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64" r:id="rId2"/>
    <p:sldId id="3172" r:id="rId3"/>
    <p:sldId id="3173" r:id="rId4"/>
    <p:sldId id="3184" r:id="rId5"/>
    <p:sldId id="3183" r:id="rId6"/>
    <p:sldId id="3185" r:id="rId7"/>
    <p:sldId id="3186" r:id="rId8"/>
    <p:sldId id="3187" r:id="rId9"/>
    <p:sldId id="3188" r:id="rId10"/>
    <p:sldId id="3189" r:id="rId11"/>
    <p:sldId id="3174" r:id="rId12"/>
    <p:sldId id="3176" r:id="rId13"/>
    <p:sldId id="3190" r:id="rId14"/>
    <p:sldId id="3178" r:id="rId15"/>
    <p:sldId id="3175" r:id="rId16"/>
    <p:sldId id="3191" r:id="rId17"/>
    <p:sldId id="3192" r:id="rId18"/>
    <p:sldId id="3193" r:id="rId19"/>
    <p:sldId id="3196" r:id="rId20"/>
    <p:sldId id="3197" r:id="rId21"/>
    <p:sldId id="3198" r:id="rId22"/>
    <p:sldId id="3199" r:id="rId23"/>
    <p:sldId id="35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68C8"/>
    <a:srgbClr val="455A64"/>
    <a:srgbClr val="D6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56" y="552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AC136-A238-4CFA-8BA4-5FCC8A35FF89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346CE-ADE7-4E17-BD58-DAF494647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232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377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44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794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41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3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123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46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648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074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81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559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63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155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571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845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25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84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108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14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717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57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5346CE-ADE7-4E17-BD58-DAF4946476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27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29C46E2-ED74-888D-5F22-C4D8DB972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60D8F-FB9A-4B39-A44C-E3B2BED26482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66C35D-E9E9-D599-3F01-6D859C45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744D56-AF76-1FFD-F44E-D406D0B78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27649-F6AF-4F8D-9FAB-219140A92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23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4FF62BB-EBEB-4BD6-7310-A64ED9BE8119}"/>
              </a:ext>
            </a:extLst>
          </p:cNvPr>
          <p:cNvSpPr/>
          <p:nvPr userDrawn="1"/>
        </p:nvSpPr>
        <p:spPr>
          <a:xfrm rot="10800000">
            <a:off x="5185647" y="6472145"/>
            <a:ext cx="7006353" cy="384078"/>
          </a:xfrm>
          <a:custGeom>
            <a:avLst/>
            <a:gdLst>
              <a:gd name="connsiteX0" fmla="*/ 1318830 w 7006353"/>
              <a:gd name="connsiteY0" fmla="*/ 384078 h 384078"/>
              <a:gd name="connsiteX1" fmla="*/ 123498 w 7006353"/>
              <a:gd name="connsiteY1" fmla="*/ 371070 h 384078"/>
              <a:gd name="connsiteX2" fmla="*/ 0 w 7006353"/>
              <a:gd name="connsiteY2" fmla="*/ 367656 h 384078"/>
              <a:gd name="connsiteX3" fmla="*/ 0 w 7006353"/>
              <a:gd name="connsiteY3" fmla="*/ 0 h 384078"/>
              <a:gd name="connsiteX4" fmla="*/ 7006353 w 7006353"/>
              <a:gd name="connsiteY4" fmla="*/ 0 h 384078"/>
              <a:gd name="connsiteX5" fmla="*/ 6680984 w 7006353"/>
              <a:gd name="connsiteY5" fmla="*/ 57524 h 384078"/>
              <a:gd name="connsiteX6" fmla="*/ 1318830 w 7006353"/>
              <a:gd name="connsiteY6" fmla="*/ 384078 h 38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6353" h="384078">
                <a:moveTo>
                  <a:pt x="1318830" y="384078"/>
                </a:moveTo>
                <a:cubicBezTo>
                  <a:pt x="910928" y="384078"/>
                  <a:pt x="511474" y="379617"/>
                  <a:pt x="123498" y="371070"/>
                </a:cubicBezTo>
                <a:lnTo>
                  <a:pt x="0" y="367656"/>
                </a:lnTo>
                <a:lnTo>
                  <a:pt x="0" y="0"/>
                </a:lnTo>
                <a:lnTo>
                  <a:pt x="7006353" y="0"/>
                </a:lnTo>
                <a:lnTo>
                  <a:pt x="6680984" y="57524"/>
                </a:lnTo>
                <a:cubicBezTo>
                  <a:pt x="5446780" y="256064"/>
                  <a:pt x="3504019" y="384078"/>
                  <a:pt x="1318830" y="384078"/>
                </a:cubicBezTo>
                <a:close/>
              </a:path>
            </a:pathLst>
          </a:custGeom>
          <a:solidFill>
            <a:srgbClr val="455A64"/>
          </a:solid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图形 10">
            <a:extLst>
              <a:ext uri="{FF2B5EF4-FFF2-40B4-BE49-F238E27FC236}">
                <a16:creationId xmlns:a16="http://schemas.microsoft.com/office/drawing/2014/main" id="{A711B362-8831-656C-2C61-5E1B9F8D6C0B}"/>
              </a:ext>
            </a:extLst>
          </p:cNvPr>
          <p:cNvGrpSpPr/>
          <p:nvPr userDrawn="1"/>
        </p:nvGrpSpPr>
        <p:grpSpPr>
          <a:xfrm>
            <a:off x="9506542" y="5710234"/>
            <a:ext cx="2410427" cy="1527373"/>
            <a:chOff x="7367852" y="3671067"/>
            <a:chExt cx="3908631" cy="247671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567A0A4-0C88-8FAB-A61D-2829C7FA210D}"/>
                </a:ext>
              </a:extLst>
            </p:cNvPr>
            <p:cNvSpPr/>
            <p:nvPr/>
          </p:nvSpPr>
          <p:spPr>
            <a:xfrm>
              <a:off x="7367995" y="4679669"/>
              <a:ext cx="3908488" cy="1468111"/>
            </a:xfrm>
            <a:custGeom>
              <a:avLst/>
              <a:gdLst>
                <a:gd name="connsiteX0" fmla="*/ 3908489 w 3908488"/>
                <a:gd name="connsiteY0" fmla="*/ 48292 h 1468111"/>
                <a:gd name="connsiteX1" fmla="*/ 3896678 w 3908488"/>
                <a:gd name="connsiteY1" fmla="*/ 65151 h 1468111"/>
                <a:gd name="connsiteX2" fmla="*/ 2777681 w 3908488"/>
                <a:gd name="connsiteY2" fmla="*/ 710851 h 1468111"/>
                <a:gd name="connsiteX3" fmla="*/ 2749106 w 3908488"/>
                <a:gd name="connsiteY3" fmla="*/ 746665 h 1468111"/>
                <a:gd name="connsiteX4" fmla="*/ 2720531 w 3908488"/>
                <a:gd name="connsiteY4" fmla="*/ 782479 h 1468111"/>
                <a:gd name="connsiteX5" fmla="*/ 2520506 w 3908488"/>
                <a:gd name="connsiteY5" fmla="*/ 898398 h 1468111"/>
                <a:gd name="connsiteX6" fmla="*/ 2491931 w 3908488"/>
                <a:gd name="connsiteY6" fmla="*/ 895540 h 1468111"/>
                <a:gd name="connsiteX7" fmla="*/ 2463356 w 3908488"/>
                <a:gd name="connsiteY7" fmla="*/ 892778 h 1468111"/>
                <a:gd name="connsiteX8" fmla="*/ 1478090 w 3908488"/>
                <a:gd name="connsiteY8" fmla="*/ 1461230 h 1468111"/>
                <a:gd name="connsiteX9" fmla="*/ 1420940 w 3908488"/>
                <a:gd name="connsiteY9" fmla="*/ 1461230 h 1468111"/>
                <a:gd name="connsiteX10" fmla="*/ 11811 w 3908488"/>
                <a:gd name="connsiteY10" fmla="*/ 647890 h 1468111"/>
                <a:gd name="connsiteX11" fmla="*/ 0 w 3908488"/>
                <a:gd name="connsiteY11" fmla="*/ 631507 h 1468111"/>
                <a:gd name="connsiteX12" fmla="*/ 0 w 3908488"/>
                <a:gd name="connsiteY12" fmla="*/ 583883 h 1468111"/>
                <a:gd name="connsiteX13" fmla="*/ 11716 w 3908488"/>
                <a:gd name="connsiteY13" fmla="*/ 599218 h 1468111"/>
                <a:gd name="connsiteX14" fmla="*/ 49816 w 3908488"/>
                <a:gd name="connsiteY14" fmla="*/ 621221 h 1468111"/>
                <a:gd name="connsiteX15" fmla="*/ 1421416 w 3908488"/>
                <a:gd name="connsiteY15" fmla="*/ 1412843 h 1468111"/>
                <a:gd name="connsiteX16" fmla="*/ 1478566 w 3908488"/>
                <a:gd name="connsiteY16" fmla="*/ 1412843 h 1468111"/>
                <a:gd name="connsiteX17" fmla="*/ 2491931 w 3908488"/>
                <a:gd name="connsiteY17" fmla="*/ 827722 h 1468111"/>
                <a:gd name="connsiteX18" fmla="*/ 2520506 w 3908488"/>
                <a:gd name="connsiteY18" fmla="*/ 830485 h 1468111"/>
                <a:gd name="connsiteX19" fmla="*/ 2549081 w 3908488"/>
                <a:gd name="connsiteY19" fmla="*/ 833342 h 1468111"/>
                <a:gd name="connsiteX20" fmla="*/ 2691956 w 3908488"/>
                <a:gd name="connsiteY20" fmla="*/ 750380 h 1468111"/>
                <a:gd name="connsiteX21" fmla="*/ 2720531 w 3908488"/>
                <a:gd name="connsiteY21" fmla="*/ 714661 h 1468111"/>
                <a:gd name="connsiteX22" fmla="*/ 2749106 w 3908488"/>
                <a:gd name="connsiteY22" fmla="*/ 678847 h 1468111"/>
                <a:gd name="connsiteX23" fmla="*/ 3858006 w 3908488"/>
                <a:gd name="connsiteY23" fmla="*/ 38576 h 1468111"/>
                <a:gd name="connsiteX24" fmla="*/ 3908013 w 3908488"/>
                <a:gd name="connsiteY24" fmla="*/ 0 h 1468111"/>
                <a:gd name="connsiteX25" fmla="*/ 3908013 w 3908488"/>
                <a:gd name="connsiteY25" fmla="*/ 0 h 1468111"/>
                <a:gd name="connsiteX26" fmla="*/ 3908013 w 3908488"/>
                <a:gd name="connsiteY26" fmla="*/ 1238 h 1468111"/>
                <a:gd name="connsiteX27" fmla="*/ 3908489 w 3908488"/>
                <a:gd name="connsiteY27" fmla="*/ 48292 h 146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908488" h="1468111">
                  <a:moveTo>
                    <a:pt x="3908489" y="48292"/>
                  </a:moveTo>
                  <a:cubicBezTo>
                    <a:pt x="3907947" y="55654"/>
                    <a:pt x="3903412" y="62127"/>
                    <a:pt x="3896678" y="65151"/>
                  </a:cubicBezTo>
                  <a:lnTo>
                    <a:pt x="2777681" y="710851"/>
                  </a:lnTo>
                  <a:cubicBezTo>
                    <a:pt x="2761869" y="720376"/>
                    <a:pt x="2749106" y="735997"/>
                    <a:pt x="2749106" y="746665"/>
                  </a:cubicBezTo>
                  <a:cubicBezTo>
                    <a:pt x="2749106" y="757333"/>
                    <a:pt x="2736342" y="773335"/>
                    <a:pt x="2720531" y="782479"/>
                  </a:cubicBezTo>
                  <a:lnTo>
                    <a:pt x="2520506" y="898398"/>
                  </a:lnTo>
                  <a:cubicBezTo>
                    <a:pt x="2504789" y="907923"/>
                    <a:pt x="2491931" y="906209"/>
                    <a:pt x="2491931" y="895540"/>
                  </a:cubicBezTo>
                  <a:cubicBezTo>
                    <a:pt x="2491931" y="884872"/>
                    <a:pt x="2479167" y="883634"/>
                    <a:pt x="2463356" y="892778"/>
                  </a:cubicBezTo>
                  <a:lnTo>
                    <a:pt x="1478090" y="1461230"/>
                  </a:lnTo>
                  <a:cubicBezTo>
                    <a:pt x="1460144" y="1470405"/>
                    <a:pt x="1438885" y="1470405"/>
                    <a:pt x="1420940" y="1461230"/>
                  </a:cubicBezTo>
                  <a:lnTo>
                    <a:pt x="11811" y="647890"/>
                  </a:lnTo>
                  <a:cubicBezTo>
                    <a:pt x="5204" y="644964"/>
                    <a:pt x="689" y="638701"/>
                    <a:pt x="0" y="631507"/>
                  </a:cubicBezTo>
                  <a:cubicBezTo>
                    <a:pt x="0" y="626269"/>
                    <a:pt x="0" y="592550"/>
                    <a:pt x="0" y="583883"/>
                  </a:cubicBezTo>
                  <a:cubicBezTo>
                    <a:pt x="1068" y="590643"/>
                    <a:pt x="5474" y="596410"/>
                    <a:pt x="11716" y="599218"/>
                  </a:cubicBezTo>
                  <a:lnTo>
                    <a:pt x="49816" y="621221"/>
                  </a:lnTo>
                  <a:lnTo>
                    <a:pt x="1421416" y="1412843"/>
                  </a:lnTo>
                  <a:cubicBezTo>
                    <a:pt x="1439383" y="1421926"/>
                    <a:pt x="1460598" y="1421926"/>
                    <a:pt x="1478566" y="1412843"/>
                  </a:cubicBezTo>
                  <a:lnTo>
                    <a:pt x="2491931" y="827722"/>
                  </a:lnTo>
                  <a:cubicBezTo>
                    <a:pt x="2507647" y="818197"/>
                    <a:pt x="2520506" y="819817"/>
                    <a:pt x="2520506" y="830485"/>
                  </a:cubicBezTo>
                  <a:cubicBezTo>
                    <a:pt x="2520506" y="841153"/>
                    <a:pt x="2533269" y="842486"/>
                    <a:pt x="2549081" y="833342"/>
                  </a:cubicBezTo>
                  <a:lnTo>
                    <a:pt x="2691956" y="750380"/>
                  </a:lnTo>
                  <a:cubicBezTo>
                    <a:pt x="2707767" y="741331"/>
                    <a:pt x="2720531" y="725329"/>
                    <a:pt x="2720531" y="714661"/>
                  </a:cubicBezTo>
                  <a:cubicBezTo>
                    <a:pt x="2720531" y="703993"/>
                    <a:pt x="2733294" y="687896"/>
                    <a:pt x="2749106" y="678847"/>
                  </a:cubicBezTo>
                  <a:lnTo>
                    <a:pt x="3858006" y="38576"/>
                  </a:lnTo>
                  <a:lnTo>
                    <a:pt x="3908013" y="0"/>
                  </a:lnTo>
                  <a:lnTo>
                    <a:pt x="3908013" y="0"/>
                  </a:lnTo>
                  <a:lnTo>
                    <a:pt x="3908013" y="1238"/>
                  </a:lnTo>
                  <a:cubicBezTo>
                    <a:pt x="3908298" y="8192"/>
                    <a:pt x="3908298" y="42958"/>
                    <a:pt x="3908489" y="48292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0F8CCB6-1373-8DF3-381A-1C851F4FC4F8}"/>
                </a:ext>
              </a:extLst>
            </p:cNvPr>
            <p:cNvSpPr/>
            <p:nvPr/>
          </p:nvSpPr>
          <p:spPr>
            <a:xfrm>
              <a:off x="7367995" y="5263552"/>
              <a:ext cx="1444180" cy="883729"/>
            </a:xfrm>
            <a:custGeom>
              <a:avLst/>
              <a:gdLst>
                <a:gd name="connsiteX0" fmla="*/ 1444181 w 1444180"/>
                <a:gd name="connsiteY0" fmla="*/ 835533 h 883729"/>
                <a:gd name="connsiteX1" fmla="*/ 1444181 w 1444180"/>
                <a:gd name="connsiteY1" fmla="*/ 883730 h 883729"/>
                <a:gd name="connsiteX2" fmla="*/ 1421035 w 1444180"/>
                <a:gd name="connsiteY2" fmla="*/ 877538 h 883729"/>
                <a:gd name="connsiteX3" fmla="*/ 11811 w 1444180"/>
                <a:gd name="connsiteY3" fmla="*/ 64008 h 883729"/>
                <a:gd name="connsiteX4" fmla="*/ 0 w 1444180"/>
                <a:gd name="connsiteY4" fmla="*/ 47625 h 883729"/>
                <a:gd name="connsiteX5" fmla="*/ 0 w 1444180"/>
                <a:gd name="connsiteY5" fmla="*/ 0 h 883729"/>
                <a:gd name="connsiteX6" fmla="*/ 11716 w 1444180"/>
                <a:gd name="connsiteY6" fmla="*/ 15335 h 883729"/>
                <a:gd name="connsiteX7" fmla="*/ 1421416 w 1444180"/>
                <a:gd name="connsiteY7" fmla="*/ 828961 h 883729"/>
                <a:gd name="connsiteX8" fmla="*/ 1444181 w 1444180"/>
                <a:gd name="connsiteY8" fmla="*/ 835533 h 883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4180" h="883729">
                  <a:moveTo>
                    <a:pt x="1444181" y="835533"/>
                  </a:moveTo>
                  <a:lnTo>
                    <a:pt x="1444181" y="883730"/>
                  </a:lnTo>
                  <a:cubicBezTo>
                    <a:pt x="1436108" y="883366"/>
                    <a:pt x="1428211" y="881253"/>
                    <a:pt x="1421035" y="877538"/>
                  </a:cubicBezTo>
                  <a:lnTo>
                    <a:pt x="11811" y="64008"/>
                  </a:lnTo>
                  <a:cubicBezTo>
                    <a:pt x="5204" y="61081"/>
                    <a:pt x="689" y="54818"/>
                    <a:pt x="0" y="47625"/>
                  </a:cubicBezTo>
                  <a:cubicBezTo>
                    <a:pt x="0" y="42386"/>
                    <a:pt x="0" y="8667"/>
                    <a:pt x="0" y="0"/>
                  </a:cubicBezTo>
                  <a:cubicBezTo>
                    <a:pt x="1068" y="6761"/>
                    <a:pt x="5474" y="12527"/>
                    <a:pt x="11716" y="15335"/>
                  </a:cubicBezTo>
                  <a:lnTo>
                    <a:pt x="1421416" y="828961"/>
                  </a:lnTo>
                  <a:cubicBezTo>
                    <a:pt x="1428443" y="832764"/>
                    <a:pt x="1436208" y="835005"/>
                    <a:pt x="1444181" y="83553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BB57C42-51C7-0D78-1448-E9BDD1536A71}"/>
                </a:ext>
              </a:extLst>
            </p:cNvPr>
            <p:cNvSpPr/>
            <p:nvPr/>
          </p:nvSpPr>
          <p:spPr>
            <a:xfrm>
              <a:off x="7367852" y="3843672"/>
              <a:ext cx="3908512" cy="2255530"/>
            </a:xfrm>
            <a:custGeom>
              <a:avLst/>
              <a:gdLst>
                <a:gd name="connsiteX0" fmla="*/ 1421082 w 3908512"/>
                <a:gd name="connsiteY0" fmla="*/ 2248746 h 2255530"/>
                <a:gd name="connsiteX1" fmla="*/ 11859 w 3908512"/>
                <a:gd name="connsiteY1" fmla="*/ 1435216 h 2255530"/>
                <a:gd name="connsiteX2" fmla="*/ 11859 w 3908512"/>
                <a:gd name="connsiteY2" fmla="*/ 1402259 h 2255530"/>
                <a:gd name="connsiteX3" fmla="*/ 2431971 w 3908512"/>
                <a:gd name="connsiteY3" fmla="*/ 6846 h 2255530"/>
                <a:gd name="connsiteX4" fmla="*/ 2489121 w 3908512"/>
                <a:gd name="connsiteY4" fmla="*/ 6846 h 2255530"/>
                <a:gd name="connsiteX5" fmla="*/ 3896725 w 3908512"/>
                <a:gd name="connsiteY5" fmla="*/ 819424 h 2255530"/>
                <a:gd name="connsiteX6" fmla="*/ 3896725 w 3908512"/>
                <a:gd name="connsiteY6" fmla="*/ 852381 h 2255530"/>
                <a:gd name="connsiteX7" fmla="*/ 2749248 w 3908512"/>
                <a:gd name="connsiteY7" fmla="*/ 1514749 h 2255530"/>
                <a:gd name="connsiteX8" fmla="*/ 2720673 w 3908512"/>
                <a:gd name="connsiteY8" fmla="*/ 1550563 h 2255530"/>
                <a:gd name="connsiteX9" fmla="*/ 2692098 w 3908512"/>
                <a:gd name="connsiteY9" fmla="*/ 1586377 h 2255530"/>
                <a:gd name="connsiteX10" fmla="*/ 2548462 w 3908512"/>
                <a:gd name="connsiteY10" fmla="*/ 1669340 h 2255530"/>
                <a:gd name="connsiteX11" fmla="*/ 2519887 w 3908512"/>
                <a:gd name="connsiteY11" fmla="*/ 1666482 h 2255530"/>
                <a:gd name="connsiteX12" fmla="*/ 2491312 w 3908512"/>
                <a:gd name="connsiteY12" fmla="*/ 1663625 h 2255530"/>
                <a:gd name="connsiteX13" fmla="*/ 1477851 w 3908512"/>
                <a:gd name="connsiteY13" fmla="*/ 2248746 h 2255530"/>
                <a:gd name="connsiteX14" fmla="*/ 1421082 w 3908512"/>
                <a:gd name="connsiteY14" fmla="*/ 2248746 h 22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8512" h="2255530">
                  <a:moveTo>
                    <a:pt x="1421082" y="2248746"/>
                  </a:moveTo>
                  <a:lnTo>
                    <a:pt x="11859" y="1435216"/>
                  </a:lnTo>
                  <a:cubicBezTo>
                    <a:pt x="-3953" y="1425691"/>
                    <a:pt x="-3953" y="1411403"/>
                    <a:pt x="11859" y="1402259"/>
                  </a:cubicBezTo>
                  <a:lnTo>
                    <a:pt x="2431971" y="6846"/>
                  </a:lnTo>
                  <a:cubicBezTo>
                    <a:pt x="2449927" y="-2282"/>
                    <a:pt x="2471164" y="-2282"/>
                    <a:pt x="2489121" y="6846"/>
                  </a:cubicBezTo>
                  <a:lnTo>
                    <a:pt x="3896725" y="819424"/>
                  </a:lnTo>
                  <a:cubicBezTo>
                    <a:pt x="3912441" y="828473"/>
                    <a:pt x="3912441" y="843237"/>
                    <a:pt x="3896725" y="852381"/>
                  </a:cubicBezTo>
                  <a:lnTo>
                    <a:pt x="2749248" y="1514749"/>
                  </a:lnTo>
                  <a:cubicBezTo>
                    <a:pt x="2733532" y="1524274"/>
                    <a:pt x="2720673" y="1539895"/>
                    <a:pt x="2720673" y="1550563"/>
                  </a:cubicBezTo>
                  <a:cubicBezTo>
                    <a:pt x="2720673" y="1561231"/>
                    <a:pt x="2707815" y="1577233"/>
                    <a:pt x="2692098" y="1586377"/>
                  </a:cubicBezTo>
                  <a:lnTo>
                    <a:pt x="2548462" y="1669340"/>
                  </a:lnTo>
                  <a:cubicBezTo>
                    <a:pt x="2532650" y="1678389"/>
                    <a:pt x="2519887" y="1677150"/>
                    <a:pt x="2519887" y="1666482"/>
                  </a:cubicBezTo>
                  <a:cubicBezTo>
                    <a:pt x="2519887" y="1655815"/>
                    <a:pt x="2507123" y="1654576"/>
                    <a:pt x="2491312" y="1663625"/>
                  </a:cubicBezTo>
                  <a:lnTo>
                    <a:pt x="1477851" y="2248746"/>
                  </a:lnTo>
                  <a:cubicBezTo>
                    <a:pt x="1460010" y="2257792"/>
                    <a:pt x="1438924" y="2257792"/>
                    <a:pt x="1421082" y="2248746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609B594-610D-207D-B6AD-A92D3C746BE5}"/>
                </a:ext>
              </a:extLst>
            </p:cNvPr>
            <p:cNvSpPr/>
            <p:nvPr/>
          </p:nvSpPr>
          <p:spPr>
            <a:xfrm>
              <a:off x="7367852" y="3843672"/>
              <a:ext cx="3908512" cy="2255530"/>
            </a:xfrm>
            <a:custGeom>
              <a:avLst/>
              <a:gdLst>
                <a:gd name="connsiteX0" fmla="*/ 1421082 w 3908512"/>
                <a:gd name="connsiteY0" fmla="*/ 2248746 h 2255530"/>
                <a:gd name="connsiteX1" fmla="*/ 11859 w 3908512"/>
                <a:gd name="connsiteY1" fmla="*/ 1435216 h 2255530"/>
                <a:gd name="connsiteX2" fmla="*/ 11859 w 3908512"/>
                <a:gd name="connsiteY2" fmla="*/ 1402259 h 2255530"/>
                <a:gd name="connsiteX3" fmla="*/ 2431971 w 3908512"/>
                <a:gd name="connsiteY3" fmla="*/ 6846 h 2255530"/>
                <a:gd name="connsiteX4" fmla="*/ 2489121 w 3908512"/>
                <a:gd name="connsiteY4" fmla="*/ 6846 h 2255530"/>
                <a:gd name="connsiteX5" fmla="*/ 3896725 w 3908512"/>
                <a:gd name="connsiteY5" fmla="*/ 819424 h 2255530"/>
                <a:gd name="connsiteX6" fmla="*/ 3896725 w 3908512"/>
                <a:gd name="connsiteY6" fmla="*/ 852381 h 2255530"/>
                <a:gd name="connsiteX7" fmla="*/ 2749248 w 3908512"/>
                <a:gd name="connsiteY7" fmla="*/ 1514749 h 2255530"/>
                <a:gd name="connsiteX8" fmla="*/ 2720673 w 3908512"/>
                <a:gd name="connsiteY8" fmla="*/ 1550563 h 2255530"/>
                <a:gd name="connsiteX9" fmla="*/ 2692098 w 3908512"/>
                <a:gd name="connsiteY9" fmla="*/ 1586377 h 2255530"/>
                <a:gd name="connsiteX10" fmla="*/ 2548462 w 3908512"/>
                <a:gd name="connsiteY10" fmla="*/ 1669340 h 2255530"/>
                <a:gd name="connsiteX11" fmla="*/ 2519887 w 3908512"/>
                <a:gd name="connsiteY11" fmla="*/ 1666482 h 2255530"/>
                <a:gd name="connsiteX12" fmla="*/ 2491312 w 3908512"/>
                <a:gd name="connsiteY12" fmla="*/ 1663625 h 2255530"/>
                <a:gd name="connsiteX13" fmla="*/ 1477851 w 3908512"/>
                <a:gd name="connsiteY13" fmla="*/ 2248746 h 2255530"/>
                <a:gd name="connsiteX14" fmla="*/ 1421082 w 3908512"/>
                <a:gd name="connsiteY14" fmla="*/ 2248746 h 22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08512" h="2255530">
                  <a:moveTo>
                    <a:pt x="1421082" y="2248746"/>
                  </a:moveTo>
                  <a:lnTo>
                    <a:pt x="11859" y="1435216"/>
                  </a:lnTo>
                  <a:cubicBezTo>
                    <a:pt x="-3953" y="1425691"/>
                    <a:pt x="-3953" y="1411403"/>
                    <a:pt x="11859" y="1402259"/>
                  </a:cubicBezTo>
                  <a:lnTo>
                    <a:pt x="2431971" y="6846"/>
                  </a:lnTo>
                  <a:cubicBezTo>
                    <a:pt x="2449927" y="-2282"/>
                    <a:pt x="2471164" y="-2282"/>
                    <a:pt x="2489121" y="6846"/>
                  </a:cubicBezTo>
                  <a:lnTo>
                    <a:pt x="3896725" y="819424"/>
                  </a:lnTo>
                  <a:cubicBezTo>
                    <a:pt x="3912441" y="828473"/>
                    <a:pt x="3912441" y="843237"/>
                    <a:pt x="3896725" y="852381"/>
                  </a:cubicBezTo>
                  <a:lnTo>
                    <a:pt x="2749248" y="1514749"/>
                  </a:lnTo>
                  <a:cubicBezTo>
                    <a:pt x="2733532" y="1524274"/>
                    <a:pt x="2720673" y="1539895"/>
                    <a:pt x="2720673" y="1550563"/>
                  </a:cubicBezTo>
                  <a:cubicBezTo>
                    <a:pt x="2720673" y="1561231"/>
                    <a:pt x="2707815" y="1577233"/>
                    <a:pt x="2692098" y="1586377"/>
                  </a:cubicBezTo>
                  <a:lnTo>
                    <a:pt x="2548462" y="1669340"/>
                  </a:lnTo>
                  <a:cubicBezTo>
                    <a:pt x="2532650" y="1678389"/>
                    <a:pt x="2519887" y="1677150"/>
                    <a:pt x="2519887" y="1666482"/>
                  </a:cubicBezTo>
                  <a:cubicBezTo>
                    <a:pt x="2519887" y="1655815"/>
                    <a:pt x="2507123" y="1654576"/>
                    <a:pt x="2491312" y="1663625"/>
                  </a:cubicBezTo>
                  <a:lnTo>
                    <a:pt x="1477851" y="2248746"/>
                  </a:lnTo>
                  <a:cubicBezTo>
                    <a:pt x="1460010" y="2257792"/>
                    <a:pt x="1438924" y="2257792"/>
                    <a:pt x="1421082" y="2248746"/>
                  </a:cubicBez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7636620-F426-18B8-772E-42827247D2D6}"/>
                </a:ext>
              </a:extLst>
            </p:cNvPr>
            <p:cNvSpPr/>
            <p:nvPr/>
          </p:nvSpPr>
          <p:spPr>
            <a:xfrm>
              <a:off x="9865926" y="5336608"/>
              <a:ext cx="218598" cy="137541"/>
            </a:xfrm>
            <a:custGeom>
              <a:avLst/>
              <a:gdLst>
                <a:gd name="connsiteX0" fmla="*/ 26479 w 218598"/>
                <a:gd name="connsiteY0" fmla="*/ 137541 h 137541"/>
                <a:gd name="connsiteX1" fmla="*/ 0 w 218598"/>
                <a:gd name="connsiteY1" fmla="*/ 122206 h 137541"/>
                <a:gd name="connsiteX2" fmla="*/ 211264 w 218598"/>
                <a:gd name="connsiteY2" fmla="*/ 0 h 137541"/>
                <a:gd name="connsiteX3" fmla="*/ 218599 w 218598"/>
                <a:gd name="connsiteY3" fmla="*/ 4191 h 137541"/>
                <a:gd name="connsiteX4" fmla="*/ 26479 w 218598"/>
                <a:gd name="connsiteY4" fmla="*/ 137541 h 13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98" h="137541">
                  <a:moveTo>
                    <a:pt x="26479" y="137541"/>
                  </a:moveTo>
                  <a:lnTo>
                    <a:pt x="0" y="122206"/>
                  </a:lnTo>
                  <a:lnTo>
                    <a:pt x="211264" y="0"/>
                  </a:lnTo>
                  <a:lnTo>
                    <a:pt x="218599" y="4191"/>
                  </a:lnTo>
                  <a:lnTo>
                    <a:pt x="26479" y="137541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55E4512-BC0B-FD5E-BE2C-256412B9ADF6}"/>
                </a:ext>
              </a:extLst>
            </p:cNvPr>
            <p:cNvSpPr/>
            <p:nvPr/>
          </p:nvSpPr>
          <p:spPr>
            <a:xfrm>
              <a:off x="9888310" y="5339138"/>
              <a:ext cx="200121" cy="136554"/>
            </a:xfrm>
            <a:custGeom>
              <a:avLst/>
              <a:gdLst>
                <a:gd name="connsiteX0" fmla="*/ 178689 w 200121"/>
                <a:gd name="connsiteY0" fmla="*/ 3662 h 136554"/>
                <a:gd name="connsiteX1" fmla="*/ 21336 w 200121"/>
                <a:gd name="connsiteY1" fmla="*/ 94530 h 136554"/>
                <a:gd name="connsiteX2" fmla="*/ 0 w 200121"/>
                <a:gd name="connsiteY2" fmla="*/ 126058 h 136554"/>
                <a:gd name="connsiteX3" fmla="*/ 21431 w 200121"/>
                <a:gd name="connsiteY3" fmla="*/ 132916 h 136554"/>
                <a:gd name="connsiteX4" fmla="*/ 178879 w 200121"/>
                <a:gd name="connsiteY4" fmla="*/ 42048 h 136554"/>
                <a:gd name="connsiteX5" fmla="*/ 200120 w 200121"/>
                <a:gd name="connsiteY5" fmla="*/ 10520 h 136554"/>
                <a:gd name="connsiteX6" fmla="*/ 178689 w 200121"/>
                <a:gd name="connsiteY6" fmla="*/ 3662 h 13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121" h="136554">
                  <a:moveTo>
                    <a:pt x="178689" y="3662"/>
                  </a:moveTo>
                  <a:lnTo>
                    <a:pt x="21336" y="94530"/>
                  </a:lnTo>
                  <a:cubicBezTo>
                    <a:pt x="9639" y="101075"/>
                    <a:pt x="1727" y="112767"/>
                    <a:pt x="0" y="126058"/>
                  </a:cubicBezTo>
                  <a:cubicBezTo>
                    <a:pt x="0" y="136631"/>
                    <a:pt x="9525" y="139774"/>
                    <a:pt x="21431" y="132916"/>
                  </a:cubicBezTo>
                  <a:lnTo>
                    <a:pt x="178879" y="42048"/>
                  </a:lnTo>
                  <a:cubicBezTo>
                    <a:pt x="190540" y="35481"/>
                    <a:pt x="198414" y="23793"/>
                    <a:pt x="200120" y="10520"/>
                  </a:cubicBezTo>
                  <a:cubicBezTo>
                    <a:pt x="200215" y="-148"/>
                    <a:pt x="190690" y="-3196"/>
                    <a:pt x="178689" y="366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10">
              <a:extLst>
                <a:ext uri="{FF2B5EF4-FFF2-40B4-BE49-F238E27FC236}">
                  <a16:creationId xmlns:a16="http://schemas.microsoft.com/office/drawing/2014/main" id="{6B7E6009-345E-D0D9-6F05-C71A1AFEC253}"/>
                </a:ext>
              </a:extLst>
            </p:cNvPr>
            <p:cNvGrpSpPr/>
            <p:nvPr/>
          </p:nvGrpSpPr>
          <p:grpSpPr>
            <a:xfrm>
              <a:off x="7435337" y="3671067"/>
              <a:ext cx="3767137" cy="2387917"/>
              <a:chOff x="7435337" y="3671067"/>
              <a:chExt cx="3767137" cy="2387917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2223390-A2A6-F778-23F3-9078F43771CE}"/>
                  </a:ext>
                </a:extLst>
              </p:cNvPr>
              <p:cNvSpPr/>
              <p:nvPr/>
            </p:nvSpPr>
            <p:spPr>
              <a:xfrm>
                <a:off x="10016517" y="4480406"/>
                <a:ext cx="1185957" cy="891254"/>
              </a:xfrm>
              <a:custGeom>
                <a:avLst/>
                <a:gdLst>
                  <a:gd name="connsiteX0" fmla="*/ 0 w 1185957"/>
                  <a:gd name="connsiteY0" fmla="*/ 891254 h 891254"/>
                  <a:gd name="connsiteX1" fmla="*/ 0 w 1185957"/>
                  <a:gd name="connsiteY1" fmla="*/ 780288 h 891254"/>
                  <a:gd name="connsiteX2" fmla="*/ 201168 w 1185957"/>
                  <a:gd name="connsiteY2" fmla="*/ 522446 h 891254"/>
                  <a:gd name="connsiteX3" fmla="*/ 1106043 w 1185957"/>
                  <a:gd name="connsiteY3" fmla="*/ 0 h 891254"/>
                  <a:gd name="connsiteX4" fmla="*/ 1185958 w 1185957"/>
                  <a:gd name="connsiteY4" fmla="*/ 206121 h 89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5957" h="891254">
                    <a:moveTo>
                      <a:pt x="0" y="891254"/>
                    </a:moveTo>
                    <a:lnTo>
                      <a:pt x="0" y="780288"/>
                    </a:lnTo>
                    <a:cubicBezTo>
                      <a:pt x="0" y="730091"/>
                      <a:pt x="89345" y="586930"/>
                      <a:pt x="201168" y="522446"/>
                    </a:cubicBezTo>
                    <a:lnTo>
                      <a:pt x="1106043" y="0"/>
                    </a:lnTo>
                    <a:lnTo>
                      <a:pt x="1185958" y="20612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5F98FF2-728C-1BCE-0512-CF3E79215D77}"/>
                  </a:ext>
                </a:extLst>
              </p:cNvPr>
              <p:cNvSpPr/>
              <p:nvPr/>
            </p:nvSpPr>
            <p:spPr>
              <a:xfrm>
                <a:off x="8623866" y="3676877"/>
                <a:ext cx="2498502" cy="1694783"/>
              </a:xfrm>
              <a:custGeom>
                <a:avLst/>
                <a:gdLst>
                  <a:gd name="connsiteX0" fmla="*/ 2498503 w 2498502"/>
                  <a:gd name="connsiteY0" fmla="*/ 803529 h 1694783"/>
                  <a:gd name="connsiteX1" fmla="*/ 1593628 w 2498502"/>
                  <a:gd name="connsiteY1" fmla="*/ 1325975 h 1694783"/>
                  <a:gd name="connsiteX2" fmla="*/ 1392460 w 2498502"/>
                  <a:gd name="connsiteY2" fmla="*/ 1583817 h 1694783"/>
                  <a:gd name="connsiteX3" fmla="*/ 1392460 w 2498502"/>
                  <a:gd name="connsiteY3" fmla="*/ 1694783 h 1694783"/>
                  <a:gd name="connsiteX4" fmla="*/ 0 w 2498502"/>
                  <a:gd name="connsiteY4" fmla="*/ 890969 h 1694783"/>
                  <a:gd name="connsiteX5" fmla="*/ 0 w 2498502"/>
                  <a:gd name="connsiteY5" fmla="*/ 780097 h 1694783"/>
                  <a:gd name="connsiteX6" fmla="*/ 201168 w 2498502"/>
                  <a:gd name="connsiteY6" fmla="*/ 522161 h 1694783"/>
                  <a:gd name="connsiteX7" fmla="*/ 1106043 w 2498502"/>
                  <a:gd name="connsiteY7" fmla="*/ 0 h 1694783"/>
                  <a:gd name="connsiteX8" fmla="*/ 1106519 w 2498502"/>
                  <a:gd name="connsiteY8" fmla="*/ 0 h 169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98502" h="1694783">
                    <a:moveTo>
                      <a:pt x="2498503" y="803529"/>
                    </a:moveTo>
                    <a:lnTo>
                      <a:pt x="1593628" y="1325975"/>
                    </a:lnTo>
                    <a:cubicBezTo>
                      <a:pt x="1481804" y="1390364"/>
                      <a:pt x="1391984" y="1533715"/>
                      <a:pt x="1392460" y="1583817"/>
                    </a:cubicBezTo>
                    <a:lnTo>
                      <a:pt x="1392460" y="1694783"/>
                    </a:lnTo>
                    <a:lnTo>
                      <a:pt x="0" y="890969"/>
                    </a:lnTo>
                    <a:lnTo>
                      <a:pt x="0" y="780097"/>
                    </a:lnTo>
                    <a:cubicBezTo>
                      <a:pt x="0" y="729901"/>
                      <a:pt x="89440" y="586645"/>
                      <a:pt x="201168" y="522161"/>
                    </a:cubicBezTo>
                    <a:lnTo>
                      <a:pt x="1106043" y="0"/>
                    </a:lnTo>
                    <a:lnTo>
                      <a:pt x="1106519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D15F722-A2FB-6C49-9D6F-F8388FBF9511}"/>
                  </a:ext>
                </a:extLst>
              </p:cNvPr>
              <p:cNvSpPr/>
              <p:nvPr/>
            </p:nvSpPr>
            <p:spPr>
              <a:xfrm>
                <a:off x="8623866" y="3676591"/>
                <a:ext cx="2498502" cy="1695068"/>
              </a:xfrm>
              <a:custGeom>
                <a:avLst/>
                <a:gdLst>
                  <a:gd name="connsiteX0" fmla="*/ 2498503 w 2498502"/>
                  <a:gd name="connsiteY0" fmla="*/ 803815 h 1695068"/>
                  <a:gd name="connsiteX1" fmla="*/ 1593628 w 2498502"/>
                  <a:gd name="connsiteY1" fmla="*/ 1326261 h 1695068"/>
                  <a:gd name="connsiteX2" fmla="*/ 1392460 w 2498502"/>
                  <a:gd name="connsiteY2" fmla="*/ 1584103 h 1695068"/>
                  <a:gd name="connsiteX3" fmla="*/ 1392460 w 2498502"/>
                  <a:gd name="connsiteY3" fmla="*/ 1695069 h 1695068"/>
                  <a:gd name="connsiteX4" fmla="*/ 0 w 2498502"/>
                  <a:gd name="connsiteY4" fmla="*/ 891254 h 1695068"/>
                  <a:gd name="connsiteX5" fmla="*/ 0 w 2498502"/>
                  <a:gd name="connsiteY5" fmla="*/ 780383 h 1695068"/>
                  <a:gd name="connsiteX6" fmla="*/ 201168 w 2498502"/>
                  <a:gd name="connsiteY6" fmla="*/ 522446 h 1695068"/>
                  <a:gd name="connsiteX7" fmla="*/ 1106043 w 2498502"/>
                  <a:gd name="connsiteY7" fmla="*/ 0 h 169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98502" h="1695068">
                    <a:moveTo>
                      <a:pt x="2498503" y="803815"/>
                    </a:moveTo>
                    <a:lnTo>
                      <a:pt x="1593628" y="1326261"/>
                    </a:lnTo>
                    <a:cubicBezTo>
                      <a:pt x="1481804" y="1390650"/>
                      <a:pt x="1391984" y="1534001"/>
                      <a:pt x="1392460" y="1584103"/>
                    </a:cubicBezTo>
                    <a:lnTo>
                      <a:pt x="1392460" y="1695069"/>
                    </a:lnTo>
                    <a:lnTo>
                      <a:pt x="0" y="891254"/>
                    </a:lnTo>
                    <a:lnTo>
                      <a:pt x="0" y="780383"/>
                    </a:lnTo>
                    <a:cubicBezTo>
                      <a:pt x="0" y="730187"/>
                      <a:pt x="89440" y="586930"/>
                      <a:pt x="201168" y="522446"/>
                    </a:cubicBezTo>
                    <a:lnTo>
                      <a:pt x="110604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388EFCE-5AFD-3406-6048-AD3074EBAA6C}"/>
                  </a:ext>
                </a:extLst>
              </p:cNvPr>
              <p:cNvSpPr/>
              <p:nvPr/>
            </p:nvSpPr>
            <p:spPr>
              <a:xfrm>
                <a:off x="8619104" y="3671067"/>
                <a:ext cx="2512790" cy="1708880"/>
              </a:xfrm>
              <a:custGeom>
                <a:avLst/>
                <a:gdLst>
                  <a:gd name="connsiteX0" fmla="*/ 1402175 w 2512790"/>
                  <a:gd name="connsiteY0" fmla="*/ 1708880 h 1708880"/>
                  <a:gd name="connsiteX1" fmla="*/ 0 w 2512790"/>
                  <a:gd name="connsiteY1" fmla="*/ 899255 h 1708880"/>
                  <a:gd name="connsiteX2" fmla="*/ 0 w 2512790"/>
                  <a:gd name="connsiteY2" fmla="*/ 785908 h 1708880"/>
                  <a:gd name="connsiteX3" fmla="*/ 203549 w 2512790"/>
                  <a:gd name="connsiteY3" fmla="*/ 523875 h 1708880"/>
                  <a:gd name="connsiteX4" fmla="*/ 1110996 w 2512790"/>
                  <a:gd name="connsiteY4" fmla="*/ 0 h 1708880"/>
                  <a:gd name="connsiteX5" fmla="*/ 1113377 w 2512790"/>
                  <a:gd name="connsiteY5" fmla="*/ 1429 h 1708880"/>
                  <a:gd name="connsiteX6" fmla="*/ 2512790 w 2512790"/>
                  <a:gd name="connsiteY6" fmla="*/ 809339 h 1708880"/>
                  <a:gd name="connsiteX7" fmla="*/ 1600581 w 2512790"/>
                  <a:gd name="connsiteY7" fmla="*/ 1336358 h 1708880"/>
                  <a:gd name="connsiteX8" fmla="*/ 1401794 w 2512790"/>
                  <a:gd name="connsiteY8" fmla="*/ 1590008 h 1708880"/>
                  <a:gd name="connsiteX9" fmla="*/ 9525 w 2512790"/>
                  <a:gd name="connsiteY9" fmla="*/ 894017 h 1708880"/>
                  <a:gd name="connsiteX10" fmla="*/ 1392650 w 2512790"/>
                  <a:gd name="connsiteY10" fmla="*/ 1692307 h 1708880"/>
                  <a:gd name="connsiteX11" fmla="*/ 1392650 w 2512790"/>
                  <a:gd name="connsiteY11" fmla="*/ 1589627 h 1708880"/>
                  <a:gd name="connsiteX12" fmla="*/ 1596200 w 2512790"/>
                  <a:gd name="connsiteY12" fmla="*/ 1327690 h 1708880"/>
                  <a:gd name="connsiteX13" fmla="*/ 2494121 w 2512790"/>
                  <a:gd name="connsiteY13" fmla="*/ 809339 h 1708880"/>
                  <a:gd name="connsiteX14" fmla="*/ 1110996 w 2512790"/>
                  <a:gd name="connsiteY14" fmla="*/ 11049 h 1708880"/>
                  <a:gd name="connsiteX15" fmla="*/ 208312 w 2512790"/>
                  <a:gd name="connsiteY15" fmla="*/ 532067 h 1708880"/>
                  <a:gd name="connsiteX16" fmla="*/ 9525 w 2512790"/>
                  <a:gd name="connsiteY16" fmla="*/ 785813 h 1708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12790" h="1708880">
                    <a:moveTo>
                      <a:pt x="1402175" y="1708880"/>
                    </a:moveTo>
                    <a:lnTo>
                      <a:pt x="0" y="899255"/>
                    </a:lnTo>
                    <a:lnTo>
                      <a:pt x="0" y="785908"/>
                    </a:lnTo>
                    <a:cubicBezTo>
                      <a:pt x="0" y="731710"/>
                      <a:pt x="94488" y="586835"/>
                      <a:pt x="203549" y="523875"/>
                    </a:cubicBezTo>
                    <a:lnTo>
                      <a:pt x="1110996" y="0"/>
                    </a:lnTo>
                    <a:lnTo>
                      <a:pt x="1113377" y="1429"/>
                    </a:lnTo>
                    <a:lnTo>
                      <a:pt x="2512790" y="809339"/>
                    </a:lnTo>
                    <a:lnTo>
                      <a:pt x="1600581" y="1336358"/>
                    </a:lnTo>
                    <a:cubicBezTo>
                      <a:pt x="1487043" y="1401699"/>
                      <a:pt x="1401413" y="1543812"/>
                      <a:pt x="1401794" y="1590008"/>
                    </a:cubicBezTo>
                    <a:close/>
                    <a:moveTo>
                      <a:pt x="9525" y="894017"/>
                    </a:moveTo>
                    <a:lnTo>
                      <a:pt x="1392650" y="1692307"/>
                    </a:lnTo>
                    <a:lnTo>
                      <a:pt x="1392650" y="1589627"/>
                    </a:lnTo>
                    <a:cubicBezTo>
                      <a:pt x="1392650" y="1535430"/>
                      <a:pt x="1487138" y="1390460"/>
                      <a:pt x="1596200" y="1327690"/>
                    </a:cubicBezTo>
                    <a:lnTo>
                      <a:pt x="2494121" y="809339"/>
                    </a:lnTo>
                    <a:lnTo>
                      <a:pt x="1110996" y="11049"/>
                    </a:lnTo>
                    <a:lnTo>
                      <a:pt x="208312" y="532067"/>
                    </a:lnTo>
                    <a:cubicBezTo>
                      <a:pt x="94774" y="597599"/>
                      <a:pt x="9144" y="739711"/>
                      <a:pt x="9525" y="78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FEB760B-CE1F-E1A4-55E0-884D1732D652}"/>
                  </a:ext>
                </a:extLst>
              </p:cNvPr>
              <p:cNvSpPr/>
              <p:nvPr/>
            </p:nvSpPr>
            <p:spPr>
              <a:xfrm>
                <a:off x="9815158" y="5144790"/>
                <a:ext cx="200977" cy="118857"/>
              </a:xfrm>
              <a:custGeom>
                <a:avLst/>
                <a:gdLst>
                  <a:gd name="connsiteX0" fmla="*/ 200978 w 200977"/>
                  <a:gd name="connsiteY0" fmla="*/ 118857 h 118857"/>
                  <a:gd name="connsiteX1" fmla="*/ 114300 w 200977"/>
                  <a:gd name="connsiteY1" fmla="*/ 68565 h 118857"/>
                  <a:gd name="connsiteX2" fmla="*/ 0 w 200977"/>
                  <a:gd name="connsiteY2" fmla="*/ 2462 h 118857"/>
                  <a:gd name="connsiteX3" fmla="*/ 140684 w 200977"/>
                  <a:gd name="connsiteY3" fmla="*/ 22845 h 118857"/>
                  <a:gd name="connsiteX4" fmla="*/ 200978 w 200977"/>
                  <a:gd name="connsiteY4" fmla="*/ 118857 h 11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77" h="118857">
                    <a:moveTo>
                      <a:pt x="200978" y="118857"/>
                    </a:moveTo>
                    <a:lnTo>
                      <a:pt x="114300" y="68565"/>
                    </a:lnTo>
                    <a:lnTo>
                      <a:pt x="0" y="2462"/>
                    </a:lnTo>
                    <a:cubicBezTo>
                      <a:pt x="64008" y="-4873"/>
                      <a:pt x="109347" y="4843"/>
                      <a:pt x="140684" y="22845"/>
                    </a:cubicBezTo>
                    <a:cubicBezTo>
                      <a:pt x="175858" y="42454"/>
                      <a:pt x="198593" y="78657"/>
                      <a:pt x="200978" y="118857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E95626E-BB85-69F3-69FD-8D8EDD447222}"/>
                  </a:ext>
                </a:extLst>
              </p:cNvPr>
              <p:cNvSpPr/>
              <p:nvPr/>
            </p:nvSpPr>
            <p:spPr>
              <a:xfrm>
                <a:off x="9815158" y="5144790"/>
                <a:ext cx="200977" cy="118857"/>
              </a:xfrm>
              <a:custGeom>
                <a:avLst/>
                <a:gdLst>
                  <a:gd name="connsiteX0" fmla="*/ 200978 w 200977"/>
                  <a:gd name="connsiteY0" fmla="*/ 118857 h 118857"/>
                  <a:gd name="connsiteX1" fmla="*/ 114300 w 200977"/>
                  <a:gd name="connsiteY1" fmla="*/ 68565 h 118857"/>
                  <a:gd name="connsiteX2" fmla="*/ 0 w 200977"/>
                  <a:gd name="connsiteY2" fmla="*/ 2462 h 118857"/>
                  <a:gd name="connsiteX3" fmla="*/ 140684 w 200977"/>
                  <a:gd name="connsiteY3" fmla="*/ 22845 h 118857"/>
                  <a:gd name="connsiteX4" fmla="*/ 200978 w 200977"/>
                  <a:gd name="connsiteY4" fmla="*/ 118857 h 11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77" h="118857">
                    <a:moveTo>
                      <a:pt x="200978" y="118857"/>
                    </a:moveTo>
                    <a:lnTo>
                      <a:pt x="114300" y="68565"/>
                    </a:lnTo>
                    <a:lnTo>
                      <a:pt x="0" y="2462"/>
                    </a:lnTo>
                    <a:cubicBezTo>
                      <a:pt x="64008" y="-4873"/>
                      <a:pt x="109347" y="4843"/>
                      <a:pt x="140684" y="22845"/>
                    </a:cubicBezTo>
                    <a:cubicBezTo>
                      <a:pt x="175858" y="42454"/>
                      <a:pt x="198593" y="78657"/>
                      <a:pt x="200978" y="118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A447FBA-7666-4A27-382A-4F570B06CB90}"/>
                  </a:ext>
                </a:extLst>
              </p:cNvPr>
              <p:cNvSpPr/>
              <p:nvPr/>
            </p:nvSpPr>
            <p:spPr>
              <a:xfrm>
                <a:off x="8827511" y="5203160"/>
                <a:ext cx="1189013" cy="855824"/>
              </a:xfrm>
              <a:custGeom>
                <a:avLst/>
                <a:gdLst>
                  <a:gd name="connsiteX0" fmla="*/ 1188625 w 1189013"/>
                  <a:gd name="connsiteY0" fmla="*/ 60487 h 855824"/>
                  <a:gd name="connsiteX1" fmla="*/ 984599 w 1189013"/>
                  <a:gd name="connsiteY1" fmla="*/ 32675 h 855824"/>
                  <a:gd name="connsiteX2" fmla="*/ 79915 w 1189013"/>
                  <a:gd name="connsiteY2" fmla="*/ 551025 h 855824"/>
                  <a:gd name="connsiteX3" fmla="*/ 0 w 1189013"/>
                  <a:gd name="connsiteY3" fmla="*/ 855825 h 855824"/>
                  <a:gd name="connsiteX4" fmla="*/ 1189006 w 1189013"/>
                  <a:gd name="connsiteY4" fmla="*/ 168882 h 855824"/>
                  <a:gd name="connsiteX5" fmla="*/ 1188625 w 1189013"/>
                  <a:gd name="connsiteY5" fmla="*/ 60487 h 85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9013" h="855824">
                    <a:moveTo>
                      <a:pt x="1188625" y="60487"/>
                    </a:moveTo>
                    <a:cubicBezTo>
                      <a:pt x="1188625" y="10291"/>
                      <a:pt x="1096613" y="-31524"/>
                      <a:pt x="984599" y="32675"/>
                    </a:cubicBezTo>
                    <a:lnTo>
                      <a:pt x="79915" y="551025"/>
                    </a:lnTo>
                    <a:lnTo>
                      <a:pt x="0" y="855825"/>
                    </a:lnTo>
                    <a:lnTo>
                      <a:pt x="1189006" y="168882"/>
                    </a:lnTo>
                    <a:cubicBezTo>
                      <a:pt x="1189006" y="168882"/>
                      <a:pt x="1189101" y="110684"/>
                      <a:pt x="1188625" y="6048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A54A796-7FD7-D058-A7F5-7A9B5F3CC50D}"/>
                  </a:ext>
                </a:extLst>
              </p:cNvPr>
              <p:cNvSpPr/>
              <p:nvPr/>
            </p:nvSpPr>
            <p:spPr>
              <a:xfrm>
                <a:off x="9112118" y="4674050"/>
                <a:ext cx="1793652" cy="1132522"/>
              </a:xfrm>
              <a:custGeom>
                <a:avLst/>
                <a:gdLst>
                  <a:gd name="connsiteX0" fmla="*/ 1565148 w 1793652"/>
                  <a:gd name="connsiteY0" fmla="*/ 200025 h 1132522"/>
                  <a:gd name="connsiteX1" fmla="*/ 1338358 w 1793652"/>
                  <a:gd name="connsiteY1" fmla="*/ 327565 h 1132522"/>
                  <a:gd name="connsiteX2" fmla="*/ 1225486 w 1793652"/>
                  <a:gd name="connsiteY2" fmla="*/ 392811 h 1132522"/>
                  <a:gd name="connsiteX3" fmla="*/ 1114996 w 1793652"/>
                  <a:gd name="connsiteY3" fmla="*/ 462248 h 1132522"/>
                  <a:gd name="connsiteX4" fmla="*/ 1012603 w 1793652"/>
                  <a:gd name="connsiteY4" fmla="*/ 543497 h 1132522"/>
                  <a:gd name="connsiteX5" fmla="*/ 935926 w 1793652"/>
                  <a:gd name="connsiteY5" fmla="*/ 648272 h 1132522"/>
                  <a:gd name="connsiteX6" fmla="*/ 1015746 w 1793652"/>
                  <a:gd name="connsiteY6" fmla="*/ 546830 h 1132522"/>
                  <a:gd name="connsiteX7" fmla="*/ 1118997 w 1793652"/>
                  <a:gd name="connsiteY7" fmla="*/ 468344 h 1132522"/>
                  <a:gd name="connsiteX8" fmla="*/ 1343120 w 1793652"/>
                  <a:gd name="connsiteY8" fmla="*/ 335756 h 1132522"/>
                  <a:gd name="connsiteX9" fmla="*/ 1569149 w 1793652"/>
                  <a:gd name="connsiteY9" fmla="*/ 206121 h 1132522"/>
                  <a:gd name="connsiteX10" fmla="*/ 1681258 w 1793652"/>
                  <a:gd name="connsiteY10" fmla="*/ 140589 h 1132522"/>
                  <a:gd name="connsiteX11" fmla="*/ 1793462 w 1793652"/>
                  <a:gd name="connsiteY11" fmla="*/ 73914 h 1132522"/>
                  <a:gd name="connsiteX12" fmla="*/ 1679162 w 1793652"/>
                  <a:gd name="connsiteY12" fmla="*/ 136303 h 1132522"/>
                  <a:gd name="connsiteX13" fmla="*/ 981456 w 1793652"/>
                  <a:gd name="connsiteY13" fmla="*/ 518255 h 1132522"/>
                  <a:gd name="connsiteX14" fmla="*/ 1078516 w 1793652"/>
                  <a:gd name="connsiteY14" fmla="*/ 420814 h 1132522"/>
                  <a:gd name="connsiteX15" fmla="*/ 1190911 w 1793652"/>
                  <a:gd name="connsiteY15" fmla="*/ 340900 h 1132522"/>
                  <a:gd name="connsiteX16" fmla="*/ 1310926 w 1793652"/>
                  <a:gd name="connsiteY16" fmla="*/ 272034 h 1132522"/>
                  <a:gd name="connsiteX17" fmla="*/ 1552861 w 1793652"/>
                  <a:gd name="connsiteY17" fmla="*/ 137065 h 1132522"/>
                  <a:gd name="connsiteX18" fmla="*/ 1673447 w 1793652"/>
                  <a:gd name="connsiteY18" fmla="*/ 68866 h 1132522"/>
                  <a:gd name="connsiteX19" fmla="*/ 1793653 w 1793652"/>
                  <a:gd name="connsiteY19" fmla="*/ 0 h 1132522"/>
                  <a:gd name="connsiteX20" fmla="*/ 1671733 w 1793652"/>
                  <a:gd name="connsiteY20" fmla="*/ 64484 h 1132522"/>
                  <a:gd name="connsiteX21" fmla="*/ 1549813 w 1793652"/>
                  <a:gd name="connsiteY21" fmla="*/ 130397 h 1132522"/>
                  <a:gd name="connsiteX22" fmla="*/ 1306735 w 1793652"/>
                  <a:gd name="connsiteY22" fmla="*/ 263747 h 1132522"/>
                  <a:gd name="connsiteX23" fmla="*/ 1074325 w 1793652"/>
                  <a:gd name="connsiteY23" fmla="*/ 415195 h 1132522"/>
                  <a:gd name="connsiteX24" fmla="*/ 978218 w 1793652"/>
                  <a:gd name="connsiteY24" fmla="*/ 515493 h 1132522"/>
                  <a:gd name="connsiteX25" fmla="*/ 915829 w 1793652"/>
                  <a:gd name="connsiteY25" fmla="*/ 639318 h 1132522"/>
                  <a:gd name="connsiteX26" fmla="*/ 943642 w 1793652"/>
                  <a:gd name="connsiteY26" fmla="*/ 576072 h 1132522"/>
                  <a:gd name="connsiteX27" fmla="*/ 981456 w 1793652"/>
                  <a:gd name="connsiteY27" fmla="*/ 517969 h 1132522"/>
                  <a:gd name="connsiteX28" fmla="*/ 782574 w 1793652"/>
                  <a:gd name="connsiteY28" fmla="*/ 695325 h 1132522"/>
                  <a:gd name="connsiteX29" fmla="*/ 725424 w 1793652"/>
                  <a:gd name="connsiteY29" fmla="*/ 713804 h 1132522"/>
                  <a:gd name="connsiteX30" fmla="*/ 617792 w 1793652"/>
                  <a:gd name="connsiteY30" fmla="*/ 766858 h 1132522"/>
                  <a:gd name="connsiteX31" fmla="*/ 513778 w 1793652"/>
                  <a:gd name="connsiteY31" fmla="*/ 826008 h 1132522"/>
                  <a:gd name="connsiteX32" fmla="*/ 410337 w 1793652"/>
                  <a:gd name="connsiteY32" fmla="*/ 885825 h 1132522"/>
                  <a:gd name="connsiteX33" fmla="*/ 204502 w 1793652"/>
                  <a:gd name="connsiteY33" fmla="*/ 1008031 h 1132522"/>
                  <a:gd name="connsiteX34" fmla="*/ 0 w 1793652"/>
                  <a:gd name="connsiteY34" fmla="*/ 1132523 h 1132522"/>
                  <a:gd name="connsiteX35" fmla="*/ 208407 w 1793652"/>
                  <a:gd name="connsiteY35" fmla="*/ 1014698 h 1132522"/>
                  <a:gd name="connsiteX36" fmla="*/ 415385 w 1793652"/>
                  <a:gd name="connsiteY36" fmla="*/ 894683 h 1132522"/>
                  <a:gd name="connsiteX37" fmla="*/ 621697 w 1793652"/>
                  <a:gd name="connsiteY37" fmla="*/ 773525 h 1132522"/>
                  <a:gd name="connsiteX38" fmla="*/ 727424 w 1793652"/>
                  <a:gd name="connsiteY38" fmla="*/ 718185 h 1132522"/>
                  <a:gd name="connsiteX39" fmla="*/ 783240 w 1793652"/>
                  <a:gd name="connsiteY39" fmla="*/ 697801 h 1132522"/>
                  <a:gd name="connsiteX40" fmla="*/ 812577 w 1793652"/>
                  <a:gd name="connsiteY40" fmla="*/ 693801 h 1132522"/>
                  <a:gd name="connsiteX41" fmla="*/ 840295 w 1793652"/>
                  <a:gd name="connsiteY41" fmla="*/ 702468 h 1132522"/>
                  <a:gd name="connsiteX42" fmla="*/ 812577 w 1793652"/>
                  <a:gd name="connsiteY42" fmla="*/ 692182 h 1132522"/>
                  <a:gd name="connsiteX43" fmla="*/ 782574 w 1793652"/>
                  <a:gd name="connsiteY43" fmla="*/ 695325 h 1132522"/>
                  <a:gd name="connsiteX44" fmla="*/ 833057 w 1793652"/>
                  <a:gd name="connsiteY44" fmla="*/ 619792 h 1132522"/>
                  <a:gd name="connsiteX45" fmla="*/ 769525 w 1793652"/>
                  <a:gd name="connsiteY45" fmla="*/ 621506 h 1132522"/>
                  <a:gd name="connsiteX46" fmla="*/ 651129 w 1793652"/>
                  <a:gd name="connsiteY46" fmla="*/ 667226 h 1132522"/>
                  <a:gd name="connsiteX47" fmla="*/ 539782 w 1793652"/>
                  <a:gd name="connsiteY47" fmla="*/ 727901 h 1132522"/>
                  <a:gd name="connsiteX48" fmla="*/ 430720 w 1793652"/>
                  <a:gd name="connsiteY48" fmla="*/ 792194 h 1132522"/>
                  <a:gd name="connsiteX49" fmla="*/ 214408 w 1793652"/>
                  <a:gd name="connsiteY49" fmla="*/ 923639 h 1132522"/>
                  <a:gd name="connsiteX50" fmla="*/ 106871 w 1793652"/>
                  <a:gd name="connsiteY50" fmla="*/ 990314 h 1132522"/>
                  <a:gd name="connsiteX51" fmla="*/ 0 w 1793652"/>
                  <a:gd name="connsiteY51" fmla="*/ 1058132 h 1132522"/>
                  <a:gd name="connsiteX52" fmla="*/ 109633 w 1793652"/>
                  <a:gd name="connsiteY52" fmla="*/ 994410 h 1132522"/>
                  <a:gd name="connsiteX53" fmla="*/ 218599 w 1793652"/>
                  <a:gd name="connsiteY53" fmla="*/ 930212 h 1132522"/>
                  <a:gd name="connsiteX54" fmla="*/ 436054 w 1793652"/>
                  <a:gd name="connsiteY54" fmla="*/ 800767 h 1132522"/>
                  <a:gd name="connsiteX55" fmla="*/ 655129 w 1793652"/>
                  <a:gd name="connsiteY55" fmla="*/ 673989 h 1132522"/>
                  <a:gd name="connsiteX56" fmla="*/ 771144 w 1793652"/>
                  <a:gd name="connsiteY56" fmla="*/ 626364 h 1132522"/>
                  <a:gd name="connsiteX57" fmla="*/ 832961 w 1793652"/>
                  <a:gd name="connsiteY57" fmla="*/ 622459 h 1132522"/>
                  <a:gd name="connsiteX58" fmla="*/ 879824 w 1793652"/>
                  <a:gd name="connsiteY58" fmla="*/ 660559 h 1132522"/>
                  <a:gd name="connsiteX59" fmla="*/ 861727 w 1793652"/>
                  <a:gd name="connsiteY59" fmla="*/ 634746 h 1132522"/>
                  <a:gd name="connsiteX60" fmla="*/ 833533 w 1793652"/>
                  <a:gd name="connsiteY60" fmla="*/ 619601 h 1132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1793652" h="1132522">
                    <a:moveTo>
                      <a:pt x="1565148" y="200025"/>
                    </a:moveTo>
                    <a:lnTo>
                      <a:pt x="1338358" y="327565"/>
                    </a:lnTo>
                    <a:cubicBezTo>
                      <a:pt x="1300639" y="349091"/>
                      <a:pt x="1263015" y="370840"/>
                      <a:pt x="1225486" y="392811"/>
                    </a:cubicBezTo>
                    <a:cubicBezTo>
                      <a:pt x="1188149" y="415004"/>
                      <a:pt x="1150810" y="437483"/>
                      <a:pt x="1114996" y="462248"/>
                    </a:cubicBezTo>
                    <a:cubicBezTo>
                      <a:pt x="1078787" y="486603"/>
                      <a:pt x="1044549" y="513770"/>
                      <a:pt x="1012603" y="543497"/>
                    </a:cubicBezTo>
                    <a:cubicBezTo>
                      <a:pt x="980376" y="573015"/>
                      <a:pt x="954315" y="608626"/>
                      <a:pt x="935926" y="648272"/>
                    </a:cubicBezTo>
                    <a:cubicBezTo>
                      <a:pt x="955812" y="609672"/>
                      <a:pt x="982907" y="575238"/>
                      <a:pt x="1015746" y="546830"/>
                    </a:cubicBezTo>
                    <a:cubicBezTo>
                      <a:pt x="1048076" y="518031"/>
                      <a:pt x="1082597" y="491790"/>
                      <a:pt x="1118997" y="468344"/>
                    </a:cubicBezTo>
                    <a:cubicBezTo>
                      <a:pt x="1191482" y="420719"/>
                      <a:pt x="1267492" y="378619"/>
                      <a:pt x="1343120" y="335756"/>
                    </a:cubicBezTo>
                    <a:lnTo>
                      <a:pt x="1569149" y="206121"/>
                    </a:lnTo>
                    <a:lnTo>
                      <a:pt x="1681258" y="140589"/>
                    </a:lnTo>
                    <a:lnTo>
                      <a:pt x="1793462" y="73914"/>
                    </a:lnTo>
                    <a:lnTo>
                      <a:pt x="1679162" y="136303"/>
                    </a:lnTo>
                    <a:close/>
                    <a:moveTo>
                      <a:pt x="981456" y="518255"/>
                    </a:moveTo>
                    <a:cubicBezTo>
                      <a:pt x="1010006" y="482196"/>
                      <a:pt x="1042569" y="449506"/>
                      <a:pt x="1078516" y="420814"/>
                    </a:cubicBezTo>
                    <a:cubicBezTo>
                      <a:pt x="1114363" y="391971"/>
                      <a:pt x="1151894" y="365286"/>
                      <a:pt x="1190911" y="340900"/>
                    </a:cubicBezTo>
                    <a:cubicBezTo>
                      <a:pt x="1229868" y="316325"/>
                      <a:pt x="1270349" y="294227"/>
                      <a:pt x="1310926" y="272034"/>
                    </a:cubicBezTo>
                    <a:lnTo>
                      <a:pt x="1552861" y="137065"/>
                    </a:lnTo>
                    <a:lnTo>
                      <a:pt x="1673447" y="68866"/>
                    </a:lnTo>
                    <a:lnTo>
                      <a:pt x="1793653" y="0"/>
                    </a:lnTo>
                    <a:lnTo>
                      <a:pt x="1671733" y="64484"/>
                    </a:lnTo>
                    <a:lnTo>
                      <a:pt x="1549813" y="130397"/>
                    </a:lnTo>
                    <a:lnTo>
                      <a:pt x="1306735" y="263747"/>
                    </a:lnTo>
                    <a:cubicBezTo>
                      <a:pt x="1225868" y="308038"/>
                      <a:pt x="1145286" y="355187"/>
                      <a:pt x="1074325" y="415195"/>
                    </a:cubicBezTo>
                    <a:cubicBezTo>
                      <a:pt x="1038552" y="444835"/>
                      <a:pt x="1006305" y="478489"/>
                      <a:pt x="978218" y="515493"/>
                    </a:cubicBezTo>
                    <a:cubicBezTo>
                      <a:pt x="950128" y="552670"/>
                      <a:pt x="928991" y="594620"/>
                      <a:pt x="915829" y="639318"/>
                    </a:cubicBezTo>
                    <a:cubicBezTo>
                      <a:pt x="923309" y="617493"/>
                      <a:pt x="932612" y="596336"/>
                      <a:pt x="943642" y="576072"/>
                    </a:cubicBezTo>
                    <a:cubicBezTo>
                      <a:pt x="954625" y="555696"/>
                      <a:pt x="967273" y="536262"/>
                      <a:pt x="981456" y="517969"/>
                    </a:cubicBezTo>
                    <a:close/>
                    <a:moveTo>
                      <a:pt x="782574" y="695325"/>
                    </a:moveTo>
                    <a:cubicBezTo>
                      <a:pt x="763035" y="699854"/>
                      <a:pt x="743916" y="706036"/>
                      <a:pt x="725424" y="713804"/>
                    </a:cubicBezTo>
                    <a:cubicBezTo>
                      <a:pt x="688675" y="729662"/>
                      <a:pt x="652751" y="747370"/>
                      <a:pt x="617792" y="766858"/>
                    </a:cubicBezTo>
                    <a:cubicBezTo>
                      <a:pt x="582644" y="785908"/>
                      <a:pt x="548354" y="806196"/>
                      <a:pt x="513778" y="826008"/>
                    </a:cubicBezTo>
                    <a:lnTo>
                      <a:pt x="410337" y="885825"/>
                    </a:lnTo>
                    <a:cubicBezTo>
                      <a:pt x="341757" y="926592"/>
                      <a:pt x="272891" y="966883"/>
                      <a:pt x="204502" y="1008031"/>
                    </a:cubicBezTo>
                    <a:cubicBezTo>
                      <a:pt x="136112" y="1049179"/>
                      <a:pt x="67818" y="1090327"/>
                      <a:pt x="0" y="1132523"/>
                    </a:cubicBezTo>
                    <a:cubicBezTo>
                      <a:pt x="69913" y="1093946"/>
                      <a:pt x="139160" y="1054418"/>
                      <a:pt x="208407" y="1014698"/>
                    </a:cubicBezTo>
                    <a:cubicBezTo>
                      <a:pt x="277654" y="974979"/>
                      <a:pt x="346424" y="934688"/>
                      <a:pt x="415385" y="894683"/>
                    </a:cubicBezTo>
                    <a:cubicBezTo>
                      <a:pt x="484346" y="854678"/>
                      <a:pt x="552736" y="813340"/>
                      <a:pt x="621697" y="773525"/>
                    </a:cubicBezTo>
                    <a:cubicBezTo>
                      <a:pt x="656273" y="753713"/>
                      <a:pt x="691134" y="734473"/>
                      <a:pt x="727424" y="718185"/>
                    </a:cubicBezTo>
                    <a:cubicBezTo>
                      <a:pt x="745406" y="709790"/>
                      <a:pt x="764081" y="702970"/>
                      <a:pt x="783240" y="697801"/>
                    </a:cubicBezTo>
                    <a:cubicBezTo>
                      <a:pt x="792812" y="695238"/>
                      <a:pt x="802669" y="693894"/>
                      <a:pt x="812577" y="693801"/>
                    </a:cubicBezTo>
                    <a:cubicBezTo>
                      <a:pt x="822551" y="693319"/>
                      <a:pt x="832372" y="696391"/>
                      <a:pt x="840295" y="702468"/>
                    </a:cubicBezTo>
                    <a:cubicBezTo>
                      <a:pt x="832564" y="695868"/>
                      <a:pt x="822743" y="692223"/>
                      <a:pt x="812577" y="692182"/>
                    </a:cubicBezTo>
                    <a:cubicBezTo>
                      <a:pt x="802485" y="691988"/>
                      <a:pt x="792407" y="693044"/>
                      <a:pt x="782574" y="695325"/>
                    </a:cubicBezTo>
                    <a:close/>
                    <a:moveTo>
                      <a:pt x="833057" y="619792"/>
                    </a:moveTo>
                    <a:cubicBezTo>
                      <a:pt x="812027" y="615500"/>
                      <a:pt x="790293" y="616086"/>
                      <a:pt x="769525" y="621506"/>
                    </a:cubicBezTo>
                    <a:cubicBezTo>
                      <a:pt x="728481" y="632293"/>
                      <a:pt x="688770" y="647629"/>
                      <a:pt x="651129" y="667226"/>
                    </a:cubicBezTo>
                    <a:cubicBezTo>
                      <a:pt x="613029" y="685705"/>
                      <a:pt x="576262" y="706660"/>
                      <a:pt x="539782" y="727901"/>
                    </a:cubicBezTo>
                    <a:lnTo>
                      <a:pt x="430720" y="792194"/>
                    </a:lnTo>
                    <a:cubicBezTo>
                      <a:pt x="358521" y="835819"/>
                      <a:pt x="286226" y="879348"/>
                      <a:pt x="214408" y="923639"/>
                    </a:cubicBezTo>
                    <a:lnTo>
                      <a:pt x="106871" y="990314"/>
                    </a:lnTo>
                    <a:cubicBezTo>
                      <a:pt x="71247" y="1012888"/>
                      <a:pt x="35433" y="1035177"/>
                      <a:pt x="0" y="1058132"/>
                    </a:cubicBezTo>
                    <a:lnTo>
                      <a:pt x="109633" y="994410"/>
                    </a:lnTo>
                    <a:lnTo>
                      <a:pt x="218599" y="930212"/>
                    </a:lnTo>
                    <a:lnTo>
                      <a:pt x="436054" y="800767"/>
                    </a:lnTo>
                    <a:cubicBezTo>
                      <a:pt x="508444" y="757428"/>
                      <a:pt x="580073" y="712756"/>
                      <a:pt x="655129" y="673989"/>
                    </a:cubicBezTo>
                    <a:cubicBezTo>
                      <a:pt x="691976" y="653988"/>
                      <a:pt x="730872" y="638021"/>
                      <a:pt x="771144" y="626364"/>
                    </a:cubicBezTo>
                    <a:cubicBezTo>
                      <a:pt x="791192" y="620422"/>
                      <a:pt x="812324" y="619087"/>
                      <a:pt x="832961" y="622459"/>
                    </a:cubicBezTo>
                    <a:cubicBezTo>
                      <a:pt x="853647" y="627200"/>
                      <a:pt x="870961" y="641275"/>
                      <a:pt x="879824" y="660559"/>
                    </a:cubicBezTo>
                    <a:cubicBezTo>
                      <a:pt x="875657" y="650787"/>
                      <a:pt x="869492" y="641995"/>
                      <a:pt x="861727" y="634746"/>
                    </a:cubicBezTo>
                    <a:cubicBezTo>
                      <a:pt x="853674" y="627518"/>
                      <a:pt x="844006" y="622325"/>
                      <a:pt x="833533" y="61960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7051141-DF73-4FDA-7A25-F973D4B9395A}"/>
                  </a:ext>
                </a:extLst>
              </p:cNvPr>
              <p:cNvSpPr/>
              <p:nvPr/>
            </p:nvSpPr>
            <p:spPr>
              <a:xfrm>
                <a:off x="7435337" y="4950370"/>
                <a:ext cx="1472088" cy="1108233"/>
              </a:xfrm>
              <a:custGeom>
                <a:avLst/>
                <a:gdLst>
                  <a:gd name="connsiteX0" fmla="*/ 1392174 w 1472088"/>
                  <a:gd name="connsiteY0" fmla="*/ 1108234 h 1108233"/>
                  <a:gd name="connsiteX1" fmla="*/ 1472089 w 1472088"/>
                  <a:gd name="connsiteY1" fmla="*/ 803815 h 1108233"/>
                  <a:gd name="connsiteX2" fmla="*/ 79915 w 1472088"/>
                  <a:gd name="connsiteY2" fmla="*/ 0 h 1108233"/>
                  <a:gd name="connsiteX3" fmla="*/ 0 w 1472088"/>
                  <a:gd name="connsiteY3" fmla="*/ 304419 h 1108233"/>
                  <a:gd name="connsiteX4" fmla="*/ 1392174 w 1472088"/>
                  <a:gd name="connsiteY4" fmla="*/ 1108234 h 1108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088" h="1108233">
                    <a:moveTo>
                      <a:pt x="1392174" y="1108234"/>
                    </a:moveTo>
                    <a:lnTo>
                      <a:pt x="1472089" y="803815"/>
                    </a:lnTo>
                    <a:lnTo>
                      <a:pt x="79915" y="0"/>
                    </a:lnTo>
                    <a:lnTo>
                      <a:pt x="0" y="304419"/>
                    </a:lnTo>
                    <a:lnTo>
                      <a:pt x="1392174" y="1108234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00C6703-F092-A203-663B-CB53CE5C757A}"/>
                  </a:ext>
                </a:extLst>
              </p:cNvPr>
              <p:cNvSpPr/>
              <p:nvPr/>
            </p:nvSpPr>
            <p:spPr>
              <a:xfrm>
                <a:off x="7515728" y="4394357"/>
                <a:ext cx="2476309" cy="1359827"/>
              </a:xfrm>
              <a:custGeom>
                <a:avLst/>
                <a:gdLst>
                  <a:gd name="connsiteX0" fmla="*/ 2296573 w 2476309"/>
                  <a:gd name="connsiteY0" fmla="*/ 841668 h 1359827"/>
                  <a:gd name="connsiteX1" fmla="*/ 2256092 w 2476309"/>
                  <a:gd name="connsiteY1" fmla="*/ 864813 h 1359827"/>
                  <a:gd name="connsiteX2" fmla="*/ 1391698 w 2476309"/>
                  <a:gd name="connsiteY2" fmla="*/ 1359827 h 1359827"/>
                  <a:gd name="connsiteX3" fmla="*/ 161925 w 2476309"/>
                  <a:gd name="connsiteY3" fmla="*/ 649739 h 1359827"/>
                  <a:gd name="connsiteX4" fmla="*/ 0 w 2476309"/>
                  <a:gd name="connsiteY4" fmla="*/ 556013 h 1359827"/>
                  <a:gd name="connsiteX5" fmla="*/ 904875 w 2476309"/>
                  <a:gd name="connsiteY5" fmla="*/ 37662 h 1359827"/>
                  <a:gd name="connsiteX6" fmla="*/ 1065086 w 2476309"/>
                  <a:gd name="connsiteY6" fmla="*/ 12611 h 1359827"/>
                  <a:gd name="connsiteX7" fmla="*/ 1065086 w 2476309"/>
                  <a:gd name="connsiteY7" fmla="*/ 12611 h 1359827"/>
                  <a:gd name="connsiteX8" fmla="*/ 2476310 w 2476309"/>
                  <a:gd name="connsiteY8" fmla="*/ 827475 h 1359827"/>
                  <a:gd name="connsiteX9" fmla="*/ 2296573 w 2476309"/>
                  <a:gd name="connsiteY9" fmla="*/ 841668 h 1359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76309" h="1359827">
                    <a:moveTo>
                      <a:pt x="2296573" y="841668"/>
                    </a:moveTo>
                    <a:lnTo>
                      <a:pt x="2256092" y="864813"/>
                    </a:lnTo>
                    <a:lnTo>
                      <a:pt x="1391698" y="1359827"/>
                    </a:lnTo>
                    <a:lnTo>
                      <a:pt x="161925" y="649739"/>
                    </a:lnTo>
                    <a:lnTo>
                      <a:pt x="0" y="556013"/>
                    </a:lnTo>
                    <a:lnTo>
                      <a:pt x="904875" y="37662"/>
                    </a:lnTo>
                    <a:cubicBezTo>
                      <a:pt x="986885" y="-9391"/>
                      <a:pt x="1032796" y="-5581"/>
                      <a:pt x="1065086" y="12611"/>
                    </a:cubicBezTo>
                    <a:lnTo>
                      <a:pt x="1065086" y="12611"/>
                    </a:lnTo>
                    <a:lnTo>
                      <a:pt x="2476310" y="827475"/>
                    </a:lnTo>
                    <a:cubicBezTo>
                      <a:pt x="2424875" y="798710"/>
                      <a:pt x="2365439" y="804710"/>
                      <a:pt x="2296573" y="84166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3829BC2-C699-307A-ACAB-9248FBD3D18C}"/>
                  </a:ext>
                </a:extLst>
              </p:cNvPr>
              <p:cNvSpPr/>
              <p:nvPr/>
            </p:nvSpPr>
            <p:spPr>
              <a:xfrm>
                <a:off x="8844180" y="5145156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0959 w 840676"/>
                  <a:gd name="connsiteY2" fmla="*/ 0 h 484822"/>
                  <a:gd name="connsiteX3" fmla="*/ 840676 w 840676"/>
                  <a:gd name="connsiteY3" fmla="*/ 17145 h 484822"/>
                  <a:gd name="connsiteX4" fmla="*/ 800100 w 840676"/>
                  <a:gd name="connsiteY4" fmla="*/ 40291 h 484822"/>
                  <a:gd name="connsiteX5" fmla="*/ 29623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0959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623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3302944-02F9-77F6-5DA9-C3EF85D2A5CB}"/>
                  </a:ext>
                </a:extLst>
              </p:cNvPr>
              <p:cNvSpPr/>
              <p:nvPr/>
            </p:nvSpPr>
            <p:spPr>
              <a:xfrm>
                <a:off x="8773028" y="5104103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0959 w 840676"/>
                  <a:gd name="connsiteY2" fmla="*/ 0 h 484822"/>
                  <a:gd name="connsiteX3" fmla="*/ 840676 w 840676"/>
                  <a:gd name="connsiteY3" fmla="*/ 17050 h 484822"/>
                  <a:gd name="connsiteX4" fmla="*/ 800100 w 840676"/>
                  <a:gd name="connsiteY4" fmla="*/ 40291 h 484822"/>
                  <a:gd name="connsiteX5" fmla="*/ 29623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0959" y="0"/>
                    </a:lnTo>
                    <a:lnTo>
                      <a:pt x="840676" y="17050"/>
                    </a:lnTo>
                    <a:lnTo>
                      <a:pt x="800100" y="40291"/>
                    </a:lnTo>
                    <a:lnTo>
                      <a:pt x="29623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72BA1FA-3019-7C99-F854-B5D05A3E9833}"/>
                  </a:ext>
                </a:extLst>
              </p:cNvPr>
              <p:cNvSpPr/>
              <p:nvPr/>
            </p:nvSpPr>
            <p:spPr>
              <a:xfrm>
                <a:off x="8701876" y="5062955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241 h 484917"/>
                  <a:gd name="connsiteX2" fmla="*/ 810959 w 840676"/>
                  <a:gd name="connsiteY2" fmla="*/ 0 h 484917"/>
                  <a:gd name="connsiteX3" fmla="*/ 840676 w 840676"/>
                  <a:gd name="connsiteY3" fmla="*/ 17145 h 484917"/>
                  <a:gd name="connsiteX4" fmla="*/ 800100 w 840676"/>
                  <a:gd name="connsiteY4" fmla="*/ 40291 h 484917"/>
                  <a:gd name="connsiteX5" fmla="*/ 29623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241"/>
                    </a:lnTo>
                    <a:lnTo>
                      <a:pt x="810959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623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A92B77E-468C-CC77-5106-D883514C761F}"/>
                  </a:ext>
                </a:extLst>
              </p:cNvPr>
              <p:cNvSpPr/>
              <p:nvPr/>
            </p:nvSpPr>
            <p:spPr>
              <a:xfrm>
                <a:off x="8630724" y="5021902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241 h 484917"/>
                  <a:gd name="connsiteX2" fmla="*/ 811054 w 840676"/>
                  <a:gd name="connsiteY2" fmla="*/ 0 h 484917"/>
                  <a:gd name="connsiteX3" fmla="*/ 840676 w 840676"/>
                  <a:gd name="connsiteY3" fmla="*/ 17145 h 484917"/>
                  <a:gd name="connsiteX4" fmla="*/ 800100 w 840676"/>
                  <a:gd name="connsiteY4" fmla="*/ 40291 h 484917"/>
                  <a:gd name="connsiteX5" fmla="*/ 29623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241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623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AAA6744-5600-CC8C-2D00-D88039DA4A71}"/>
                  </a:ext>
                </a:extLst>
              </p:cNvPr>
              <p:cNvSpPr/>
              <p:nvPr/>
            </p:nvSpPr>
            <p:spPr>
              <a:xfrm>
                <a:off x="8559572" y="4980850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6 w 840676"/>
                  <a:gd name="connsiteY3" fmla="*/ 17145 h 484822"/>
                  <a:gd name="connsiteX4" fmla="*/ 800100 w 840676"/>
                  <a:gd name="connsiteY4" fmla="*/ 40291 h 484822"/>
                  <a:gd name="connsiteX5" fmla="*/ 29623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623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575E307-FAF2-E476-47A6-58B1700FD2B0}"/>
                  </a:ext>
                </a:extLst>
              </p:cNvPr>
              <p:cNvSpPr/>
              <p:nvPr/>
            </p:nvSpPr>
            <p:spPr>
              <a:xfrm>
                <a:off x="8488421" y="4939797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7 w 840676"/>
                  <a:gd name="connsiteY3" fmla="*/ 17050 h 484822"/>
                  <a:gd name="connsiteX4" fmla="*/ 800100 w 840676"/>
                  <a:gd name="connsiteY4" fmla="*/ 40291 h 484822"/>
                  <a:gd name="connsiteX5" fmla="*/ 29623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7" y="17050"/>
                    </a:lnTo>
                    <a:lnTo>
                      <a:pt x="800100" y="40291"/>
                    </a:lnTo>
                    <a:lnTo>
                      <a:pt x="29623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E47B2E5-AF85-1177-1D14-40C51863D47D}"/>
                  </a:ext>
                </a:extLst>
              </p:cNvPr>
              <p:cNvSpPr/>
              <p:nvPr/>
            </p:nvSpPr>
            <p:spPr>
              <a:xfrm>
                <a:off x="8417269" y="4898649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241 h 484917"/>
                  <a:gd name="connsiteX2" fmla="*/ 811054 w 840676"/>
                  <a:gd name="connsiteY2" fmla="*/ 0 h 484917"/>
                  <a:gd name="connsiteX3" fmla="*/ 840677 w 840676"/>
                  <a:gd name="connsiteY3" fmla="*/ 17145 h 484917"/>
                  <a:gd name="connsiteX4" fmla="*/ 800100 w 840676"/>
                  <a:gd name="connsiteY4" fmla="*/ 40291 h 484917"/>
                  <a:gd name="connsiteX5" fmla="*/ 29623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241"/>
                    </a:lnTo>
                    <a:lnTo>
                      <a:pt x="811054" y="0"/>
                    </a:lnTo>
                    <a:lnTo>
                      <a:pt x="840677" y="17145"/>
                    </a:lnTo>
                    <a:lnTo>
                      <a:pt x="800100" y="40291"/>
                    </a:lnTo>
                    <a:lnTo>
                      <a:pt x="29623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D97FB14-3017-B608-FF79-FD2584920A10}"/>
                  </a:ext>
                </a:extLst>
              </p:cNvPr>
              <p:cNvSpPr/>
              <p:nvPr/>
            </p:nvSpPr>
            <p:spPr>
              <a:xfrm>
                <a:off x="8346117" y="4857596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241 h 484917"/>
                  <a:gd name="connsiteX2" fmla="*/ 811054 w 840676"/>
                  <a:gd name="connsiteY2" fmla="*/ 0 h 484917"/>
                  <a:gd name="connsiteX3" fmla="*/ 840676 w 840676"/>
                  <a:gd name="connsiteY3" fmla="*/ 17145 h 484917"/>
                  <a:gd name="connsiteX4" fmla="*/ 800100 w 840676"/>
                  <a:gd name="connsiteY4" fmla="*/ 40291 h 484917"/>
                  <a:gd name="connsiteX5" fmla="*/ 29718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241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718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0895FB7-529D-E3D8-BA0F-FC5F84090AD6}"/>
                  </a:ext>
                </a:extLst>
              </p:cNvPr>
              <p:cNvSpPr/>
              <p:nvPr/>
            </p:nvSpPr>
            <p:spPr>
              <a:xfrm>
                <a:off x="8274966" y="4816543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6 w 840676"/>
                  <a:gd name="connsiteY3" fmla="*/ 17145 h 484822"/>
                  <a:gd name="connsiteX4" fmla="*/ 800100 w 840676"/>
                  <a:gd name="connsiteY4" fmla="*/ 40291 h 484822"/>
                  <a:gd name="connsiteX5" fmla="*/ 29718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718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EB896FDB-22BA-9439-11E8-3448FB2A613D}"/>
                  </a:ext>
                </a:extLst>
              </p:cNvPr>
              <p:cNvSpPr/>
              <p:nvPr/>
            </p:nvSpPr>
            <p:spPr>
              <a:xfrm>
                <a:off x="8203814" y="4775491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6 w 840676"/>
                  <a:gd name="connsiteY3" fmla="*/ 17050 h 484822"/>
                  <a:gd name="connsiteX4" fmla="*/ 800100 w 840676"/>
                  <a:gd name="connsiteY4" fmla="*/ 40291 h 484822"/>
                  <a:gd name="connsiteX5" fmla="*/ 29718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050"/>
                    </a:lnTo>
                    <a:lnTo>
                      <a:pt x="800100" y="40291"/>
                    </a:lnTo>
                    <a:lnTo>
                      <a:pt x="29718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8A0371B-043C-D5AB-741B-A32FCAC7C9C6}"/>
                  </a:ext>
                </a:extLst>
              </p:cNvPr>
              <p:cNvSpPr/>
              <p:nvPr/>
            </p:nvSpPr>
            <p:spPr>
              <a:xfrm>
                <a:off x="8132662" y="4734343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241 h 484917"/>
                  <a:gd name="connsiteX2" fmla="*/ 811054 w 840676"/>
                  <a:gd name="connsiteY2" fmla="*/ 0 h 484917"/>
                  <a:gd name="connsiteX3" fmla="*/ 840676 w 840676"/>
                  <a:gd name="connsiteY3" fmla="*/ 17145 h 484917"/>
                  <a:gd name="connsiteX4" fmla="*/ 800100 w 840676"/>
                  <a:gd name="connsiteY4" fmla="*/ 40386 h 484917"/>
                  <a:gd name="connsiteX5" fmla="*/ 29718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241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386"/>
                    </a:lnTo>
                    <a:lnTo>
                      <a:pt x="29718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22E199C-81D0-9FD3-0BBD-7FBF05998689}"/>
                  </a:ext>
                </a:extLst>
              </p:cNvPr>
              <p:cNvSpPr/>
              <p:nvPr/>
            </p:nvSpPr>
            <p:spPr>
              <a:xfrm>
                <a:off x="8061510" y="4693290"/>
                <a:ext cx="840676" cy="484917"/>
              </a:xfrm>
              <a:custGeom>
                <a:avLst/>
                <a:gdLst>
                  <a:gd name="connsiteX0" fmla="*/ 0 w 840676"/>
                  <a:gd name="connsiteY0" fmla="*/ 467773 h 484917"/>
                  <a:gd name="connsiteX1" fmla="*/ 770477 w 840676"/>
                  <a:gd name="connsiteY1" fmla="*/ 23146 h 484917"/>
                  <a:gd name="connsiteX2" fmla="*/ 811054 w 840676"/>
                  <a:gd name="connsiteY2" fmla="*/ 0 h 484917"/>
                  <a:gd name="connsiteX3" fmla="*/ 840676 w 840676"/>
                  <a:gd name="connsiteY3" fmla="*/ 17145 h 484917"/>
                  <a:gd name="connsiteX4" fmla="*/ 800100 w 840676"/>
                  <a:gd name="connsiteY4" fmla="*/ 40291 h 484917"/>
                  <a:gd name="connsiteX5" fmla="*/ 29718 w 840676"/>
                  <a:gd name="connsiteY5" fmla="*/ 484918 h 484917"/>
                  <a:gd name="connsiteX6" fmla="*/ 0 w 840676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917">
                    <a:moveTo>
                      <a:pt x="0" y="467773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718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2228490-51D8-50C8-7000-EB9D8A263DD4}"/>
                  </a:ext>
                </a:extLst>
              </p:cNvPr>
              <p:cNvSpPr/>
              <p:nvPr/>
            </p:nvSpPr>
            <p:spPr>
              <a:xfrm>
                <a:off x="7990359" y="4652237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6 w 840676"/>
                  <a:gd name="connsiteY3" fmla="*/ 17145 h 484822"/>
                  <a:gd name="connsiteX4" fmla="*/ 800100 w 840676"/>
                  <a:gd name="connsiteY4" fmla="*/ 40291 h 484822"/>
                  <a:gd name="connsiteX5" fmla="*/ 29718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145"/>
                    </a:lnTo>
                    <a:lnTo>
                      <a:pt x="800100" y="40291"/>
                    </a:lnTo>
                    <a:lnTo>
                      <a:pt x="29718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142D6AA-36A0-D14D-6F35-5F06D027B8AA}"/>
                  </a:ext>
                </a:extLst>
              </p:cNvPr>
              <p:cNvSpPr/>
              <p:nvPr/>
            </p:nvSpPr>
            <p:spPr>
              <a:xfrm>
                <a:off x="7919207" y="4611184"/>
                <a:ext cx="840676" cy="484822"/>
              </a:xfrm>
              <a:custGeom>
                <a:avLst/>
                <a:gdLst>
                  <a:gd name="connsiteX0" fmla="*/ 0 w 840676"/>
                  <a:gd name="connsiteY0" fmla="*/ 467678 h 484822"/>
                  <a:gd name="connsiteX1" fmla="*/ 770477 w 840676"/>
                  <a:gd name="connsiteY1" fmla="*/ 23146 h 484822"/>
                  <a:gd name="connsiteX2" fmla="*/ 811054 w 840676"/>
                  <a:gd name="connsiteY2" fmla="*/ 0 h 484822"/>
                  <a:gd name="connsiteX3" fmla="*/ 840676 w 840676"/>
                  <a:gd name="connsiteY3" fmla="*/ 17050 h 484822"/>
                  <a:gd name="connsiteX4" fmla="*/ 800195 w 840676"/>
                  <a:gd name="connsiteY4" fmla="*/ 40291 h 484822"/>
                  <a:gd name="connsiteX5" fmla="*/ 29718 w 840676"/>
                  <a:gd name="connsiteY5" fmla="*/ 484822 h 484822"/>
                  <a:gd name="connsiteX6" fmla="*/ 0 w 840676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676" h="484822">
                    <a:moveTo>
                      <a:pt x="0" y="467678"/>
                    </a:moveTo>
                    <a:lnTo>
                      <a:pt x="770477" y="23146"/>
                    </a:lnTo>
                    <a:lnTo>
                      <a:pt x="811054" y="0"/>
                    </a:lnTo>
                    <a:lnTo>
                      <a:pt x="840676" y="17050"/>
                    </a:lnTo>
                    <a:lnTo>
                      <a:pt x="800195" y="40291"/>
                    </a:lnTo>
                    <a:lnTo>
                      <a:pt x="29718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A387D5C-DDFD-7B86-9993-CBBA34A7CA31}"/>
                  </a:ext>
                </a:extLst>
              </p:cNvPr>
              <p:cNvSpPr/>
              <p:nvPr/>
            </p:nvSpPr>
            <p:spPr>
              <a:xfrm>
                <a:off x="7848150" y="4570036"/>
                <a:ext cx="840581" cy="484917"/>
              </a:xfrm>
              <a:custGeom>
                <a:avLst/>
                <a:gdLst>
                  <a:gd name="connsiteX0" fmla="*/ 0 w 840581"/>
                  <a:gd name="connsiteY0" fmla="*/ 467773 h 484917"/>
                  <a:gd name="connsiteX1" fmla="*/ 770382 w 840581"/>
                  <a:gd name="connsiteY1" fmla="*/ 23241 h 484917"/>
                  <a:gd name="connsiteX2" fmla="*/ 810958 w 840581"/>
                  <a:gd name="connsiteY2" fmla="*/ 0 h 484917"/>
                  <a:gd name="connsiteX3" fmla="*/ 840581 w 840581"/>
                  <a:gd name="connsiteY3" fmla="*/ 17145 h 484917"/>
                  <a:gd name="connsiteX4" fmla="*/ 800100 w 840581"/>
                  <a:gd name="connsiteY4" fmla="*/ 40291 h 484917"/>
                  <a:gd name="connsiteX5" fmla="*/ 29623 w 840581"/>
                  <a:gd name="connsiteY5" fmla="*/ 484918 h 484917"/>
                  <a:gd name="connsiteX6" fmla="*/ 0 w 840581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581" h="484917">
                    <a:moveTo>
                      <a:pt x="0" y="467773"/>
                    </a:moveTo>
                    <a:lnTo>
                      <a:pt x="770382" y="23241"/>
                    </a:lnTo>
                    <a:lnTo>
                      <a:pt x="810958" y="0"/>
                    </a:lnTo>
                    <a:lnTo>
                      <a:pt x="840581" y="17145"/>
                    </a:lnTo>
                    <a:lnTo>
                      <a:pt x="800100" y="40291"/>
                    </a:lnTo>
                    <a:lnTo>
                      <a:pt x="29623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474448F-41C7-4068-C371-BB7F0BB93E6B}"/>
                  </a:ext>
                </a:extLst>
              </p:cNvPr>
              <p:cNvSpPr/>
              <p:nvPr/>
            </p:nvSpPr>
            <p:spPr>
              <a:xfrm>
                <a:off x="7776998" y="4528984"/>
                <a:ext cx="840581" cy="484917"/>
              </a:xfrm>
              <a:custGeom>
                <a:avLst/>
                <a:gdLst>
                  <a:gd name="connsiteX0" fmla="*/ 0 w 840581"/>
                  <a:gd name="connsiteY0" fmla="*/ 467773 h 484917"/>
                  <a:gd name="connsiteX1" fmla="*/ 770382 w 840581"/>
                  <a:gd name="connsiteY1" fmla="*/ 23146 h 484917"/>
                  <a:gd name="connsiteX2" fmla="*/ 810959 w 840581"/>
                  <a:gd name="connsiteY2" fmla="*/ 0 h 484917"/>
                  <a:gd name="connsiteX3" fmla="*/ 840581 w 840581"/>
                  <a:gd name="connsiteY3" fmla="*/ 17145 h 484917"/>
                  <a:gd name="connsiteX4" fmla="*/ 800100 w 840581"/>
                  <a:gd name="connsiteY4" fmla="*/ 40291 h 484917"/>
                  <a:gd name="connsiteX5" fmla="*/ 29623 w 840581"/>
                  <a:gd name="connsiteY5" fmla="*/ 484918 h 484917"/>
                  <a:gd name="connsiteX6" fmla="*/ 0 w 840581"/>
                  <a:gd name="connsiteY6" fmla="*/ 467773 h 484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581" h="484917">
                    <a:moveTo>
                      <a:pt x="0" y="467773"/>
                    </a:moveTo>
                    <a:lnTo>
                      <a:pt x="770382" y="23146"/>
                    </a:lnTo>
                    <a:lnTo>
                      <a:pt x="810959" y="0"/>
                    </a:lnTo>
                    <a:lnTo>
                      <a:pt x="840581" y="17145"/>
                    </a:lnTo>
                    <a:lnTo>
                      <a:pt x="800100" y="40291"/>
                    </a:lnTo>
                    <a:lnTo>
                      <a:pt x="29623" y="484918"/>
                    </a:lnTo>
                    <a:lnTo>
                      <a:pt x="0" y="46777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B65BF71-6400-912B-AFCF-FFC1862056B3}"/>
                  </a:ext>
                </a:extLst>
              </p:cNvPr>
              <p:cNvSpPr/>
              <p:nvPr/>
            </p:nvSpPr>
            <p:spPr>
              <a:xfrm>
                <a:off x="7705847" y="4487931"/>
                <a:ext cx="840581" cy="484822"/>
              </a:xfrm>
              <a:custGeom>
                <a:avLst/>
                <a:gdLst>
                  <a:gd name="connsiteX0" fmla="*/ 0 w 840581"/>
                  <a:gd name="connsiteY0" fmla="*/ 467678 h 484822"/>
                  <a:gd name="connsiteX1" fmla="*/ 770382 w 840581"/>
                  <a:gd name="connsiteY1" fmla="*/ 23146 h 484822"/>
                  <a:gd name="connsiteX2" fmla="*/ 810959 w 840581"/>
                  <a:gd name="connsiteY2" fmla="*/ 0 h 484822"/>
                  <a:gd name="connsiteX3" fmla="*/ 840581 w 840581"/>
                  <a:gd name="connsiteY3" fmla="*/ 17145 h 484822"/>
                  <a:gd name="connsiteX4" fmla="*/ 800100 w 840581"/>
                  <a:gd name="connsiteY4" fmla="*/ 40291 h 484822"/>
                  <a:gd name="connsiteX5" fmla="*/ 29623 w 840581"/>
                  <a:gd name="connsiteY5" fmla="*/ 484822 h 484822"/>
                  <a:gd name="connsiteX6" fmla="*/ 0 w 840581"/>
                  <a:gd name="connsiteY6" fmla="*/ 467678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0581" h="484822">
                    <a:moveTo>
                      <a:pt x="0" y="467678"/>
                    </a:moveTo>
                    <a:lnTo>
                      <a:pt x="770382" y="23146"/>
                    </a:lnTo>
                    <a:lnTo>
                      <a:pt x="810959" y="0"/>
                    </a:lnTo>
                    <a:lnTo>
                      <a:pt x="840581" y="17145"/>
                    </a:lnTo>
                    <a:lnTo>
                      <a:pt x="800100" y="40291"/>
                    </a:lnTo>
                    <a:lnTo>
                      <a:pt x="29623" y="484822"/>
                    </a:lnTo>
                    <a:lnTo>
                      <a:pt x="0" y="4676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41BC3E0-70AB-C597-2CB1-A1ADCEDB1DD9}"/>
                  </a:ext>
                </a:extLst>
              </p:cNvPr>
              <p:cNvSpPr/>
              <p:nvPr/>
            </p:nvSpPr>
            <p:spPr>
              <a:xfrm>
                <a:off x="7748423" y="4397825"/>
                <a:ext cx="2243518" cy="1153477"/>
              </a:xfrm>
              <a:custGeom>
                <a:avLst/>
                <a:gdLst>
                  <a:gd name="connsiteX0" fmla="*/ 2072450 w 2243518"/>
                  <a:gd name="connsiteY0" fmla="*/ 789432 h 1153477"/>
                  <a:gd name="connsiteX1" fmla="*/ 2000726 w 2243518"/>
                  <a:gd name="connsiteY1" fmla="*/ 806863 h 1153477"/>
                  <a:gd name="connsiteX2" fmla="*/ 1634395 w 2243518"/>
                  <a:gd name="connsiteY2" fmla="*/ 961263 h 1153477"/>
                  <a:gd name="connsiteX3" fmla="*/ 1273778 w 2243518"/>
                  <a:gd name="connsiteY3" fmla="*/ 1153478 h 1153477"/>
                  <a:gd name="connsiteX4" fmla="*/ 0 w 2243518"/>
                  <a:gd name="connsiteY4" fmla="*/ 419100 h 1153477"/>
                  <a:gd name="connsiteX5" fmla="*/ 671608 w 2243518"/>
                  <a:gd name="connsiteY5" fmla="*/ 34385 h 1153477"/>
                  <a:gd name="connsiteX6" fmla="*/ 754475 w 2243518"/>
                  <a:gd name="connsiteY6" fmla="*/ 0 h 1153477"/>
                  <a:gd name="connsiteX7" fmla="*/ 812578 w 2243518"/>
                  <a:gd name="connsiteY7" fmla="*/ 20003 h 1153477"/>
                  <a:gd name="connsiteX8" fmla="*/ 822103 w 2243518"/>
                  <a:gd name="connsiteY8" fmla="*/ 4381 h 1153477"/>
                  <a:gd name="connsiteX9" fmla="*/ 832199 w 2243518"/>
                  <a:gd name="connsiteY9" fmla="*/ 9334 h 1153477"/>
                  <a:gd name="connsiteX10" fmla="*/ 2243518 w 2243518"/>
                  <a:gd name="connsiteY10" fmla="*/ 824198 h 1153477"/>
                  <a:gd name="connsiteX11" fmla="*/ 2072450 w 2243518"/>
                  <a:gd name="connsiteY11" fmla="*/ 789432 h 115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3518" h="1153477">
                    <a:moveTo>
                      <a:pt x="2072450" y="789432"/>
                    </a:moveTo>
                    <a:cubicBezTo>
                      <a:pt x="2055686" y="791051"/>
                      <a:pt x="2020253" y="802481"/>
                      <a:pt x="2000726" y="806863"/>
                    </a:cubicBezTo>
                    <a:cubicBezTo>
                      <a:pt x="1918525" y="825341"/>
                      <a:pt x="1773365" y="891635"/>
                      <a:pt x="1634395" y="961263"/>
                    </a:cubicBezTo>
                    <a:cubicBezTo>
                      <a:pt x="1448657" y="1054227"/>
                      <a:pt x="1273778" y="1153478"/>
                      <a:pt x="1273778" y="1153478"/>
                    </a:cubicBezTo>
                    <a:lnTo>
                      <a:pt x="0" y="419100"/>
                    </a:lnTo>
                    <a:lnTo>
                      <a:pt x="671608" y="34385"/>
                    </a:lnTo>
                    <a:cubicBezTo>
                      <a:pt x="697299" y="18733"/>
                      <a:pt x="725250" y="7135"/>
                      <a:pt x="754475" y="0"/>
                    </a:cubicBezTo>
                    <a:cubicBezTo>
                      <a:pt x="774847" y="3285"/>
                      <a:pt x="794501" y="10051"/>
                      <a:pt x="812578" y="20003"/>
                    </a:cubicBezTo>
                    <a:lnTo>
                      <a:pt x="822103" y="4381"/>
                    </a:lnTo>
                    <a:cubicBezTo>
                      <a:pt x="825559" y="5841"/>
                      <a:pt x="828930" y="7494"/>
                      <a:pt x="832199" y="9334"/>
                    </a:cubicBezTo>
                    <a:lnTo>
                      <a:pt x="2243518" y="824198"/>
                    </a:lnTo>
                    <a:cubicBezTo>
                      <a:pt x="2163794" y="778193"/>
                      <a:pt x="2126933" y="784288"/>
                      <a:pt x="2072450" y="78943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721D93A-83A4-AE72-73A1-8A3AD4E9410A}"/>
                  </a:ext>
                </a:extLst>
              </p:cNvPr>
              <p:cNvSpPr/>
              <p:nvPr/>
            </p:nvSpPr>
            <p:spPr>
              <a:xfrm>
                <a:off x="8769599" y="5724943"/>
                <a:ext cx="275082" cy="91249"/>
              </a:xfrm>
              <a:custGeom>
                <a:avLst/>
                <a:gdLst>
                  <a:gd name="connsiteX0" fmla="*/ 125921 w 275082"/>
                  <a:gd name="connsiteY0" fmla="*/ 74581 h 91249"/>
                  <a:gd name="connsiteX1" fmla="*/ 275082 w 275082"/>
                  <a:gd name="connsiteY1" fmla="*/ 0 h 91249"/>
                  <a:gd name="connsiteX2" fmla="*/ 121539 w 275082"/>
                  <a:gd name="connsiteY2" fmla="*/ 91250 h 91249"/>
                  <a:gd name="connsiteX3" fmla="*/ 0 w 275082"/>
                  <a:gd name="connsiteY3" fmla="*/ 4096 h 91249"/>
                  <a:gd name="connsiteX4" fmla="*/ 125921 w 275082"/>
                  <a:gd name="connsiteY4" fmla="*/ 74581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5082" h="91249">
                    <a:moveTo>
                      <a:pt x="125921" y="74581"/>
                    </a:moveTo>
                    <a:lnTo>
                      <a:pt x="275082" y="0"/>
                    </a:lnTo>
                    <a:lnTo>
                      <a:pt x="121539" y="91250"/>
                    </a:lnTo>
                    <a:lnTo>
                      <a:pt x="0" y="4096"/>
                    </a:lnTo>
                    <a:lnTo>
                      <a:pt x="125921" y="74581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2F5DB28D-0682-CE2F-E56C-49483FD6E828}"/>
                  </a:ext>
                </a:extLst>
              </p:cNvPr>
              <p:cNvSpPr/>
              <p:nvPr/>
            </p:nvSpPr>
            <p:spPr>
              <a:xfrm>
                <a:off x="8587385" y="5733991"/>
                <a:ext cx="537972" cy="166116"/>
              </a:xfrm>
              <a:custGeom>
                <a:avLst/>
                <a:gdLst>
                  <a:gd name="connsiteX0" fmla="*/ 281750 w 537972"/>
                  <a:gd name="connsiteY0" fmla="*/ 166116 h 166116"/>
                  <a:gd name="connsiteX1" fmla="*/ 537972 w 537972"/>
                  <a:gd name="connsiteY1" fmla="*/ 18193 h 166116"/>
                  <a:gd name="connsiteX2" fmla="*/ 284798 w 537972"/>
                  <a:gd name="connsiteY2" fmla="*/ 154496 h 166116"/>
                  <a:gd name="connsiteX3" fmla="*/ 0 w 537972"/>
                  <a:gd name="connsiteY3" fmla="*/ 0 h 166116"/>
                  <a:gd name="connsiteX4" fmla="*/ 281750 w 537972"/>
                  <a:gd name="connsiteY4" fmla="*/ 166116 h 166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972" h="166116">
                    <a:moveTo>
                      <a:pt x="281750" y="166116"/>
                    </a:moveTo>
                    <a:lnTo>
                      <a:pt x="537972" y="18193"/>
                    </a:lnTo>
                    <a:lnTo>
                      <a:pt x="284798" y="154496"/>
                    </a:lnTo>
                    <a:lnTo>
                      <a:pt x="0" y="0"/>
                    </a:lnTo>
                    <a:lnTo>
                      <a:pt x="281750" y="166116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F6BE5F2-28F6-3554-0BF6-B90DD18AD1BA}"/>
                  </a:ext>
                </a:extLst>
              </p:cNvPr>
              <p:cNvSpPr/>
              <p:nvPr/>
            </p:nvSpPr>
            <p:spPr>
              <a:xfrm>
                <a:off x="7469055" y="5111342"/>
                <a:ext cx="314039" cy="189547"/>
              </a:xfrm>
              <a:custGeom>
                <a:avLst/>
                <a:gdLst>
                  <a:gd name="connsiteX0" fmla="*/ 3905 w 314039"/>
                  <a:gd name="connsiteY0" fmla="*/ 0 h 189547"/>
                  <a:gd name="connsiteX1" fmla="*/ 0 w 314039"/>
                  <a:gd name="connsiteY1" fmla="*/ 15049 h 189547"/>
                  <a:gd name="connsiteX2" fmla="*/ 314039 w 314039"/>
                  <a:gd name="connsiteY2" fmla="*/ 189547 h 189547"/>
                  <a:gd name="connsiteX3" fmla="*/ 3905 w 314039"/>
                  <a:gd name="connsiteY3" fmla="*/ 0 h 18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039" h="189547">
                    <a:moveTo>
                      <a:pt x="3905" y="0"/>
                    </a:moveTo>
                    <a:lnTo>
                      <a:pt x="0" y="15049"/>
                    </a:lnTo>
                    <a:lnTo>
                      <a:pt x="314039" y="189547"/>
                    </a:lnTo>
                    <a:lnTo>
                      <a:pt x="3905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6CD2BF8-FCC0-55EB-428B-307EF7AE49B1}"/>
                  </a:ext>
                </a:extLst>
              </p:cNvPr>
              <p:cNvSpPr/>
              <p:nvPr/>
            </p:nvSpPr>
            <p:spPr>
              <a:xfrm>
                <a:off x="7485534" y="5048191"/>
                <a:ext cx="194119" cy="114681"/>
              </a:xfrm>
              <a:custGeom>
                <a:avLst/>
                <a:gdLst>
                  <a:gd name="connsiteX0" fmla="*/ 0 w 194119"/>
                  <a:gd name="connsiteY0" fmla="*/ 15526 h 114681"/>
                  <a:gd name="connsiteX1" fmla="*/ 194119 w 194119"/>
                  <a:gd name="connsiteY1" fmla="*/ 114681 h 114681"/>
                  <a:gd name="connsiteX2" fmla="*/ 4000 w 194119"/>
                  <a:gd name="connsiteY2" fmla="*/ 0 h 114681"/>
                  <a:gd name="connsiteX3" fmla="*/ 0 w 194119"/>
                  <a:gd name="connsiteY3" fmla="*/ 15526 h 114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119" h="114681">
                    <a:moveTo>
                      <a:pt x="0" y="15526"/>
                    </a:moveTo>
                    <a:lnTo>
                      <a:pt x="194119" y="114681"/>
                    </a:lnTo>
                    <a:lnTo>
                      <a:pt x="4000" y="0"/>
                    </a:lnTo>
                    <a:lnTo>
                      <a:pt x="0" y="15526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7D163B2-9316-07A7-71C0-C6225659193E}"/>
                  </a:ext>
                </a:extLst>
              </p:cNvPr>
              <p:cNvSpPr/>
              <p:nvPr/>
            </p:nvSpPr>
            <p:spPr>
              <a:xfrm>
                <a:off x="7640601" y="4345305"/>
                <a:ext cx="2314765" cy="1158086"/>
              </a:xfrm>
              <a:custGeom>
                <a:avLst/>
                <a:gdLst>
                  <a:gd name="connsiteX0" fmla="*/ 2174653 w 2314765"/>
                  <a:gd name="connsiteY0" fmla="*/ 801947 h 1158086"/>
                  <a:gd name="connsiteX1" fmla="*/ 2120360 w 2314765"/>
                  <a:gd name="connsiteY1" fmla="*/ 811472 h 1158086"/>
                  <a:gd name="connsiteX2" fmla="*/ 1754029 w 2314765"/>
                  <a:gd name="connsiteY2" fmla="*/ 965872 h 1158086"/>
                  <a:gd name="connsiteX3" fmla="*/ 1393412 w 2314765"/>
                  <a:gd name="connsiteY3" fmla="*/ 1158087 h 1158086"/>
                  <a:gd name="connsiteX4" fmla="*/ 0 w 2314765"/>
                  <a:gd name="connsiteY4" fmla="*/ 354557 h 1158086"/>
                  <a:gd name="connsiteX5" fmla="*/ 737902 w 2314765"/>
                  <a:gd name="connsiteY5" fmla="*/ 9181 h 1158086"/>
                  <a:gd name="connsiteX6" fmla="*/ 931831 w 2314765"/>
                  <a:gd name="connsiteY6" fmla="*/ 24230 h 1158086"/>
                  <a:gd name="connsiteX7" fmla="*/ 931831 w 2314765"/>
                  <a:gd name="connsiteY7" fmla="*/ 24230 h 1158086"/>
                  <a:gd name="connsiteX8" fmla="*/ 2314766 w 2314765"/>
                  <a:gd name="connsiteY8" fmla="*/ 822616 h 1158086"/>
                  <a:gd name="connsiteX9" fmla="*/ 2174653 w 2314765"/>
                  <a:gd name="connsiteY9" fmla="*/ 801947 h 1158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4765" h="1158086">
                    <a:moveTo>
                      <a:pt x="2174653" y="801947"/>
                    </a:moveTo>
                    <a:cubicBezTo>
                      <a:pt x="2156399" y="804153"/>
                      <a:pt x="2138275" y="807332"/>
                      <a:pt x="2120360" y="811472"/>
                    </a:cubicBezTo>
                    <a:cubicBezTo>
                      <a:pt x="2038064" y="829950"/>
                      <a:pt x="1892998" y="896244"/>
                      <a:pt x="1754029" y="965872"/>
                    </a:cubicBezTo>
                    <a:cubicBezTo>
                      <a:pt x="1568291" y="1058836"/>
                      <a:pt x="1393412" y="1158087"/>
                      <a:pt x="1393412" y="1158087"/>
                    </a:cubicBezTo>
                    <a:lnTo>
                      <a:pt x="0" y="354557"/>
                    </a:lnTo>
                    <a:cubicBezTo>
                      <a:pt x="0" y="354557"/>
                      <a:pt x="529971" y="49757"/>
                      <a:pt x="737902" y="9181"/>
                    </a:cubicBezTo>
                    <a:cubicBezTo>
                      <a:pt x="835533" y="-9869"/>
                      <a:pt x="895350" y="3466"/>
                      <a:pt x="931831" y="24230"/>
                    </a:cubicBezTo>
                    <a:lnTo>
                      <a:pt x="931831" y="24230"/>
                    </a:lnTo>
                    <a:lnTo>
                      <a:pt x="2314766" y="822616"/>
                    </a:lnTo>
                    <a:cubicBezTo>
                      <a:pt x="2284000" y="804328"/>
                      <a:pt x="2238375" y="794612"/>
                      <a:pt x="2174653" y="801947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F8A4C20-56F0-5DC6-303C-403765342054}"/>
                  </a:ext>
                </a:extLst>
              </p:cNvPr>
              <p:cNvSpPr/>
              <p:nvPr/>
            </p:nvSpPr>
            <p:spPr>
              <a:xfrm>
                <a:off x="9166696" y="5053529"/>
                <a:ext cx="658177" cy="219833"/>
              </a:xfrm>
              <a:custGeom>
                <a:avLst/>
                <a:gdLst>
                  <a:gd name="connsiteX0" fmla="*/ 658178 w 658177"/>
                  <a:gd name="connsiteY0" fmla="*/ 38478 h 219833"/>
                  <a:gd name="connsiteX1" fmla="*/ 522161 w 658177"/>
                  <a:gd name="connsiteY1" fmla="*/ 20761 h 219833"/>
                  <a:gd name="connsiteX2" fmla="*/ 467868 w 658177"/>
                  <a:gd name="connsiteY2" fmla="*/ 30286 h 219833"/>
                  <a:gd name="connsiteX3" fmla="*/ 240411 w 658177"/>
                  <a:gd name="connsiteY3" fmla="*/ 117630 h 219833"/>
                  <a:gd name="connsiteX4" fmla="*/ 101441 w 658177"/>
                  <a:gd name="connsiteY4" fmla="*/ 184305 h 219833"/>
                  <a:gd name="connsiteX5" fmla="*/ 31623 w 658177"/>
                  <a:gd name="connsiteY5" fmla="*/ 219834 h 219833"/>
                  <a:gd name="connsiteX6" fmla="*/ 0 w 658177"/>
                  <a:gd name="connsiteY6" fmla="*/ 201546 h 219833"/>
                  <a:gd name="connsiteX7" fmla="*/ 69818 w 658177"/>
                  <a:gd name="connsiteY7" fmla="*/ 166017 h 219833"/>
                  <a:gd name="connsiteX8" fmla="*/ 208788 w 658177"/>
                  <a:gd name="connsiteY8" fmla="*/ 99342 h 219833"/>
                  <a:gd name="connsiteX9" fmla="*/ 436150 w 658177"/>
                  <a:gd name="connsiteY9" fmla="*/ 11998 h 219833"/>
                  <a:gd name="connsiteX10" fmla="*/ 490538 w 658177"/>
                  <a:gd name="connsiteY10" fmla="*/ 2473 h 219833"/>
                  <a:gd name="connsiteX11" fmla="*/ 631127 w 658177"/>
                  <a:gd name="connsiteY11" fmla="*/ 22857 h 21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8177" h="219833">
                    <a:moveTo>
                      <a:pt x="658178" y="38478"/>
                    </a:moveTo>
                    <a:cubicBezTo>
                      <a:pt x="627031" y="22190"/>
                      <a:pt x="583025" y="13808"/>
                      <a:pt x="522161" y="20761"/>
                    </a:cubicBezTo>
                    <a:cubicBezTo>
                      <a:pt x="503897" y="22902"/>
                      <a:pt x="485770" y="26082"/>
                      <a:pt x="467868" y="30286"/>
                    </a:cubicBezTo>
                    <a:cubicBezTo>
                      <a:pt x="413099" y="42669"/>
                      <a:pt x="330422" y="76101"/>
                      <a:pt x="240411" y="117630"/>
                    </a:cubicBezTo>
                    <a:cubicBezTo>
                      <a:pt x="195167" y="138490"/>
                      <a:pt x="148018" y="161350"/>
                      <a:pt x="101441" y="184305"/>
                    </a:cubicBezTo>
                    <a:cubicBezTo>
                      <a:pt x="77914" y="196116"/>
                      <a:pt x="54483" y="208023"/>
                      <a:pt x="31623" y="219834"/>
                    </a:cubicBezTo>
                    <a:lnTo>
                      <a:pt x="0" y="201546"/>
                    </a:lnTo>
                    <a:cubicBezTo>
                      <a:pt x="22860" y="189735"/>
                      <a:pt x="46292" y="177828"/>
                      <a:pt x="69818" y="166017"/>
                    </a:cubicBezTo>
                    <a:cubicBezTo>
                      <a:pt x="116300" y="142776"/>
                      <a:pt x="163449" y="119916"/>
                      <a:pt x="208788" y="99342"/>
                    </a:cubicBezTo>
                    <a:cubicBezTo>
                      <a:pt x="298799" y="57813"/>
                      <a:pt x="381476" y="24381"/>
                      <a:pt x="436150" y="11998"/>
                    </a:cubicBezTo>
                    <a:cubicBezTo>
                      <a:pt x="454085" y="7801"/>
                      <a:pt x="472243" y="4621"/>
                      <a:pt x="490538" y="2473"/>
                    </a:cubicBezTo>
                    <a:cubicBezTo>
                      <a:pt x="554450" y="-4861"/>
                      <a:pt x="599789" y="4759"/>
                      <a:pt x="631127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90DA2E8-2DB6-70FD-5526-8CB940DD40D0}"/>
                  </a:ext>
                </a:extLst>
              </p:cNvPr>
              <p:cNvSpPr/>
              <p:nvPr/>
            </p:nvSpPr>
            <p:spPr>
              <a:xfrm>
                <a:off x="8877517" y="5012381"/>
                <a:ext cx="880681" cy="335943"/>
              </a:xfrm>
              <a:custGeom>
                <a:avLst/>
                <a:gdLst>
                  <a:gd name="connsiteX0" fmla="*/ 849059 w 880681"/>
                  <a:gd name="connsiteY0" fmla="*/ 22857 h 335943"/>
                  <a:gd name="connsiteX1" fmla="*/ 708469 w 880681"/>
                  <a:gd name="connsiteY1" fmla="*/ 2473 h 335943"/>
                  <a:gd name="connsiteX2" fmla="*/ 654177 w 880681"/>
                  <a:gd name="connsiteY2" fmla="*/ 11998 h 335943"/>
                  <a:gd name="connsiteX3" fmla="*/ 426720 w 880681"/>
                  <a:gd name="connsiteY3" fmla="*/ 99342 h 335943"/>
                  <a:gd name="connsiteX4" fmla="*/ 287846 w 880681"/>
                  <a:gd name="connsiteY4" fmla="*/ 166017 h 335943"/>
                  <a:gd name="connsiteX5" fmla="*/ 0 w 880681"/>
                  <a:gd name="connsiteY5" fmla="*/ 317751 h 335943"/>
                  <a:gd name="connsiteX6" fmla="*/ 31623 w 880681"/>
                  <a:gd name="connsiteY6" fmla="*/ 335943 h 335943"/>
                  <a:gd name="connsiteX7" fmla="*/ 319468 w 880681"/>
                  <a:gd name="connsiteY7" fmla="*/ 184305 h 335943"/>
                  <a:gd name="connsiteX8" fmla="*/ 458343 w 880681"/>
                  <a:gd name="connsiteY8" fmla="*/ 117630 h 335943"/>
                  <a:gd name="connsiteX9" fmla="*/ 685800 w 880681"/>
                  <a:gd name="connsiteY9" fmla="*/ 30286 h 335943"/>
                  <a:gd name="connsiteX10" fmla="*/ 740093 w 880681"/>
                  <a:gd name="connsiteY10" fmla="*/ 20761 h 335943"/>
                  <a:gd name="connsiteX11" fmla="*/ 880682 w 880681"/>
                  <a:gd name="connsiteY11" fmla="*/ 41145 h 33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0681" h="335943">
                    <a:moveTo>
                      <a:pt x="849059" y="22857"/>
                    </a:moveTo>
                    <a:cubicBezTo>
                      <a:pt x="817721" y="4759"/>
                      <a:pt x="772382" y="-4861"/>
                      <a:pt x="708469" y="2473"/>
                    </a:cubicBezTo>
                    <a:cubicBezTo>
                      <a:pt x="690199" y="4570"/>
                      <a:pt x="672070" y="7751"/>
                      <a:pt x="654177" y="11998"/>
                    </a:cubicBezTo>
                    <a:cubicBezTo>
                      <a:pt x="599408" y="24285"/>
                      <a:pt x="516826" y="57813"/>
                      <a:pt x="426720" y="99342"/>
                    </a:cubicBezTo>
                    <a:cubicBezTo>
                      <a:pt x="381476" y="120202"/>
                      <a:pt x="334328" y="143062"/>
                      <a:pt x="287846" y="166017"/>
                    </a:cubicBezTo>
                    <a:cubicBezTo>
                      <a:pt x="176022" y="222024"/>
                      <a:pt x="68199" y="280317"/>
                      <a:pt x="0" y="317751"/>
                    </a:cubicBezTo>
                    <a:lnTo>
                      <a:pt x="31623" y="335943"/>
                    </a:lnTo>
                    <a:cubicBezTo>
                      <a:pt x="99822" y="298510"/>
                      <a:pt x="207645" y="240693"/>
                      <a:pt x="319468" y="184305"/>
                    </a:cubicBezTo>
                    <a:cubicBezTo>
                      <a:pt x="365950" y="161064"/>
                      <a:pt x="413099" y="138204"/>
                      <a:pt x="458343" y="117630"/>
                    </a:cubicBezTo>
                    <a:cubicBezTo>
                      <a:pt x="548450" y="76101"/>
                      <a:pt x="631031" y="42669"/>
                      <a:pt x="685800" y="30286"/>
                    </a:cubicBezTo>
                    <a:cubicBezTo>
                      <a:pt x="703703" y="26090"/>
                      <a:pt x="721830" y="22910"/>
                      <a:pt x="740093" y="20761"/>
                    </a:cubicBezTo>
                    <a:cubicBezTo>
                      <a:pt x="804005" y="13427"/>
                      <a:pt x="849440" y="23047"/>
                      <a:pt x="880682" y="4114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BC3EAF9-69F5-F3BE-5A8B-F7F015D0DF4A}"/>
                  </a:ext>
                </a:extLst>
              </p:cNvPr>
              <p:cNvSpPr/>
              <p:nvPr/>
            </p:nvSpPr>
            <p:spPr>
              <a:xfrm>
                <a:off x="8806175" y="4971233"/>
                <a:ext cx="880681" cy="335848"/>
              </a:xfrm>
              <a:custGeom>
                <a:avLst/>
                <a:gdLst>
                  <a:gd name="connsiteX0" fmla="*/ 849059 w 880681"/>
                  <a:gd name="connsiteY0" fmla="*/ 22857 h 335848"/>
                  <a:gd name="connsiteX1" fmla="*/ 708470 w 880681"/>
                  <a:gd name="connsiteY1" fmla="*/ 2473 h 335848"/>
                  <a:gd name="connsiteX2" fmla="*/ 654177 w 880681"/>
                  <a:gd name="connsiteY2" fmla="*/ 11998 h 335848"/>
                  <a:gd name="connsiteX3" fmla="*/ 426720 w 880681"/>
                  <a:gd name="connsiteY3" fmla="*/ 99247 h 335848"/>
                  <a:gd name="connsiteX4" fmla="*/ 287750 w 880681"/>
                  <a:gd name="connsiteY4" fmla="*/ 165922 h 335848"/>
                  <a:gd name="connsiteX5" fmla="*/ 0 w 880681"/>
                  <a:gd name="connsiteY5" fmla="*/ 317655 h 335848"/>
                  <a:gd name="connsiteX6" fmla="*/ 31623 w 880681"/>
                  <a:gd name="connsiteY6" fmla="*/ 335848 h 335848"/>
                  <a:gd name="connsiteX7" fmla="*/ 319469 w 880681"/>
                  <a:gd name="connsiteY7" fmla="*/ 184210 h 335848"/>
                  <a:gd name="connsiteX8" fmla="*/ 458343 w 880681"/>
                  <a:gd name="connsiteY8" fmla="*/ 117535 h 335848"/>
                  <a:gd name="connsiteX9" fmla="*/ 685800 w 880681"/>
                  <a:gd name="connsiteY9" fmla="*/ 30191 h 335848"/>
                  <a:gd name="connsiteX10" fmla="*/ 740093 w 880681"/>
                  <a:gd name="connsiteY10" fmla="*/ 20666 h 335848"/>
                  <a:gd name="connsiteX11" fmla="*/ 880681 w 880681"/>
                  <a:gd name="connsiteY11" fmla="*/ 41049 h 33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0681" h="335848">
                    <a:moveTo>
                      <a:pt x="849059" y="22857"/>
                    </a:moveTo>
                    <a:cubicBezTo>
                      <a:pt x="817721" y="4759"/>
                      <a:pt x="772382" y="-4861"/>
                      <a:pt x="708470" y="2473"/>
                    </a:cubicBezTo>
                    <a:cubicBezTo>
                      <a:pt x="690199" y="4570"/>
                      <a:pt x="672070" y="7751"/>
                      <a:pt x="654177" y="11998"/>
                    </a:cubicBezTo>
                    <a:cubicBezTo>
                      <a:pt x="599408" y="24285"/>
                      <a:pt x="516827" y="57813"/>
                      <a:pt x="426720" y="99247"/>
                    </a:cubicBezTo>
                    <a:cubicBezTo>
                      <a:pt x="381476" y="120202"/>
                      <a:pt x="334328" y="143062"/>
                      <a:pt x="287750" y="165922"/>
                    </a:cubicBezTo>
                    <a:cubicBezTo>
                      <a:pt x="176022" y="221929"/>
                      <a:pt x="68199" y="280222"/>
                      <a:pt x="0" y="317655"/>
                    </a:cubicBezTo>
                    <a:lnTo>
                      <a:pt x="31623" y="335848"/>
                    </a:lnTo>
                    <a:cubicBezTo>
                      <a:pt x="99822" y="298415"/>
                      <a:pt x="207645" y="240598"/>
                      <a:pt x="319469" y="184210"/>
                    </a:cubicBezTo>
                    <a:cubicBezTo>
                      <a:pt x="365950" y="160969"/>
                      <a:pt x="413099" y="138014"/>
                      <a:pt x="458343" y="117535"/>
                    </a:cubicBezTo>
                    <a:cubicBezTo>
                      <a:pt x="548450" y="76006"/>
                      <a:pt x="631031" y="42574"/>
                      <a:pt x="685800" y="30191"/>
                    </a:cubicBezTo>
                    <a:cubicBezTo>
                      <a:pt x="703702" y="25986"/>
                      <a:pt x="721829" y="22806"/>
                      <a:pt x="740093" y="20666"/>
                    </a:cubicBezTo>
                    <a:cubicBezTo>
                      <a:pt x="804005" y="13332"/>
                      <a:pt x="849344" y="22952"/>
                      <a:pt x="880681" y="4104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2DC0954-D905-31B3-7586-8F61317493DF}"/>
                  </a:ext>
                </a:extLst>
              </p:cNvPr>
              <p:cNvSpPr/>
              <p:nvPr/>
            </p:nvSpPr>
            <p:spPr>
              <a:xfrm>
                <a:off x="9040776" y="4929799"/>
                <a:ext cx="570261" cy="175923"/>
              </a:xfrm>
              <a:custGeom>
                <a:avLst/>
                <a:gdLst>
                  <a:gd name="connsiteX0" fmla="*/ 570262 w 570261"/>
                  <a:gd name="connsiteY0" fmla="*/ 38764 h 175923"/>
                  <a:gd name="connsiteX1" fmla="*/ 434245 w 570261"/>
                  <a:gd name="connsiteY1" fmla="*/ 21047 h 175923"/>
                  <a:gd name="connsiteX2" fmla="*/ 379952 w 570261"/>
                  <a:gd name="connsiteY2" fmla="*/ 30572 h 175923"/>
                  <a:gd name="connsiteX3" fmla="*/ 152495 w 570261"/>
                  <a:gd name="connsiteY3" fmla="*/ 117916 h 175923"/>
                  <a:gd name="connsiteX4" fmla="*/ 31813 w 570261"/>
                  <a:gd name="connsiteY4" fmla="*/ 175924 h 175923"/>
                  <a:gd name="connsiteX5" fmla="*/ 0 w 570261"/>
                  <a:gd name="connsiteY5" fmla="*/ 157350 h 175923"/>
                  <a:gd name="connsiteX6" fmla="*/ 120682 w 570261"/>
                  <a:gd name="connsiteY6" fmla="*/ 99342 h 175923"/>
                  <a:gd name="connsiteX7" fmla="*/ 348139 w 570261"/>
                  <a:gd name="connsiteY7" fmla="*/ 11998 h 175923"/>
                  <a:gd name="connsiteX8" fmla="*/ 402431 w 570261"/>
                  <a:gd name="connsiteY8" fmla="*/ 2473 h 175923"/>
                  <a:gd name="connsiteX9" fmla="*/ 543020 w 570261"/>
                  <a:gd name="connsiteY9" fmla="*/ 22857 h 17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0261" h="175923">
                    <a:moveTo>
                      <a:pt x="570262" y="38764"/>
                    </a:moveTo>
                    <a:cubicBezTo>
                      <a:pt x="539210" y="22476"/>
                      <a:pt x="495110" y="14094"/>
                      <a:pt x="434245" y="21047"/>
                    </a:cubicBezTo>
                    <a:cubicBezTo>
                      <a:pt x="415981" y="23187"/>
                      <a:pt x="397854" y="26368"/>
                      <a:pt x="379952" y="30572"/>
                    </a:cubicBezTo>
                    <a:cubicBezTo>
                      <a:pt x="325184" y="42954"/>
                      <a:pt x="242602" y="76387"/>
                      <a:pt x="152495" y="117916"/>
                    </a:cubicBezTo>
                    <a:cubicBezTo>
                      <a:pt x="113157" y="136014"/>
                      <a:pt x="72390" y="156016"/>
                      <a:pt x="31813" y="175924"/>
                    </a:cubicBezTo>
                    <a:lnTo>
                      <a:pt x="0" y="157350"/>
                    </a:lnTo>
                    <a:cubicBezTo>
                      <a:pt x="40576" y="137252"/>
                      <a:pt x="81343" y="117535"/>
                      <a:pt x="120682" y="99342"/>
                    </a:cubicBezTo>
                    <a:cubicBezTo>
                      <a:pt x="210788" y="57909"/>
                      <a:pt x="293370" y="24381"/>
                      <a:pt x="348139" y="11998"/>
                    </a:cubicBezTo>
                    <a:cubicBezTo>
                      <a:pt x="366040" y="7794"/>
                      <a:pt x="384167" y="4614"/>
                      <a:pt x="402431" y="2473"/>
                    </a:cubicBezTo>
                    <a:cubicBezTo>
                      <a:pt x="466344" y="-4861"/>
                      <a:pt x="511683" y="4759"/>
                      <a:pt x="543020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41240F1-EA78-B613-D239-8B18540B31B9}"/>
                  </a:ext>
                </a:extLst>
              </p:cNvPr>
              <p:cNvSpPr/>
              <p:nvPr/>
            </p:nvSpPr>
            <p:spPr>
              <a:xfrm>
                <a:off x="8663681" y="4889318"/>
                <a:ext cx="880681" cy="335943"/>
              </a:xfrm>
              <a:custGeom>
                <a:avLst/>
                <a:gdLst>
                  <a:gd name="connsiteX0" fmla="*/ 848963 w 880681"/>
                  <a:gd name="connsiteY0" fmla="*/ 22857 h 335943"/>
                  <a:gd name="connsiteX1" fmla="*/ 708374 w 880681"/>
                  <a:gd name="connsiteY1" fmla="*/ 2473 h 335943"/>
                  <a:gd name="connsiteX2" fmla="*/ 654082 w 880681"/>
                  <a:gd name="connsiteY2" fmla="*/ 11998 h 335943"/>
                  <a:gd name="connsiteX3" fmla="*/ 426720 w 880681"/>
                  <a:gd name="connsiteY3" fmla="*/ 99342 h 335943"/>
                  <a:gd name="connsiteX4" fmla="*/ 287750 w 880681"/>
                  <a:gd name="connsiteY4" fmla="*/ 166017 h 335943"/>
                  <a:gd name="connsiteX5" fmla="*/ 0 w 880681"/>
                  <a:gd name="connsiteY5" fmla="*/ 317751 h 335943"/>
                  <a:gd name="connsiteX6" fmla="*/ 31623 w 880681"/>
                  <a:gd name="connsiteY6" fmla="*/ 335943 h 335943"/>
                  <a:gd name="connsiteX7" fmla="*/ 319373 w 880681"/>
                  <a:gd name="connsiteY7" fmla="*/ 184306 h 335943"/>
                  <a:gd name="connsiteX8" fmla="*/ 458343 w 880681"/>
                  <a:gd name="connsiteY8" fmla="*/ 117631 h 335943"/>
                  <a:gd name="connsiteX9" fmla="*/ 685705 w 880681"/>
                  <a:gd name="connsiteY9" fmla="*/ 30286 h 335943"/>
                  <a:gd name="connsiteX10" fmla="*/ 739997 w 880681"/>
                  <a:gd name="connsiteY10" fmla="*/ 20761 h 335943"/>
                  <a:gd name="connsiteX11" fmla="*/ 880681 w 880681"/>
                  <a:gd name="connsiteY11" fmla="*/ 41145 h 33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0681" h="335943">
                    <a:moveTo>
                      <a:pt x="848963" y="22857"/>
                    </a:moveTo>
                    <a:cubicBezTo>
                      <a:pt x="817721" y="4759"/>
                      <a:pt x="772763" y="-4861"/>
                      <a:pt x="708374" y="2473"/>
                    </a:cubicBezTo>
                    <a:cubicBezTo>
                      <a:pt x="690105" y="4578"/>
                      <a:pt x="671976" y="7758"/>
                      <a:pt x="654082" y="11998"/>
                    </a:cubicBezTo>
                    <a:cubicBezTo>
                      <a:pt x="599313" y="24285"/>
                      <a:pt x="516731" y="57814"/>
                      <a:pt x="426720" y="99342"/>
                    </a:cubicBezTo>
                    <a:cubicBezTo>
                      <a:pt x="381381" y="120202"/>
                      <a:pt x="334232" y="143062"/>
                      <a:pt x="287750" y="166017"/>
                    </a:cubicBezTo>
                    <a:cubicBezTo>
                      <a:pt x="175927" y="222024"/>
                      <a:pt x="68104" y="280317"/>
                      <a:pt x="0" y="317751"/>
                    </a:cubicBezTo>
                    <a:lnTo>
                      <a:pt x="31623" y="335943"/>
                    </a:lnTo>
                    <a:cubicBezTo>
                      <a:pt x="99822" y="298510"/>
                      <a:pt x="207550" y="240693"/>
                      <a:pt x="319373" y="184306"/>
                    </a:cubicBezTo>
                    <a:cubicBezTo>
                      <a:pt x="365855" y="161065"/>
                      <a:pt x="413004" y="138204"/>
                      <a:pt x="458343" y="117631"/>
                    </a:cubicBezTo>
                    <a:cubicBezTo>
                      <a:pt x="548354" y="76101"/>
                      <a:pt x="630936" y="42669"/>
                      <a:pt x="685705" y="30286"/>
                    </a:cubicBezTo>
                    <a:cubicBezTo>
                      <a:pt x="703608" y="26090"/>
                      <a:pt x="721734" y="22910"/>
                      <a:pt x="739997" y="20761"/>
                    </a:cubicBezTo>
                    <a:cubicBezTo>
                      <a:pt x="804005" y="13427"/>
                      <a:pt x="849344" y="23047"/>
                      <a:pt x="880681" y="4114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907365B-1E1C-3415-0DAD-D47C508F561F}"/>
                  </a:ext>
                </a:extLst>
              </p:cNvPr>
              <p:cNvSpPr/>
              <p:nvPr/>
            </p:nvSpPr>
            <p:spPr>
              <a:xfrm>
                <a:off x="8840751" y="4847884"/>
                <a:ext cx="627792" cy="204117"/>
              </a:xfrm>
              <a:custGeom>
                <a:avLst/>
                <a:gdLst>
                  <a:gd name="connsiteX0" fmla="*/ 627793 w 627792"/>
                  <a:gd name="connsiteY0" fmla="*/ 38382 h 204117"/>
                  <a:gd name="connsiteX1" fmla="*/ 491680 w 627792"/>
                  <a:gd name="connsiteY1" fmla="*/ 20666 h 204117"/>
                  <a:gd name="connsiteX2" fmla="*/ 437388 w 627792"/>
                  <a:gd name="connsiteY2" fmla="*/ 30191 h 204117"/>
                  <a:gd name="connsiteX3" fmla="*/ 210026 w 627792"/>
                  <a:gd name="connsiteY3" fmla="*/ 117535 h 204117"/>
                  <a:gd name="connsiteX4" fmla="*/ 71057 w 627792"/>
                  <a:gd name="connsiteY4" fmla="*/ 184210 h 204117"/>
                  <a:gd name="connsiteX5" fmla="*/ 31718 w 627792"/>
                  <a:gd name="connsiteY5" fmla="*/ 204117 h 204117"/>
                  <a:gd name="connsiteX6" fmla="*/ 0 w 627792"/>
                  <a:gd name="connsiteY6" fmla="*/ 185925 h 204117"/>
                  <a:gd name="connsiteX7" fmla="*/ 39433 w 627792"/>
                  <a:gd name="connsiteY7" fmla="*/ 166017 h 204117"/>
                  <a:gd name="connsiteX8" fmla="*/ 178403 w 627792"/>
                  <a:gd name="connsiteY8" fmla="*/ 99342 h 204117"/>
                  <a:gd name="connsiteX9" fmla="*/ 405765 w 627792"/>
                  <a:gd name="connsiteY9" fmla="*/ 11998 h 204117"/>
                  <a:gd name="connsiteX10" fmla="*/ 460058 w 627792"/>
                  <a:gd name="connsiteY10" fmla="*/ 2473 h 204117"/>
                  <a:gd name="connsiteX11" fmla="*/ 600647 w 627792"/>
                  <a:gd name="connsiteY11" fmla="*/ 22857 h 20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7792" h="204117">
                    <a:moveTo>
                      <a:pt x="627793" y="38382"/>
                    </a:moveTo>
                    <a:cubicBezTo>
                      <a:pt x="596646" y="22095"/>
                      <a:pt x="552640" y="13713"/>
                      <a:pt x="491680" y="20666"/>
                    </a:cubicBezTo>
                    <a:cubicBezTo>
                      <a:pt x="473419" y="22822"/>
                      <a:pt x="455293" y="26002"/>
                      <a:pt x="437388" y="30191"/>
                    </a:cubicBezTo>
                    <a:cubicBezTo>
                      <a:pt x="382619" y="42573"/>
                      <a:pt x="300038" y="76006"/>
                      <a:pt x="210026" y="117535"/>
                    </a:cubicBezTo>
                    <a:cubicBezTo>
                      <a:pt x="164687" y="138395"/>
                      <a:pt x="117538" y="161350"/>
                      <a:pt x="71057" y="184210"/>
                    </a:cubicBezTo>
                    <a:cubicBezTo>
                      <a:pt x="57785" y="190560"/>
                      <a:pt x="44672" y="197196"/>
                      <a:pt x="31718" y="204117"/>
                    </a:cubicBezTo>
                    <a:lnTo>
                      <a:pt x="0" y="185925"/>
                    </a:lnTo>
                    <a:lnTo>
                      <a:pt x="39433" y="166017"/>
                    </a:lnTo>
                    <a:cubicBezTo>
                      <a:pt x="85916" y="142776"/>
                      <a:pt x="133064" y="119916"/>
                      <a:pt x="178403" y="99342"/>
                    </a:cubicBezTo>
                    <a:cubicBezTo>
                      <a:pt x="268414" y="57908"/>
                      <a:pt x="350996" y="24381"/>
                      <a:pt x="405765" y="11998"/>
                    </a:cubicBezTo>
                    <a:cubicBezTo>
                      <a:pt x="423668" y="7802"/>
                      <a:pt x="441795" y="4622"/>
                      <a:pt x="460058" y="2473"/>
                    </a:cubicBezTo>
                    <a:cubicBezTo>
                      <a:pt x="524065" y="-4861"/>
                      <a:pt x="569405" y="4759"/>
                      <a:pt x="600647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0264A24A-D481-4455-B06D-0EC329936F38}"/>
                  </a:ext>
                </a:extLst>
              </p:cNvPr>
              <p:cNvSpPr/>
              <p:nvPr/>
            </p:nvSpPr>
            <p:spPr>
              <a:xfrm>
                <a:off x="8521092" y="4806641"/>
                <a:ext cx="880681" cy="335848"/>
              </a:xfrm>
              <a:custGeom>
                <a:avLst/>
                <a:gdLst>
                  <a:gd name="connsiteX0" fmla="*/ 849058 w 880681"/>
                  <a:gd name="connsiteY0" fmla="*/ 22857 h 335848"/>
                  <a:gd name="connsiteX1" fmla="*/ 708470 w 880681"/>
                  <a:gd name="connsiteY1" fmla="*/ 2473 h 335848"/>
                  <a:gd name="connsiteX2" fmla="*/ 654177 w 880681"/>
                  <a:gd name="connsiteY2" fmla="*/ 11998 h 335848"/>
                  <a:gd name="connsiteX3" fmla="*/ 426720 w 880681"/>
                  <a:gd name="connsiteY3" fmla="*/ 99247 h 335848"/>
                  <a:gd name="connsiteX4" fmla="*/ 287750 w 880681"/>
                  <a:gd name="connsiteY4" fmla="*/ 165922 h 335848"/>
                  <a:gd name="connsiteX5" fmla="*/ 0 w 880681"/>
                  <a:gd name="connsiteY5" fmla="*/ 317655 h 335848"/>
                  <a:gd name="connsiteX6" fmla="*/ 31623 w 880681"/>
                  <a:gd name="connsiteY6" fmla="*/ 335848 h 335848"/>
                  <a:gd name="connsiteX7" fmla="*/ 319468 w 880681"/>
                  <a:gd name="connsiteY7" fmla="*/ 184210 h 335848"/>
                  <a:gd name="connsiteX8" fmla="*/ 458343 w 880681"/>
                  <a:gd name="connsiteY8" fmla="*/ 117535 h 335848"/>
                  <a:gd name="connsiteX9" fmla="*/ 685800 w 880681"/>
                  <a:gd name="connsiteY9" fmla="*/ 30191 h 335848"/>
                  <a:gd name="connsiteX10" fmla="*/ 740093 w 880681"/>
                  <a:gd name="connsiteY10" fmla="*/ 20666 h 335848"/>
                  <a:gd name="connsiteX11" fmla="*/ 880681 w 880681"/>
                  <a:gd name="connsiteY11" fmla="*/ 40954 h 33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0681" h="335848">
                    <a:moveTo>
                      <a:pt x="849058" y="22857"/>
                    </a:moveTo>
                    <a:cubicBezTo>
                      <a:pt x="817721" y="4759"/>
                      <a:pt x="772859" y="-4861"/>
                      <a:pt x="708470" y="2473"/>
                    </a:cubicBezTo>
                    <a:cubicBezTo>
                      <a:pt x="690199" y="4570"/>
                      <a:pt x="672070" y="7751"/>
                      <a:pt x="654177" y="11998"/>
                    </a:cubicBezTo>
                    <a:cubicBezTo>
                      <a:pt x="599408" y="24285"/>
                      <a:pt x="516826" y="57813"/>
                      <a:pt x="426720" y="99247"/>
                    </a:cubicBezTo>
                    <a:cubicBezTo>
                      <a:pt x="381476" y="120202"/>
                      <a:pt x="334327" y="143062"/>
                      <a:pt x="287750" y="165922"/>
                    </a:cubicBezTo>
                    <a:cubicBezTo>
                      <a:pt x="176022" y="221929"/>
                      <a:pt x="68199" y="280222"/>
                      <a:pt x="0" y="317655"/>
                    </a:cubicBezTo>
                    <a:lnTo>
                      <a:pt x="31623" y="335848"/>
                    </a:lnTo>
                    <a:cubicBezTo>
                      <a:pt x="99822" y="298415"/>
                      <a:pt x="207645" y="240598"/>
                      <a:pt x="319468" y="184210"/>
                    </a:cubicBezTo>
                    <a:cubicBezTo>
                      <a:pt x="365950" y="160969"/>
                      <a:pt x="413099" y="138109"/>
                      <a:pt x="458343" y="117535"/>
                    </a:cubicBezTo>
                    <a:cubicBezTo>
                      <a:pt x="548450" y="76006"/>
                      <a:pt x="631031" y="42574"/>
                      <a:pt x="685800" y="30191"/>
                    </a:cubicBezTo>
                    <a:cubicBezTo>
                      <a:pt x="703702" y="25986"/>
                      <a:pt x="721829" y="22806"/>
                      <a:pt x="740093" y="20666"/>
                    </a:cubicBezTo>
                    <a:cubicBezTo>
                      <a:pt x="804005" y="13332"/>
                      <a:pt x="849344" y="22952"/>
                      <a:pt x="880681" y="4095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9A024D9-8D71-7D1A-516F-CC7E27B62CE8}"/>
                  </a:ext>
                </a:extLst>
              </p:cNvPr>
              <p:cNvSpPr/>
              <p:nvPr/>
            </p:nvSpPr>
            <p:spPr>
              <a:xfrm>
                <a:off x="8629676" y="4765493"/>
                <a:ext cx="696277" cy="239645"/>
              </a:xfrm>
              <a:custGeom>
                <a:avLst/>
                <a:gdLst>
                  <a:gd name="connsiteX0" fmla="*/ 696278 w 696277"/>
                  <a:gd name="connsiteY0" fmla="*/ 38478 h 239645"/>
                  <a:gd name="connsiteX1" fmla="*/ 560261 w 696277"/>
                  <a:gd name="connsiteY1" fmla="*/ 20761 h 239645"/>
                  <a:gd name="connsiteX2" fmla="*/ 505968 w 696277"/>
                  <a:gd name="connsiteY2" fmla="*/ 30286 h 239645"/>
                  <a:gd name="connsiteX3" fmla="*/ 278511 w 696277"/>
                  <a:gd name="connsiteY3" fmla="*/ 117631 h 239645"/>
                  <a:gd name="connsiteX4" fmla="*/ 139637 w 696277"/>
                  <a:gd name="connsiteY4" fmla="*/ 184306 h 239645"/>
                  <a:gd name="connsiteX5" fmla="*/ 31623 w 696277"/>
                  <a:gd name="connsiteY5" fmla="*/ 239646 h 239645"/>
                  <a:gd name="connsiteX6" fmla="*/ 0 w 696277"/>
                  <a:gd name="connsiteY6" fmla="*/ 221358 h 239645"/>
                  <a:gd name="connsiteX7" fmla="*/ 108013 w 696277"/>
                  <a:gd name="connsiteY7" fmla="*/ 166017 h 239645"/>
                  <a:gd name="connsiteX8" fmla="*/ 246888 w 696277"/>
                  <a:gd name="connsiteY8" fmla="*/ 99342 h 239645"/>
                  <a:gd name="connsiteX9" fmla="*/ 474345 w 696277"/>
                  <a:gd name="connsiteY9" fmla="*/ 11998 h 239645"/>
                  <a:gd name="connsiteX10" fmla="*/ 528638 w 696277"/>
                  <a:gd name="connsiteY10" fmla="*/ 2473 h 239645"/>
                  <a:gd name="connsiteX11" fmla="*/ 669227 w 696277"/>
                  <a:gd name="connsiteY11" fmla="*/ 22857 h 23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6277" h="239645">
                    <a:moveTo>
                      <a:pt x="696278" y="38478"/>
                    </a:moveTo>
                    <a:cubicBezTo>
                      <a:pt x="665131" y="22190"/>
                      <a:pt x="621125" y="13808"/>
                      <a:pt x="560261" y="20761"/>
                    </a:cubicBezTo>
                    <a:cubicBezTo>
                      <a:pt x="541997" y="22902"/>
                      <a:pt x="523870" y="26082"/>
                      <a:pt x="505968" y="30286"/>
                    </a:cubicBezTo>
                    <a:cubicBezTo>
                      <a:pt x="451199" y="42669"/>
                      <a:pt x="368617" y="76101"/>
                      <a:pt x="278511" y="117631"/>
                    </a:cubicBezTo>
                    <a:cubicBezTo>
                      <a:pt x="233267" y="138490"/>
                      <a:pt x="186119" y="161350"/>
                      <a:pt x="139637" y="184306"/>
                    </a:cubicBezTo>
                    <a:cubicBezTo>
                      <a:pt x="102775" y="202784"/>
                      <a:pt x="66294" y="221453"/>
                      <a:pt x="31623" y="239646"/>
                    </a:cubicBezTo>
                    <a:lnTo>
                      <a:pt x="0" y="221358"/>
                    </a:lnTo>
                    <a:cubicBezTo>
                      <a:pt x="34671" y="203165"/>
                      <a:pt x="71152" y="184496"/>
                      <a:pt x="108013" y="166017"/>
                    </a:cubicBezTo>
                    <a:cubicBezTo>
                      <a:pt x="154496" y="142776"/>
                      <a:pt x="201644" y="119916"/>
                      <a:pt x="246888" y="99342"/>
                    </a:cubicBezTo>
                    <a:cubicBezTo>
                      <a:pt x="336995" y="57814"/>
                      <a:pt x="419576" y="24381"/>
                      <a:pt x="474345" y="11998"/>
                    </a:cubicBezTo>
                    <a:cubicBezTo>
                      <a:pt x="492247" y="7794"/>
                      <a:pt x="510374" y="4614"/>
                      <a:pt x="528638" y="2473"/>
                    </a:cubicBezTo>
                    <a:cubicBezTo>
                      <a:pt x="592550" y="-4861"/>
                      <a:pt x="637889" y="4759"/>
                      <a:pt x="669227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236163B-E6F5-2C82-F4FA-70CBD3F4FAB6}"/>
                  </a:ext>
                </a:extLst>
              </p:cNvPr>
              <p:cNvSpPr/>
              <p:nvPr/>
            </p:nvSpPr>
            <p:spPr>
              <a:xfrm>
                <a:off x="8378597" y="4724440"/>
                <a:ext cx="880586" cy="336229"/>
              </a:xfrm>
              <a:custGeom>
                <a:avLst/>
                <a:gdLst>
                  <a:gd name="connsiteX0" fmla="*/ 739997 w 880586"/>
                  <a:gd name="connsiteY0" fmla="*/ 20666 h 336229"/>
                  <a:gd name="connsiteX1" fmla="*/ 685705 w 880586"/>
                  <a:gd name="connsiteY1" fmla="*/ 30191 h 336229"/>
                  <a:gd name="connsiteX2" fmla="*/ 319373 w 880586"/>
                  <a:gd name="connsiteY2" fmla="*/ 184591 h 336229"/>
                  <a:gd name="connsiteX3" fmla="*/ 31623 w 880586"/>
                  <a:gd name="connsiteY3" fmla="*/ 336229 h 336229"/>
                  <a:gd name="connsiteX4" fmla="*/ 0 w 880586"/>
                  <a:gd name="connsiteY4" fmla="*/ 318036 h 336229"/>
                  <a:gd name="connsiteX5" fmla="*/ 287750 w 880586"/>
                  <a:gd name="connsiteY5" fmla="*/ 166303 h 336229"/>
                  <a:gd name="connsiteX6" fmla="*/ 654082 w 880586"/>
                  <a:gd name="connsiteY6" fmla="*/ 11998 h 336229"/>
                  <a:gd name="connsiteX7" fmla="*/ 708374 w 880586"/>
                  <a:gd name="connsiteY7" fmla="*/ 2473 h 336229"/>
                  <a:gd name="connsiteX8" fmla="*/ 848963 w 880586"/>
                  <a:gd name="connsiteY8" fmla="*/ 22857 h 336229"/>
                  <a:gd name="connsiteX9" fmla="*/ 880586 w 880586"/>
                  <a:gd name="connsiteY9" fmla="*/ 41145 h 336229"/>
                  <a:gd name="connsiteX10" fmla="*/ 739997 w 880586"/>
                  <a:gd name="connsiteY10" fmla="*/ 20666 h 33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0586" h="336229">
                    <a:moveTo>
                      <a:pt x="739997" y="20666"/>
                    </a:moveTo>
                    <a:cubicBezTo>
                      <a:pt x="721736" y="22822"/>
                      <a:pt x="703610" y="26002"/>
                      <a:pt x="685705" y="30191"/>
                    </a:cubicBezTo>
                    <a:cubicBezTo>
                      <a:pt x="603409" y="48765"/>
                      <a:pt x="458343" y="114963"/>
                      <a:pt x="319373" y="184591"/>
                    </a:cubicBezTo>
                    <a:cubicBezTo>
                      <a:pt x="207550" y="240598"/>
                      <a:pt x="100298" y="298891"/>
                      <a:pt x="31623" y="336229"/>
                    </a:cubicBezTo>
                    <a:lnTo>
                      <a:pt x="0" y="318036"/>
                    </a:lnTo>
                    <a:cubicBezTo>
                      <a:pt x="68104" y="280508"/>
                      <a:pt x="175927" y="222786"/>
                      <a:pt x="287750" y="166303"/>
                    </a:cubicBezTo>
                    <a:cubicBezTo>
                      <a:pt x="426720" y="96675"/>
                      <a:pt x="571786" y="30477"/>
                      <a:pt x="654082" y="11998"/>
                    </a:cubicBezTo>
                    <a:cubicBezTo>
                      <a:pt x="671976" y="7758"/>
                      <a:pt x="690105" y="4578"/>
                      <a:pt x="708374" y="2473"/>
                    </a:cubicBezTo>
                    <a:cubicBezTo>
                      <a:pt x="772382" y="-4861"/>
                      <a:pt x="817721" y="4759"/>
                      <a:pt x="848963" y="22857"/>
                    </a:cubicBezTo>
                    <a:lnTo>
                      <a:pt x="880586" y="41145"/>
                    </a:lnTo>
                    <a:cubicBezTo>
                      <a:pt x="849344" y="22952"/>
                      <a:pt x="804005" y="13332"/>
                      <a:pt x="739997" y="2066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2C2C273-6892-78C5-B346-278C9F45C86A}"/>
                  </a:ext>
                </a:extLst>
              </p:cNvPr>
              <p:cNvSpPr/>
              <p:nvPr/>
            </p:nvSpPr>
            <p:spPr>
              <a:xfrm>
                <a:off x="8618056" y="4683197"/>
                <a:ext cx="565594" cy="173161"/>
              </a:xfrm>
              <a:custGeom>
                <a:avLst/>
                <a:gdLst>
                  <a:gd name="connsiteX0" fmla="*/ 565595 w 565594"/>
                  <a:gd name="connsiteY0" fmla="*/ 38478 h 173161"/>
                  <a:gd name="connsiteX1" fmla="*/ 429482 w 565594"/>
                  <a:gd name="connsiteY1" fmla="*/ 20761 h 173161"/>
                  <a:gd name="connsiteX2" fmla="*/ 375190 w 565594"/>
                  <a:gd name="connsiteY2" fmla="*/ 30286 h 173161"/>
                  <a:gd name="connsiteX3" fmla="*/ 31718 w 565594"/>
                  <a:gd name="connsiteY3" fmla="*/ 173161 h 173161"/>
                  <a:gd name="connsiteX4" fmla="*/ 0 w 565594"/>
                  <a:gd name="connsiteY4" fmla="*/ 154873 h 173161"/>
                  <a:gd name="connsiteX5" fmla="*/ 343567 w 565594"/>
                  <a:gd name="connsiteY5" fmla="*/ 11998 h 173161"/>
                  <a:gd name="connsiteX6" fmla="*/ 397859 w 565594"/>
                  <a:gd name="connsiteY6" fmla="*/ 2473 h 173161"/>
                  <a:gd name="connsiteX7" fmla="*/ 538448 w 565594"/>
                  <a:gd name="connsiteY7" fmla="*/ 22856 h 17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594" h="173161">
                    <a:moveTo>
                      <a:pt x="565595" y="38478"/>
                    </a:moveTo>
                    <a:cubicBezTo>
                      <a:pt x="534448" y="22190"/>
                      <a:pt x="490442" y="13808"/>
                      <a:pt x="429482" y="20761"/>
                    </a:cubicBezTo>
                    <a:cubicBezTo>
                      <a:pt x="411221" y="22917"/>
                      <a:pt x="393095" y="26098"/>
                      <a:pt x="375190" y="30286"/>
                    </a:cubicBezTo>
                    <a:cubicBezTo>
                      <a:pt x="297371" y="47812"/>
                      <a:pt x="163544" y="107915"/>
                      <a:pt x="31718" y="173161"/>
                    </a:cubicBezTo>
                    <a:lnTo>
                      <a:pt x="0" y="154873"/>
                    </a:lnTo>
                    <a:cubicBezTo>
                      <a:pt x="131826" y="89531"/>
                      <a:pt x="265748" y="29334"/>
                      <a:pt x="343567" y="11998"/>
                    </a:cubicBezTo>
                    <a:cubicBezTo>
                      <a:pt x="361470" y="7802"/>
                      <a:pt x="379597" y="4621"/>
                      <a:pt x="397859" y="2473"/>
                    </a:cubicBezTo>
                    <a:cubicBezTo>
                      <a:pt x="461867" y="-4861"/>
                      <a:pt x="507206" y="4759"/>
                      <a:pt x="538448" y="2285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EEBA561-61E5-7A88-DA9E-9E70B6E1DB9D}"/>
                  </a:ext>
                </a:extLst>
              </p:cNvPr>
              <p:cNvSpPr/>
              <p:nvPr/>
            </p:nvSpPr>
            <p:spPr>
              <a:xfrm>
                <a:off x="8236008" y="4641668"/>
                <a:ext cx="880967" cy="336705"/>
              </a:xfrm>
              <a:custGeom>
                <a:avLst/>
                <a:gdLst>
                  <a:gd name="connsiteX0" fmla="*/ 740093 w 880967"/>
                  <a:gd name="connsiteY0" fmla="*/ 21142 h 336705"/>
                  <a:gd name="connsiteX1" fmla="*/ 685800 w 880967"/>
                  <a:gd name="connsiteY1" fmla="*/ 30667 h 336705"/>
                  <a:gd name="connsiteX2" fmla="*/ 319469 w 880967"/>
                  <a:gd name="connsiteY2" fmla="*/ 185067 h 336705"/>
                  <a:gd name="connsiteX3" fmla="*/ 31623 w 880967"/>
                  <a:gd name="connsiteY3" fmla="*/ 336706 h 336705"/>
                  <a:gd name="connsiteX4" fmla="*/ 0 w 880967"/>
                  <a:gd name="connsiteY4" fmla="*/ 318132 h 336705"/>
                  <a:gd name="connsiteX5" fmla="*/ 287750 w 880967"/>
                  <a:gd name="connsiteY5" fmla="*/ 166399 h 336705"/>
                  <a:gd name="connsiteX6" fmla="*/ 654177 w 880967"/>
                  <a:gd name="connsiteY6" fmla="*/ 11998 h 336705"/>
                  <a:gd name="connsiteX7" fmla="*/ 708470 w 880967"/>
                  <a:gd name="connsiteY7" fmla="*/ 2473 h 336705"/>
                  <a:gd name="connsiteX8" fmla="*/ 849059 w 880967"/>
                  <a:gd name="connsiteY8" fmla="*/ 22857 h 336705"/>
                  <a:gd name="connsiteX9" fmla="*/ 880967 w 880967"/>
                  <a:gd name="connsiteY9" fmla="*/ 41907 h 336705"/>
                  <a:gd name="connsiteX10" fmla="*/ 740093 w 880967"/>
                  <a:gd name="connsiteY10" fmla="*/ 21142 h 336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0967" h="336705">
                    <a:moveTo>
                      <a:pt x="740093" y="21142"/>
                    </a:moveTo>
                    <a:cubicBezTo>
                      <a:pt x="721829" y="23283"/>
                      <a:pt x="703702" y="26463"/>
                      <a:pt x="685800" y="30667"/>
                    </a:cubicBezTo>
                    <a:cubicBezTo>
                      <a:pt x="603504" y="49241"/>
                      <a:pt x="458343" y="115440"/>
                      <a:pt x="319469" y="185067"/>
                    </a:cubicBezTo>
                    <a:cubicBezTo>
                      <a:pt x="207645" y="241074"/>
                      <a:pt x="99822" y="299367"/>
                      <a:pt x="31623" y="336706"/>
                    </a:cubicBezTo>
                    <a:lnTo>
                      <a:pt x="0" y="318132"/>
                    </a:lnTo>
                    <a:cubicBezTo>
                      <a:pt x="68199" y="280603"/>
                      <a:pt x="176022" y="222406"/>
                      <a:pt x="287750" y="166399"/>
                    </a:cubicBezTo>
                    <a:cubicBezTo>
                      <a:pt x="426720" y="96771"/>
                      <a:pt x="571881" y="30572"/>
                      <a:pt x="654177" y="11998"/>
                    </a:cubicBezTo>
                    <a:cubicBezTo>
                      <a:pt x="672079" y="7794"/>
                      <a:pt x="690206" y="4614"/>
                      <a:pt x="708470" y="2473"/>
                    </a:cubicBezTo>
                    <a:cubicBezTo>
                      <a:pt x="772382" y="-4861"/>
                      <a:pt x="817721" y="4759"/>
                      <a:pt x="849059" y="22857"/>
                    </a:cubicBezTo>
                    <a:lnTo>
                      <a:pt x="880967" y="41907"/>
                    </a:lnTo>
                    <a:cubicBezTo>
                      <a:pt x="849344" y="23428"/>
                      <a:pt x="804005" y="13808"/>
                      <a:pt x="740093" y="2114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2C043CD-9155-4503-B8E3-2F04407B9DE8}"/>
                  </a:ext>
                </a:extLst>
              </p:cNvPr>
              <p:cNvSpPr/>
              <p:nvPr/>
            </p:nvSpPr>
            <p:spPr>
              <a:xfrm>
                <a:off x="8438796" y="4600806"/>
                <a:ext cx="606647" cy="191544"/>
              </a:xfrm>
              <a:custGeom>
                <a:avLst/>
                <a:gdLst>
                  <a:gd name="connsiteX0" fmla="*/ 606647 w 606647"/>
                  <a:gd name="connsiteY0" fmla="*/ 41145 h 191544"/>
                  <a:gd name="connsiteX1" fmla="*/ 466058 w 606647"/>
                  <a:gd name="connsiteY1" fmla="*/ 20761 h 191544"/>
                  <a:gd name="connsiteX2" fmla="*/ 411766 w 606647"/>
                  <a:gd name="connsiteY2" fmla="*/ 30286 h 191544"/>
                  <a:gd name="connsiteX3" fmla="*/ 45434 w 606647"/>
                  <a:gd name="connsiteY3" fmla="*/ 184687 h 191544"/>
                  <a:gd name="connsiteX4" fmla="*/ 31718 w 606647"/>
                  <a:gd name="connsiteY4" fmla="*/ 191545 h 191544"/>
                  <a:gd name="connsiteX5" fmla="*/ 0 w 606647"/>
                  <a:gd name="connsiteY5" fmla="*/ 173256 h 191544"/>
                  <a:gd name="connsiteX6" fmla="*/ 13716 w 606647"/>
                  <a:gd name="connsiteY6" fmla="*/ 166398 h 191544"/>
                  <a:gd name="connsiteX7" fmla="*/ 380143 w 606647"/>
                  <a:gd name="connsiteY7" fmla="*/ 11998 h 191544"/>
                  <a:gd name="connsiteX8" fmla="*/ 434435 w 606647"/>
                  <a:gd name="connsiteY8" fmla="*/ 2473 h 191544"/>
                  <a:gd name="connsiteX9" fmla="*/ 575024 w 606647"/>
                  <a:gd name="connsiteY9" fmla="*/ 22857 h 19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6647" h="191544">
                    <a:moveTo>
                      <a:pt x="606647" y="41145"/>
                    </a:moveTo>
                    <a:cubicBezTo>
                      <a:pt x="575310" y="23142"/>
                      <a:pt x="529971" y="13522"/>
                      <a:pt x="466058" y="20761"/>
                    </a:cubicBezTo>
                    <a:cubicBezTo>
                      <a:pt x="447802" y="22951"/>
                      <a:pt x="429678" y="26131"/>
                      <a:pt x="411766" y="30286"/>
                    </a:cubicBezTo>
                    <a:cubicBezTo>
                      <a:pt x="329470" y="48860"/>
                      <a:pt x="184404" y="115059"/>
                      <a:pt x="45434" y="184687"/>
                    </a:cubicBezTo>
                    <a:lnTo>
                      <a:pt x="31718" y="191545"/>
                    </a:lnTo>
                    <a:lnTo>
                      <a:pt x="0" y="173256"/>
                    </a:lnTo>
                    <a:lnTo>
                      <a:pt x="13716" y="166398"/>
                    </a:lnTo>
                    <a:cubicBezTo>
                      <a:pt x="152686" y="96771"/>
                      <a:pt x="297847" y="30572"/>
                      <a:pt x="380143" y="11998"/>
                    </a:cubicBezTo>
                    <a:cubicBezTo>
                      <a:pt x="398045" y="7794"/>
                      <a:pt x="416171" y="4614"/>
                      <a:pt x="434435" y="2473"/>
                    </a:cubicBezTo>
                    <a:cubicBezTo>
                      <a:pt x="498348" y="-4861"/>
                      <a:pt x="543687" y="4759"/>
                      <a:pt x="575024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8034305-3083-8E25-23FE-1066E0BE6F66}"/>
                  </a:ext>
                </a:extLst>
              </p:cNvPr>
              <p:cNvSpPr/>
              <p:nvPr/>
            </p:nvSpPr>
            <p:spPr>
              <a:xfrm>
                <a:off x="8093514" y="4559848"/>
                <a:ext cx="880681" cy="336229"/>
              </a:xfrm>
              <a:custGeom>
                <a:avLst/>
                <a:gdLst>
                  <a:gd name="connsiteX0" fmla="*/ 739997 w 880681"/>
                  <a:gd name="connsiteY0" fmla="*/ 20666 h 336229"/>
                  <a:gd name="connsiteX1" fmla="*/ 685705 w 880681"/>
                  <a:gd name="connsiteY1" fmla="*/ 30191 h 336229"/>
                  <a:gd name="connsiteX2" fmla="*/ 319373 w 880681"/>
                  <a:gd name="connsiteY2" fmla="*/ 184591 h 336229"/>
                  <a:gd name="connsiteX3" fmla="*/ 31623 w 880681"/>
                  <a:gd name="connsiteY3" fmla="*/ 336229 h 336229"/>
                  <a:gd name="connsiteX4" fmla="*/ 0 w 880681"/>
                  <a:gd name="connsiteY4" fmla="*/ 318036 h 336229"/>
                  <a:gd name="connsiteX5" fmla="*/ 287750 w 880681"/>
                  <a:gd name="connsiteY5" fmla="*/ 166303 h 336229"/>
                  <a:gd name="connsiteX6" fmla="*/ 654082 w 880681"/>
                  <a:gd name="connsiteY6" fmla="*/ 11998 h 336229"/>
                  <a:gd name="connsiteX7" fmla="*/ 708374 w 880681"/>
                  <a:gd name="connsiteY7" fmla="*/ 2473 h 336229"/>
                  <a:gd name="connsiteX8" fmla="*/ 848963 w 880681"/>
                  <a:gd name="connsiteY8" fmla="*/ 22857 h 336229"/>
                  <a:gd name="connsiteX9" fmla="*/ 880681 w 880681"/>
                  <a:gd name="connsiteY9" fmla="*/ 41145 h 336229"/>
                  <a:gd name="connsiteX10" fmla="*/ 739997 w 880681"/>
                  <a:gd name="connsiteY10" fmla="*/ 20666 h 33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0681" h="336229">
                    <a:moveTo>
                      <a:pt x="739997" y="20666"/>
                    </a:moveTo>
                    <a:cubicBezTo>
                      <a:pt x="721735" y="22814"/>
                      <a:pt x="703608" y="25994"/>
                      <a:pt x="685705" y="30191"/>
                    </a:cubicBezTo>
                    <a:cubicBezTo>
                      <a:pt x="603409" y="49241"/>
                      <a:pt x="458343" y="114963"/>
                      <a:pt x="319373" y="184591"/>
                    </a:cubicBezTo>
                    <a:cubicBezTo>
                      <a:pt x="207550" y="240598"/>
                      <a:pt x="99822" y="298891"/>
                      <a:pt x="31623" y="336229"/>
                    </a:cubicBezTo>
                    <a:lnTo>
                      <a:pt x="0" y="318036"/>
                    </a:lnTo>
                    <a:cubicBezTo>
                      <a:pt x="68104" y="280508"/>
                      <a:pt x="175927" y="222310"/>
                      <a:pt x="287750" y="166303"/>
                    </a:cubicBezTo>
                    <a:cubicBezTo>
                      <a:pt x="426720" y="96675"/>
                      <a:pt x="571786" y="30477"/>
                      <a:pt x="654082" y="11998"/>
                    </a:cubicBezTo>
                    <a:cubicBezTo>
                      <a:pt x="671976" y="7758"/>
                      <a:pt x="690105" y="4578"/>
                      <a:pt x="708374" y="2473"/>
                    </a:cubicBezTo>
                    <a:cubicBezTo>
                      <a:pt x="772382" y="-4861"/>
                      <a:pt x="817721" y="4759"/>
                      <a:pt x="848963" y="22857"/>
                    </a:cubicBezTo>
                    <a:lnTo>
                      <a:pt x="880681" y="41145"/>
                    </a:lnTo>
                    <a:cubicBezTo>
                      <a:pt x="849344" y="22952"/>
                      <a:pt x="804386" y="13332"/>
                      <a:pt x="739997" y="2066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F0F62E7-0AAB-BB43-89BE-C60841BD782F}"/>
                  </a:ext>
                </a:extLst>
              </p:cNvPr>
              <p:cNvSpPr/>
              <p:nvPr/>
            </p:nvSpPr>
            <p:spPr>
              <a:xfrm>
                <a:off x="8022172" y="4518700"/>
                <a:ext cx="880681" cy="336228"/>
              </a:xfrm>
              <a:custGeom>
                <a:avLst/>
                <a:gdLst>
                  <a:gd name="connsiteX0" fmla="*/ 740093 w 880681"/>
                  <a:gd name="connsiteY0" fmla="*/ 20666 h 336228"/>
                  <a:gd name="connsiteX1" fmla="*/ 685800 w 880681"/>
                  <a:gd name="connsiteY1" fmla="*/ 30191 h 336228"/>
                  <a:gd name="connsiteX2" fmla="*/ 319469 w 880681"/>
                  <a:gd name="connsiteY2" fmla="*/ 184591 h 336228"/>
                  <a:gd name="connsiteX3" fmla="*/ 31718 w 880681"/>
                  <a:gd name="connsiteY3" fmla="*/ 336229 h 336228"/>
                  <a:gd name="connsiteX4" fmla="*/ 0 w 880681"/>
                  <a:gd name="connsiteY4" fmla="*/ 318036 h 336228"/>
                  <a:gd name="connsiteX5" fmla="*/ 287846 w 880681"/>
                  <a:gd name="connsiteY5" fmla="*/ 166303 h 336228"/>
                  <a:gd name="connsiteX6" fmla="*/ 654177 w 880681"/>
                  <a:gd name="connsiteY6" fmla="*/ 11998 h 336228"/>
                  <a:gd name="connsiteX7" fmla="*/ 708470 w 880681"/>
                  <a:gd name="connsiteY7" fmla="*/ 2473 h 336228"/>
                  <a:gd name="connsiteX8" fmla="*/ 849059 w 880681"/>
                  <a:gd name="connsiteY8" fmla="*/ 22857 h 336228"/>
                  <a:gd name="connsiteX9" fmla="*/ 880682 w 880681"/>
                  <a:gd name="connsiteY9" fmla="*/ 41145 h 336228"/>
                  <a:gd name="connsiteX10" fmla="*/ 740093 w 880681"/>
                  <a:gd name="connsiteY10" fmla="*/ 20666 h 336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0681" h="336228">
                    <a:moveTo>
                      <a:pt x="740093" y="20666"/>
                    </a:moveTo>
                    <a:cubicBezTo>
                      <a:pt x="721829" y="22806"/>
                      <a:pt x="703702" y="25986"/>
                      <a:pt x="685800" y="30191"/>
                    </a:cubicBezTo>
                    <a:cubicBezTo>
                      <a:pt x="603504" y="48765"/>
                      <a:pt x="458438" y="114963"/>
                      <a:pt x="319469" y="184591"/>
                    </a:cubicBezTo>
                    <a:cubicBezTo>
                      <a:pt x="207645" y="240598"/>
                      <a:pt x="99822" y="298891"/>
                      <a:pt x="31718" y="336229"/>
                    </a:cubicBezTo>
                    <a:lnTo>
                      <a:pt x="0" y="318036"/>
                    </a:lnTo>
                    <a:cubicBezTo>
                      <a:pt x="68199" y="280508"/>
                      <a:pt x="176022" y="222310"/>
                      <a:pt x="287846" y="166303"/>
                    </a:cubicBezTo>
                    <a:cubicBezTo>
                      <a:pt x="426720" y="96675"/>
                      <a:pt x="571881" y="30477"/>
                      <a:pt x="654177" y="11998"/>
                    </a:cubicBezTo>
                    <a:cubicBezTo>
                      <a:pt x="672070" y="7751"/>
                      <a:pt x="690199" y="4570"/>
                      <a:pt x="708470" y="2473"/>
                    </a:cubicBezTo>
                    <a:cubicBezTo>
                      <a:pt x="772382" y="-4861"/>
                      <a:pt x="817721" y="4759"/>
                      <a:pt x="849059" y="22857"/>
                    </a:cubicBezTo>
                    <a:lnTo>
                      <a:pt x="880682" y="41145"/>
                    </a:lnTo>
                    <a:cubicBezTo>
                      <a:pt x="849440" y="22952"/>
                      <a:pt x="804005" y="13332"/>
                      <a:pt x="740093" y="2066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055FD8C-33C5-9117-57F8-ACE3A9FFB38E}"/>
                  </a:ext>
                </a:extLst>
              </p:cNvPr>
              <p:cNvSpPr/>
              <p:nvPr/>
            </p:nvSpPr>
            <p:spPr>
              <a:xfrm>
                <a:off x="8193527" y="4477362"/>
                <a:ext cx="633507" cy="207546"/>
              </a:xfrm>
              <a:custGeom>
                <a:avLst/>
                <a:gdLst>
                  <a:gd name="connsiteX0" fmla="*/ 633508 w 633507"/>
                  <a:gd name="connsiteY0" fmla="*/ 38573 h 207546"/>
                  <a:gd name="connsiteX1" fmla="*/ 497491 w 633507"/>
                  <a:gd name="connsiteY1" fmla="*/ 20761 h 207546"/>
                  <a:gd name="connsiteX2" fmla="*/ 443198 w 633507"/>
                  <a:gd name="connsiteY2" fmla="*/ 30286 h 207546"/>
                  <a:gd name="connsiteX3" fmla="*/ 76867 w 633507"/>
                  <a:gd name="connsiteY3" fmla="*/ 184686 h 207546"/>
                  <a:gd name="connsiteX4" fmla="*/ 31623 w 633507"/>
                  <a:gd name="connsiteY4" fmla="*/ 207547 h 207546"/>
                  <a:gd name="connsiteX5" fmla="*/ 0 w 633507"/>
                  <a:gd name="connsiteY5" fmla="*/ 189258 h 207546"/>
                  <a:gd name="connsiteX6" fmla="*/ 45244 w 633507"/>
                  <a:gd name="connsiteY6" fmla="*/ 166399 h 207546"/>
                  <a:gd name="connsiteX7" fmla="*/ 411575 w 633507"/>
                  <a:gd name="connsiteY7" fmla="*/ 11998 h 207546"/>
                  <a:gd name="connsiteX8" fmla="*/ 465868 w 633507"/>
                  <a:gd name="connsiteY8" fmla="*/ 2473 h 207546"/>
                  <a:gd name="connsiteX9" fmla="*/ 606457 w 633507"/>
                  <a:gd name="connsiteY9" fmla="*/ 22857 h 20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3507" h="207546">
                    <a:moveTo>
                      <a:pt x="633508" y="38573"/>
                    </a:moveTo>
                    <a:cubicBezTo>
                      <a:pt x="602456" y="22285"/>
                      <a:pt x="558451" y="13903"/>
                      <a:pt x="497491" y="20761"/>
                    </a:cubicBezTo>
                    <a:cubicBezTo>
                      <a:pt x="479235" y="22960"/>
                      <a:pt x="461112" y="26139"/>
                      <a:pt x="443198" y="30286"/>
                    </a:cubicBezTo>
                    <a:cubicBezTo>
                      <a:pt x="360902" y="48765"/>
                      <a:pt x="215837" y="115059"/>
                      <a:pt x="76867" y="184686"/>
                    </a:cubicBezTo>
                    <a:lnTo>
                      <a:pt x="31623" y="207547"/>
                    </a:lnTo>
                    <a:lnTo>
                      <a:pt x="0" y="189258"/>
                    </a:lnTo>
                    <a:lnTo>
                      <a:pt x="45244" y="166399"/>
                    </a:lnTo>
                    <a:cubicBezTo>
                      <a:pt x="184213" y="96771"/>
                      <a:pt x="329279" y="30572"/>
                      <a:pt x="411575" y="11998"/>
                    </a:cubicBezTo>
                    <a:cubicBezTo>
                      <a:pt x="429477" y="7794"/>
                      <a:pt x="447604" y="4614"/>
                      <a:pt x="465868" y="2473"/>
                    </a:cubicBezTo>
                    <a:cubicBezTo>
                      <a:pt x="529780" y="-4861"/>
                      <a:pt x="575215" y="4759"/>
                      <a:pt x="606457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B7AB8CD-49F9-982C-72A0-B80AB53C6405}"/>
                  </a:ext>
                </a:extLst>
              </p:cNvPr>
              <p:cNvSpPr/>
              <p:nvPr/>
            </p:nvSpPr>
            <p:spPr>
              <a:xfrm>
                <a:off x="7879678" y="4436309"/>
                <a:ext cx="880681" cy="336324"/>
              </a:xfrm>
              <a:custGeom>
                <a:avLst/>
                <a:gdLst>
                  <a:gd name="connsiteX0" fmla="*/ 740093 w 880681"/>
                  <a:gd name="connsiteY0" fmla="*/ 20761 h 336324"/>
                  <a:gd name="connsiteX1" fmla="*/ 685705 w 880681"/>
                  <a:gd name="connsiteY1" fmla="*/ 30286 h 336324"/>
                  <a:gd name="connsiteX2" fmla="*/ 319373 w 880681"/>
                  <a:gd name="connsiteY2" fmla="*/ 184686 h 336324"/>
                  <a:gd name="connsiteX3" fmla="*/ 31623 w 880681"/>
                  <a:gd name="connsiteY3" fmla="*/ 336324 h 336324"/>
                  <a:gd name="connsiteX4" fmla="*/ 0 w 880681"/>
                  <a:gd name="connsiteY4" fmla="*/ 318132 h 336324"/>
                  <a:gd name="connsiteX5" fmla="*/ 287750 w 880681"/>
                  <a:gd name="connsiteY5" fmla="*/ 166399 h 336324"/>
                  <a:gd name="connsiteX6" fmla="*/ 654082 w 880681"/>
                  <a:gd name="connsiteY6" fmla="*/ 11998 h 336324"/>
                  <a:gd name="connsiteX7" fmla="*/ 708374 w 880681"/>
                  <a:gd name="connsiteY7" fmla="*/ 2473 h 336324"/>
                  <a:gd name="connsiteX8" fmla="*/ 849059 w 880681"/>
                  <a:gd name="connsiteY8" fmla="*/ 22857 h 336324"/>
                  <a:gd name="connsiteX9" fmla="*/ 880682 w 880681"/>
                  <a:gd name="connsiteY9" fmla="*/ 41049 h 336324"/>
                  <a:gd name="connsiteX10" fmla="*/ 740093 w 880681"/>
                  <a:gd name="connsiteY10" fmla="*/ 20761 h 33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0681" h="336324">
                    <a:moveTo>
                      <a:pt x="740093" y="20761"/>
                    </a:moveTo>
                    <a:cubicBezTo>
                      <a:pt x="721798" y="22909"/>
                      <a:pt x="703640" y="26089"/>
                      <a:pt x="685705" y="30286"/>
                    </a:cubicBezTo>
                    <a:cubicBezTo>
                      <a:pt x="603504" y="48860"/>
                      <a:pt x="458343" y="115059"/>
                      <a:pt x="319373" y="184686"/>
                    </a:cubicBezTo>
                    <a:cubicBezTo>
                      <a:pt x="207645" y="240693"/>
                      <a:pt x="100298" y="298986"/>
                      <a:pt x="31623" y="336324"/>
                    </a:cubicBezTo>
                    <a:lnTo>
                      <a:pt x="0" y="318132"/>
                    </a:lnTo>
                    <a:cubicBezTo>
                      <a:pt x="68199" y="280603"/>
                      <a:pt x="175927" y="222406"/>
                      <a:pt x="287750" y="166399"/>
                    </a:cubicBezTo>
                    <a:cubicBezTo>
                      <a:pt x="426720" y="96771"/>
                      <a:pt x="571786" y="30572"/>
                      <a:pt x="654082" y="11998"/>
                    </a:cubicBezTo>
                    <a:cubicBezTo>
                      <a:pt x="671987" y="7809"/>
                      <a:pt x="690113" y="4629"/>
                      <a:pt x="708374" y="2473"/>
                    </a:cubicBezTo>
                    <a:cubicBezTo>
                      <a:pt x="772382" y="-4861"/>
                      <a:pt x="817721" y="4759"/>
                      <a:pt x="849059" y="22857"/>
                    </a:cubicBezTo>
                    <a:lnTo>
                      <a:pt x="880682" y="41049"/>
                    </a:lnTo>
                    <a:cubicBezTo>
                      <a:pt x="849344" y="23047"/>
                      <a:pt x="804005" y="13427"/>
                      <a:pt x="740093" y="2076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EF93C63-E56D-13D3-DEB4-F488589350E0}"/>
                  </a:ext>
                </a:extLst>
              </p:cNvPr>
              <p:cNvSpPr/>
              <p:nvPr/>
            </p:nvSpPr>
            <p:spPr>
              <a:xfrm>
                <a:off x="7808050" y="4563655"/>
                <a:ext cx="1352740" cy="825912"/>
              </a:xfrm>
              <a:custGeom>
                <a:avLst/>
                <a:gdLst>
                  <a:gd name="connsiteX0" fmla="*/ 1321118 w 1352740"/>
                  <a:gd name="connsiteY0" fmla="*/ 711041 h 825912"/>
                  <a:gd name="connsiteX1" fmla="*/ 1140714 w 1352740"/>
                  <a:gd name="connsiteY1" fmla="*/ 807625 h 825912"/>
                  <a:gd name="connsiteX2" fmla="*/ 1172337 w 1352740"/>
                  <a:gd name="connsiteY2" fmla="*/ 825913 h 825912"/>
                  <a:gd name="connsiteX3" fmla="*/ 1352741 w 1352740"/>
                  <a:gd name="connsiteY3" fmla="*/ 729234 h 825912"/>
                  <a:gd name="connsiteX4" fmla="*/ 1194626 w 1352740"/>
                  <a:gd name="connsiteY4" fmla="*/ 542544 h 825912"/>
                  <a:gd name="connsiteX5" fmla="*/ 926878 w 1352740"/>
                  <a:gd name="connsiteY5" fmla="*/ 684181 h 825912"/>
                  <a:gd name="connsiteX6" fmla="*/ 958501 w 1352740"/>
                  <a:gd name="connsiteY6" fmla="*/ 702469 h 825912"/>
                  <a:gd name="connsiteX7" fmla="*/ 1226344 w 1352740"/>
                  <a:gd name="connsiteY7" fmla="*/ 560832 h 825912"/>
                  <a:gd name="connsiteX8" fmla="*/ 994601 w 1352740"/>
                  <a:gd name="connsiteY8" fmla="*/ 489585 h 825912"/>
                  <a:gd name="connsiteX9" fmla="*/ 784003 w 1352740"/>
                  <a:gd name="connsiteY9" fmla="*/ 601885 h 825912"/>
                  <a:gd name="connsiteX10" fmla="*/ 815626 w 1352740"/>
                  <a:gd name="connsiteY10" fmla="*/ 620173 h 825912"/>
                  <a:gd name="connsiteX11" fmla="*/ 1026224 w 1352740"/>
                  <a:gd name="connsiteY11" fmla="*/ 507873 h 825912"/>
                  <a:gd name="connsiteX12" fmla="*/ 783908 w 1352740"/>
                  <a:gd name="connsiteY12" fmla="*/ 442913 h 825912"/>
                  <a:gd name="connsiteX13" fmla="*/ 641033 w 1352740"/>
                  <a:gd name="connsiteY13" fmla="*/ 519113 h 825912"/>
                  <a:gd name="connsiteX14" fmla="*/ 672655 w 1352740"/>
                  <a:gd name="connsiteY14" fmla="*/ 537400 h 825912"/>
                  <a:gd name="connsiteX15" fmla="*/ 815530 w 1352740"/>
                  <a:gd name="connsiteY15" fmla="*/ 460724 h 825912"/>
                  <a:gd name="connsiteX16" fmla="*/ 771144 w 1352740"/>
                  <a:gd name="connsiteY16" fmla="*/ 293370 h 825912"/>
                  <a:gd name="connsiteX17" fmla="*/ 498920 w 1352740"/>
                  <a:gd name="connsiteY17" fmla="*/ 437293 h 825912"/>
                  <a:gd name="connsiteX18" fmla="*/ 530543 w 1352740"/>
                  <a:gd name="connsiteY18" fmla="*/ 455581 h 825912"/>
                  <a:gd name="connsiteX19" fmla="*/ 802862 w 1352740"/>
                  <a:gd name="connsiteY19" fmla="*/ 311658 h 825912"/>
                  <a:gd name="connsiteX20" fmla="*/ 592455 w 1352740"/>
                  <a:gd name="connsiteY20" fmla="*/ 229553 h 825912"/>
                  <a:gd name="connsiteX21" fmla="*/ 356330 w 1352740"/>
                  <a:gd name="connsiteY21" fmla="*/ 354997 h 825912"/>
                  <a:gd name="connsiteX22" fmla="*/ 387953 w 1352740"/>
                  <a:gd name="connsiteY22" fmla="*/ 373285 h 825912"/>
                  <a:gd name="connsiteX23" fmla="*/ 624078 w 1352740"/>
                  <a:gd name="connsiteY23" fmla="*/ 247840 h 825912"/>
                  <a:gd name="connsiteX24" fmla="*/ 347377 w 1352740"/>
                  <a:gd name="connsiteY24" fmla="*/ 122206 h 825912"/>
                  <a:gd name="connsiteX25" fmla="*/ 142494 w 1352740"/>
                  <a:gd name="connsiteY25" fmla="*/ 231553 h 825912"/>
                  <a:gd name="connsiteX26" fmla="*/ 174212 w 1352740"/>
                  <a:gd name="connsiteY26" fmla="*/ 249841 h 825912"/>
                  <a:gd name="connsiteX27" fmla="*/ 379000 w 1352740"/>
                  <a:gd name="connsiteY27" fmla="*/ 140494 h 825912"/>
                  <a:gd name="connsiteX28" fmla="*/ 282988 w 1352740"/>
                  <a:gd name="connsiteY28" fmla="*/ 0 h 825912"/>
                  <a:gd name="connsiteX29" fmla="*/ 0 w 1352740"/>
                  <a:gd name="connsiteY29" fmla="*/ 149257 h 825912"/>
                  <a:gd name="connsiteX30" fmla="*/ 32004 w 1352740"/>
                  <a:gd name="connsiteY30" fmla="*/ 167545 h 825912"/>
                  <a:gd name="connsiteX31" fmla="*/ 315087 w 1352740"/>
                  <a:gd name="connsiteY31" fmla="*/ 18288 h 825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52740" h="825912">
                    <a:moveTo>
                      <a:pt x="1321118" y="711041"/>
                    </a:moveTo>
                    <a:cubicBezTo>
                      <a:pt x="1250252" y="747903"/>
                      <a:pt x="1186529" y="782479"/>
                      <a:pt x="1140714" y="807625"/>
                    </a:cubicBezTo>
                    <a:lnTo>
                      <a:pt x="1172337" y="825913"/>
                    </a:lnTo>
                    <a:cubicBezTo>
                      <a:pt x="1218152" y="800767"/>
                      <a:pt x="1281875" y="766191"/>
                      <a:pt x="1352741" y="729234"/>
                    </a:cubicBezTo>
                    <a:close/>
                    <a:moveTo>
                      <a:pt x="1194626" y="542544"/>
                    </a:moveTo>
                    <a:cubicBezTo>
                      <a:pt x="1089851" y="595408"/>
                      <a:pt x="990981" y="648938"/>
                      <a:pt x="926878" y="684181"/>
                    </a:cubicBezTo>
                    <a:lnTo>
                      <a:pt x="958501" y="702469"/>
                    </a:lnTo>
                    <a:cubicBezTo>
                      <a:pt x="1022604" y="667226"/>
                      <a:pt x="1121759" y="613696"/>
                      <a:pt x="1226344" y="560832"/>
                    </a:cubicBezTo>
                    <a:close/>
                    <a:moveTo>
                      <a:pt x="994601" y="489585"/>
                    </a:moveTo>
                    <a:cubicBezTo>
                      <a:pt x="911733" y="532257"/>
                      <a:pt x="836200" y="573214"/>
                      <a:pt x="784003" y="601885"/>
                    </a:cubicBezTo>
                    <a:lnTo>
                      <a:pt x="815626" y="620173"/>
                    </a:lnTo>
                    <a:cubicBezTo>
                      <a:pt x="867918" y="591598"/>
                      <a:pt x="943451" y="550545"/>
                      <a:pt x="1026224" y="507873"/>
                    </a:cubicBezTo>
                    <a:close/>
                    <a:moveTo>
                      <a:pt x="783908" y="442913"/>
                    </a:moveTo>
                    <a:cubicBezTo>
                      <a:pt x="728377" y="472154"/>
                      <a:pt x="679133" y="499015"/>
                      <a:pt x="641033" y="519113"/>
                    </a:cubicBezTo>
                    <a:lnTo>
                      <a:pt x="672655" y="537400"/>
                    </a:lnTo>
                    <a:cubicBezTo>
                      <a:pt x="710184" y="516827"/>
                      <a:pt x="759619" y="489775"/>
                      <a:pt x="815530" y="460724"/>
                    </a:cubicBezTo>
                    <a:close/>
                    <a:moveTo>
                      <a:pt x="771144" y="293370"/>
                    </a:moveTo>
                    <a:cubicBezTo>
                      <a:pt x="664940" y="346996"/>
                      <a:pt x="563975" y="401574"/>
                      <a:pt x="498920" y="437293"/>
                    </a:cubicBezTo>
                    <a:lnTo>
                      <a:pt x="530543" y="455581"/>
                    </a:lnTo>
                    <a:cubicBezTo>
                      <a:pt x="595598" y="419862"/>
                      <a:pt x="696659" y="365284"/>
                      <a:pt x="802862" y="311658"/>
                    </a:cubicBezTo>
                    <a:close/>
                    <a:moveTo>
                      <a:pt x="592455" y="229553"/>
                    </a:moveTo>
                    <a:cubicBezTo>
                      <a:pt x="499872" y="277178"/>
                      <a:pt x="413956" y="323374"/>
                      <a:pt x="356330" y="354997"/>
                    </a:cubicBezTo>
                    <a:lnTo>
                      <a:pt x="387953" y="373285"/>
                    </a:lnTo>
                    <a:cubicBezTo>
                      <a:pt x="445580" y="341662"/>
                      <a:pt x="531400" y="295275"/>
                      <a:pt x="624078" y="247840"/>
                    </a:cubicBezTo>
                    <a:close/>
                    <a:moveTo>
                      <a:pt x="347377" y="122206"/>
                    </a:moveTo>
                    <a:cubicBezTo>
                      <a:pt x="266890" y="163830"/>
                      <a:pt x="193548" y="203549"/>
                      <a:pt x="142494" y="231553"/>
                    </a:cubicBezTo>
                    <a:lnTo>
                      <a:pt x="174212" y="249841"/>
                    </a:lnTo>
                    <a:cubicBezTo>
                      <a:pt x="225171" y="221837"/>
                      <a:pt x="298037" y="182118"/>
                      <a:pt x="379000" y="140494"/>
                    </a:cubicBezTo>
                    <a:close/>
                    <a:moveTo>
                      <a:pt x="282988" y="0"/>
                    </a:moveTo>
                    <a:cubicBezTo>
                      <a:pt x="172974" y="55245"/>
                      <a:pt x="67246" y="112395"/>
                      <a:pt x="0" y="149257"/>
                    </a:cubicBezTo>
                    <a:lnTo>
                      <a:pt x="32004" y="167545"/>
                    </a:lnTo>
                    <a:cubicBezTo>
                      <a:pt x="99250" y="130588"/>
                      <a:pt x="204978" y="73533"/>
                      <a:pt x="315087" y="1828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896CB99-CC70-90BF-ADCE-8280600446E4}"/>
                  </a:ext>
                </a:extLst>
              </p:cNvPr>
              <p:cNvSpPr/>
              <p:nvPr/>
            </p:nvSpPr>
            <p:spPr>
              <a:xfrm>
                <a:off x="7808050" y="4563655"/>
                <a:ext cx="1352740" cy="825912"/>
              </a:xfrm>
              <a:custGeom>
                <a:avLst/>
                <a:gdLst>
                  <a:gd name="connsiteX0" fmla="*/ 1321118 w 1352740"/>
                  <a:gd name="connsiteY0" fmla="*/ 711041 h 825912"/>
                  <a:gd name="connsiteX1" fmla="*/ 1140714 w 1352740"/>
                  <a:gd name="connsiteY1" fmla="*/ 807625 h 825912"/>
                  <a:gd name="connsiteX2" fmla="*/ 1172337 w 1352740"/>
                  <a:gd name="connsiteY2" fmla="*/ 825913 h 825912"/>
                  <a:gd name="connsiteX3" fmla="*/ 1352741 w 1352740"/>
                  <a:gd name="connsiteY3" fmla="*/ 729234 h 825912"/>
                  <a:gd name="connsiteX4" fmla="*/ 1194626 w 1352740"/>
                  <a:gd name="connsiteY4" fmla="*/ 542544 h 825912"/>
                  <a:gd name="connsiteX5" fmla="*/ 926878 w 1352740"/>
                  <a:gd name="connsiteY5" fmla="*/ 684181 h 825912"/>
                  <a:gd name="connsiteX6" fmla="*/ 958501 w 1352740"/>
                  <a:gd name="connsiteY6" fmla="*/ 702469 h 825912"/>
                  <a:gd name="connsiteX7" fmla="*/ 1226344 w 1352740"/>
                  <a:gd name="connsiteY7" fmla="*/ 560832 h 825912"/>
                  <a:gd name="connsiteX8" fmla="*/ 994601 w 1352740"/>
                  <a:gd name="connsiteY8" fmla="*/ 489585 h 825912"/>
                  <a:gd name="connsiteX9" fmla="*/ 784003 w 1352740"/>
                  <a:gd name="connsiteY9" fmla="*/ 601885 h 825912"/>
                  <a:gd name="connsiteX10" fmla="*/ 815626 w 1352740"/>
                  <a:gd name="connsiteY10" fmla="*/ 620173 h 825912"/>
                  <a:gd name="connsiteX11" fmla="*/ 1026224 w 1352740"/>
                  <a:gd name="connsiteY11" fmla="*/ 507873 h 825912"/>
                  <a:gd name="connsiteX12" fmla="*/ 783908 w 1352740"/>
                  <a:gd name="connsiteY12" fmla="*/ 442913 h 825912"/>
                  <a:gd name="connsiteX13" fmla="*/ 641033 w 1352740"/>
                  <a:gd name="connsiteY13" fmla="*/ 519113 h 825912"/>
                  <a:gd name="connsiteX14" fmla="*/ 672655 w 1352740"/>
                  <a:gd name="connsiteY14" fmla="*/ 537400 h 825912"/>
                  <a:gd name="connsiteX15" fmla="*/ 815530 w 1352740"/>
                  <a:gd name="connsiteY15" fmla="*/ 460724 h 825912"/>
                  <a:gd name="connsiteX16" fmla="*/ 771144 w 1352740"/>
                  <a:gd name="connsiteY16" fmla="*/ 293370 h 825912"/>
                  <a:gd name="connsiteX17" fmla="*/ 498920 w 1352740"/>
                  <a:gd name="connsiteY17" fmla="*/ 437293 h 825912"/>
                  <a:gd name="connsiteX18" fmla="*/ 530543 w 1352740"/>
                  <a:gd name="connsiteY18" fmla="*/ 455581 h 825912"/>
                  <a:gd name="connsiteX19" fmla="*/ 802862 w 1352740"/>
                  <a:gd name="connsiteY19" fmla="*/ 311658 h 825912"/>
                  <a:gd name="connsiteX20" fmla="*/ 592455 w 1352740"/>
                  <a:gd name="connsiteY20" fmla="*/ 229553 h 825912"/>
                  <a:gd name="connsiteX21" fmla="*/ 356330 w 1352740"/>
                  <a:gd name="connsiteY21" fmla="*/ 354997 h 825912"/>
                  <a:gd name="connsiteX22" fmla="*/ 387953 w 1352740"/>
                  <a:gd name="connsiteY22" fmla="*/ 373285 h 825912"/>
                  <a:gd name="connsiteX23" fmla="*/ 624078 w 1352740"/>
                  <a:gd name="connsiteY23" fmla="*/ 247840 h 825912"/>
                  <a:gd name="connsiteX24" fmla="*/ 347377 w 1352740"/>
                  <a:gd name="connsiteY24" fmla="*/ 122206 h 825912"/>
                  <a:gd name="connsiteX25" fmla="*/ 142494 w 1352740"/>
                  <a:gd name="connsiteY25" fmla="*/ 231553 h 825912"/>
                  <a:gd name="connsiteX26" fmla="*/ 174212 w 1352740"/>
                  <a:gd name="connsiteY26" fmla="*/ 249841 h 825912"/>
                  <a:gd name="connsiteX27" fmla="*/ 379000 w 1352740"/>
                  <a:gd name="connsiteY27" fmla="*/ 140494 h 825912"/>
                  <a:gd name="connsiteX28" fmla="*/ 282988 w 1352740"/>
                  <a:gd name="connsiteY28" fmla="*/ 0 h 825912"/>
                  <a:gd name="connsiteX29" fmla="*/ 0 w 1352740"/>
                  <a:gd name="connsiteY29" fmla="*/ 149257 h 825912"/>
                  <a:gd name="connsiteX30" fmla="*/ 32004 w 1352740"/>
                  <a:gd name="connsiteY30" fmla="*/ 167545 h 825912"/>
                  <a:gd name="connsiteX31" fmla="*/ 315087 w 1352740"/>
                  <a:gd name="connsiteY31" fmla="*/ 18288 h 825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52740" h="825912">
                    <a:moveTo>
                      <a:pt x="1321118" y="711041"/>
                    </a:moveTo>
                    <a:cubicBezTo>
                      <a:pt x="1250252" y="747903"/>
                      <a:pt x="1186529" y="782479"/>
                      <a:pt x="1140714" y="807625"/>
                    </a:cubicBezTo>
                    <a:lnTo>
                      <a:pt x="1172337" y="825913"/>
                    </a:lnTo>
                    <a:cubicBezTo>
                      <a:pt x="1218152" y="800767"/>
                      <a:pt x="1281875" y="766191"/>
                      <a:pt x="1352741" y="729234"/>
                    </a:cubicBezTo>
                    <a:close/>
                    <a:moveTo>
                      <a:pt x="1194626" y="542544"/>
                    </a:moveTo>
                    <a:cubicBezTo>
                      <a:pt x="1089851" y="595408"/>
                      <a:pt x="990981" y="648938"/>
                      <a:pt x="926878" y="684181"/>
                    </a:cubicBezTo>
                    <a:lnTo>
                      <a:pt x="958501" y="702469"/>
                    </a:lnTo>
                    <a:cubicBezTo>
                      <a:pt x="1022604" y="667226"/>
                      <a:pt x="1121759" y="613696"/>
                      <a:pt x="1226344" y="560832"/>
                    </a:cubicBezTo>
                    <a:close/>
                    <a:moveTo>
                      <a:pt x="994601" y="489585"/>
                    </a:moveTo>
                    <a:cubicBezTo>
                      <a:pt x="911733" y="532257"/>
                      <a:pt x="836200" y="573214"/>
                      <a:pt x="784003" y="601885"/>
                    </a:cubicBezTo>
                    <a:lnTo>
                      <a:pt x="815626" y="620173"/>
                    </a:lnTo>
                    <a:cubicBezTo>
                      <a:pt x="867918" y="591598"/>
                      <a:pt x="943451" y="550545"/>
                      <a:pt x="1026224" y="507873"/>
                    </a:cubicBezTo>
                    <a:close/>
                    <a:moveTo>
                      <a:pt x="783908" y="442913"/>
                    </a:moveTo>
                    <a:cubicBezTo>
                      <a:pt x="728377" y="472154"/>
                      <a:pt x="679133" y="499015"/>
                      <a:pt x="641033" y="519113"/>
                    </a:cubicBezTo>
                    <a:lnTo>
                      <a:pt x="672655" y="537400"/>
                    </a:lnTo>
                    <a:cubicBezTo>
                      <a:pt x="710184" y="516827"/>
                      <a:pt x="759619" y="489775"/>
                      <a:pt x="815530" y="460724"/>
                    </a:cubicBezTo>
                    <a:close/>
                    <a:moveTo>
                      <a:pt x="771144" y="293370"/>
                    </a:moveTo>
                    <a:cubicBezTo>
                      <a:pt x="664940" y="346996"/>
                      <a:pt x="563975" y="401574"/>
                      <a:pt x="498920" y="437293"/>
                    </a:cubicBezTo>
                    <a:lnTo>
                      <a:pt x="530543" y="455581"/>
                    </a:lnTo>
                    <a:cubicBezTo>
                      <a:pt x="595598" y="419862"/>
                      <a:pt x="696659" y="365284"/>
                      <a:pt x="802862" y="311658"/>
                    </a:cubicBezTo>
                    <a:close/>
                    <a:moveTo>
                      <a:pt x="592455" y="229553"/>
                    </a:moveTo>
                    <a:cubicBezTo>
                      <a:pt x="499872" y="277178"/>
                      <a:pt x="413956" y="323374"/>
                      <a:pt x="356330" y="354997"/>
                    </a:cubicBezTo>
                    <a:lnTo>
                      <a:pt x="387953" y="373285"/>
                    </a:lnTo>
                    <a:cubicBezTo>
                      <a:pt x="445580" y="341662"/>
                      <a:pt x="531400" y="295275"/>
                      <a:pt x="624078" y="247840"/>
                    </a:cubicBezTo>
                    <a:close/>
                    <a:moveTo>
                      <a:pt x="347377" y="122206"/>
                    </a:moveTo>
                    <a:cubicBezTo>
                      <a:pt x="266890" y="163830"/>
                      <a:pt x="193548" y="203549"/>
                      <a:pt x="142494" y="231553"/>
                    </a:cubicBezTo>
                    <a:lnTo>
                      <a:pt x="174212" y="249841"/>
                    </a:lnTo>
                    <a:cubicBezTo>
                      <a:pt x="225171" y="221837"/>
                      <a:pt x="298037" y="182118"/>
                      <a:pt x="379000" y="140494"/>
                    </a:cubicBezTo>
                    <a:close/>
                    <a:moveTo>
                      <a:pt x="282988" y="0"/>
                    </a:moveTo>
                    <a:cubicBezTo>
                      <a:pt x="172974" y="55245"/>
                      <a:pt x="67246" y="112395"/>
                      <a:pt x="0" y="149257"/>
                    </a:cubicBezTo>
                    <a:lnTo>
                      <a:pt x="32004" y="167545"/>
                    </a:lnTo>
                    <a:cubicBezTo>
                      <a:pt x="99250" y="130588"/>
                      <a:pt x="204978" y="73533"/>
                      <a:pt x="315087" y="18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DD0DF56-1FDD-8D26-5A79-556CFB44790A}"/>
                  </a:ext>
                </a:extLst>
              </p:cNvPr>
              <p:cNvSpPr/>
              <p:nvPr/>
            </p:nvSpPr>
            <p:spPr>
              <a:xfrm>
                <a:off x="8129900" y="4395161"/>
                <a:ext cx="554640" cy="168017"/>
              </a:xfrm>
              <a:custGeom>
                <a:avLst/>
                <a:gdLst>
                  <a:gd name="connsiteX0" fmla="*/ 554641 w 554640"/>
                  <a:gd name="connsiteY0" fmla="*/ 38478 h 168017"/>
                  <a:gd name="connsiteX1" fmla="*/ 418624 w 554640"/>
                  <a:gd name="connsiteY1" fmla="*/ 20761 h 168017"/>
                  <a:gd name="connsiteX2" fmla="*/ 364236 w 554640"/>
                  <a:gd name="connsiteY2" fmla="*/ 30286 h 168017"/>
                  <a:gd name="connsiteX3" fmla="*/ 31623 w 554640"/>
                  <a:gd name="connsiteY3" fmla="*/ 168017 h 168017"/>
                  <a:gd name="connsiteX4" fmla="*/ 0 w 554640"/>
                  <a:gd name="connsiteY4" fmla="*/ 149730 h 168017"/>
                  <a:gd name="connsiteX5" fmla="*/ 332613 w 554640"/>
                  <a:gd name="connsiteY5" fmla="*/ 11998 h 168017"/>
                  <a:gd name="connsiteX6" fmla="*/ 387001 w 554640"/>
                  <a:gd name="connsiteY6" fmla="*/ 2473 h 168017"/>
                  <a:gd name="connsiteX7" fmla="*/ 527590 w 554640"/>
                  <a:gd name="connsiteY7" fmla="*/ 22857 h 16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4640" h="168017">
                    <a:moveTo>
                      <a:pt x="554641" y="38478"/>
                    </a:moveTo>
                    <a:cubicBezTo>
                      <a:pt x="523494" y="22190"/>
                      <a:pt x="479489" y="13808"/>
                      <a:pt x="418624" y="20761"/>
                    </a:cubicBezTo>
                    <a:cubicBezTo>
                      <a:pt x="400330" y="22909"/>
                      <a:pt x="382171" y="26089"/>
                      <a:pt x="364236" y="30286"/>
                    </a:cubicBezTo>
                    <a:cubicBezTo>
                      <a:pt x="288703" y="47336"/>
                      <a:pt x="159925" y="104676"/>
                      <a:pt x="31623" y="168017"/>
                    </a:cubicBezTo>
                    <a:lnTo>
                      <a:pt x="0" y="149730"/>
                    </a:lnTo>
                    <a:cubicBezTo>
                      <a:pt x="128302" y="86388"/>
                      <a:pt x="257175" y="29048"/>
                      <a:pt x="332613" y="11998"/>
                    </a:cubicBezTo>
                    <a:cubicBezTo>
                      <a:pt x="350548" y="7801"/>
                      <a:pt x="368707" y="4621"/>
                      <a:pt x="387001" y="2473"/>
                    </a:cubicBezTo>
                    <a:cubicBezTo>
                      <a:pt x="450914" y="-4861"/>
                      <a:pt x="496253" y="4759"/>
                      <a:pt x="527590" y="2285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C0045408-FA2E-246E-7C19-E14D836AB68D}"/>
                  </a:ext>
                </a:extLst>
              </p:cNvPr>
              <p:cNvSpPr/>
              <p:nvPr/>
            </p:nvSpPr>
            <p:spPr>
              <a:xfrm>
                <a:off x="10153676" y="4443735"/>
                <a:ext cx="744569" cy="428910"/>
              </a:xfrm>
              <a:custGeom>
                <a:avLst/>
                <a:gdLst>
                  <a:gd name="connsiteX0" fmla="*/ 744569 w 744569"/>
                  <a:gd name="connsiteY0" fmla="*/ 16669 h 428910"/>
                  <a:gd name="connsiteX1" fmla="*/ 28956 w 744569"/>
                  <a:gd name="connsiteY1" fmla="*/ 428911 h 428910"/>
                  <a:gd name="connsiteX2" fmla="*/ 0 w 744569"/>
                  <a:gd name="connsiteY2" fmla="*/ 412147 h 428910"/>
                  <a:gd name="connsiteX3" fmla="*/ 715613 w 744569"/>
                  <a:gd name="connsiteY3" fmla="*/ 0 h 428910"/>
                  <a:gd name="connsiteX4" fmla="*/ 744569 w 744569"/>
                  <a:gd name="connsiteY4" fmla="*/ 16669 h 42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569" h="428910">
                    <a:moveTo>
                      <a:pt x="744569" y="16669"/>
                    </a:moveTo>
                    <a:lnTo>
                      <a:pt x="28956" y="428911"/>
                    </a:lnTo>
                    <a:lnTo>
                      <a:pt x="0" y="412147"/>
                    </a:lnTo>
                    <a:lnTo>
                      <a:pt x="715613" y="0"/>
                    </a:lnTo>
                    <a:lnTo>
                      <a:pt x="744569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D1C778C-09C8-FE94-F3ED-56F2E4C3052C}"/>
                  </a:ext>
                </a:extLst>
              </p:cNvPr>
              <p:cNvSpPr/>
              <p:nvPr/>
            </p:nvSpPr>
            <p:spPr>
              <a:xfrm>
                <a:off x="9874594" y="4402587"/>
                <a:ext cx="952404" cy="580453"/>
              </a:xfrm>
              <a:custGeom>
                <a:avLst/>
                <a:gdLst>
                  <a:gd name="connsiteX0" fmla="*/ 141256 w 952404"/>
                  <a:gd name="connsiteY0" fmla="*/ 483965 h 580453"/>
                  <a:gd name="connsiteX1" fmla="*/ 28575 w 952404"/>
                  <a:gd name="connsiteY1" fmla="*/ 580454 h 580453"/>
                  <a:gd name="connsiteX2" fmla="*/ 0 w 952404"/>
                  <a:gd name="connsiteY2" fmla="*/ 563689 h 580453"/>
                  <a:gd name="connsiteX3" fmla="*/ 112681 w 952404"/>
                  <a:gd name="connsiteY3" fmla="*/ 467296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256" y="483965"/>
                    </a:moveTo>
                    <a:cubicBezTo>
                      <a:pt x="98649" y="509718"/>
                      <a:pt x="60578" y="542318"/>
                      <a:pt x="28575" y="580454"/>
                    </a:cubicBezTo>
                    <a:lnTo>
                      <a:pt x="0" y="563689"/>
                    </a:lnTo>
                    <a:cubicBezTo>
                      <a:pt x="32032" y="525608"/>
                      <a:pt x="70098" y="493044"/>
                      <a:pt x="112681" y="467296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AF5A958-F9AC-4ED6-8F90-DD59BB7A0C59}"/>
                  </a:ext>
                </a:extLst>
              </p:cNvPr>
              <p:cNvSpPr/>
              <p:nvPr/>
            </p:nvSpPr>
            <p:spPr>
              <a:xfrm>
                <a:off x="9803442" y="4361534"/>
                <a:ext cx="951833" cy="580358"/>
              </a:xfrm>
              <a:custGeom>
                <a:avLst/>
                <a:gdLst>
                  <a:gd name="connsiteX0" fmla="*/ 141256 w 951833"/>
                  <a:gd name="connsiteY0" fmla="*/ 483965 h 580358"/>
                  <a:gd name="connsiteX1" fmla="*/ 28575 w 951833"/>
                  <a:gd name="connsiteY1" fmla="*/ 580358 h 580358"/>
                  <a:gd name="connsiteX2" fmla="*/ 0 w 951833"/>
                  <a:gd name="connsiteY2" fmla="*/ 563689 h 580358"/>
                  <a:gd name="connsiteX3" fmla="*/ 112681 w 951833"/>
                  <a:gd name="connsiteY3" fmla="*/ 467201 h 580358"/>
                  <a:gd name="connsiteX4" fmla="*/ 923258 w 951833"/>
                  <a:gd name="connsiteY4" fmla="*/ 0 h 580358"/>
                  <a:gd name="connsiteX5" fmla="*/ 951833 w 951833"/>
                  <a:gd name="connsiteY5" fmla="*/ 16669 h 5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1833" h="580358">
                    <a:moveTo>
                      <a:pt x="141256" y="483965"/>
                    </a:moveTo>
                    <a:cubicBezTo>
                      <a:pt x="98673" y="509713"/>
                      <a:pt x="60607" y="542277"/>
                      <a:pt x="28575" y="580358"/>
                    </a:cubicBezTo>
                    <a:lnTo>
                      <a:pt x="0" y="563689"/>
                    </a:lnTo>
                    <a:cubicBezTo>
                      <a:pt x="31981" y="525531"/>
                      <a:pt x="70055" y="492928"/>
                      <a:pt x="112681" y="467201"/>
                    </a:cubicBezTo>
                    <a:lnTo>
                      <a:pt x="923258" y="0"/>
                    </a:lnTo>
                    <a:lnTo>
                      <a:pt x="951833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5E84C4B8-D8AE-1646-2D5B-CDA0EBDB5306}"/>
                  </a:ext>
                </a:extLst>
              </p:cNvPr>
              <p:cNvSpPr/>
              <p:nvPr/>
            </p:nvSpPr>
            <p:spPr>
              <a:xfrm>
                <a:off x="10055283" y="4320386"/>
                <a:ext cx="629411" cy="362616"/>
              </a:xfrm>
              <a:custGeom>
                <a:avLst/>
                <a:gdLst>
                  <a:gd name="connsiteX0" fmla="*/ 629412 w 629411"/>
                  <a:gd name="connsiteY0" fmla="*/ 16764 h 362616"/>
                  <a:gd name="connsiteX1" fmla="*/ 28956 w 629411"/>
                  <a:gd name="connsiteY1" fmla="*/ 362617 h 362616"/>
                  <a:gd name="connsiteX2" fmla="*/ 0 w 629411"/>
                  <a:gd name="connsiteY2" fmla="*/ 345948 h 362616"/>
                  <a:gd name="connsiteX3" fmla="*/ 600456 w 629411"/>
                  <a:gd name="connsiteY3" fmla="*/ 0 h 362616"/>
                  <a:gd name="connsiteX4" fmla="*/ 629412 w 629411"/>
                  <a:gd name="connsiteY4" fmla="*/ 16764 h 362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411" h="362616">
                    <a:moveTo>
                      <a:pt x="629412" y="16764"/>
                    </a:moveTo>
                    <a:lnTo>
                      <a:pt x="28956" y="362617"/>
                    </a:lnTo>
                    <a:lnTo>
                      <a:pt x="0" y="345948"/>
                    </a:lnTo>
                    <a:lnTo>
                      <a:pt x="600456" y="0"/>
                    </a:lnTo>
                    <a:lnTo>
                      <a:pt x="629412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D43BE5CE-F26A-AD67-438A-E6372399EB69}"/>
                  </a:ext>
                </a:extLst>
              </p:cNvPr>
              <p:cNvSpPr/>
              <p:nvPr/>
            </p:nvSpPr>
            <p:spPr>
              <a:xfrm>
                <a:off x="9661520" y="4279333"/>
                <a:ext cx="952404" cy="580358"/>
              </a:xfrm>
              <a:custGeom>
                <a:avLst/>
                <a:gdLst>
                  <a:gd name="connsiteX0" fmla="*/ 141256 w 952404"/>
                  <a:gd name="connsiteY0" fmla="*/ 483965 h 580358"/>
                  <a:gd name="connsiteX1" fmla="*/ 28575 w 952404"/>
                  <a:gd name="connsiteY1" fmla="*/ 580358 h 580358"/>
                  <a:gd name="connsiteX2" fmla="*/ 0 w 952404"/>
                  <a:gd name="connsiteY2" fmla="*/ 563689 h 580358"/>
                  <a:gd name="connsiteX3" fmla="*/ 112681 w 952404"/>
                  <a:gd name="connsiteY3" fmla="*/ 467201 h 580358"/>
                  <a:gd name="connsiteX4" fmla="*/ 923830 w 952404"/>
                  <a:gd name="connsiteY4" fmla="*/ 0 h 580358"/>
                  <a:gd name="connsiteX5" fmla="*/ 952405 w 952404"/>
                  <a:gd name="connsiteY5" fmla="*/ 16669 h 5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358">
                    <a:moveTo>
                      <a:pt x="141256" y="483965"/>
                    </a:moveTo>
                    <a:cubicBezTo>
                      <a:pt x="98673" y="509713"/>
                      <a:pt x="60607" y="542277"/>
                      <a:pt x="28575" y="580358"/>
                    </a:cubicBezTo>
                    <a:lnTo>
                      <a:pt x="0" y="563689"/>
                    </a:lnTo>
                    <a:cubicBezTo>
                      <a:pt x="32003" y="525553"/>
                      <a:pt x="70074" y="492954"/>
                      <a:pt x="112681" y="467201"/>
                    </a:cubicBezTo>
                    <a:lnTo>
                      <a:pt x="923830" y="0"/>
                    </a:lnTo>
                    <a:lnTo>
                      <a:pt x="952405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7BCA03F-A794-16BF-14C7-CB3DFC01E89E}"/>
                  </a:ext>
                </a:extLst>
              </p:cNvPr>
              <p:cNvSpPr/>
              <p:nvPr/>
            </p:nvSpPr>
            <p:spPr>
              <a:xfrm>
                <a:off x="9589892" y="4238185"/>
                <a:ext cx="952404" cy="580453"/>
              </a:xfrm>
              <a:custGeom>
                <a:avLst/>
                <a:gdLst>
                  <a:gd name="connsiteX0" fmla="*/ 141256 w 952404"/>
                  <a:gd name="connsiteY0" fmla="*/ 483965 h 580453"/>
                  <a:gd name="connsiteX1" fmla="*/ 28575 w 952404"/>
                  <a:gd name="connsiteY1" fmla="*/ 580454 h 580453"/>
                  <a:gd name="connsiteX2" fmla="*/ 0 w 952404"/>
                  <a:gd name="connsiteY2" fmla="*/ 563690 h 580453"/>
                  <a:gd name="connsiteX3" fmla="*/ 112776 w 952404"/>
                  <a:gd name="connsiteY3" fmla="*/ 467297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256" y="483965"/>
                    </a:moveTo>
                    <a:cubicBezTo>
                      <a:pt x="98612" y="509667"/>
                      <a:pt x="60533" y="542273"/>
                      <a:pt x="28575" y="580454"/>
                    </a:cubicBezTo>
                    <a:lnTo>
                      <a:pt x="0" y="563690"/>
                    </a:lnTo>
                    <a:cubicBezTo>
                      <a:pt x="32065" y="525605"/>
                      <a:pt x="70164" y="493041"/>
                      <a:pt x="112776" y="467297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021C7E9-E195-75B7-D259-BDC81BC09844}"/>
                  </a:ext>
                </a:extLst>
              </p:cNvPr>
              <p:cNvSpPr/>
              <p:nvPr/>
            </p:nvSpPr>
            <p:spPr>
              <a:xfrm>
                <a:off x="9789917" y="4197133"/>
                <a:ext cx="681132" cy="392430"/>
              </a:xfrm>
              <a:custGeom>
                <a:avLst/>
                <a:gdLst>
                  <a:gd name="connsiteX0" fmla="*/ 681133 w 681132"/>
                  <a:gd name="connsiteY0" fmla="*/ 16669 h 392430"/>
                  <a:gd name="connsiteX1" fmla="*/ 28956 w 681132"/>
                  <a:gd name="connsiteY1" fmla="*/ 392430 h 392430"/>
                  <a:gd name="connsiteX2" fmla="*/ 0 w 681132"/>
                  <a:gd name="connsiteY2" fmla="*/ 375666 h 392430"/>
                  <a:gd name="connsiteX3" fmla="*/ 652177 w 681132"/>
                  <a:gd name="connsiteY3" fmla="*/ 0 h 392430"/>
                  <a:gd name="connsiteX4" fmla="*/ 681133 w 681132"/>
                  <a:gd name="connsiteY4" fmla="*/ 16669 h 39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1132" h="392430">
                    <a:moveTo>
                      <a:pt x="681133" y="16669"/>
                    </a:moveTo>
                    <a:lnTo>
                      <a:pt x="28956" y="392430"/>
                    </a:lnTo>
                    <a:lnTo>
                      <a:pt x="0" y="375666"/>
                    </a:lnTo>
                    <a:lnTo>
                      <a:pt x="652177" y="0"/>
                    </a:lnTo>
                    <a:lnTo>
                      <a:pt x="681133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CEEBD688-1864-C711-268B-5B95599F7459}"/>
                  </a:ext>
                </a:extLst>
              </p:cNvPr>
              <p:cNvSpPr/>
              <p:nvPr/>
            </p:nvSpPr>
            <p:spPr>
              <a:xfrm>
                <a:off x="9447493" y="4155985"/>
                <a:ext cx="952404" cy="580453"/>
              </a:xfrm>
              <a:custGeom>
                <a:avLst/>
                <a:gdLst>
                  <a:gd name="connsiteX0" fmla="*/ 141256 w 952404"/>
                  <a:gd name="connsiteY0" fmla="*/ 483966 h 580453"/>
                  <a:gd name="connsiteX1" fmla="*/ 28575 w 952404"/>
                  <a:gd name="connsiteY1" fmla="*/ 580454 h 580453"/>
                  <a:gd name="connsiteX2" fmla="*/ 0 w 952404"/>
                  <a:gd name="connsiteY2" fmla="*/ 563690 h 580453"/>
                  <a:gd name="connsiteX3" fmla="*/ 112681 w 952404"/>
                  <a:gd name="connsiteY3" fmla="*/ 467297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256" y="483966"/>
                    </a:moveTo>
                    <a:cubicBezTo>
                      <a:pt x="98649" y="509718"/>
                      <a:pt x="60578" y="542318"/>
                      <a:pt x="28575" y="580454"/>
                    </a:cubicBezTo>
                    <a:lnTo>
                      <a:pt x="0" y="563690"/>
                    </a:lnTo>
                    <a:cubicBezTo>
                      <a:pt x="32032" y="525609"/>
                      <a:pt x="70098" y="493044"/>
                      <a:pt x="112681" y="467297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011515B-1F8E-99D9-F904-7D7DC4CCDC1A}"/>
                  </a:ext>
                </a:extLst>
              </p:cNvPr>
              <p:cNvSpPr/>
              <p:nvPr/>
            </p:nvSpPr>
            <p:spPr>
              <a:xfrm>
                <a:off x="9617609" y="4114932"/>
                <a:ext cx="711136" cy="409670"/>
              </a:xfrm>
              <a:custGeom>
                <a:avLst/>
                <a:gdLst>
                  <a:gd name="connsiteX0" fmla="*/ 711137 w 711136"/>
                  <a:gd name="connsiteY0" fmla="*/ 16669 h 409670"/>
                  <a:gd name="connsiteX1" fmla="*/ 28956 w 711136"/>
                  <a:gd name="connsiteY1" fmla="*/ 409670 h 409670"/>
                  <a:gd name="connsiteX2" fmla="*/ 0 w 711136"/>
                  <a:gd name="connsiteY2" fmla="*/ 392906 h 409670"/>
                  <a:gd name="connsiteX3" fmla="*/ 682180 w 711136"/>
                  <a:gd name="connsiteY3" fmla="*/ 0 h 409670"/>
                  <a:gd name="connsiteX4" fmla="*/ 711137 w 711136"/>
                  <a:gd name="connsiteY4" fmla="*/ 16669 h 409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136" h="409670">
                    <a:moveTo>
                      <a:pt x="711137" y="16669"/>
                    </a:moveTo>
                    <a:lnTo>
                      <a:pt x="28956" y="409670"/>
                    </a:lnTo>
                    <a:lnTo>
                      <a:pt x="0" y="392906"/>
                    </a:lnTo>
                    <a:lnTo>
                      <a:pt x="682180" y="0"/>
                    </a:lnTo>
                    <a:lnTo>
                      <a:pt x="711137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829D2F9-5756-694A-872B-988A00DD8514}"/>
                  </a:ext>
                </a:extLst>
              </p:cNvPr>
              <p:cNvSpPr/>
              <p:nvPr/>
            </p:nvSpPr>
            <p:spPr>
              <a:xfrm>
                <a:off x="9305094" y="4073975"/>
                <a:ext cx="952023" cy="580263"/>
              </a:xfrm>
              <a:custGeom>
                <a:avLst/>
                <a:gdLst>
                  <a:gd name="connsiteX0" fmla="*/ 141256 w 952023"/>
                  <a:gd name="connsiteY0" fmla="*/ 483775 h 580263"/>
                  <a:gd name="connsiteX1" fmla="*/ 28575 w 952023"/>
                  <a:gd name="connsiteY1" fmla="*/ 580263 h 580263"/>
                  <a:gd name="connsiteX2" fmla="*/ 0 w 952023"/>
                  <a:gd name="connsiteY2" fmla="*/ 563499 h 580263"/>
                  <a:gd name="connsiteX3" fmla="*/ 112300 w 952023"/>
                  <a:gd name="connsiteY3" fmla="*/ 466725 h 580263"/>
                  <a:gd name="connsiteX4" fmla="*/ 923449 w 952023"/>
                  <a:gd name="connsiteY4" fmla="*/ 0 h 580263"/>
                  <a:gd name="connsiteX5" fmla="*/ 952024 w 952023"/>
                  <a:gd name="connsiteY5" fmla="*/ 16764 h 58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023" h="580263">
                    <a:moveTo>
                      <a:pt x="141256" y="483775"/>
                    </a:moveTo>
                    <a:cubicBezTo>
                      <a:pt x="98649" y="509527"/>
                      <a:pt x="60578" y="542127"/>
                      <a:pt x="28575" y="580263"/>
                    </a:cubicBezTo>
                    <a:lnTo>
                      <a:pt x="0" y="563499"/>
                    </a:lnTo>
                    <a:cubicBezTo>
                      <a:pt x="31886" y="525314"/>
                      <a:pt x="69824" y="492622"/>
                      <a:pt x="112300" y="466725"/>
                    </a:cubicBezTo>
                    <a:lnTo>
                      <a:pt x="923449" y="0"/>
                    </a:lnTo>
                    <a:lnTo>
                      <a:pt x="952024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2BF5BDB4-0482-402F-791F-80971CFF185E}"/>
                  </a:ext>
                </a:extLst>
              </p:cNvPr>
              <p:cNvSpPr/>
              <p:nvPr/>
            </p:nvSpPr>
            <p:spPr>
              <a:xfrm>
                <a:off x="9233942" y="4032731"/>
                <a:ext cx="952404" cy="580358"/>
              </a:xfrm>
              <a:custGeom>
                <a:avLst/>
                <a:gdLst>
                  <a:gd name="connsiteX0" fmla="*/ 141256 w 952404"/>
                  <a:gd name="connsiteY0" fmla="*/ 483965 h 580358"/>
                  <a:gd name="connsiteX1" fmla="*/ 28575 w 952404"/>
                  <a:gd name="connsiteY1" fmla="*/ 580358 h 580358"/>
                  <a:gd name="connsiteX2" fmla="*/ 0 w 952404"/>
                  <a:gd name="connsiteY2" fmla="*/ 563689 h 580358"/>
                  <a:gd name="connsiteX3" fmla="*/ 112681 w 952404"/>
                  <a:gd name="connsiteY3" fmla="*/ 467201 h 580358"/>
                  <a:gd name="connsiteX4" fmla="*/ 923830 w 952404"/>
                  <a:gd name="connsiteY4" fmla="*/ 0 h 580358"/>
                  <a:gd name="connsiteX5" fmla="*/ 952405 w 952404"/>
                  <a:gd name="connsiteY5" fmla="*/ 16669 h 5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358">
                    <a:moveTo>
                      <a:pt x="141256" y="483965"/>
                    </a:moveTo>
                    <a:cubicBezTo>
                      <a:pt x="98655" y="509688"/>
                      <a:pt x="60584" y="542255"/>
                      <a:pt x="28575" y="580358"/>
                    </a:cubicBezTo>
                    <a:lnTo>
                      <a:pt x="0" y="563689"/>
                    </a:lnTo>
                    <a:cubicBezTo>
                      <a:pt x="31981" y="525531"/>
                      <a:pt x="70055" y="492928"/>
                      <a:pt x="112681" y="467201"/>
                    </a:cubicBezTo>
                    <a:lnTo>
                      <a:pt x="923830" y="0"/>
                    </a:lnTo>
                    <a:lnTo>
                      <a:pt x="952405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E117EBD3-2AA2-F90E-226A-63397FC91506}"/>
                  </a:ext>
                </a:extLst>
              </p:cNvPr>
              <p:cNvSpPr/>
              <p:nvPr/>
            </p:nvSpPr>
            <p:spPr>
              <a:xfrm>
                <a:off x="9162696" y="3991583"/>
                <a:ext cx="952404" cy="580453"/>
              </a:xfrm>
              <a:custGeom>
                <a:avLst/>
                <a:gdLst>
                  <a:gd name="connsiteX0" fmla="*/ 141256 w 952404"/>
                  <a:gd name="connsiteY0" fmla="*/ 483965 h 580453"/>
                  <a:gd name="connsiteX1" fmla="*/ 28575 w 952404"/>
                  <a:gd name="connsiteY1" fmla="*/ 580454 h 580453"/>
                  <a:gd name="connsiteX2" fmla="*/ 0 w 952404"/>
                  <a:gd name="connsiteY2" fmla="*/ 563689 h 580453"/>
                  <a:gd name="connsiteX3" fmla="*/ 112681 w 952404"/>
                  <a:gd name="connsiteY3" fmla="*/ 467296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256" y="483965"/>
                    </a:moveTo>
                    <a:cubicBezTo>
                      <a:pt x="98649" y="509718"/>
                      <a:pt x="60578" y="542318"/>
                      <a:pt x="28575" y="580454"/>
                    </a:cubicBezTo>
                    <a:lnTo>
                      <a:pt x="0" y="563689"/>
                    </a:lnTo>
                    <a:cubicBezTo>
                      <a:pt x="32032" y="525608"/>
                      <a:pt x="70098" y="493044"/>
                      <a:pt x="112681" y="467296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C9CBBE6-8246-2B57-63B6-E87B8064DB63}"/>
                  </a:ext>
                </a:extLst>
              </p:cNvPr>
              <p:cNvSpPr/>
              <p:nvPr/>
            </p:nvSpPr>
            <p:spPr>
              <a:xfrm>
                <a:off x="9400344" y="3950530"/>
                <a:ext cx="643604" cy="370712"/>
              </a:xfrm>
              <a:custGeom>
                <a:avLst/>
                <a:gdLst>
                  <a:gd name="connsiteX0" fmla="*/ 643604 w 643604"/>
                  <a:gd name="connsiteY0" fmla="*/ 16669 h 370712"/>
                  <a:gd name="connsiteX1" fmla="*/ 29051 w 643604"/>
                  <a:gd name="connsiteY1" fmla="*/ 370713 h 370712"/>
                  <a:gd name="connsiteX2" fmla="*/ 0 w 643604"/>
                  <a:gd name="connsiteY2" fmla="*/ 354044 h 370712"/>
                  <a:gd name="connsiteX3" fmla="*/ 614648 w 643604"/>
                  <a:gd name="connsiteY3" fmla="*/ 0 h 370712"/>
                  <a:gd name="connsiteX4" fmla="*/ 643604 w 643604"/>
                  <a:gd name="connsiteY4" fmla="*/ 16669 h 37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604" h="370712">
                    <a:moveTo>
                      <a:pt x="643604" y="16669"/>
                    </a:moveTo>
                    <a:lnTo>
                      <a:pt x="29051" y="370713"/>
                    </a:lnTo>
                    <a:lnTo>
                      <a:pt x="0" y="354044"/>
                    </a:lnTo>
                    <a:lnTo>
                      <a:pt x="614648" y="0"/>
                    </a:lnTo>
                    <a:lnTo>
                      <a:pt x="643604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8F59F26D-EAFC-467E-634C-A50772A054CA}"/>
                  </a:ext>
                </a:extLst>
              </p:cNvPr>
              <p:cNvSpPr/>
              <p:nvPr/>
            </p:nvSpPr>
            <p:spPr>
              <a:xfrm>
                <a:off x="9020297" y="3909383"/>
                <a:ext cx="952404" cy="580453"/>
              </a:xfrm>
              <a:custGeom>
                <a:avLst/>
                <a:gdLst>
                  <a:gd name="connsiteX0" fmla="*/ 141351 w 952404"/>
                  <a:gd name="connsiteY0" fmla="*/ 483965 h 580453"/>
                  <a:gd name="connsiteX1" fmla="*/ 28575 w 952404"/>
                  <a:gd name="connsiteY1" fmla="*/ 580454 h 580453"/>
                  <a:gd name="connsiteX2" fmla="*/ 0 w 952404"/>
                  <a:gd name="connsiteY2" fmla="*/ 563689 h 580453"/>
                  <a:gd name="connsiteX3" fmla="*/ 112776 w 952404"/>
                  <a:gd name="connsiteY3" fmla="*/ 467296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351" y="483965"/>
                    </a:moveTo>
                    <a:cubicBezTo>
                      <a:pt x="98696" y="509689"/>
                      <a:pt x="60589" y="542292"/>
                      <a:pt x="28575" y="580454"/>
                    </a:cubicBezTo>
                    <a:lnTo>
                      <a:pt x="0" y="563689"/>
                    </a:lnTo>
                    <a:cubicBezTo>
                      <a:pt x="32043" y="525583"/>
                      <a:pt x="70145" y="493016"/>
                      <a:pt x="112776" y="467296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5C76D51-D844-9587-48E7-8F371D470667}"/>
                  </a:ext>
                </a:extLst>
              </p:cNvPr>
              <p:cNvSpPr/>
              <p:nvPr/>
            </p:nvSpPr>
            <p:spPr>
              <a:xfrm>
                <a:off x="8877993" y="3826896"/>
                <a:ext cx="952404" cy="580453"/>
              </a:xfrm>
              <a:custGeom>
                <a:avLst/>
                <a:gdLst>
                  <a:gd name="connsiteX0" fmla="*/ 141256 w 952404"/>
                  <a:gd name="connsiteY0" fmla="*/ 484251 h 580453"/>
                  <a:gd name="connsiteX1" fmla="*/ 28575 w 952404"/>
                  <a:gd name="connsiteY1" fmla="*/ 580454 h 580453"/>
                  <a:gd name="connsiteX2" fmla="*/ 0 w 952404"/>
                  <a:gd name="connsiteY2" fmla="*/ 563689 h 580453"/>
                  <a:gd name="connsiteX3" fmla="*/ 112681 w 952404"/>
                  <a:gd name="connsiteY3" fmla="*/ 467296 h 580453"/>
                  <a:gd name="connsiteX4" fmla="*/ 923830 w 952404"/>
                  <a:gd name="connsiteY4" fmla="*/ 0 h 580453"/>
                  <a:gd name="connsiteX5" fmla="*/ 952405 w 952404"/>
                  <a:gd name="connsiteY5" fmla="*/ 16764 h 5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80453">
                    <a:moveTo>
                      <a:pt x="141256" y="484251"/>
                    </a:moveTo>
                    <a:cubicBezTo>
                      <a:pt x="98652" y="509892"/>
                      <a:pt x="60579" y="542397"/>
                      <a:pt x="28575" y="580454"/>
                    </a:cubicBezTo>
                    <a:lnTo>
                      <a:pt x="0" y="563689"/>
                    </a:lnTo>
                    <a:cubicBezTo>
                      <a:pt x="32010" y="525586"/>
                      <a:pt x="70080" y="493019"/>
                      <a:pt x="112681" y="467296"/>
                    </a:cubicBezTo>
                    <a:lnTo>
                      <a:pt x="923830" y="0"/>
                    </a:lnTo>
                    <a:lnTo>
                      <a:pt x="952405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7E8B9E70-DEB7-8525-6584-75A778A4EC1A}"/>
                  </a:ext>
                </a:extLst>
              </p:cNvPr>
              <p:cNvSpPr/>
              <p:nvPr/>
            </p:nvSpPr>
            <p:spPr>
              <a:xfrm>
                <a:off x="8949431" y="4285715"/>
                <a:ext cx="1197292" cy="738473"/>
              </a:xfrm>
              <a:custGeom>
                <a:avLst/>
                <a:gdLst>
                  <a:gd name="connsiteX0" fmla="*/ 1168527 w 1197292"/>
                  <a:gd name="connsiteY0" fmla="*/ 590836 h 738473"/>
                  <a:gd name="connsiteX1" fmla="*/ 1108710 w 1197292"/>
                  <a:gd name="connsiteY1" fmla="*/ 625221 h 738473"/>
                  <a:gd name="connsiteX2" fmla="*/ 996220 w 1197292"/>
                  <a:gd name="connsiteY2" fmla="*/ 721709 h 738473"/>
                  <a:gd name="connsiteX3" fmla="*/ 1024795 w 1197292"/>
                  <a:gd name="connsiteY3" fmla="*/ 738473 h 738473"/>
                  <a:gd name="connsiteX4" fmla="*/ 1137475 w 1197292"/>
                  <a:gd name="connsiteY4" fmla="*/ 642080 h 738473"/>
                  <a:gd name="connsiteX5" fmla="*/ 1197292 w 1197292"/>
                  <a:gd name="connsiteY5" fmla="*/ 607600 h 738473"/>
                  <a:gd name="connsiteX6" fmla="*/ 1070134 w 1197292"/>
                  <a:gd name="connsiteY6" fmla="*/ 401193 h 738473"/>
                  <a:gd name="connsiteX7" fmla="*/ 895160 w 1197292"/>
                  <a:gd name="connsiteY7" fmla="*/ 501967 h 738473"/>
                  <a:gd name="connsiteX8" fmla="*/ 782479 w 1197292"/>
                  <a:gd name="connsiteY8" fmla="*/ 598360 h 738473"/>
                  <a:gd name="connsiteX9" fmla="*/ 811054 w 1197292"/>
                  <a:gd name="connsiteY9" fmla="*/ 615029 h 738473"/>
                  <a:gd name="connsiteX10" fmla="*/ 923734 w 1197292"/>
                  <a:gd name="connsiteY10" fmla="*/ 518636 h 738473"/>
                  <a:gd name="connsiteX11" fmla="*/ 1099090 w 1197292"/>
                  <a:gd name="connsiteY11" fmla="*/ 417862 h 738473"/>
                  <a:gd name="connsiteX12" fmla="*/ 804767 w 1197292"/>
                  <a:gd name="connsiteY12" fmla="*/ 307657 h 738473"/>
                  <a:gd name="connsiteX13" fmla="*/ 681895 w 1197292"/>
                  <a:gd name="connsiteY13" fmla="*/ 378809 h 738473"/>
                  <a:gd name="connsiteX14" fmla="*/ 569119 w 1197292"/>
                  <a:gd name="connsiteY14" fmla="*/ 475202 h 738473"/>
                  <a:gd name="connsiteX15" fmla="*/ 597694 w 1197292"/>
                  <a:gd name="connsiteY15" fmla="*/ 491966 h 738473"/>
                  <a:gd name="connsiteX16" fmla="*/ 710470 w 1197292"/>
                  <a:gd name="connsiteY16" fmla="*/ 395383 h 738473"/>
                  <a:gd name="connsiteX17" fmla="*/ 834295 w 1197292"/>
                  <a:gd name="connsiteY17" fmla="*/ 324421 h 738473"/>
                  <a:gd name="connsiteX18" fmla="*/ 632555 w 1197292"/>
                  <a:gd name="connsiteY18" fmla="*/ 242697 h 738473"/>
                  <a:gd name="connsiteX19" fmla="*/ 539210 w 1197292"/>
                  <a:gd name="connsiteY19" fmla="*/ 296418 h 738473"/>
                  <a:gd name="connsiteX20" fmla="*/ 426530 w 1197292"/>
                  <a:gd name="connsiteY20" fmla="*/ 392906 h 738473"/>
                  <a:gd name="connsiteX21" fmla="*/ 455105 w 1197292"/>
                  <a:gd name="connsiteY21" fmla="*/ 409575 h 738473"/>
                  <a:gd name="connsiteX22" fmla="*/ 567785 w 1197292"/>
                  <a:gd name="connsiteY22" fmla="*/ 313182 h 738473"/>
                  <a:gd name="connsiteX23" fmla="*/ 661130 w 1197292"/>
                  <a:gd name="connsiteY23" fmla="*/ 259366 h 738473"/>
                  <a:gd name="connsiteX24" fmla="*/ 417481 w 1197292"/>
                  <a:gd name="connsiteY24" fmla="*/ 38100 h 738473"/>
                  <a:gd name="connsiteX25" fmla="*/ 254413 w 1197292"/>
                  <a:gd name="connsiteY25" fmla="*/ 132016 h 738473"/>
                  <a:gd name="connsiteX26" fmla="*/ 141732 w 1197292"/>
                  <a:gd name="connsiteY26" fmla="*/ 228409 h 738473"/>
                  <a:gd name="connsiteX27" fmla="*/ 170307 w 1197292"/>
                  <a:gd name="connsiteY27" fmla="*/ 245173 h 738473"/>
                  <a:gd name="connsiteX28" fmla="*/ 282988 w 1197292"/>
                  <a:gd name="connsiteY28" fmla="*/ 148780 h 738473"/>
                  <a:gd name="connsiteX29" fmla="*/ 446437 w 1197292"/>
                  <a:gd name="connsiteY29" fmla="*/ 54959 h 738473"/>
                  <a:gd name="connsiteX30" fmla="*/ 198406 w 1197292"/>
                  <a:gd name="connsiteY30" fmla="*/ 0 h 738473"/>
                  <a:gd name="connsiteX31" fmla="*/ 112681 w 1197292"/>
                  <a:gd name="connsiteY31" fmla="*/ 49530 h 738473"/>
                  <a:gd name="connsiteX32" fmla="*/ 0 w 1197292"/>
                  <a:gd name="connsiteY32" fmla="*/ 146018 h 738473"/>
                  <a:gd name="connsiteX33" fmla="*/ 28575 w 1197292"/>
                  <a:gd name="connsiteY33" fmla="*/ 162687 h 738473"/>
                  <a:gd name="connsiteX34" fmla="*/ 141256 w 1197292"/>
                  <a:gd name="connsiteY34" fmla="*/ 66294 h 738473"/>
                  <a:gd name="connsiteX35" fmla="*/ 226981 w 1197292"/>
                  <a:gd name="connsiteY35" fmla="*/ 16764 h 73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197292" h="738473">
                    <a:moveTo>
                      <a:pt x="1168527" y="590836"/>
                    </a:moveTo>
                    <a:lnTo>
                      <a:pt x="1108710" y="625221"/>
                    </a:lnTo>
                    <a:cubicBezTo>
                      <a:pt x="1066188" y="651014"/>
                      <a:pt x="1028186" y="683610"/>
                      <a:pt x="996220" y="721709"/>
                    </a:cubicBezTo>
                    <a:lnTo>
                      <a:pt x="1024795" y="738473"/>
                    </a:lnTo>
                    <a:cubicBezTo>
                      <a:pt x="1056827" y="700392"/>
                      <a:pt x="1094893" y="667828"/>
                      <a:pt x="1137475" y="642080"/>
                    </a:cubicBezTo>
                    <a:lnTo>
                      <a:pt x="1197292" y="607600"/>
                    </a:lnTo>
                    <a:close/>
                    <a:moveTo>
                      <a:pt x="1070134" y="401193"/>
                    </a:moveTo>
                    <a:lnTo>
                      <a:pt x="895160" y="501967"/>
                    </a:lnTo>
                    <a:cubicBezTo>
                      <a:pt x="852577" y="527715"/>
                      <a:pt x="814511" y="560279"/>
                      <a:pt x="782479" y="598360"/>
                    </a:cubicBezTo>
                    <a:lnTo>
                      <a:pt x="811054" y="615029"/>
                    </a:lnTo>
                    <a:cubicBezTo>
                      <a:pt x="843063" y="576926"/>
                      <a:pt x="881134" y="544358"/>
                      <a:pt x="923734" y="518636"/>
                    </a:cubicBezTo>
                    <a:lnTo>
                      <a:pt x="1099090" y="417862"/>
                    </a:lnTo>
                    <a:close/>
                    <a:moveTo>
                      <a:pt x="804767" y="307657"/>
                    </a:moveTo>
                    <a:lnTo>
                      <a:pt x="681895" y="378809"/>
                    </a:lnTo>
                    <a:cubicBezTo>
                      <a:pt x="639283" y="404554"/>
                      <a:pt x="601184" y="437118"/>
                      <a:pt x="569119" y="475202"/>
                    </a:cubicBezTo>
                    <a:lnTo>
                      <a:pt x="597694" y="491966"/>
                    </a:lnTo>
                    <a:cubicBezTo>
                      <a:pt x="629721" y="453792"/>
                      <a:pt x="667825" y="421160"/>
                      <a:pt x="710470" y="395383"/>
                    </a:cubicBezTo>
                    <a:lnTo>
                      <a:pt x="834295" y="324421"/>
                    </a:lnTo>
                    <a:close/>
                    <a:moveTo>
                      <a:pt x="632555" y="242697"/>
                    </a:moveTo>
                    <a:lnTo>
                      <a:pt x="539210" y="296418"/>
                    </a:lnTo>
                    <a:cubicBezTo>
                      <a:pt x="496603" y="322170"/>
                      <a:pt x="458532" y="354770"/>
                      <a:pt x="426530" y="392906"/>
                    </a:cubicBezTo>
                    <a:lnTo>
                      <a:pt x="455105" y="409575"/>
                    </a:lnTo>
                    <a:cubicBezTo>
                      <a:pt x="487114" y="371472"/>
                      <a:pt x="525185" y="338904"/>
                      <a:pt x="567785" y="313182"/>
                    </a:cubicBezTo>
                    <a:lnTo>
                      <a:pt x="661130" y="259366"/>
                    </a:lnTo>
                    <a:close/>
                    <a:moveTo>
                      <a:pt x="417481" y="38100"/>
                    </a:moveTo>
                    <a:lnTo>
                      <a:pt x="254413" y="132016"/>
                    </a:lnTo>
                    <a:cubicBezTo>
                      <a:pt x="211830" y="157764"/>
                      <a:pt x="173764" y="190328"/>
                      <a:pt x="141732" y="228409"/>
                    </a:cubicBezTo>
                    <a:lnTo>
                      <a:pt x="170307" y="245173"/>
                    </a:lnTo>
                    <a:cubicBezTo>
                      <a:pt x="202339" y="207092"/>
                      <a:pt x="240405" y="174528"/>
                      <a:pt x="282988" y="148780"/>
                    </a:cubicBezTo>
                    <a:lnTo>
                      <a:pt x="446437" y="54959"/>
                    </a:lnTo>
                    <a:close/>
                    <a:moveTo>
                      <a:pt x="198406" y="0"/>
                    </a:moveTo>
                    <a:lnTo>
                      <a:pt x="112681" y="49530"/>
                    </a:lnTo>
                    <a:cubicBezTo>
                      <a:pt x="70055" y="75257"/>
                      <a:pt x="31981" y="107860"/>
                      <a:pt x="0" y="146018"/>
                    </a:cubicBezTo>
                    <a:lnTo>
                      <a:pt x="28575" y="162687"/>
                    </a:lnTo>
                    <a:cubicBezTo>
                      <a:pt x="60585" y="124584"/>
                      <a:pt x="98655" y="92016"/>
                      <a:pt x="141256" y="66294"/>
                    </a:cubicBezTo>
                    <a:lnTo>
                      <a:pt x="226981" y="1676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06796DB-1464-E9BE-D327-64B394CF63FB}"/>
                  </a:ext>
                </a:extLst>
              </p:cNvPr>
              <p:cNvSpPr/>
              <p:nvPr/>
            </p:nvSpPr>
            <p:spPr>
              <a:xfrm>
                <a:off x="8949431" y="4285715"/>
                <a:ext cx="1197292" cy="738473"/>
              </a:xfrm>
              <a:custGeom>
                <a:avLst/>
                <a:gdLst>
                  <a:gd name="connsiteX0" fmla="*/ 1168527 w 1197292"/>
                  <a:gd name="connsiteY0" fmla="*/ 590836 h 738473"/>
                  <a:gd name="connsiteX1" fmla="*/ 1108710 w 1197292"/>
                  <a:gd name="connsiteY1" fmla="*/ 625221 h 738473"/>
                  <a:gd name="connsiteX2" fmla="*/ 996220 w 1197292"/>
                  <a:gd name="connsiteY2" fmla="*/ 721709 h 738473"/>
                  <a:gd name="connsiteX3" fmla="*/ 1024795 w 1197292"/>
                  <a:gd name="connsiteY3" fmla="*/ 738473 h 738473"/>
                  <a:gd name="connsiteX4" fmla="*/ 1137475 w 1197292"/>
                  <a:gd name="connsiteY4" fmla="*/ 642080 h 738473"/>
                  <a:gd name="connsiteX5" fmla="*/ 1197292 w 1197292"/>
                  <a:gd name="connsiteY5" fmla="*/ 607600 h 738473"/>
                  <a:gd name="connsiteX6" fmla="*/ 1070134 w 1197292"/>
                  <a:gd name="connsiteY6" fmla="*/ 401193 h 738473"/>
                  <a:gd name="connsiteX7" fmla="*/ 895160 w 1197292"/>
                  <a:gd name="connsiteY7" fmla="*/ 501967 h 738473"/>
                  <a:gd name="connsiteX8" fmla="*/ 782479 w 1197292"/>
                  <a:gd name="connsiteY8" fmla="*/ 598360 h 738473"/>
                  <a:gd name="connsiteX9" fmla="*/ 811054 w 1197292"/>
                  <a:gd name="connsiteY9" fmla="*/ 615029 h 738473"/>
                  <a:gd name="connsiteX10" fmla="*/ 923734 w 1197292"/>
                  <a:gd name="connsiteY10" fmla="*/ 518636 h 738473"/>
                  <a:gd name="connsiteX11" fmla="*/ 1099090 w 1197292"/>
                  <a:gd name="connsiteY11" fmla="*/ 417862 h 738473"/>
                  <a:gd name="connsiteX12" fmla="*/ 804767 w 1197292"/>
                  <a:gd name="connsiteY12" fmla="*/ 307657 h 738473"/>
                  <a:gd name="connsiteX13" fmla="*/ 681895 w 1197292"/>
                  <a:gd name="connsiteY13" fmla="*/ 378809 h 738473"/>
                  <a:gd name="connsiteX14" fmla="*/ 569119 w 1197292"/>
                  <a:gd name="connsiteY14" fmla="*/ 475202 h 738473"/>
                  <a:gd name="connsiteX15" fmla="*/ 597694 w 1197292"/>
                  <a:gd name="connsiteY15" fmla="*/ 491966 h 738473"/>
                  <a:gd name="connsiteX16" fmla="*/ 710470 w 1197292"/>
                  <a:gd name="connsiteY16" fmla="*/ 395383 h 738473"/>
                  <a:gd name="connsiteX17" fmla="*/ 834295 w 1197292"/>
                  <a:gd name="connsiteY17" fmla="*/ 324421 h 738473"/>
                  <a:gd name="connsiteX18" fmla="*/ 632555 w 1197292"/>
                  <a:gd name="connsiteY18" fmla="*/ 242697 h 738473"/>
                  <a:gd name="connsiteX19" fmla="*/ 539210 w 1197292"/>
                  <a:gd name="connsiteY19" fmla="*/ 296418 h 738473"/>
                  <a:gd name="connsiteX20" fmla="*/ 426530 w 1197292"/>
                  <a:gd name="connsiteY20" fmla="*/ 392906 h 738473"/>
                  <a:gd name="connsiteX21" fmla="*/ 455105 w 1197292"/>
                  <a:gd name="connsiteY21" fmla="*/ 409575 h 738473"/>
                  <a:gd name="connsiteX22" fmla="*/ 567785 w 1197292"/>
                  <a:gd name="connsiteY22" fmla="*/ 313182 h 738473"/>
                  <a:gd name="connsiteX23" fmla="*/ 661130 w 1197292"/>
                  <a:gd name="connsiteY23" fmla="*/ 259366 h 738473"/>
                  <a:gd name="connsiteX24" fmla="*/ 417481 w 1197292"/>
                  <a:gd name="connsiteY24" fmla="*/ 38100 h 738473"/>
                  <a:gd name="connsiteX25" fmla="*/ 254413 w 1197292"/>
                  <a:gd name="connsiteY25" fmla="*/ 132016 h 738473"/>
                  <a:gd name="connsiteX26" fmla="*/ 141732 w 1197292"/>
                  <a:gd name="connsiteY26" fmla="*/ 228409 h 738473"/>
                  <a:gd name="connsiteX27" fmla="*/ 170307 w 1197292"/>
                  <a:gd name="connsiteY27" fmla="*/ 245173 h 738473"/>
                  <a:gd name="connsiteX28" fmla="*/ 282988 w 1197292"/>
                  <a:gd name="connsiteY28" fmla="*/ 148780 h 738473"/>
                  <a:gd name="connsiteX29" fmla="*/ 446437 w 1197292"/>
                  <a:gd name="connsiteY29" fmla="*/ 54959 h 738473"/>
                  <a:gd name="connsiteX30" fmla="*/ 198406 w 1197292"/>
                  <a:gd name="connsiteY30" fmla="*/ 0 h 738473"/>
                  <a:gd name="connsiteX31" fmla="*/ 112681 w 1197292"/>
                  <a:gd name="connsiteY31" fmla="*/ 49530 h 738473"/>
                  <a:gd name="connsiteX32" fmla="*/ 0 w 1197292"/>
                  <a:gd name="connsiteY32" fmla="*/ 146018 h 738473"/>
                  <a:gd name="connsiteX33" fmla="*/ 28575 w 1197292"/>
                  <a:gd name="connsiteY33" fmla="*/ 162687 h 738473"/>
                  <a:gd name="connsiteX34" fmla="*/ 141256 w 1197292"/>
                  <a:gd name="connsiteY34" fmla="*/ 66294 h 738473"/>
                  <a:gd name="connsiteX35" fmla="*/ 226981 w 1197292"/>
                  <a:gd name="connsiteY35" fmla="*/ 16764 h 738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197292" h="738473">
                    <a:moveTo>
                      <a:pt x="1168527" y="590836"/>
                    </a:moveTo>
                    <a:lnTo>
                      <a:pt x="1108710" y="625221"/>
                    </a:lnTo>
                    <a:cubicBezTo>
                      <a:pt x="1066188" y="651014"/>
                      <a:pt x="1028186" y="683610"/>
                      <a:pt x="996220" y="721709"/>
                    </a:cubicBezTo>
                    <a:lnTo>
                      <a:pt x="1024795" y="738473"/>
                    </a:lnTo>
                    <a:cubicBezTo>
                      <a:pt x="1056827" y="700392"/>
                      <a:pt x="1094893" y="667828"/>
                      <a:pt x="1137475" y="642080"/>
                    </a:cubicBezTo>
                    <a:lnTo>
                      <a:pt x="1197292" y="607600"/>
                    </a:lnTo>
                    <a:close/>
                    <a:moveTo>
                      <a:pt x="1070134" y="401193"/>
                    </a:moveTo>
                    <a:lnTo>
                      <a:pt x="895160" y="501967"/>
                    </a:lnTo>
                    <a:cubicBezTo>
                      <a:pt x="852577" y="527715"/>
                      <a:pt x="814511" y="560279"/>
                      <a:pt x="782479" y="598360"/>
                    </a:cubicBezTo>
                    <a:lnTo>
                      <a:pt x="811054" y="615029"/>
                    </a:lnTo>
                    <a:cubicBezTo>
                      <a:pt x="843063" y="576926"/>
                      <a:pt x="881134" y="544358"/>
                      <a:pt x="923734" y="518636"/>
                    </a:cubicBezTo>
                    <a:lnTo>
                      <a:pt x="1099090" y="417862"/>
                    </a:lnTo>
                    <a:close/>
                    <a:moveTo>
                      <a:pt x="804767" y="307657"/>
                    </a:moveTo>
                    <a:lnTo>
                      <a:pt x="681895" y="378809"/>
                    </a:lnTo>
                    <a:cubicBezTo>
                      <a:pt x="639283" y="404554"/>
                      <a:pt x="601184" y="437118"/>
                      <a:pt x="569119" y="475202"/>
                    </a:cubicBezTo>
                    <a:lnTo>
                      <a:pt x="597694" y="491966"/>
                    </a:lnTo>
                    <a:cubicBezTo>
                      <a:pt x="629721" y="453792"/>
                      <a:pt x="667825" y="421160"/>
                      <a:pt x="710470" y="395383"/>
                    </a:cubicBezTo>
                    <a:lnTo>
                      <a:pt x="834295" y="324421"/>
                    </a:lnTo>
                    <a:close/>
                    <a:moveTo>
                      <a:pt x="632555" y="242697"/>
                    </a:moveTo>
                    <a:lnTo>
                      <a:pt x="539210" y="296418"/>
                    </a:lnTo>
                    <a:cubicBezTo>
                      <a:pt x="496603" y="322170"/>
                      <a:pt x="458532" y="354770"/>
                      <a:pt x="426530" y="392906"/>
                    </a:cubicBezTo>
                    <a:lnTo>
                      <a:pt x="455105" y="409575"/>
                    </a:lnTo>
                    <a:cubicBezTo>
                      <a:pt x="487114" y="371472"/>
                      <a:pt x="525185" y="338904"/>
                      <a:pt x="567785" y="313182"/>
                    </a:cubicBezTo>
                    <a:lnTo>
                      <a:pt x="661130" y="259366"/>
                    </a:lnTo>
                    <a:close/>
                    <a:moveTo>
                      <a:pt x="417481" y="38100"/>
                    </a:moveTo>
                    <a:lnTo>
                      <a:pt x="254413" y="132016"/>
                    </a:lnTo>
                    <a:cubicBezTo>
                      <a:pt x="211830" y="157764"/>
                      <a:pt x="173764" y="190328"/>
                      <a:pt x="141732" y="228409"/>
                    </a:cubicBezTo>
                    <a:lnTo>
                      <a:pt x="170307" y="245173"/>
                    </a:lnTo>
                    <a:cubicBezTo>
                      <a:pt x="202339" y="207092"/>
                      <a:pt x="240405" y="174528"/>
                      <a:pt x="282988" y="148780"/>
                    </a:cubicBezTo>
                    <a:lnTo>
                      <a:pt x="446437" y="54959"/>
                    </a:lnTo>
                    <a:close/>
                    <a:moveTo>
                      <a:pt x="198406" y="0"/>
                    </a:moveTo>
                    <a:lnTo>
                      <a:pt x="112681" y="49530"/>
                    </a:lnTo>
                    <a:cubicBezTo>
                      <a:pt x="70055" y="75257"/>
                      <a:pt x="31981" y="107860"/>
                      <a:pt x="0" y="146018"/>
                    </a:cubicBezTo>
                    <a:lnTo>
                      <a:pt x="28575" y="162687"/>
                    </a:lnTo>
                    <a:cubicBezTo>
                      <a:pt x="60585" y="124584"/>
                      <a:pt x="98655" y="92016"/>
                      <a:pt x="141256" y="66294"/>
                    </a:cubicBezTo>
                    <a:lnTo>
                      <a:pt x="226981" y="16764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EEB5F3-AA85-4458-C0C7-2E3CA162B8A0}"/>
                  </a:ext>
                </a:extLst>
              </p:cNvPr>
              <p:cNvSpPr/>
              <p:nvPr/>
            </p:nvSpPr>
            <p:spPr>
              <a:xfrm>
                <a:off x="9178697" y="3868330"/>
                <a:ext cx="722852" cy="416433"/>
              </a:xfrm>
              <a:custGeom>
                <a:avLst/>
                <a:gdLst>
                  <a:gd name="connsiteX0" fmla="*/ 722852 w 722852"/>
                  <a:gd name="connsiteY0" fmla="*/ 16669 h 416433"/>
                  <a:gd name="connsiteX1" fmla="*/ 29051 w 722852"/>
                  <a:gd name="connsiteY1" fmla="*/ 416433 h 416433"/>
                  <a:gd name="connsiteX2" fmla="*/ 0 w 722852"/>
                  <a:gd name="connsiteY2" fmla="*/ 399669 h 416433"/>
                  <a:gd name="connsiteX3" fmla="*/ 693896 w 722852"/>
                  <a:gd name="connsiteY3" fmla="*/ 0 h 416433"/>
                  <a:gd name="connsiteX4" fmla="*/ 722852 w 722852"/>
                  <a:gd name="connsiteY4" fmla="*/ 16669 h 41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52" h="416433">
                    <a:moveTo>
                      <a:pt x="722852" y="16669"/>
                    </a:moveTo>
                    <a:lnTo>
                      <a:pt x="29051" y="416433"/>
                    </a:lnTo>
                    <a:lnTo>
                      <a:pt x="0" y="399669"/>
                    </a:lnTo>
                    <a:lnTo>
                      <a:pt x="693896" y="0"/>
                    </a:lnTo>
                    <a:lnTo>
                      <a:pt x="722852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8525A1D-0FA3-086A-0B11-14D1C602482C}"/>
                  </a:ext>
                </a:extLst>
              </p:cNvPr>
              <p:cNvSpPr/>
              <p:nvPr/>
            </p:nvSpPr>
            <p:spPr>
              <a:xfrm>
                <a:off x="8806746" y="3786605"/>
                <a:ext cx="952404" cy="579881"/>
              </a:xfrm>
              <a:custGeom>
                <a:avLst/>
                <a:gdLst>
                  <a:gd name="connsiteX0" fmla="*/ 141256 w 952404"/>
                  <a:gd name="connsiteY0" fmla="*/ 483489 h 579881"/>
                  <a:gd name="connsiteX1" fmla="*/ 28575 w 952404"/>
                  <a:gd name="connsiteY1" fmla="*/ 579882 h 579881"/>
                  <a:gd name="connsiteX2" fmla="*/ 0 w 952404"/>
                  <a:gd name="connsiteY2" fmla="*/ 563213 h 579881"/>
                  <a:gd name="connsiteX3" fmla="*/ 112776 w 952404"/>
                  <a:gd name="connsiteY3" fmla="*/ 466725 h 579881"/>
                  <a:gd name="connsiteX4" fmla="*/ 923830 w 952404"/>
                  <a:gd name="connsiteY4" fmla="*/ 0 h 579881"/>
                  <a:gd name="connsiteX5" fmla="*/ 952405 w 952404"/>
                  <a:gd name="connsiteY5" fmla="*/ 16669 h 57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04" h="579881">
                    <a:moveTo>
                      <a:pt x="141256" y="483489"/>
                    </a:moveTo>
                    <a:cubicBezTo>
                      <a:pt x="98673" y="509237"/>
                      <a:pt x="60607" y="541801"/>
                      <a:pt x="28575" y="579882"/>
                    </a:cubicBezTo>
                    <a:lnTo>
                      <a:pt x="0" y="563213"/>
                    </a:lnTo>
                    <a:cubicBezTo>
                      <a:pt x="32014" y="525052"/>
                      <a:pt x="70121" y="492449"/>
                      <a:pt x="112776" y="466725"/>
                    </a:cubicBezTo>
                    <a:lnTo>
                      <a:pt x="923830" y="0"/>
                    </a:lnTo>
                    <a:lnTo>
                      <a:pt x="952405" y="16669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148E4B36-D418-08D5-0D79-A21C56068EF6}"/>
                  </a:ext>
                </a:extLst>
              </p:cNvPr>
              <p:cNvSpPr/>
              <p:nvPr/>
            </p:nvSpPr>
            <p:spPr>
              <a:xfrm>
                <a:off x="10932441" y="4517363"/>
                <a:ext cx="208407" cy="122586"/>
              </a:xfrm>
              <a:custGeom>
                <a:avLst/>
                <a:gdLst>
                  <a:gd name="connsiteX0" fmla="*/ 208407 w 208407"/>
                  <a:gd name="connsiteY0" fmla="*/ 10668 h 122586"/>
                  <a:gd name="connsiteX1" fmla="*/ 204216 w 208407"/>
                  <a:gd name="connsiteY1" fmla="*/ 0 h 122586"/>
                  <a:gd name="connsiteX2" fmla="*/ 0 w 208407"/>
                  <a:gd name="connsiteY2" fmla="*/ 122587 h 122586"/>
                  <a:gd name="connsiteX3" fmla="*/ 208407 w 208407"/>
                  <a:gd name="connsiteY3" fmla="*/ 10668 h 12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407" h="122586">
                    <a:moveTo>
                      <a:pt x="208407" y="10668"/>
                    </a:moveTo>
                    <a:lnTo>
                      <a:pt x="204216" y="0"/>
                    </a:lnTo>
                    <a:lnTo>
                      <a:pt x="0" y="122587"/>
                    </a:lnTo>
                    <a:lnTo>
                      <a:pt x="208407" y="10668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5C0F563-F4F0-ABF4-EF59-4D5FC3939618}"/>
                  </a:ext>
                </a:extLst>
              </p:cNvPr>
              <p:cNvSpPr/>
              <p:nvPr/>
            </p:nvSpPr>
            <p:spPr>
              <a:xfrm>
                <a:off x="10805949" y="4565750"/>
                <a:ext cx="352996" cy="206787"/>
              </a:xfrm>
              <a:custGeom>
                <a:avLst/>
                <a:gdLst>
                  <a:gd name="connsiteX0" fmla="*/ 349472 w 352996"/>
                  <a:gd name="connsiteY0" fmla="*/ 0 h 206787"/>
                  <a:gd name="connsiteX1" fmla="*/ 0 w 352996"/>
                  <a:gd name="connsiteY1" fmla="*/ 206788 h 206787"/>
                  <a:gd name="connsiteX2" fmla="*/ 352996 w 352996"/>
                  <a:gd name="connsiteY2" fmla="*/ 8954 h 206787"/>
                  <a:gd name="connsiteX3" fmla="*/ 349472 w 352996"/>
                  <a:gd name="connsiteY3" fmla="*/ 0 h 20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996" h="206787">
                    <a:moveTo>
                      <a:pt x="349472" y="0"/>
                    </a:moveTo>
                    <a:lnTo>
                      <a:pt x="0" y="206788"/>
                    </a:lnTo>
                    <a:lnTo>
                      <a:pt x="352996" y="8954"/>
                    </a:lnTo>
                    <a:lnTo>
                      <a:pt x="349472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CE17059D-7EA8-EB21-9812-EDE86A020F19}"/>
                  </a:ext>
                </a:extLst>
              </p:cNvPr>
              <p:cNvSpPr/>
              <p:nvPr/>
            </p:nvSpPr>
            <p:spPr>
              <a:xfrm>
                <a:off x="7858151" y="4345305"/>
                <a:ext cx="2097595" cy="822615"/>
              </a:xfrm>
              <a:custGeom>
                <a:avLst/>
                <a:gdLst>
                  <a:gd name="connsiteX0" fmla="*/ 0 w 2097595"/>
                  <a:gd name="connsiteY0" fmla="*/ 235400 h 822615"/>
                  <a:gd name="connsiteX1" fmla="*/ 520732 w 2097595"/>
                  <a:gd name="connsiteY1" fmla="*/ 9181 h 822615"/>
                  <a:gd name="connsiteX2" fmla="*/ 714661 w 2097595"/>
                  <a:gd name="connsiteY2" fmla="*/ 24230 h 822615"/>
                  <a:gd name="connsiteX3" fmla="*/ 714661 w 2097595"/>
                  <a:gd name="connsiteY3" fmla="*/ 24230 h 822615"/>
                  <a:gd name="connsiteX4" fmla="*/ 2097596 w 2097595"/>
                  <a:gd name="connsiteY4" fmla="*/ 822616 h 822615"/>
                  <a:gd name="connsiteX5" fmla="*/ 1956911 w 2097595"/>
                  <a:gd name="connsiteY5" fmla="*/ 802232 h 822615"/>
                  <a:gd name="connsiteX6" fmla="*/ 830390 w 2097595"/>
                  <a:gd name="connsiteY6" fmla="*/ 242162 h 822615"/>
                  <a:gd name="connsiteX7" fmla="*/ 0 w 2097595"/>
                  <a:gd name="connsiteY7" fmla="*/ 235400 h 82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97595" h="822615">
                    <a:moveTo>
                      <a:pt x="0" y="235400"/>
                    </a:moveTo>
                    <a:cubicBezTo>
                      <a:pt x="171450" y="145103"/>
                      <a:pt x="400050" y="32517"/>
                      <a:pt x="520732" y="9181"/>
                    </a:cubicBezTo>
                    <a:cubicBezTo>
                      <a:pt x="618363" y="-9869"/>
                      <a:pt x="678180" y="3466"/>
                      <a:pt x="714661" y="24230"/>
                    </a:cubicBezTo>
                    <a:lnTo>
                      <a:pt x="714661" y="24230"/>
                    </a:lnTo>
                    <a:lnTo>
                      <a:pt x="2097596" y="822616"/>
                    </a:lnTo>
                    <a:cubicBezTo>
                      <a:pt x="2066258" y="804614"/>
                      <a:pt x="2020919" y="794898"/>
                      <a:pt x="1956911" y="802232"/>
                    </a:cubicBezTo>
                    <a:cubicBezTo>
                      <a:pt x="1956911" y="802232"/>
                      <a:pt x="1272445" y="384752"/>
                      <a:pt x="830390" y="242162"/>
                    </a:cubicBezTo>
                    <a:cubicBezTo>
                      <a:pt x="388334" y="99573"/>
                      <a:pt x="0" y="235400"/>
                      <a:pt x="0" y="235400"/>
                    </a:cubicBez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43D3986-81A2-FCF5-F224-CDC6DF9A65CD}"/>
                </a:ext>
              </a:extLst>
            </p:cNvPr>
            <p:cNvSpPr/>
            <p:nvPr/>
          </p:nvSpPr>
          <p:spPr>
            <a:xfrm>
              <a:off x="9888310" y="5307272"/>
              <a:ext cx="188880" cy="138683"/>
            </a:xfrm>
            <a:custGeom>
              <a:avLst/>
              <a:gdLst>
                <a:gd name="connsiteX0" fmla="*/ 128206 w 188880"/>
                <a:gd name="connsiteY0" fmla="*/ 0 h 138683"/>
                <a:gd name="connsiteX1" fmla="*/ 0 w 188880"/>
                <a:gd name="connsiteY1" fmla="*/ 138684 h 138683"/>
                <a:gd name="connsiteX2" fmla="*/ 188881 w 188880"/>
                <a:gd name="connsiteY2" fmla="*/ 29337 h 138683"/>
                <a:gd name="connsiteX3" fmla="*/ 128206 w 188880"/>
                <a:gd name="connsiteY3" fmla="*/ 0 h 13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880" h="138683">
                  <a:moveTo>
                    <a:pt x="128206" y="0"/>
                  </a:moveTo>
                  <a:lnTo>
                    <a:pt x="0" y="138684"/>
                  </a:lnTo>
                  <a:lnTo>
                    <a:pt x="188881" y="29337"/>
                  </a:lnTo>
                  <a:lnTo>
                    <a:pt x="128206" y="0"/>
                  </a:ln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CD2F81E-130D-BB42-03A7-CD86ABFFF5C4}"/>
                </a:ext>
              </a:extLst>
            </p:cNvPr>
            <p:cNvSpPr/>
            <p:nvPr/>
          </p:nvSpPr>
          <p:spPr>
            <a:xfrm>
              <a:off x="10405708" y="4967991"/>
              <a:ext cx="111347" cy="354330"/>
            </a:xfrm>
            <a:custGeom>
              <a:avLst/>
              <a:gdLst>
                <a:gd name="connsiteX0" fmla="*/ 111347 w 111347"/>
                <a:gd name="connsiteY0" fmla="*/ 290036 h 354330"/>
                <a:gd name="connsiteX1" fmla="*/ 55626 w 111347"/>
                <a:gd name="connsiteY1" fmla="*/ 250127 h 354330"/>
                <a:gd name="connsiteX2" fmla="*/ 0 w 111347"/>
                <a:gd name="connsiteY2" fmla="*/ 354330 h 354330"/>
                <a:gd name="connsiteX3" fmla="*/ 0 w 111347"/>
                <a:gd name="connsiteY3" fmla="*/ 64294 h 354330"/>
                <a:gd name="connsiteX4" fmla="*/ 111347 w 111347"/>
                <a:gd name="connsiteY4" fmla="*/ 0 h 354330"/>
                <a:gd name="connsiteX5" fmla="*/ 111347 w 111347"/>
                <a:gd name="connsiteY5" fmla="*/ 290036 h 3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347" h="354330">
                  <a:moveTo>
                    <a:pt x="111347" y="290036"/>
                  </a:moveTo>
                  <a:lnTo>
                    <a:pt x="55626" y="250127"/>
                  </a:lnTo>
                  <a:lnTo>
                    <a:pt x="0" y="354330"/>
                  </a:lnTo>
                  <a:lnTo>
                    <a:pt x="0" y="64294"/>
                  </a:lnTo>
                  <a:lnTo>
                    <a:pt x="111347" y="0"/>
                  </a:lnTo>
                  <a:lnTo>
                    <a:pt x="111347" y="29003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460FA03-835C-1FCA-64BE-DADCF6C1D2EF}"/>
                </a:ext>
              </a:extLst>
            </p:cNvPr>
            <p:cNvSpPr/>
            <p:nvPr/>
          </p:nvSpPr>
          <p:spPr>
            <a:xfrm>
              <a:off x="10405708" y="4967991"/>
              <a:ext cx="111347" cy="354330"/>
            </a:xfrm>
            <a:custGeom>
              <a:avLst/>
              <a:gdLst>
                <a:gd name="connsiteX0" fmla="*/ 111347 w 111347"/>
                <a:gd name="connsiteY0" fmla="*/ 290036 h 354330"/>
                <a:gd name="connsiteX1" fmla="*/ 55626 w 111347"/>
                <a:gd name="connsiteY1" fmla="*/ 250127 h 354330"/>
                <a:gd name="connsiteX2" fmla="*/ 0 w 111347"/>
                <a:gd name="connsiteY2" fmla="*/ 354330 h 354330"/>
                <a:gd name="connsiteX3" fmla="*/ 0 w 111347"/>
                <a:gd name="connsiteY3" fmla="*/ 64294 h 354330"/>
                <a:gd name="connsiteX4" fmla="*/ 111347 w 111347"/>
                <a:gd name="connsiteY4" fmla="*/ 0 h 354330"/>
                <a:gd name="connsiteX5" fmla="*/ 111347 w 111347"/>
                <a:gd name="connsiteY5" fmla="*/ 290036 h 35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347" h="354330">
                  <a:moveTo>
                    <a:pt x="111347" y="290036"/>
                  </a:moveTo>
                  <a:lnTo>
                    <a:pt x="55626" y="250127"/>
                  </a:lnTo>
                  <a:lnTo>
                    <a:pt x="0" y="354330"/>
                  </a:lnTo>
                  <a:lnTo>
                    <a:pt x="0" y="64294"/>
                  </a:lnTo>
                  <a:lnTo>
                    <a:pt x="111347" y="0"/>
                  </a:lnTo>
                  <a:lnTo>
                    <a:pt x="111347" y="290036"/>
                  </a:ln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0840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97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15568A-7E13-AA02-BF72-0B19C1409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E5D824-766C-7655-5964-776098138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E85B08-EA11-760F-E313-E0F3BC40C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60D8F-FB9A-4B39-A44C-E3B2BED26482}" type="datetimeFigureOut">
              <a:rPr lang="zh-CN" altLang="en-US" smtClean="0"/>
              <a:t>2024/1/4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5E549F-A5C0-7131-7D18-6269F1787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8AD53B-64E1-4576-CB17-8FAC93261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27649-F6AF-4F8D-9FAB-219140A929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90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7CC0CDF3-20C2-3AFA-CCC3-C483652182BE}"/>
              </a:ext>
            </a:extLst>
          </p:cNvPr>
          <p:cNvSpPr/>
          <p:nvPr/>
        </p:nvSpPr>
        <p:spPr>
          <a:xfrm>
            <a:off x="0" y="0"/>
            <a:ext cx="11058676" cy="6228290"/>
          </a:xfrm>
          <a:custGeom>
            <a:avLst/>
            <a:gdLst>
              <a:gd name="connsiteX0" fmla="*/ 0 w 11058676"/>
              <a:gd name="connsiteY0" fmla="*/ 0 h 6228290"/>
              <a:gd name="connsiteX1" fmla="*/ 11058676 w 11058676"/>
              <a:gd name="connsiteY1" fmla="*/ 0 h 6228290"/>
              <a:gd name="connsiteX2" fmla="*/ 11046049 w 11058676"/>
              <a:gd name="connsiteY2" fmla="*/ 166053 h 6228290"/>
              <a:gd name="connsiteX3" fmla="*/ 4328255 w 11058676"/>
              <a:gd name="connsiteY3" fmla="*/ 6228290 h 6228290"/>
              <a:gd name="connsiteX4" fmla="*/ 32939 w 11058676"/>
              <a:gd name="connsiteY4" fmla="*/ 4686311 h 6228290"/>
              <a:gd name="connsiteX5" fmla="*/ 0 w 11058676"/>
              <a:gd name="connsiteY5" fmla="*/ 4657780 h 622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8676" h="6228290">
                <a:moveTo>
                  <a:pt x="0" y="0"/>
                </a:moveTo>
                <a:lnTo>
                  <a:pt x="11058676" y="0"/>
                </a:lnTo>
                <a:lnTo>
                  <a:pt x="11046049" y="166053"/>
                </a:lnTo>
                <a:cubicBezTo>
                  <a:pt x="10700245" y="3571121"/>
                  <a:pt x="7824557" y="6228290"/>
                  <a:pt x="4328255" y="6228290"/>
                </a:cubicBezTo>
                <a:cubicBezTo>
                  <a:pt x="2696648" y="6228290"/>
                  <a:pt x="1200196" y="5649618"/>
                  <a:pt x="32939" y="4686311"/>
                </a:cubicBezTo>
                <a:lnTo>
                  <a:pt x="0" y="4657780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5" name="Rectangle 7">
            <a:extLst>
              <a:ext uri="{FF2B5EF4-FFF2-40B4-BE49-F238E27FC236}">
                <a16:creationId xmlns:a16="http://schemas.microsoft.com/office/drawing/2014/main" id="{0A65C261-9192-3E83-AD39-A258F2A05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777" y="1043804"/>
            <a:ext cx="776642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学习方法与能力培养</a:t>
            </a:r>
          </a:p>
        </p:txBody>
      </p:sp>
      <p:grpSp>
        <p:nvGrpSpPr>
          <p:cNvPr id="294" name="组合 293" descr="D:\51PPT模板网\51pptmoban.com\图片.jpg">
            <a:extLst>
              <a:ext uri="{FF2B5EF4-FFF2-40B4-BE49-F238E27FC236}">
                <a16:creationId xmlns:a16="http://schemas.microsoft.com/office/drawing/2014/main" id="{272CC4CA-6A7F-AA05-9FC7-FD69E8D1858B}"/>
              </a:ext>
            </a:extLst>
          </p:cNvPr>
          <p:cNvGrpSpPr/>
          <p:nvPr/>
        </p:nvGrpSpPr>
        <p:grpSpPr>
          <a:xfrm>
            <a:off x="7053943" y="1991776"/>
            <a:ext cx="4888864" cy="4676181"/>
            <a:chOff x="6956896" y="1808517"/>
            <a:chExt cx="4682001" cy="447831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2E1C1D-DECF-DAF5-05DE-BB4D078D1007}"/>
                </a:ext>
              </a:extLst>
            </p:cNvPr>
            <p:cNvSpPr/>
            <p:nvPr/>
          </p:nvSpPr>
          <p:spPr>
            <a:xfrm>
              <a:off x="6956896" y="3801119"/>
              <a:ext cx="4682001" cy="2485715"/>
            </a:xfrm>
            <a:custGeom>
              <a:avLst/>
              <a:gdLst>
                <a:gd name="connsiteX0" fmla="*/ 685800 w 4682001"/>
                <a:gd name="connsiteY0" fmla="*/ 364010 h 2485715"/>
                <a:gd name="connsiteX1" fmla="*/ 685800 w 4682001"/>
                <a:gd name="connsiteY1" fmla="*/ 2121563 h 2485715"/>
                <a:gd name="connsiteX2" fmla="*/ 3996309 w 4682001"/>
                <a:gd name="connsiteY2" fmla="*/ 2121563 h 2485715"/>
                <a:gd name="connsiteX3" fmla="*/ 3996309 w 4682001"/>
                <a:gd name="connsiteY3" fmla="*/ 364010 h 2485715"/>
                <a:gd name="connsiteX4" fmla="*/ 685800 w 4682001"/>
                <a:gd name="connsiteY4" fmla="*/ 364010 h 248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001" h="2485715">
                  <a:moveTo>
                    <a:pt x="685800" y="364010"/>
                  </a:moveTo>
                  <a:cubicBezTo>
                    <a:pt x="-228600" y="849785"/>
                    <a:pt x="-228600" y="1636264"/>
                    <a:pt x="685800" y="2121563"/>
                  </a:cubicBezTo>
                  <a:cubicBezTo>
                    <a:pt x="1600200" y="2606862"/>
                    <a:pt x="3082195" y="2607338"/>
                    <a:pt x="3996309" y="2121563"/>
                  </a:cubicBezTo>
                  <a:cubicBezTo>
                    <a:pt x="4910424" y="1635788"/>
                    <a:pt x="4910710" y="849404"/>
                    <a:pt x="3996309" y="364010"/>
                  </a:cubicBezTo>
                  <a:cubicBezTo>
                    <a:pt x="3081909" y="-121384"/>
                    <a:pt x="1599914" y="-121289"/>
                    <a:pt x="685800" y="36401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图形 10">
              <a:extLst>
                <a:ext uri="{FF2B5EF4-FFF2-40B4-BE49-F238E27FC236}">
                  <a16:creationId xmlns:a16="http://schemas.microsoft.com/office/drawing/2014/main" id="{2A75C166-45A7-6E6F-E879-2E009C4B65DD}"/>
                </a:ext>
              </a:extLst>
            </p:cNvPr>
            <p:cNvGrpSpPr/>
            <p:nvPr/>
          </p:nvGrpSpPr>
          <p:grpSpPr>
            <a:xfrm>
              <a:off x="7189782" y="3341132"/>
              <a:ext cx="4285202" cy="2880608"/>
              <a:chOff x="7189782" y="3341132"/>
              <a:chExt cx="4285202" cy="2880608"/>
            </a:xfrm>
            <a:solidFill>
              <a:srgbClr val="E0E0E0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7FDFAF4-0A2B-DDFA-96AD-D97B205C5323}"/>
                  </a:ext>
                </a:extLst>
              </p:cNvPr>
              <p:cNvSpPr/>
              <p:nvPr/>
            </p:nvSpPr>
            <p:spPr>
              <a:xfrm>
                <a:off x="7189782" y="4465547"/>
                <a:ext cx="977264" cy="564261"/>
              </a:xfrm>
              <a:custGeom>
                <a:avLst/>
                <a:gdLst>
                  <a:gd name="connsiteX0" fmla="*/ 977265 w 977264"/>
                  <a:gd name="connsiteY0" fmla="*/ 282131 h 564261"/>
                  <a:gd name="connsiteX1" fmla="*/ 488633 w 977264"/>
                  <a:gd name="connsiteY1" fmla="*/ 564261 h 564261"/>
                  <a:gd name="connsiteX2" fmla="*/ 0 w 977264"/>
                  <a:gd name="connsiteY2" fmla="*/ 282131 h 564261"/>
                  <a:gd name="connsiteX3" fmla="*/ 488633 w 977264"/>
                  <a:gd name="connsiteY3" fmla="*/ 0 h 564261"/>
                  <a:gd name="connsiteX4" fmla="*/ 977265 w 977264"/>
                  <a:gd name="connsiteY4" fmla="*/ 282131 h 56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264" h="564261">
                    <a:moveTo>
                      <a:pt x="977265" y="282131"/>
                    </a:moveTo>
                    <a:cubicBezTo>
                      <a:pt x="977265" y="437947"/>
                      <a:pt x="758497" y="564261"/>
                      <a:pt x="488633" y="564261"/>
                    </a:cubicBezTo>
                    <a:cubicBezTo>
                      <a:pt x="218768" y="564261"/>
                      <a:pt x="0" y="437947"/>
                      <a:pt x="0" y="282131"/>
                    </a:cubicBezTo>
                    <a:cubicBezTo>
                      <a:pt x="0" y="126314"/>
                      <a:pt x="218768" y="0"/>
                      <a:pt x="488633" y="0"/>
                    </a:cubicBezTo>
                    <a:cubicBezTo>
                      <a:pt x="758497" y="0"/>
                      <a:pt x="977265" y="126314"/>
                      <a:pt x="977265" y="28213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5115DF5-EF08-66A9-4296-634A4D5C6C8A}"/>
                  </a:ext>
                </a:extLst>
              </p:cNvPr>
              <p:cNvSpPr/>
              <p:nvPr/>
            </p:nvSpPr>
            <p:spPr>
              <a:xfrm>
                <a:off x="9817063" y="5149660"/>
                <a:ext cx="1592413" cy="918941"/>
              </a:xfrm>
              <a:custGeom>
                <a:avLst/>
                <a:gdLst>
                  <a:gd name="connsiteX0" fmla="*/ 404813 w 1592413"/>
                  <a:gd name="connsiteY0" fmla="*/ 910944 h 918941"/>
                  <a:gd name="connsiteX1" fmla="*/ 14288 w 1592413"/>
                  <a:gd name="connsiteY1" fmla="*/ 685773 h 918941"/>
                  <a:gd name="connsiteX2" fmla="*/ 14288 w 1592413"/>
                  <a:gd name="connsiteY2" fmla="*/ 646815 h 918941"/>
                  <a:gd name="connsiteX3" fmla="*/ 1120521 w 1592413"/>
                  <a:gd name="connsiteY3" fmla="*/ 8069 h 918941"/>
                  <a:gd name="connsiteX4" fmla="*/ 1187958 w 1592413"/>
                  <a:gd name="connsiteY4" fmla="*/ 8069 h 918941"/>
                  <a:gd name="connsiteX5" fmla="*/ 1578483 w 1592413"/>
                  <a:gd name="connsiteY5" fmla="*/ 233240 h 918941"/>
                  <a:gd name="connsiteX6" fmla="*/ 1578483 w 1592413"/>
                  <a:gd name="connsiteY6" fmla="*/ 272197 h 918941"/>
                  <a:gd name="connsiteX7" fmla="*/ 472059 w 1592413"/>
                  <a:gd name="connsiteY7" fmla="*/ 910944 h 918941"/>
                  <a:gd name="connsiteX8" fmla="*/ 404813 w 1592413"/>
                  <a:gd name="connsiteY8" fmla="*/ 910944 h 91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413" h="918941">
                    <a:moveTo>
                      <a:pt x="404813" y="910944"/>
                    </a:moveTo>
                    <a:lnTo>
                      <a:pt x="14288" y="685773"/>
                    </a:lnTo>
                    <a:cubicBezTo>
                      <a:pt x="-4763" y="675009"/>
                      <a:pt x="-4763" y="657198"/>
                      <a:pt x="14288" y="646815"/>
                    </a:cubicBezTo>
                    <a:lnTo>
                      <a:pt x="1120521" y="8069"/>
                    </a:lnTo>
                    <a:cubicBezTo>
                      <a:pt x="1141713" y="-2690"/>
                      <a:pt x="1166767" y="-2690"/>
                      <a:pt x="1187958" y="8069"/>
                    </a:cubicBezTo>
                    <a:lnTo>
                      <a:pt x="1578483" y="233240"/>
                    </a:lnTo>
                    <a:cubicBezTo>
                      <a:pt x="1597057" y="244003"/>
                      <a:pt x="1597057" y="261815"/>
                      <a:pt x="1578483" y="272197"/>
                    </a:cubicBezTo>
                    <a:lnTo>
                      <a:pt x="472059" y="910944"/>
                    </a:lnTo>
                    <a:cubicBezTo>
                      <a:pt x="450912" y="921607"/>
                      <a:pt x="425960" y="921607"/>
                      <a:pt x="404813" y="91094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2738984-27AF-7CF5-9BB0-D284C9B0E4DD}"/>
                  </a:ext>
                </a:extLst>
              </p:cNvPr>
              <p:cNvSpPr/>
              <p:nvPr/>
            </p:nvSpPr>
            <p:spPr>
              <a:xfrm>
                <a:off x="7276793" y="3862055"/>
                <a:ext cx="4078605" cy="2359686"/>
              </a:xfrm>
              <a:custGeom>
                <a:avLst/>
                <a:gdLst>
                  <a:gd name="connsiteX0" fmla="*/ 4066175 w 4078605"/>
                  <a:gd name="connsiteY0" fmla="*/ 910960 h 2359686"/>
                  <a:gd name="connsiteX1" fmla="*/ 1576054 w 4078605"/>
                  <a:gd name="connsiteY1" fmla="*/ 2352473 h 2359686"/>
                  <a:gd name="connsiteX2" fmla="*/ 1516047 w 4078605"/>
                  <a:gd name="connsiteY2" fmla="*/ 2352473 h 2359686"/>
                  <a:gd name="connsiteX3" fmla="*/ 12430 w 4078605"/>
                  <a:gd name="connsiteY3" fmla="*/ 1482079 h 2359686"/>
                  <a:gd name="connsiteX4" fmla="*/ 12430 w 4078605"/>
                  <a:gd name="connsiteY4" fmla="*/ 1447408 h 2359686"/>
                  <a:gd name="connsiteX5" fmla="*/ 2506933 w 4078605"/>
                  <a:gd name="connsiteY5" fmla="*/ 7132 h 2359686"/>
                  <a:gd name="connsiteX6" fmla="*/ 2566940 w 4078605"/>
                  <a:gd name="connsiteY6" fmla="*/ 7132 h 2359686"/>
                  <a:gd name="connsiteX7" fmla="*/ 4066175 w 4078605"/>
                  <a:gd name="connsiteY7" fmla="*/ 876289 h 2359686"/>
                  <a:gd name="connsiteX8" fmla="*/ 4066175 w 4078605"/>
                  <a:gd name="connsiteY8" fmla="*/ 910960 h 235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8605" h="2359686">
                    <a:moveTo>
                      <a:pt x="4066175" y="910960"/>
                    </a:moveTo>
                    <a:lnTo>
                      <a:pt x="1576054" y="2352473"/>
                    </a:lnTo>
                    <a:cubicBezTo>
                      <a:pt x="1557208" y="2362091"/>
                      <a:pt x="1534893" y="2362091"/>
                      <a:pt x="1516047" y="2352473"/>
                    </a:cubicBezTo>
                    <a:lnTo>
                      <a:pt x="12430" y="1482079"/>
                    </a:lnTo>
                    <a:cubicBezTo>
                      <a:pt x="-4143" y="1472554"/>
                      <a:pt x="-4143" y="1456933"/>
                      <a:pt x="12430" y="1447408"/>
                    </a:cubicBezTo>
                    <a:lnTo>
                      <a:pt x="2506933" y="7132"/>
                    </a:lnTo>
                    <a:cubicBezTo>
                      <a:pt x="2525805" y="-2377"/>
                      <a:pt x="2548068" y="-2377"/>
                      <a:pt x="2566940" y="7132"/>
                    </a:cubicBezTo>
                    <a:lnTo>
                      <a:pt x="4066175" y="876289"/>
                    </a:lnTo>
                    <a:cubicBezTo>
                      <a:pt x="4082749" y="885814"/>
                      <a:pt x="4082749" y="901435"/>
                      <a:pt x="4066175" y="910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BDAF35F-6A60-188E-6712-24FA6D8C9051}"/>
                  </a:ext>
                </a:extLst>
              </p:cNvPr>
              <p:cNvSpPr/>
              <p:nvPr/>
            </p:nvSpPr>
            <p:spPr>
              <a:xfrm>
                <a:off x="9709954" y="3341132"/>
                <a:ext cx="1765030" cy="1022566"/>
              </a:xfrm>
              <a:custGeom>
                <a:avLst/>
                <a:gdLst>
                  <a:gd name="connsiteX0" fmla="*/ 1752457 w 1765030"/>
                  <a:gd name="connsiteY0" fmla="*/ 598825 h 1022566"/>
                  <a:gd name="connsiteX1" fmla="*/ 1034939 w 1765030"/>
                  <a:gd name="connsiteY1" fmla="*/ 1015354 h 1022566"/>
                  <a:gd name="connsiteX2" fmla="*/ 974932 w 1765030"/>
                  <a:gd name="connsiteY2" fmla="*/ 1015354 h 1022566"/>
                  <a:gd name="connsiteX3" fmla="*/ 12430 w 1765030"/>
                  <a:gd name="connsiteY3" fmla="*/ 457189 h 1022566"/>
                  <a:gd name="connsiteX4" fmla="*/ 12430 w 1765030"/>
                  <a:gd name="connsiteY4" fmla="*/ 422422 h 1022566"/>
                  <a:gd name="connsiteX5" fmla="*/ 734425 w 1765030"/>
                  <a:gd name="connsiteY5" fmla="*/ 7132 h 1022566"/>
                  <a:gd name="connsiteX6" fmla="*/ 794432 w 1765030"/>
                  <a:gd name="connsiteY6" fmla="*/ 7132 h 1022566"/>
                  <a:gd name="connsiteX7" fmla="*/ 1752457 w 1765030"/>
                  <a:gd name="connsiteY7" fmla="*/ 563964 h 1022566"/>
                  <a:gd name="connsiteX8" fmla="*/ 1752457 w 1765030"/>
                  <a:gd name="connsiteY8" fmla="*/ 598825 h 102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5030" h="1022566">
                    <a:moveTo>
                      <a:pt x="1752457" y="598825"/>
                    </a:moveTo>
                    <a:lnTo>
                      <a:pt x="1034939" y="1015354"/>
                    </a:lnTo>
                    <a:cubicBezTo>
                      <a:pt x="1016092" y="1024971"/>
                      <a:pt x="993778" y="1024971"/>
                      <a:pt x="974932" y="1015354"/>
                    </a:cubicBezTo>
                    <a:lnTo>
                      <a:pt x="12430" y="457189"/>
                    </a:lnTo>
                    <a:cubicBezTo>
                      <a:pt x="-4143" y="447664"/>
                      <a:pt x="-4143" y="432043"/>
                      <a:pt x="12430" y="422422"/>
                    </a:cubicBezTo>
                    <a:lnTo>
                      <a:pt x="734425" y="7132"/>
                    </a:lnTo>
                    <a:cubicBezTo>
                      <a:pt x="753297" y="-2377"/>
                      <a:pt x="775560" y="-2377"/>
                      <a:pt x="794432" y="7132"/>
                    </a:cubicBezTo>
                    <a:lnTo>
                      <a:pt x="1752457" y="563964"/>
                    </a:lnTo>
                    <a:cubicBezTo>
                      <a:pt x="1769221" y="573679"/>
                      <a:pt x="1769221" y="589300"/>
                      <a:pt x="1752457" y="5988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0">
              <a:extLst>
                <a:ext uri="{FF2B5EF4-FFF2-40B4-BE49-F238E27FC236}">
                  <a16:creationId xmlns:a16="http://schemas.microsoft.com/office/drawing/2014/main" id="{982BE698-78E8-837A-F7DA-342BF7EB0E0D}"/>
                </a:ext>
              </a:extLst>
            </p:cNvPr>
            <p:cNvGrpSpPr/>
            <p:nvPr/>
          </p:nvGrpSpPr>
          <p:grpSpPr>
            <a:xfrm>
              <a:off x="7123554" y="1808517"/>
              <a:ext cx="4380528" cy="2504010"/>
              <a:chOff x="7123554" y="1808517"/>
              <a:chExt cx="4380528" cy="250401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D51BD7-2824-A36D-3AFD-862A05B13B57}"/>
                  </a:ext>
                </a:extLst>
              </p:cNvPr>
              <p:cNvSpPr/>
              <p:nvPr/>
            </p:nvSpPr>
            <p:spPr>
              <a:xfrm>
                <a:off x="9759457" y="1881657"/>
                <a:ext cx="175144" cy="186091"/>
              </a:xfrm>
              <a:custGeom>
                <a:avLst/>
                <a:gdLst>
                  <a:gd name="connsiteX0" fmla="*/ 98659 w 175144"/>
                  <a:gd name="connsiteY0" fmla="*/ 99579 h 186091"/>
                  <a:gd name="connsiteX1" fmla="*/ 88087 w 175144"/>
                  <a:gd name="connsiteY1" fmla="*/ 173970 h 186091"/>
                  <a:gd name="connsiteX2" fmla="*/ 85896 w 175144"/>
                  <a:gd name="connsiteY2" fmla="*/ 180256 h 186091"/>
                  <a:gd name="connsiteX3" fmla="*/ 80847 w 175144"/>
                  <a:gd name="connsiteY3" fmla="*/ 183209 h 186091"/>
                  <a:gd name="connsiteX4" fmla="*/ 61797 w 175144"/>
                  <a:gd name="connsiteY4" fmla="*/ 185971 h 186091"/>
                  <a:gd name="connsiteX5" fmla="*/ 55892 w 175144"/>
                  <a:gd name="connsiteY5" fmla="*/ 184447 h 186091"/>
                  <a:gd name="connsiteX6" fmla="*/ 52272 w 175144"/>
                  <a:gd name="connsiteY6" fmla="*/ 179018 h 186091"/>
                  <a:gd name="connsiteX7" fmla="*/ 552 w 175144"/>
                  <a:gd name="connsiteY7" fmla="*/ 32428 h 186091"/>
                  <a:gd name="connsiteX8" fmla="*/ 76 w 175144"/>
                  <a:gd name="connsiteY8" fmla="*/ 30523 h 186091"/>
                  <a:gd name="connsiteX9" fmla="*/ 1314 w 175144"/>
                  <a:gd name="connsiteY9" fmla="*/ 25665 h 186091"/>
                  <a:gd name="connsiteX10" fmla="*/ 5600 w 175144"/>
                  <a:gd name="connsiteY10" fmla="*/ 23189 h 186091"/>
                  <a:gd name="connsiteX11" fmla="*/ 23316 w 175144"/>
                  <a:gd name="connsiteY11" fmla="*/ 20712 h 186091"/>
                  <a:gd name="connsiteX12" fmla="*/ 28079 w 175144"/>
                  <a:gd name="connsiteY12" fmla="*/ 21474 h 186091"/>
                  <a:gd name="connsiteX13" fmla="*/ 31603 w 175144"/>
                  <a:gd name="connsiteY13" fmla="*/ 26046 h 186091"/>
                  <a:gd name="connsiteX14" fmla="*/ 65893 w 175144"/>
                  <a:gd name="connsiteY14" fmla="*/ 124630 h 186091"/>
                  <a:gd name="connsiteX15" fmla="*/ 74656 w 175144"/>
                  <a:gd name="connsiteY15" fmla="*/ 57955 h 186091"/>
                  <a:gd name="connsiteX16" fmla="*/ 76371 w 175144"/>
                  <a:gd name="connsiteY16" fmla="*/ 53383 h 186091"/>
                  <a:gd name="connsiteX17" fmla="*/ 82086 w 175144"/>
                  <a:gd name="connsiteY17" fmla="*/ 49859 h 186091"/>
                  <a:gd name="connsiteX18" fmla="*/ 101707 w 175144"/>
                  <a:gd name="connsiteY18" fmla="*/ 47097 h 186091"/>
                  <a:gd name="connsiteX19" fmla="*/ 108184 w 175144"/>
                  <a:gd name="connsiteY19" fmla="*/ 48906 h 186091"/>
                  <a:gd name="connsiteX20" fmla="*/ 111042 w 175144"/>
                  <a:gd name="connsiteY20" fmla="*/ 52907 h 186091"/>
                  <a:gd name="connsiteX21" fmla="*/ 137616 w 175144"/>
                  <a:gd name="connsiteY21" fmla="*/ 114248 h 186091"/>
                  <a:gd name="connsiteX22" fmla="*/ 143522 w 175144"/>
                  <a:gd name="connsiteY22" fmla="*/ 10044 h 186091"/>
                  <a:gd name="connsiteX23" fmla="*/ 145713 w 175144"/>
                  <a:gd name="connsiteY23" fmla="*/ 4615 h 186091"/>
                  <a:gd name="connsiteX24" fmla="*/ 150094 w 175144"/>
                  <a:gd name="connsiteY24" fmla="*/ 2520 h 186091"/>
                  <a:gd name="connsiteX25" fmla="*/ 167715 w 175144"/>
                  <a:gd name="connsiteY25" fmla="*/ 43 h 186091"/>
                  <a:gd name="connsiteX26" fmla="*/ 175145 w 175144"/>
                  <a:gd name="connsiteY26" fmla="*/ 5663 h 186091"/>
                  <a:gd name="connsiteX27" fmla="*/ 175145 w 175144"/>
                  <a:gd name="connsiteY27" fmla="*/ 7568 h 186091"/>
                  <a:gd name="connsiteX28" fmla="*/ 165620 w 175144"/>
                  <a:gd name="connsiteY28" fmla="*/ 162730 h 186091"/>
                  <a:gd name="connsiteX29" fmla="*/ 163715 w 175144"/>
                  <a:gd name="connsiteY29" fmla="*/ 169017 h 186091"/>
                  <a:gd name="connsiteX30" fmla="*/ 158381 w 175144"/>
                  <a:gd name="connsiteY30" fmla="*/ 172065 h 186091"/>
                  <a:gd name="connsiteX31" fmla="*/ 139331 w 175144"/>
                  <a:gd name="connsiteY31" fmla="*/ 174732 h 186091"/>
                  <a:gd name="connsiteX32" fmla="*/ 133616 w 175144"/>
                  <a:gd name="connsiteY32" fmla="*/ 173208 h 186091"/>
                  <a:gd name="connsiteX33" fmla="*/ 129806 w 175144"/>
                  <a:gd name="connsiteY33" fmla="*/ 167778 h 18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5144" h="186091">
                    <a:moveTo>
                      <a:pt x="98659" y="99579"/>
                    </a:moveTo>
                    <a:lnTo>
                      <a:pt x="88087" y="173970"/>
                    </a:lnTo>
                    <a:cubicBezTo>
                      <a:pt x="87731" y="176177"/>
                      <a:pt x="86989" y="178305"/>
                      <a:pt x="85896" y="180256"/>
                    </a:cubicBezTo>
                    <a:cubicBezTo>
                      <a:pt x="84801" y="182011"/>
                      <a:pt x="82913" y="183115"/>
                      <a:pt x="80847" y="183209"/>
                    </a:cubicBezTo>
                    <a:lnTo>
                      <a:pt x="61797" y="185971"/>
                    </a:lnTo>
                    <a:cubicBezTo>
                      <a:pt x="59700" y="186358"/>
                      <a:pt x="57540" y="185800"/>
                      <a:pt x="55892" y="184447"/>
                    </a:cubicBezTo>
                    <a:cubicBezTo>
                      <a:pt x="54222" y="182993"/>
                      <a:pt x="52972" y="181119"/>
                      <a:pt x="52272" y="179018"/>
                    </a:cubicBezTo>
                    <a:lnTo>
                      <a:pt x="552" y="32428"/>
                    </a:lnTo>
                    <a:cubicBezTo>
                      <a:pt x="347" y="31805"/>
                      <a:pt x="188" y="31169"/>
                      <a:pt x="76" y="30523"/>
                    </a:cubicBezTo>
                    <a:cubicBezTo>
                      <a:pt x="-192" y="28803"/>
                      <a:pt x="256" y="27048"/>
                      <a:pt x="1314" y="25665"/>
                    </a:cubicBezTo>
                    <a:cubicBezTo>
                      <a:pt x="2344" y="24288"/>
                      <a:pt x="3893" y="23393"/>
                      <a:pt x="5600" y="23189"/>
                    </a:cubicBezTo>
                    <a:lnTo>
                      <a:pt x="23316" y="20712"/>
                    </a:lnTo>
                    <a:cubicBezTo>
                      <a:pt x="24944" y="20451"/>
                      <a:pt x="26614" y="20718"/>
                      <a:pt x="28079" y="21474"/>
                    </a:cubicBezTo>
                    <a:cubicBezTo>
                      <a:pt x="29822" y="22461"/>
                      <a:pt x="31093" y="24110"/>
                      <a:pt x="31603" y="26046"/>
                    </a:cubicBezTo>
                    <a:lnTo>
                      <a:pt x="65893" y="124630"/>
                    </a:lnTo>
                    <a:lnTo>
                      <a:pt x="74656" y="57955"/>
                    </a:lnTo>
                    <a:cubicBezTo>
                      <a:pt x="75012" y="56358"/>
                      <a:pt x="75589" y="54820"/>
                      <a:pt x="76371" y="53383"/>
                    </a:cubicBezTo>
                    <a:cubicBezTo>
                      <a:pt x="77517" y="51279"/>
                      <a:pt x="79691" y="49938"/>
                      <a:pt x="82086" y="49859"/>
                    </a:cubicBezTo>
                    <a:lnTo>
                      <a:pt x="101707" y="47097"/>
                    </a:lnTo>
                    <a:cubicBezTo>
                      <a:pt x="104034" y="46546"/>
                      <a:pt x="106480" y="47230"/>
                      <a:pt x="108184" y="48906"/>
                    </a:cubicBezTo>
                    <a:cubicBezTo>
                      <a:pt x="109338" y="50084"/>
                      <a:pt x="110302" y="51433"/>
                      <a:pt x="111042" y="52907"/>
                    </a:cubicBezTo>
                    <a:lnTo>
                      <a:pt x="137616" y="114248"/>
                    </a:lnTo>
                    <a:lnTo>
                      <a:pt x="143522" y="10044"/>
                    </a:lnTo>
                    <a:cubicBezTo>
                      <a:pt x="143489" y="8013"/>
                      <a:pt x="144279" y="6055"/>
                      <a:pt x="145713" y="4615"/>
                    </a:cubicBezTo>
                    <a:cubicBezTo>
                      <a:pt x="146952" y="3526"/>
                      <a:pt x="148469" y="2801"/>
                      <a:pt x="150094" y="2520"/>
                    </a:cubicBezTo>
                    <a:lnTo>
                      <a:pt x="167715" y="43"/>
                    </a:lnTo>
                    <a:cubicBezTo>
                      <a:pt x="171293" y="-360"/>
                      <a:pt x="174559" y="2111"/>
                      <a:pt x="175145" y="5663"/>
                    </a:cubicBezTo>
                    <a:lnTo>
                      <a:pt x="175145" y="7568"/>
                    </a:lnTo>
                    <a:lnTo>
                      <a:pt x="165620" y="162730"/>
                    </a:lnTo>
                    <a:cubicBezTo>
                      <a:pt x="165582" y="164962"/>
                      <a:pt x="164922" y="167139"/>
                      <a:pt x="163715" y="169017"/>
                    </a:cubicBezTo>
                    <a:cubicBezTo>
                      <a:pt x="162460" y="170754"/>
                      <a:pt x="160515" y="171866"/>
                      <a:pt x="158381" y="172065"/>
                    </a:cubicBezTo>
                    <a:lnTo>
                      <a:pt x="139331" y="174732"/>
                    </a:lnTo>
                    <a:cubicBezTo>
                      <a:pt x="137291" y="175174"/>
                      <a:pt x="135164" y="174606"/>
                      <a:pt x="133616" y="173208"/>
                    </a:cubicBezTo>
                    <a:cubicBezTo>
                      <a:pt x="132038" y="171634"/>
                      <a:pt x="130748" y="169797"/>
                      <a:pt x="129806" y="167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92ABD4C-CA99-A4AF-0E9D-1C2B5D71CD79}"/>
                  </a:ext>
                </a:extLst>
              </p:cNvPr>
              <p:cNvSpPr/>
              <p:nvPr/>
            </p:nvSpPr>
            <p:spPr>
              <a:xfrm>
                <a:off x="10850692" y="1882153"/>
                <a:ext cx="147685" cy="186980"/>
              </a:xfrm>
              <a:custGeom>
                <a:avLst/>
                <a:gdLst>
                  <a:gd name="connsiteX0" fmla="*/ 126325 w 147685"/>
                  <a:gd name="connsiteY0" fmla="*/ 500 h 186980"/>
                  <a:gd name="connsiteX1" fmla="*/ 131278 w 147685"/>
                  <a:gd name="connsiteY1" fmla="*/ 500 h 186980"/>
                  <a:gd name="connsiteX2" fmla="*/ 134993 w 147685"/>
                  <a:gd name="connsiteY2" fmla="*/ 3929 h 186980"/>
                  <a:gd name="connsiteX3" fmla="*/ 135469 w 147685"/>
                  <a:gd name="connsiteY3" fmla="*/ 6120 h 186980"/>
                  <a:gd name="connsiteX4" fmla="*/ 125182 w 147685"/>
                  <a:gd name="connsiteY4" fmla="*/ 121468 h 186980"/>
                  <a:gd name="connsiteX5" fmla="*/ 147185 w 147685"/>
                  <a:gd name="connsiteY5" fmla="*/ 169759 h 186980"/>
                  <a:gd name="connsiteX6" fmla="*/ 147185 w 147685"/>
                  <a:gd name="connsiteY6" fmla="*/ 174712 h 186980"/>
                  <a:gd name="connsiteX7" fmla="*/ 143756 w 147685"/>
                  <a:gd name="connsiteY7" fmla="*/ 178427 h 186980"/>
                  <a:gd name="connsiteX8" fmla="*/ 126230 w 147685"/>
                  <a:gd name="connsiteY8" fmla="*/ 186428 h 186980"/>
                  <a:gd name="connsiteX9" fmla="*/ 117562 w 147685"/>
                  <a:gd name="connsiteY9" fmla="*/ 183190 h 186980"/>
                  <a:gd name="connsiteX10" fmla="*/ 95750 w 147685"/>
                  <a:gd name="connsiteY10" fmla="*/ 134422 h 186980"/>
                  <a:gd name="connsiteX11" fmla="*/ 1929 w 147685"/>
                  <a:gd name="connsiteY11" fmla="*/ 66508 h 186980"/>
                  <a:gd name="connsiteX12" fmla="*/ 500 w 147685"/>
                  <a:gd name="connsiteY12" fmla="*/ 64699 h 186980"/>
                  <a:gd name="connsiteX13" fmla="*/ 500 w 147685"/>
                  <a:gd name="connsiteY13" fmla="*/ 59746 h 186980"/>
                  <a:gd name="connsiteX14" fmla="*/ 3834 w 147685"/>
                  <a:gd name="connsiteY14" fmla="*/ 56126 h 186980"/>
                  <a:gd name="connsiteX15" fmla="*/ 20312 w 147685"/>
                  <a:gd name="connsiteY15" fmla="*/ 48601 h 186980"/>
                  <a:gd name="connsiteX16" fmla="*/ 27932 w 147685"/>
                  <a:gd name="connsiteY16" fmla="*/ 47839 h 186980"/>
                  <a:gd name="connsiteX17" fmla="*/ 32028 w 147685"/>
                  <a:gd name="connsiteY17" fmla="*/ 49840 h 186980"/>
                  <a:gd name="connsiteX18" fmla="*/ 95941 w 147685"/>
                  <a:gd name="connsiteY18" fmla="*/ 96322 h 186980"/>
                  <a:gd name="connsiteX19" fmla="*/ 103180 w 147685"/>
                  <a:gd name="connsiteY19" fmla="*/ 17931 h 186980"/>
                  <a:gd name="connsiteX20" fmla="*/ 104323 w 147685"/>
                  <a:gd name="connsiteY20" fmla="*/ 13359 h 186980"/>
                  <a:gd name="connsiteX21" fmla="*/ 109847 w 147685"/>
                  <a:gd name="connsiteY21" fmla="*/ 8215 h 1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685" h="186980">
                    <a:moveTo>
                      <a:pt x="126325" y="500"/>
                    </a:moveTo>
                    <a:cubicBezTo>
                      <a:pt x="127909" y="-167"/>
                      <a:pt x="129695" y="-167"/>
                      <a:pt x="131278" y="500"/>
                    </a:cubicBezTo>
                    <a:cubicBezTo>
                      <a:pt x="132924" y="1102"/>
                      <a:pt x="134261" y="2337"/>
                      <a:pt x="134993" y="3929"/>
                    </a:cubicBezTo>
                    <a:cubicBezTo>
                      <a:pt x="135286" y="4624"/>
                      <a:pt x="135447" y="5366"/>
                      <a:pt x="135469" y="6120"/>
                    </a:cubicBezTo>
                    <a:lnTo>
                      <a:pt x="125182" y="121468"/>
                    </a:lnTo>
                    <a:lnTo>
                      <a:pt x="147185" y="169759"/>
                    </a:lnTo>
                    <a:cubicBezTo>
                      <a:pt x="147852" y="171343"/>
                      <a:pt x="147852" y="173129"/>
                      <a:pt x="147185" y="174712"/>
                    </a:cubicBezTo>
                    <a:cubicBezTo>
                      <a:pt x="146583" y="176358"/>
                      <a:pt x="145349" y="177696"/>
                      <a:pt x="143756" y="178427"/>
                    </a:cubicBezTo>
                    <a:lnTo>
                      <a:pt x="126230" y="186428"/>
                    </a:lnTo>
                    <a:cubicBezTo>
                      <a:pt x="122940" y="187855"/>
                      <a:pt x="119110" y="186425"/>
                      <a:pt x="117562" y="183190"/>
                    </a:cubicBezTo>
                    <a:lnTo>
                      <a:pt x="95750" y="134422"/>
                    </a:lnTo>
                    <a:lnTo>
                      <a:pt x="1929" y="66508"/>
                    </a:lnTo>
                    <a:cubicBezTo>
                      <a:pt x="1331" y="66012"/>
                      <a:pt x="844" y="65396"/>
                      <a:pt x="500" y="64699"/>
                    </a:cubicBezTo>
                    <a:cubicBezTo>
                      <a:pt x="-167" y="63115"/>
                      <a:pt x="-167" y="61329"/>
                      <a:pt x="500" y="59746"/>
                    </a:cubicBezTo>
                    <a:cubicBezTo>
                      <a:pt x="1073" y="58136"/>
                      <a:pt x="2277" y="56830"/>
                      <a:pt x="3834" y="56126"/>
                    </a:cubicBezTo>
                    <a:lnTo>
                      <a:pt x="20312" y="48601"/>
                    </a:lnTo>
                    <a:cubicBezTo>
                      <a:pt x="22634" y="47293"/>
                      <a:pt x="25397" y="47016"/>
                      <a:pt x="27932" y="47839"/>
                    </a:cubicBezTo>
                    <a:cubicBezTo>
                      <a:pt x="29402" y="48264"/>
                      <a:pt x="30788" y="48941"/>
                      <a:pt x="32028" y="49840"/>
                    </a:cubicBezTo>
                    <a:lnTo>
                      <a:pt x="95941" y="96322"/>
                    </a:lnTo>
                    <a:lnTo>
                      <a:pt x="103180" y="17931"/>
                    </a:lnTo>
                    <a:cubicBezTo>
                      <a:pt x="103247" y="16345"/>
                      <a:pt x="103636" y="14790"/>
                      <a:pt x="104323" y="13359"/>
                    </a:cubicBezTo>
                    <a:cubicBezTo>
                      <a:pt x="105377" y="10957"/>
                      <a:pt x="107376" y="9096"/>
                      <a:pt x="109847" y="82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E721B45-90A9-81C7-CED3-96A61EDFCC32}"/>
                  </a:ext>
                </a:extLst>
              </p:cNvPr>
              <p:cNvSpPr/>
              <p:nvPr/>
            </p:nvSpPr>
            <p:spPr>
              <a:xfrm>
                <a:off x="11270334" y="2071213"/>
                <a:ext cx="181349" cy="208218"/>
              </a:xfrm>
              <a:custGeom>
                <a:avLst/>
                <a:gdLst>
                  <a:gd name="connsiteX0" fmla="*/ 175790 w 181349"/>
                  <a:gd name="connsiteY0" fmla="*/ 33944 h 208218"/>
                  <a:gd name="connsiteX1" fmla="*/ 180267 w 181349"/>
                  <a:gd name="connsiteY1" fmla="*/ 37373 h 208218"/>
                  <a:gd name="connsiteX2" fmla="*/ 181124 w 181349"/>
                  <a:gd name="connsiteY2" fmla="*/ 42898 h 208218"/>
                  <a:gd name="connsiteX3" fmla="*/ 154454 w 181349"/>
                  <a:gd name="connsiteY3" fmla="*/ 151483 h 208218"/>
                  <a:gd name="connsiteX4" fmla="*/ 142358 w 181349"/>
                  <a:gd name="connsiteY4" fmla="*/ 180058 h 208218"/>
                  <a:gd name="connsiteX5" fmla="*/ 122450 w 181349"/>
                  <a:gd name="connsiteY5" fmla="*/ 199108 h 208218"/>
                  <a:gd name="connsiteX6" fmla="*/ 95018 w 181349"/>
                  <a:gd name="connsiteY6" fmla="*/ 207966 h 208218"/>
                  <a:gd name="connsiteX7" fmla="*/ 28343 w 181349"/>
                  <a:gd name="connsiteY7" fmla="*/ 191583 h 208218"/>
                  <a:gd name="connsiteX8" fmla="*/ 8817 w 181349"/>
                  <a:gd name="connsiteY8" fmla="*/ 171295 h 208218"/>
                  <a:gd name="connsiteX9" fmla="*/ 340 w 181349"/>
                  <a:gd name="connsiteY9" fmla="*/ 145006 h 208218"/>
                  <a:gd name="connsiteX10" fmla="*/ 2911 w 181349"/>
                  <a:gd name="connsiteY10" fmla="*/ 114240 h 208218"/>
                  <a:gd name="connsiteX11" fmla="*/ 29677 w 181349"/>
                  <a:gd name="connsiteY11" fmla="*/ 5560 h 208218"/>
                  <a:gd name="connsiteX12" fmla="*/ 33010 w 181349"/>
                  <a:gd name="connsiteY12" fmla="*/ 1083 h 208218"/>
                  <a:gd name="connsiteX13" fmla="*/ 38535 w 181349"/>
                  <a:gd name="connsiteY13" fmla="*/ 226 h 208218"/>
                  <a:gd name="connsiteX14" fmla="*/ 60061 w 181349"/>
                  <a:gd name="connsiteY14" fmla="*/ 5465 h 208218"/>
                  <a:gd name="connsiteX15" fmla="*/ 64538 w 181349"/>
                  <a:gd name="connsiteY15" fmla="*/ 8798 h 208218"/>
                  <a:gd name="connsiteX16" fmla="*/ 65395 w 181349"/>
                  <a:gd name="connsiteY16" fmla="*/ 14418 h 208218"/>
                  <a:gd name="connsiteX17" fmla="*/ 39011 w 181349"/>
                  <a:gd name="connsiteY17" fmla="*/ 121670 h 208218"/>
                  <a:gd name="connsiteX18" fmla="*/ 37392 w 181349"/>
                  <a:gd name="connsiteY18" fmla="*/ 140720 h 208218"/>
                  <a:gd name="connsiteX19" fmla="*/ 42535 w 181349"/>
                  <a:gd name="connsiteY19" fmla="*/ 155293 h 208218"/>
                  <a:gd name="connsiteX20" fmla="*/ 53489 w 181349"/>
                  <a:gd name="connsiteY20" fmla="*/ 165580 h 208218"/>
                  <a:gd name="connsiteX21" fmla="*/ 69110 w 181349"/>
                  <a:gd name="connsiteY21" fmla="*/ 171866 h 208218"/>
                  <a:gd name="connsiteX22" fmla="*/ 85874 w 181349"/>
                  <a:gd name="connsiteY22" fmla="*/ 173581 h 208218"/>
                  <a:gd name="connsiteX23" fmla="*/ 100543 w 181349"/>
                  <a:gd name="connsiteY23" fmla="*/ 169580 h 208218"/>
                  <a:gd name="connsiteX24" fmla="*/ 111973 w 181349"/>
                  <a:gd name="connsiteY24" fmla="*/ 159103 h 208218"/>
                  <a:gd name="connsiteX25" fmla="*/ 119593 w 181349"/>
                  <a:gd name="connsiteY25" fmla="*/ 141291 h 208218"/>
                  <a:gd name="connsiteX26" fmla="*/ 145977 w 181349"/>
                  <a:gd name="connsiteY26" fmla="*/ 33944 h 208218"/>
                  <a:gd name="connsiteX27" fmla="*/ 149311 w 181349"/>
                  <a:gd name="connsiteY27" fmla="*/ 29468 h 208218"/>
                  <a:gd name="connsiteX28" fmla="*/ 154835 w 181349"/>
                  <a:gd name="connsiteY28" fmla="*/ 28610 h 20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49" h="208218">
                    <a:moveTo>
                      <a:pt x="175790" y="33944"/>
                    </a:moveTo>
                    <a:cubicBezTo>
                      <a:pt x="177694" y="34415"/>
                      <a:pt x="179317" y="35657"/>
                      <a:pt x="180267" y="37373"/>
                    </a:cubicBezTo>
                    <a:cubicBezTo>
                      <a:pt x="181302" y="39018"/>
                      <a:pt x="181612" y="41017"/>
                      <a:pt x="181124" y="42898"/>
                    </a:cubicBezTo>
                    <a:lnTo>
                      <a:pt x="154454" y="151483"/>
                    </a:lnTo>
                    <a:cubicBezTo>
                      <a:pt x="152127" y="161643"/>
                      <a:pt x="148032" y="171315"/>
                      <a:pt x="142358" y="180058"/>
                    </a:cubicBezTo>
                    <a:cubicBezTo>
                      <a:pt x="137205" y="187796"/>
                      <a:pt x="130407" y="194301"/>
                      <a:pt x="122450" y="199108"/>
                    </a:cubicBezTo>
                    <a:cubicBezTo>
                      <a:pt x="114062" y="204026"/>
                      <a:pt x="104699" y="207049"/>
                      <a:pt x="95018" y="207966"/>
                    </a:cubicBezTo>
                    <a:cubicBezTo>
                      <a:pt x="71634" y="209530"/>
                      <a:pt x="48340" y="203806"/>
                      <a:pt x="28343" y="191583"/>
                    </a:cubicBezTo>
                    <a:cubicBezTo>
                      <a:pt x="20464" y="186288"/>
                      <a:pt x="13807" y="179371"/>
                      <a:pt x="8817" y="171295"/>
                    </a:cubicBezTo>
                    <a:cubicBezTo>
                      <a:pt x="4011" y="163299"/>
                      <a:pt x="1110" y="154303"/>
                      <a:pt x="340" y="145006"/>
                    </a:cubicBezTo>
                    <a:cubicBezTo>
                      <a:pt x="-553" y="134679"/>
                      <a:pt x="317" y="124276"/>
                      <a:pt x="2911" y="114240"/>
                    </a:cubicBezTo>
                    <a:lnTo>
                      <a:pt x="29677" y="5560"/>
                    </a:lnTo>
                    <a:cubicBezTo>
                      <a:pt x="30135" y="3677"/>
                      <a:pt x="31338" y="2062"/>
                      <a:pt x="33010" y="1083"/>
                    </a:cubicBezTo>
                    <a:cubicBezTo>
                      <a:pt x="34655" y="48"/>
                      <a:pt x="36654" y="-262"/>
                      <a:pt x="38535" y="226"/>
                    </a:cubicBezTo>
                    <a:lnTo>
                      <a:pt x="60061" y="5465"/>
                    </a:lnTo>
                    <a:cubicBezTo>
                      <a:pt x="61944" y="5923"/>
                      <a:pt x="63560" y="7126"/>
                      <a:pt x="64538" y="8798"/>
                    </a:cubicBezTo>
                    <a:cubicBezTo>
                      <a:pt x="65568" y="10480"/>
                      <a:pt x="65877" y="12506"/>
                      <a:pt x="65395" y="14418"/>
                    </a:cubicBezTo>
                    <a:lnTo>
                      <a:pt x="39011" y="121670"/>
                    </a:lnTo>
                    <a:cubicBezTo>
                      <a:pt x="37378" y="127879"/>
                      <a:pt x="36830" y="134324"/>
                      <a:pt x="37392" y="140720"/>
                    </a:cubicBezTo>
                    <a:cubicBezTo>
                      <a:pt x="37909" y="145920"/>
                      <a:pt x="39673" y="150920"/>
                      <a:pt x="42535" y="155293"/>
                    </a:cubicBezTo>
                    <a:cubicBezTo>
                      <a:pt x="45307" y="159552"/>
                      <a:pt x="49064" y="163081"/>
                      <a:pt x="53489" y="165580"/>
                    </a:cubicBezTo>
                    <a:cubicBezTo>
                      <a:pt x="58341" y="168468"/>
                      <a:pt x="63610" y="170589"/>
                      <a:pt x="69110" y="171866"/>
                    </a:cubicBezTo>
                    <a:cubicBezTo>
                      <a:pt x="74583" y="173263"/>
                      <a:pt x="80232" y="173841"/>
                      <a:pt x="85874" y="173581"/>
                    </a:cubicBezTo>
                    <a:cubicBezTo>
                      <a:pt x="91004" y="173375"/>
                      <a:pt x="96019" y="172007"/>
                      <a:pt x="100543" y="169580"/>
                    </a:cubicBezTo>
                    <a:cubicBezTo>
                      <a:pt x="105072" y="166965"/>
                      <a:pt x="108974" y="163388"/>
                      <a:pt x="111973" y="159103"/>
                    </a:cubicBezTo>
                    <a:cubicBezTo>
                      <a:pt x="115566" y="153674"/>
                      <a:pt x="118147" y="147639"/>
                      <a:pt x="119593" y="141291"/>
                    </a:cubicBezTo>
                    <a:lnTo>
                      <a:pt x="145977" y="33944"/>
                    </a:lnTo>
                    <a:cubicBezTo>
                      <a:pt x="146403" y="32047"/>
                      <a:pt x="147615" y="30420"/>
                      <a:pt x="149311" y="29468"/>
                    </a:cubicBezTo>
                    <a:cubicBezTo>
                      <a:pt x="150955" y="28433"/>
                      <a:pt x="152954" y="28122"/>
                      <a:pt x="154835" y="286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68C9DCF-59FE-1816-DC75-00A48300D9C4}"/>
                  </a:ext>
                </a:extLst>
              </p:cNvPr>
              <p:cNvSpPr/>
              <p:nvPr/>
            </p:nvSpPr>
            <p:spPr>
              <a:xfrm>
                <a:off x="9432615" y="2632061"/>
                <a:ext cx="211669" cy="244123"/>
              </a:xfrm>
              <a:custGeom>
                <a:avLst/>
                <a:gdLst>
                  <a:gd name="connsiteX0" fmla="*/ 132988 w 211669"/>
                  <a:gd name="connsiteY0" fmla="*/ 16497 h 244123"/>
                  <a:gd name="connsiteX1" fmla="*/ 172803 w 211669"/>
                  <a:gd name="connsiteY1" fmla="*/ 31356 h 244123"/>
                  <a:gd name="connsiteX2" fmla="*/ 198139 w 211669"/>
                  <a:gd name="connsiteY2" fmla="*/ 55264 h 244123"/>
                  <a:gd name="connsiteX3" fmla="*/ 210236 w 211669"/>
                  <a:gd name="connsiteY3" fmla="*/ 86887 h 244123"/>
                  <a:gd name="connsiteX4" fmla="*/ 210236 w 211669"/>
                  <a:gd name="connsiteY4" fmla="*/ 124987 h 244123"/>
                  <a:gd name="connsiteX5" fmla="*/ 200235 w 211669"/>
                  <a:gd name="connsiteY5" fmla="*/ 172612 h 244123"/>
                  <a:gd name="connsiteX6" fmla="*/ 184995 w 211669"/>
                  <a:gd name="connsiteY6" fmla="*/ 207474 h 244123"/>
                  <a:gd name="connsiteX7" fmla="*/ 161372 w 211669"/>
                  <a:gd name="connsiteY7" fmla="*/ 231572 h 244123"/>
                  <a:gd name="connsiteX8" fmla="*/ 129083 w 211669"/>
                  <a:gd name="connsiteY8" fmla="*/ 243288 h 244123"/>
                  <a:gd name="connsiteX9" fmla="*/ 87649 w 211669"/>
                  <a:gd name="connsiteY9" fmla="*/ 241002 h 244123"/>
                  <a:gd name="connsiteX10" fmla="*/ 6972 w 211669"/>
                  <a:gd name="connsiteY10" fmla="*/ 224047 h 244123"/>
                  <a:gd name="connsiteX11" fmla="*/ 1448 w 211669"/>
                  <a:gd name="connsiteY11" fmla="*/ 220142 h 244123"/>
                  <a:gd name="connsiteX12" fmla="*/ 210 w 211669"/>
                  <a:gd name="connsiteY12" fmla="*/ 213570 h 244123"/>
                  <a:gd name="connsiteX13" fmla="*/ 43739 w 211669"/>
                  <a:gd name="connsiteY13" fmla="*/ 6972 h 244123"/>
                  <a:gd name="connsiteX14" fmla="*/ 47644 w 211669"/>
                  <a:gd name="connsiteY14" fmla="*/ 1448 h 244123"/>
                  <a:gd name="connsiteX15" fmla="*/ 54217 w 211669"/>
                  <a:gd name="connsiteY15" fmla="*/ 210 h 244123"/>
                  <a:gd name="connsiteX16" fmla="*/ 166897 w 211669"/>
                  <a:gd name="connsiteY16" fmla="*/ 115748 h 244123"/>
                  <a:gd name="connsiteX17" fmla="*/ 166897 w 211669"/>
                  <a:gd name="connsiteY17" fmla="*/ 95936 h 244123"/>
                  <a:gd name="connsiteX18" fmla="*/ 160230 w 211669"/>
                  <a:gd name="connsiteY18" fmla="*/ 78505 h 244123"/>
                  <a:gd name="connsiteX19" fmla="*/ 145847 w 211669"/>
                  <a:gd name="connsiteY19" fmla="*/ 64789 h 244123"/>
                  <a:gd name="connsiteX20" fmla="*/ 122987 w 211669"/>
                  <a:gd name="connsiteY20" fmla="*/ 56121 h 244123"/>
                  <a:gd name="connsiteX21" fmla="*/ 80124 w 211669"/>
                  <a:gd name="connsiteY21" fmla="*/ 46596 h 244123"/>
                  <a:gd name="connsiteX22" fmla="*/ 49739 w 211669"/>
                  <a:gd name="connsiteY22" fmla="*/ 190519 h 244123"/>
                  <a:gd name="connsiteX23" fmla="*/ 94221 w 211669"/>
                  <a:gd name="connsiteY23" fmla="*/ 200044 h 244123"/>
                  <a:gd name="connsiteX24" fmla="*/ 117748 w 211669"/>
                  <a:gd name="connsiteY24" fmla="*/ 201187 h 244123"/>
                  <a:gd name="connsiteX25" fmla="*/ 135846 w 211669"/>
                  <a:gd name="connsiteY25" fmla="*/ 194424 h 244123"/>
                  <a:gd name="connsiteX26" fmla="*/ 148799 w 211669"/>
                  <a:gd name="connsiteY26" fmla="*/ 181185 h 244123"/>
                  <a:gd name="connsiteX27" fmla="*/ 156896 w 211669"/>
                  <a:gd name="connsiteY27" fmla="*/ 162801 h 244123"/>
                  <a:gd name="connsiteX28" fmla="*/ 166897 w 211669"/>
                  <a:gd name="connsiteY28" fmla="*/ 115748 h 2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1669" h="244123">
                    <a:moveTo>
                      <a:pt x="132988" y="16497"/>
                    </a:moveTo>
                    <a:cubicBezTo>
                      <a:pt x="147006" y="19157"/>
                      <a:pt x="160470" y="24182"/>
                      <a:pt x="172803" y="31356"/>
                    </a:cubicBezTo>
                    <a:cubicBezTo>
                      <a:pt x="182890" y="37383"/>
                      <a:pt x="191538" y="45543"/>
                      <a:pt x="198139" y="55264"/>
                    </a:cubicBezTo>
                    <a:cubicBezTo>
                      <a:pt x="204408" y="64808"/>
                      <a:pt x="208535" y="75596"/>
                      <a:pt x="210236" y="86887"/>
                    </a:cubicBezTo>
                    <a:cubicBezTo>
                      <a:pt x="212148" y="99515"/>
                      <a:pt x="212148" y="112359"/>
                      <a:pt x="210236" y="124987"/>
                    </a:cubicBezTo>
                    <a:cubicBezTo>
                      <a:pt x="207764" y="141031"/>
                      <a:pt x="204425" y="156929"/>
                      <a:pt x="200235" y="172612"/>
                    </a:cubicBezTo>
                    <a:cubicBezTo>
                      <a:pt x="196940" y="184934"/>
                      <a:pt x="191802" y="196687"/>
                      <a:pt x="184995" y="207474"/>
                    </a:cubicBezTo>
                    <a:cubicBezTo>
                      <a:pt x="178942" y="217109"/>
                      <a:pt x="170885" y="225328"/>
                      <a:pt x="161372" y="231572"/>
                    </a:cubicBezTo>
                    <a:cubicBezTo>
                      <a:pt x="151579" y="237758"/>
                      <a:pt x="140564" y="241754"/>
                      <a:pt x="129083" y="243288"/>
                    </a:cubicBezTo>
                    <a:cubicBezTo>
                      <a:pt x="115243" y="244926"/>
                      <a:pt x="101224" y="244152"/>
                      <a:pt x="87649" y="241002"/>
                    </a:cubicBezTo>
                    <a:lnTo>
                      <a:pt x="6972" y="224047"/>
                    </a:lnTo>
                    <a:cubicBezTo>
                      <a:pt x="4669" y="223568"/>
                      <a:pt x="2668" y="222154"/>
                      <a:pt x="1448" y="220142"/>
                    </a:cubicBezTo>
                    <a:cubicBezTo>
                      <a:pt x="141" y="218218"/>
                      <a:pt x="-307" y="215837"/>
                      <a:pt x="210" y="213570"/>
                    </a:cubicBezTo>
                    <a:lnTo>
                      <a:pt x="43739" y="6972"/>
                    </a:lnTo>
                    <a:cubicBezTo>
                      <a:pt x="44218" y="4669"/>
                      <a:pt x="45632" y="2668"/>
                      <a:pt x="47644" y="1448"/>
                    </a:cubicBezTo>
                    <a:cubicBezTo>
                      <a:pt x="49568" y="141"/>
                      <a:pt x="51949" y="-307"/>
                      <a:pt x="54217" y="210"/>
                    </a:cubicBezTo>
                    <a:close/>
                    <a:moveTo>
                      <a:pt x="166897" y="115748"/>
                    </a:moveTo>
                    <a:cubicBezTo>
                      <a:pt x="167851" y="109178"/>
                      <a:pt x="167851" y="102506"/>
                      <a:pt x="166897" y="95936"/>
                    </a:cubicBezTo>
                    <a:cubicBezTo>
                      <a:pt x="165929" y="89720"/>
                      <a:pt x="163657" y="83780"/>
                      <a:pt x="160230" y="78505"/>
                    </a:cubicBezTo>
                    <a:cubicBezTo>
                      <a:pt x="156485" y="72946"/>
                      <a:pt x="151577" y="68266"/>
                      <a:pt x="145847" y="64789"/>
                    </a:cubicBezTo>
                    <a:cubicBezTo>
                      <a:pt x="138815" y="60539"/>
                      <a:pt x="131069" y="57602"/>
                      <a:pt x="122987" y="56121"/>
                    </a:cubicBezTo>
                    <a:lnTo>
                      <a:pt x="80124" y="46596"/>
                    </a:lnTo>
                    <a:lnTo>
                      <a:pt x="49739" y="190519"/>
                    </a:lnTo>
                    <a:lnTo>
                      <a:pt x="94221" y="200044"/>
                    </a:lnTo>
                    <a:cubicBezTo>
                      <a:pt x="101934" y="201818"/>
                      <a:pt x="109900" y="202205"/>
                      <a:pt x="117748" y="201187"/>
                    </a:cubicBezTo>
                    <a:cubicBezTo>
                      <a:pt x="124193" y="200245"/>
                      <a:pt x="130362" y="197939"/>
                      <a:pt x="135846" y="194424"/>
                    </a:cubicBezTo>
                    <a:cubicBezTo>
                      <a:pt x="141075" y="191006"/>
                      <a:pt x="145496" y="186487"/>
                      <a:pt x="148799" y="181185"/>
                    </a:cubicBezTo>
                    <a:cubicBezTo>
                      <a:pt x="152391" y="175490"/>
                      <a:pt x="155119" y="169295"/>
                      <a:pt x="156896" y="162801"/>
                    </a:cubicBezTo>
                    <a:cubicBezTo>
                      <a:pt x="160611" y="147466"/>
                      <a:pt x="164325" y="131750"/>
                      <a:pt x="166897" y="11574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3CC2123-94CE-6123-C7BA-23084E95FEAC}"/>
                  </a:ext>
                </a:extLst>
              </p:cNvPr>
              <p:cNvSpPr/>
              <p:nvPr/>
            </p:nvSpPr>
            <p:spPr>
              <a:xfrm>
                <a:off x="8016912" y="3364553"/>
                <a:ext cx="152326" cy="166704"/>
              </a:xfrm>
              <a:custGeom>
                <a:avLst/>
                <a:gdLst>
                  <a:gd name="connsiteX0" fmla="*/ 3927 w 152326"/>
                  <a:gd name="connsiteY0" fmla="*/ 87916 h 166704"/>
                  <a:gd name="connsiteX1" fmla="*/ 21 w 152326"/>
                  <a:gd name="connsiteY1" fmla="*/ 62675 h 166704"/>
                  <a:gd name="connsiteX2" fmla="*/ 5736 w 152326"/>
                  <a:gd name="connsiteY2" fmla="*/ 39910 h 166704"/>
                  <a:gd name="connsiteX3" fmla="*/ 21453 w 152326"/>
                  <a:gd name="connsiteY3" fmla="*/ 20860 h 166704"/>
                  <a:gd name="connsiteX4" fmla="*/ 80222 w 152326"/>
                  <a:gd name="connsiteY4" fmla="*/ 0 h 166704"/>
                  <a:gd name="connsiteX5" fmla="*/ 103749 w 152326"/>
                  <a:gd name="connsiteY5" fmla="*/ 4572 h 166704"/>
                  <a:gd name="connsiteX6" fmla="*/ 118893 w 152326"/>
                  <a:gd name="connsiteY6" fmla="*/ 14764 h 166704"/>
                  <a:gd name="connsiteX7" fmla="*/ 126704 w 152326"/>
                  <a:gd name="connsiteY7" fmla="*/ 25622 h 166704"/>
                  <a:gd name="connsiteX8" fmla="*/ 126704 w 152326"/>
                  <a:gd name="connsiteY8" fmla="*/ 30385 h 166704"/>
                  <a:gd name="connsiteX9" fmla="*/ 123084 w 152326"/>
                  <a:gd name="connsiteY9" fmla="*/ 33528 h 166704"/>
                  <a:gd name="connsiteX10" fmla="*/ 105749 w 152326"/>
                  <a:gd name="connsiteY10" fmla="*/ 39910 h 166704"/>
                  <a:gd name="connsiteX11" fmla="*/ 101558 w 152326"/>
                  <a:gd name="connsiteY11" fmla="*/ 39910 h 166704"/>
                  <a:gd name="connsiteX12" fmla="*/ 98605 w 152326"/>
                  <a:gd name="connsiteY12" fmla="*/ 38195 h 166704"/>
                  <a:gd name="connsiteX13" fmla="*/ 94986 w 152326"/>
                  <a:gd name="connsiteY13" fmla="*/ 35242 h 166704"/>
                  <a:gd name="connsiteX14" fmla="*/ 86985 w 152326"/>
                  <a:gd name="connsiteY14" fmla="*/ 31433 h 166704"/>
                  <a:gd name="connsiteX15" fmla="*/ 74602 w 152326"/>
                  <a:gd name="connsiteY15" fmla="*/ 29623 h 166704"/>
                  <a:gd name="connsiteX16" fmla="*/ 57648 w 152326"/>
                  <a:gd name="connsiteY16" fmla="*/ 33052 h 166704"/>
                  <a:gd name="connsiteX17" fmla="*/ 35073 w 152326"/>
                  <a:gd name="connsiteY17" fmla="*/ 51149 h 166704"/>
                  <a:gd name="connsiteX18" fmla="*/ 33359 w 152326"/>
                  <a:gd name="connsiteY18" fmla="*/ 78200 h 166704"/>
                  <a:gd name="connsiteX19" fmla="*/ 39264 w 152326"/>
                  <a:gd name="connsiteY19" fmla="*/ 95821 h 166704"/>
                  <a:gd name="connsiteX20" fmla="*/ 46122 w 152326"/>
                  <a:gd name="connsiteY20" fmla="*/ 113062 h 166704"/>
                  <a:gd name="connsiteX21" fmla="*/ 65839 w 152326"/>
                  <a:gd name="connsiteY21" fmla="*/ 135160 h 166704"/>
                  <a:gd name="connsiteX22" fmla="*/ 94414 w 152326"/>
                  <a:gd name="connsiteY22" fmla="*/ 133731 h 166704"/>
                  <a:gd name="connsiteX23" fmla="*/ 108321 w 152326"/>
                  <a:gd name="connsiteY23" fmla="*/ 126683 h 166704"/>
                  <a:gd name="connsiteX24" fmla="*/ 117846 w 152326"/>
                  <a:gd name="connsiteY24" fmla="*/ 117158 h 166704"/>
                  <a:gd name="connsiteX25" fmla="*/ 121656 w 152326"/>
                  <a:gd name="connsiteY25" fmla="*/ 104299 h 166704"/>
                  <a:gd name="connsiteX26" fmla="*/ 118608 w 152326"/>
                  <a:gd name="connsiteY26" fmla="*/ 87725 h 166704"/>
                  <a:gd name="connsiteX27" fmla="*/ 118036 w 152326"/>
                  <a:gd name="connsiteY27" fmla="*/ 86011 h 166704"/>
                  <a:gd name="connsiteX28" fmla="*/ 91842 w 152326"/>
                  <a:gd name="connsiteY28" fmla="*/ 95536 h 166704"/>
                  <a:gd name="connsiteX29" fmla="*/ 87175 w 152326"/>
                  <a:gd name="connsiteY29" fmla="*/ 95536 h 166704"/>
                  <a:gd name="connsiteX30" fmla="*/ 83937 w 152326"/>
                  <a:gd name="connsiteY30" fmla="*/ 92107 h 166704"/>
                  <a:gd name="connsiteX31" fmla="*/ 78412 w 152326"/>
                  <a:gd name="connsiteY31" fmla="*/ 76867 h 166704"/>
                  <a:gd name="connsiteX32" fmla="*/ 78412 w 152326"/>
                  <a:gd name="connsiteY32" fmla="*/ 72199 h 166704"/>
                  <a:gd name="connsiteX33" fmla="*/ 81841 w 152326"/>
                  <a:gd name="connsiteY33" fmla="*/ 68961 h 166704"/>
                  <a:gd name="connsiteX34" fmla="*/ 131085 w 152326"/>
                  <a:gd name="connsiteY34" fmla="*/ 50863 h 166704"/>
                  <a:gd name="connsiteX35" fmla="*/ 135848 w 152326"/>
                  <a:gd name="connsiteY35" fmla="*/ 50863 h 166704"/>
                  <a:gd name="connsiteX36" fmla="*/ 138991 w 152326"/>
                  <a:gd name="connsiteY36" fmla="*/ 54292 h 166704"/>
                  <a:gd name="connsiteX37" fmla="*/ 147659 w 152326"/>
                  <a:gd name="connsiteY37" fmla="*/ 77819 h 166704"/>
                  <a:gd name="connsiteX38" fmla="*/ 152326 w 152326"/>
                  <a:gd name="connsiteY38" fmla="*/ 102965 h 166704"/>
                  <a:gd name="connsiteX39" fmla="*/ 146897 w 152326"/>
                  <a:gd name="connsiteY39" fmla="*/ 126111 h 166704"/>
                  <a:gd name="connsiteX40" fmla="*/ 130990 w 152326"/>
                  <a:gd name="connsiteY40" fmla="*/ 145732 h 166704"/>
                  <a:gd name="connsiteX41" fmla="*/ 104130 w 152326"/>
                  <a:gd name="connsiteY41" fmla="*/ 160591 h 166704"/>
                  <a:gd name="connsiteX42" fmla="*/ 74316 w 152326"/>
                  <a:gd name="connsiteY42" fmla="*/ 166687 h 166704"/>
                  <a:gd name="connsiteX43" fmla="*/ 50028 w 152326"/>
                  <a:gd name="connsiteY43" fmla="*/ 162020 h 166704"/>
                  <a:gd name="connsiteX44" fmla="*/ 30978 w 152326"/>
                  <a:gd name="connsiteY44" fmla="*/ 147923 h 166704"/>
                  <a:gd name="connsiteX45" fmla="*/ 17738 w 152326"/>
                  <a:gd name="connsiteY45" fmla="*/ 125920 h 166704"/>
                  <a:gd name="connsiteX46" fmla="*/ 14118 w 152326"/>
                  <a:gd name="connsiteY46" fmla="*/ 117062 h 166704"/>
                  <a:gd name="connsiteX47" fmla="*/ 10308 w 152326"/>
                  <a:gd name="connsiteY47" fmla="*/ 107537 h 166704"/>
                  <a:gd name="connsiteX48" fmla="*/ 6689 w 152326"/>
                  <a:gd name="connsiteY48" fmla="*/ 97346 h 166704"/>
                  <a:gd name="connsiteX49" fmla="*/ 3927 w 152326"/>
                  <a:gd name="connsiteY49" fmla="*/ 87916 h 16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2326" h="166704">
                    <a:moveTo>
                      <a:pt x="3927" y="87916"/>
                    </a:moveTo>
                    <a:cubicBezTo>
                      <a:pt x="1135" y="79801"/>
                      <a:pt x="-187" y="71254"/>
                      <a:pt x="21" y="62675"/>
                    </a:cubicBezTo>
                    <a:cubicBezTo>
                      <a:pt x="268" y="54764"/>
                      <a:pt x="2217" y="46999"/>
                      <a:pt x="5736" y="39910"/>
                    </a:cubicBezTo>
                    <a:cubicBezTo>
                      <a:pt x="9605" y="32543"/>
                      <a:pt x="14956" y="26057"/>
                      <a:pt x="21453" y="20860"/>
                    </a:cubicBezTo>
                    <a:cubicBezTo>
                      <a:pt x="38454" y="8070"/>
                      <a:pt x="58962" y="791"/>
                      <a:pt x="80222" y="0"/>
                    </a:cubicBezTo>
                    <a:cubicBezTo>
                      <a:pt x="88280" y="52"/>
                      <a:pt x="96258" y="1602"/>
                      <a:pt x="103749" y="4572"/>
                    </a:cubicBezTo>
                    <a:cubicBezTo>
                      <a:pt x="109484" y="6815"/>
                      <a:pt x="114655" y="10295"/>
                      <a:pt x="118893" y="14764"/>
                    </a:cubicBezTo>
                    <a:cubicBezTo>
                      <a:pt x="121987" y="18004"/>
                      <a:pt x="124615" y="21659"/>
                      <a:pt x="126704" y="25622"/>
                    </a:cubicBezTo>
                    <a:cubicBezTo>
                      <a:pt x="127467" y="27118"/>
                      <a:pt x="127467" y="28889"/>
                      <a:pt x="126704" y="30385"/>
                    </a:cubicBezTo>
                    <a:cubicBezTo>
                      <a:pt x="125944" y="31857"/>
                      <a:pt x="124648" y="32982"/>
                      <a:pt x="123084" y="33528"/>
                    </a:cubicBezTo>
                    <a:lnTo>
                      <a:pt x="105749" y="39910"/>
                    </a:lnTo>
                    <a:cubicBezTo>
                      <a:pt x="104399" y="40422"/>
                      <a:pt x="102908" y="40422"/>
                      <a:pt x="101558" y="39910"/>
                    </a:cubicBezTo>
                    <a:cubicBezTo>
                      <a:pt x="100463" y="39555"/>
                      <a:pt x="99456" y="38970"/>
                      <a:pt x="98605" y="38195"/>
                    </a:cubicBezTo>
                    <a:lnTo>
                      <a:pt x="94986" y="35242"/>
                    </a:lnTo>
                    <a:cubicBezTo>
                      <a:pt x="92555" y="33526"/>
                      <a:pt x="89849" y="32237"/>
                      <a:pt x="86985" y="31433"/>
                    </a:cubicBezTo>
                    <a:cubicBezTo>
                      <a:pt x="82971" y="30214"/>
                      <a:pt x="78797" y="29604"/>
                      <a:pt x="74602" y="29623"/>
                    </a:cubicBezTo>
                    <a:cubicBezTo>
                      <a:pt x="68791" y="29744"/>
                      <a:pt x="63049" y="30906"/>
                      <a:pt x="57648" y="33052"/>
                    </a:cubicBezTo>
                    <a:cubicBezTo>
                      <a:pt x="48097" y="35998"/>
                      <a:pt x="40026" y="42468"/>
                      <a:pt x="35073" y="51149"/>
                    </a:cubicBezTo>
                    <a:cubicBezTo>
                      <a:pt x="30766" y="59536"/>
                      <a:pt x="30145" y="69337"/>
                      <a:pt x="33359" y="78200"/>
                    </a:cubicBezTo>
                    <a:cubicBezTo>
                      <a:pt x="35073" y="83725"/>
                      <a:pt x="37074" y="89535"/>
                      <a:pt x="39264" y="95821"/>
                    </a:cubicBezTo>
                    <a:cubicBezTo>
                      <a:pt x="41455" y="102108"/>
                      <a:pt x="43836" y="107728"/>
                      <a:pt x="46122" y="113062"/>
                    </a:cubicBezTo>
                    <a:cubicBezTo>
                      <a:pt x="49199" y="122927"/>
                      <a:pt x="56387" y="130983"/>
                      <a:pt x="65839" y="135160"/>
                    </a:cubicBezTo>
                    <a:cubicBezTo>
                      <a:pt x="75236" y="138058"/>
                      <a:pt x="85353" y="137553"/>
                      <a:pt x="94414" y="133731"/>
                    </a:cubicBezTo>
                    <a:cubicBezTo>
                      <a:pt x="99339" y="132002"/>
                      <a:pt x="104015" y="129632"/>
                      <a:pt x="108321" y="126683"/>
                    </a:cubicBezTo>
                    <a:cubicBezTo>
                      <a:pt x="112139" y="124224"/>
                      <a:pt x="115387" y="120976"/>
                      <a:pt x="117846" y="117158"/>
                    </a:cubicBezTo>
                    <a:cubicBezTo>
                      <a:pt x="120171" y="113257"/>
                      <a:pt x="121481" y="108836"/>
                      <a:pt x="121656" y="104299"/>
                    </a:cubicBezTo>
                    <a:cubicBezTo>
                      <a:pt x="121736" y="98628"/>
                      <a:pt x="120701" y="92996"/>
                      <a:pt x="118608" y="87725"/>
                    </a:cubicBezTo>
                    <a:lnTo>
                      <a:pt x="118036" y="86011"/>
                    </a:lnTo>
                    <a:lnTo>
                      <a:pt x="91842" y="95536"/>
                    </a:lnTo>
                    <a:cubicBezTo>
                      <a:pt x="90348" y="96155"/>
                      <a:pt x="88669" y="96155"/>
                      <a:pt x="87175" y="95536"/>
                    </a:cubicBezTo>
                    <a:cubicBezTo>
                      <a:pt x="85692" y="94856"/>
                      <a:pt x="84530" y="93627"/>
                      <a:pt x="83937" y="92107"/>
                    </a:cubicBezTo>
                    <a:lnTo>
                      <a:pt x="78412" y="76867"/>
                    </a:lnTo>
                    <a:cubicBezTo>
                      <a:pt x="77748" y="75382"/>
                      <a:pt x="77748" y="73684"/>
                      <a:pt x="78412" y="72199"/>
                    </a:cubicBezTo>
                    <a:cubicBezTo>
                      <a:pt x="79065" y="70697"/>
                      <a:pt x="80304" y="69527"/>
                      <a:pt x="81841" y="68961"/>
                    </a:cubicBezTo>
                    <a:lnTo>
                      <a:pt x="131085" y="50863"/>
                    </a:lnTo>
                    <a:cubicBezTo>
                      <a:pt x="132603" y="50195"/>
                      <a:pt x="134331" y="50195"/>
                      <a:pt x="135848" y="50863"/>
                    </a:cubicBezTo>
                    <a:cubicBezTo>
                      <a:pt x="137342" y="51499"/>
                      <a:pt x="138488" y="52749"/>
                      <a:pt x="138991" y="54292"/>
                    </a:cubicBezTo>
                    <a:lnTo>
                      <a:pt x="147659" y="77819"/>
                    </a:lnTo>
                    <a:cubicBezTo>
                      <a:pt x="150689" y="85859"/>
                      <a:pt x="152269" y="94373"/>
                      <a:pt x="152326" y="102965"/>
                    </a:cubicBezTo>
                    <a:cubicBezTo>
                      <a:pt x="152281" y="110991"/>
                      <a:pt x="150425" y="118902"/>
                      <a:pt x="146897" y="126111"/>
                    </a:cubicBezTo>
                    <a:cubicBezTo>
                      <a:pt x="143077" y="133725"/>
                      <a:pt x="137650" y="140420"/>
                      <a:pt x="130990" y="145732"/>
                    </a:cubicBezTo>
                    <a:cubicBezTo>
                      <a:pt x="122980" y="152226"/>
                      <a:pt x="113887" y="157256"/>
                      <a:pt x="104130" y="160591"/>
                    </a:cubicBezTo>
                    <a:cubicBezTo>
                      <a:pt x="94613" y="164311"/>
                      <a:pt x="84529" y="166373"/>
                      <a:pt x="74316" y="166687"/>
                    </a:cubicBezTo>
                    <a:cubicBezTo>
                      <a:pt x="65979" y="166890"/>
                      <a:pt x="57696" y="165298"/>
                      <a:pt x="50028" y="162020"/>
                    </a:cubicBezTo>
                    <a:cubicBezTo>
                      <a:pt x="42722" y="158773"/>
                      <a:pt x="36218" y="153961"/>
                      <a:pt x="30978" y="147923"/>
                    </a:cubicBezTo>
                    <a:cubicBezTo>
                      <a:pt x="25351" y="141391"/>
                      <a:pt x="20875" y="133951"/>
                      <a:pt x="17738" y="125920"/>
                    </a:cubicBezTo>
                    <a:cubicBezTo>
                      <a:pt x="16595" y="123254"/>
                      <a:pt x="15357" y="120301"/>
                      <a:pt x="14118" y="117062"/>
                    </a:cubicBezTo>
                    <a:cubicBezTo>
                      <a:pt x="12880" y="113824"/>
                      <a:pt x="11547" y="110395"/>
                      <a:pt x="10308" y="107537"/>
                    </a:cubicBezTo>
                    <a:cubicBezTo>
                      <a:pt x="9070" y="104680"/>
                      <a:pt x="7832" y="100679"/>
                      <a:pt x="6689" y="97346"/>
                    </a:cubicBezTo>
                    <a:cubicBezTo>
                      <a:pt x="5546" y="94012"/>
                      <a:pt x="4689" y="90297"/>
                      <a:pt x="3927" y="87916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F9F1F99-9BC5-5FAE-88F5-B1422ACDF34E}"/>
                  </a:ext>
                </a:extLst>
              </p:cNvPr>
              <p:cNvSpPr/>
              <p:nvPr/>
            </p:nvSpPr>
            <p:spPr>
              <a:xfrm>
                <a:off x="8736367" y="2410319"/>
                <a:ext cx="221267" cy="201834"/>
              </a:xfrm>
              <a:custGeom>
                <a:avLst/>
                <a:gdLst>
                  <a:gd name="connsiteX0" fmla="*/ 200110 w 221267"/>
                  <a:gd name="connsiteY0" fmla="*/ 108508 h 201834"/>
                  <a:gd name="connsiteX1" fmla="*/ 206301 w 221267"/>
                  <a:gd name="connsiteY1" fmla="*/ 108508 h 201834"/>
                  <a:gd name="connsiteX2" fmla="*/ 211064 w 221267"/>
                  <a:gd name="connsiteY2" fmla="*/ 112604 h 201834"/>
                  <a:gd name="connsiteX3" fmla="*/ 220589 w 221267"/>
                  <a:gd name="connsiteY3" fmla="*/ 131654 h 201834"/>
                  <a:gd name="connsiteX4" fmla="*/ 220589 w 221267"/>
                  <a:gd name="connsiteY4" fmla="*/ 137941 h 201834"/>
                  <a:gd name="connsiteX5" fmla="*/ 216588 w 221267"/>
                  <a:gd name="connsiteY5" fmla="*/ 142608 h 201834"/>
                  <a:gd name="connsiteX6" fmla="*/ 98002 w 221267"/>
                  <a:gd name="connsiteY6" fmla="*/ 201187 h 201834"/>
                  <a:gd name="connsiteX7" fmla="*/ 91811 w 221267"/>
                  <a:gd name="connsiteY7" fmla="*/ 201187 h 201834"/>
                  <a:gd name="connsiteX8" fmla="*/ 87143 w 221267"/>
                  <a:gd name="connsiteY8" fmla="*/ 197186 h 201834"/>
                  <a:gd name="connsiteX9" fmla="*/ 752 w 221267"/>
                  <a:gd name="connsiteY9" fmla="*/ 22402 h 201834"/>
                  <a:gd name="connsiteX10" fmla="*/ 4466 w 221267"/>
                  <a:gd name="connsiteY10" fmla="*/ 11449 h 201834"/>
                  <a:gd name="connsiteX11" fmla="*/ 26469 w 221267"/>
                  <a:gd name="connsiteY11" fmla="*/ 685 h 201834"/>
                  <a:gd name="connsiteX12" fmla="*/ 32660 w 221267"/>
                  <a:gd name="connsiteY12" fmla="*/ 685 h 201834"/>
                  <a:gd name="connsiteX13" fmla="*/ 37328 w 221267"/>
                  <a:gd name="connsiteY13" fmla="*/ 4686 h 201834"/>
                  <a:gd name="connsiteX14" fmla="*/ 110575 w 221267"/>
                  <a:gd name="connsiteY14" fmla="*/ 15299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67" h="201834">
                    <a:moveTo>
                      <a:pt x="200110" y="108508"/>
                    </a:moveTo>
                    <a:cubicBezTo>
                      <a:pt x="202085" y="107655"/>
                      <a:pt x="204325" y="107655"/>
                      <a:pt x="206301" y="108508"/>
                    </a:cubicBezTo>
                    <a:cubicBezTo>
                      <a:pt x="208375" y="109177"/>
                      <a:pt x="210092" y="110654"/>
                      <a:pt x="211064" y="112604"/>
                    </a:cubicBezTo>
                    <a:lnTo>
                      <a:pt x="220589" y="131654"/>
                    </a:lnTo>
                    <a:cubicBezTo>
                      <a:pt x="221493" y="133652"/>
                      <a:pt x="221493" y="135943"/>
                      <a:pt x="220589" y="137941"/>
                    </a:cubicBezTo>
                    <a:cubicBezTo>
                      <a:pt x="219949" y="139978"/>
                      <a:pt x="218503" y="141664"/>
                      <a:pt x="216588" y="142608"/>
                    </a:cubicBezTo>
                    <a:lnTo>
                      <a:pt x="98002" y="201187"/>
                    </a:lnTo>
                    <a:cubicBezTo>
                      <a:pt x="96029" y="202051"/>
                      <a:pt x="93784" y="202051"/>
                      <a:pt x="91811" y="201187"/>
                    </a:cubicBezTo>
                    <a:cubicBezTo>
                      <a:pt x="89756" y="200578"/>
                      <a:pt x="88059" y="199123"/>
                      <a:pt x="87143" y="197186"/>
                    </a:cubicBezTo>
                    <a:lnTo>
                      <a:pt x="752" y="22402"/>
                    </a:lnTo>
                    <a:cubicBezTo>
                      <a:pt x="-1080" y="18342"/>
                      <a:pt x="543" y="13557"/>
                      <a:pt x="4466" y="11449"/>
                    </a:cubicBezTo>
                    <a:lnTo>
                      <a:pt x="26469" y="685"/>
                    </a:lnTo>
                    <a:cubicBezTo>
                      <a:pt x="28432" y="-228"/>
                      <a:pt x="30698" y="-228"/>
                      <a:pt x="32660" y="685"/>
                    </a:cubicBezTo>
                    <a:cubicBezTo>
                      <a:pt x="34698" y="1325"/>
                      <a:pt x="36384" y="2770"/>
                      <a:pt x="37328" y="4686"/>
                    </a:cubicBezTo>
                    <a:lnTo>
                      <a:pt x="110575" y="152990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0AAE2D9-DC09-0E89-8E06-744CF8F2D46F}"/>
                  </a:ext>
                </a:extLst>
              </p:cNvPr>
              <p:cNvSpPr/>
              <p:nvPr/>
            </p:nvSpPr>
            <p:spPr>
              <a:xfrm>
                <a:off x="7176257" y="1980853"/>
                <a:ext cx="212753" cy="223843"/>
              </a:xfrm>
              <a:custGeom>
                <a:avLst/>
                <a:gdLst>
                  <a:gd name="connsiteX0" fmla="*/ 119063 w 212753"/>
                  <a:gd name="connsiteY0" fmla="*/ 214601 h 223843"/>
                  <a:gd name="connsiteX1" fmla="*/ 113252 w 212753"/>
                  <a:gd name="connsiteY1" fmla="*/ 209267 h 223843"/>
                  <a:gd name="connsiteX2" fmla="*/ 111633 w 212753"/>
                  <a:gd name="connsiteY2" fmla="*/ 204410 h 223843"/>
                  <a:gd name="connsiteX3" fmla="*/ 96488 w 212753"/>
                  <a:gd name="connsiteY3" fmla="*/ 135925 h 223843"/>
                  <a:gd name="connsiteX4" fmla="*/ 36576 w 212753"/>
                  <a:gd name="connsiteY4" fmla="*/ 172120 h 223843"/>
                  <a:gd name="connsiteX5" fmla="*/ 32004 w 212753"/>
                  <a:gd name="connsiteY5" fmla="*/ 174406 h 223843"/>
                  <a:gd name="connsiteX6" fmla="*/ 24098 w 212753"/>
                  <a:gd name="connsiteY6" fmla="*/ 173739 h 223843"/>
                  <a:gd name="connsiteX7" fmla="*/ 4191 w 212753"/>
                  <a:gd name="connsiteY7" fmla="*/ 165262 h 223843"/>
                  <a:gd name="connsiteX8" fmla="*/ 572 w 212753"/>
                  <a:gd name="connsiteY8" fmla="*/ 161357 h 223843"/>
                  <a:gd name="connsiteX9" fmla="*/ 572 w 212753"/>
                  <a:gd name="connsiteY9" fmla="*/ 156118 h 223843"/>
                  <a:gd name="connsiteX10" fmla="*/ 2381 w 212753"/>
                  <a:gd name="connsiteY10" fmla="*/ 153737 h 223843"/>
                  <a:gd name="connsiteX11" fmla="*/ 89154 w 212753"/>
                  <a:gd name="connsiteY11" fmla="*/ 101540 h 223843"/>
                  <a:gd name="connsiteX12" fmla="*/ 68294 w 212753"/>
                  <a:gd name="connsiteY12" fmla="*/ 7147 h 223843"/>
                  <a:gd name="connsiteX13" fmla="*/ 68294 w 212753"/>
                  <a:gd name="connsiteY13" fmla="*/ 4194 h 223843"/>
                  <a:gd name="connsiteX14" fmla="*/ 72104 w 212753"/>
                  <a:gd name="connsiteY14" fmla="*/ 575 h 223843"/>
                  <a:gd name="connsiteX15" fmla="*/ 77438 w 212753"/>
                  <a:gd name="connsiteY15" fmla="*/ 575 h 223843"/>
                  <a:gd name="connsiteX16" fmla="*/ 97250 w 212753"/>
                  <a:gd name="connsiteY16" fmla="*/ 9147 h 223843"/>
                  <a:gd name="connsiteX17" fmla="*/ 103156 w 212753"/>
                  <a:gd name="connsiteY17" fmla="*/ 14481 h 223843"/>
                  <a:gd name="connsiteX18" fmla="*/ 104680 w 212753"/>
                  <a:gd name="connsiteY18" fmla="*/ 19339 h 223843"/>
                  <a:gd name="connsiteX19" fmla="*/ 118967 w 212753"/>
                  <a:gd name="connsiteY19" fmla="*/ 84680 h 223843"/>
                  <a:gd name="connsiteX20" fmla="*/ 176117 w 212753"/>
                  <a:gd name="connsiteY20" fmla="*/ 50009 h 223843"/>
                  <a:gd name="connsiteX21" fmla="*/ 180785 w 212753"/>
                  <a:gd name="connsiteY21" fmla="*/ 47819 h 223843"/>
                  <a:gd name="connsiteX22" fmla="*/ 188595 w 212753"/>
                  <a:gd name="connsiteY22" fmla="*/ 48390 h 223843"/>
                  <a:gd name="connsiteX23" fmla="*/ 208502 w 212753"/>
                  <a:gd name="connsiteY23" fmla="*/ 56867 h 223843"/>
                  <a:gd name="connsiteX24" fmla="*/ 212217 w 212753"/>
                  <a:gd name="connsiteY24" fmla="*/ 60773 h 223843"/>
                  <a:gd name="connsiteX25" fmla="*/ 212217 w 212753"/>
                  <a:gd name="connsiteY25" fmla="*/ 66011 h 223843"/>
                  <a:gd name="connsiteX26" fmla="*/ 210407 w 212753"/>
                  <a:gd name="connsiteY26" fmla="*/ 68393 h 223843"/>
                  <a:gd name="connsiteX27" fmla="*/ 126683 w 212753"/>
                  <a:gd name="connsiteY27" fmla="*/ 118970 h 223843"/>
                  <a:gd name="connsiteX28" fmla="*/ 148495 w 212753"/>
                  <a:gd name="connsiteY28" fmla="*/ 216697 h 223843"/>
                  <a:gd name="connsiteX29" fmla="*/ 148495 w 212753"/>
                  <a:gd name="connsiteY29" fmla="*/ 219650 h 223843"/>
                  <a:gd name="connsiteX30" fmla="*/ 144685 w 212753"/>
                  <a:gd name="connsiteY30" fmla="*/ 223269 h 223843"/>
                  <a:gd name="connsiteX31" fmla="*/ 139351 w 212753"/>
                  <a:gd name="connsiteY31" fmla="*/ 223269 h 22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2753" h="223843">
                    <a:moveTo>
                      <a:pt x="119063" y="214601"/>
                    </a:moveTo>
                    <a:cubicBezTo>
                      <a:pt x="116446" y="213746"/>
                      <a:pt x="114327" y="211801"/>
                      <a:pt x="113252" y="209267"/>
                    </a:cubicBezTo>
                    <a:cubicBezTo>
                      <a:pt x="112490" y="207077"/>
                      <a:pt x="111919" y="205457"/>
                      <a:pt x="111633" y="204410"/>
                    </a:cubicBezTo>
                    <a:lnTo>
                      <a:pt x="96488" y="135925"/>
                    </a:lnTo>
                    <a:lnTo>
                      <a:pt x="36576" y="172120"/>
                    </a:lnTo>
                    <a:lnTo>
                      <a:pt x="32004" y="174406"/>
                    </a:lnTo>
                    <a:cubicBezTo>
                      <a:pt x="29397" y="175344"/>
                      <a:pt x="26511" y="175101"/>
                      <a:pt x="24098" y="173739"/>
                    </a:cubicBezTo>
                    <a:lnTo>
                      <a:pt x="4191" y="165262"/>
                    </a:lnTo>
                    <a:cubicBezTo>
                      <a:pt x="2495" y="164519"/>
                      <a:pt x="1183" y="163105"/>
                      <a:pt x="572" y="161357"/>
                    </a:cubicBezTo>
                    <a:cubicBezTo>
                      <a:pt x="-191" y="159694"/>
                      <a:pt x="-191" y="157781"/>
                      <a:pt x="572" y="156118"/>
                    </a:cubicBezTo>
                    <a:cubicBezTo>
                      <a:pt x="992" y="155201"/>
                      <a:pt x="1610" y="154388"/>
                      <a:pt x="2381" y="153737"/>
                    </a:cubicBezTo>
                    <a:lnTo>
                      <a:pt x="89154" y="101540"/>
                    </a:lnTo>
                    <a:lnTo>
                      <a:pt x="68294" y="7147"/>
                    </a:lnTo>
                    <a:cubicBezTo>
                      <a:pt x="68089" y="6173"/>
                      <a:pt x="68089" y="5168"/>
                      <a:pt x="68294" y="4194"/>
                    </a:cubicBezTo>
                    <a:cubicBezTo>
                      <a:pt x="68975" y="2489"/>
                      <a:pt x="70367" y="1167"/>
                      <a:pt x="72104" y="575"/>
                    </a:cubicBezTo>
                    <a:cubicBezTo>
                      <a:pt x="73800" y="-192"/>
                      <a:pt x="75743" y="-192"/>
                      <a:pt x="77438" y="575"/>
                    </a:cubicBezTo>
                    <a:lnTo>
                      <a:pt x="97250" y="9147"/>
                    </a:lnTo>
                    <a:cubicBezTo>
                      <a:pt x="99903" y="9978"/>
                      <a:pt x="102060" y="11927"/>
                      <a:pt x="103156" y="14481"/>
                    </a:cubicBezTo>
                    <a:cubicBezTo>
                      <a:pt x="103823" y="16672"/>
                      <a:pt x="104394" y="18291"/>
                      <a:pt x="104680" y="19339"/>
                    </a:cubicBezTo>
                    <a:lnTo>
                      <a:pt x="118967" y="84680"/>
                    </a:lnTo>
                    <a:lnTo>
                      <a:pt x="176117" y="50009"/>
                    </a:lnTo>
                    <a:cubicBezTo>
                      <a:pt x="177070" y="49438"/>
                      <a:pt x="178689" y="48771"/>
                      <a:pt x="180785" y="47819"/>
                    </a:cubicBezTo>
                    <a:cubicBezTo>
                      <a:pt x="183336" y="46785"/>
                      <a:pt x="186222" y="46997"/>
                      <a:pt x="188595" y="48390"/>
                    </a:cubicBezTo>
                    <a:lnTo>
                      <a:pt x="208502" y="56867"/>
                    </a:lnTo>
                    <a:cubicBezTo>
                      <a:pt x="210203" y="57634"/>
                      <a:pt x="211536" y="59036"/>
                      <a:pt x="212217" y="60773"/>
                    </a:cubicBezTo>
                    <a:cubicBezTo>
                      <a:pt x="212932" y="62446"/>
                      <a:pt x="212932" y="64338"/>
                      <a:pt x="212217" y="66011"/>
                    </a:cubicBezTo>
                    <a:cubicBezTo>
                      <a:pt x="211863" y="66967"/>
                      <a:pt x="211233" y="67796"/>
                      <a:pt x="210407" y="68393"/>
                    </a:cubicBezTo>
                    <a:lnTo>
                      <a:pt x="126683" y="118970"/>
                    </a:lnTo>
                    <a:lnTo>
                      <a:pt x="148495" y="216697"/>
                    </a:lnTo>
                    <a:cubicBezTo>
                      <a:pt x="148701" y="217670"/>
                      <a:pt x="148701" y="218676"/>
                      <a:pt x="148495" y="219650"/>
                    </a:cubicBezTo>
                    <a:cubicBezTo>
                      <a:pt x="147765" y="221320"/>
                      <a:pt x="146391" y="222626"/>
                      <a:pt x="144685" y="223269"/>
                    </a:cubicBezTo>
                    <a:cubicBezTo>
                      <a:pt x="142989" y="224035"/>
                      <a:pt x="141046" y="224035"/>
                      <a:pt x="139351" y="22326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BC76164-944E-89FA-F3A9-B450DCB23010}"/>
                  </a:ext>
                </a:extLst>
              </p:cNvPr>
              <p:cNvSpPr/>
              <p:nvPr/>
            </p:nvSpPr>
            <p:spPr>
              <a:xfrm>
                <a:off x="9114631" y="2049221"/>
                <a:ext cx="166665" cy="189300"/>
              </a:xfrm>
              <a:custGeom>
                <a:avLst/>
                <a:gdLst>
                  <a:gd name="connsiteX0" fmla="*/ 4250 w 166665"/>
                  <a:gd name="connsiteY0" fmla="*/ 158901 h 189300"/>
                  <a:gd name="connsiteX1" fmla="*/ 535 w 166665"/>
                  <a:gd name="connsiteY1" fmla="*/ 155567 h 189300"/>
                  <a:gd name="connsiteX2" fmla="*/ 535 w 166665"/>
                  <a:gd name="connsiteY2" fmla="*/ 150614 h 189300"/>
                  <a:gd name="connsiteX3" fmla="*/ 54161 w 166665"/>
                  <a:gd name="connsiteY3" fmla="*/ 4120 h 189300"/>
                  <a:gd name="connsiteX4" fmla="*/ 57590 w 166665"/>
                  <a:gd name="connsiteY4" fmla="*/ 500 h 189300"/>
                  <a:gd name="connsiteX5" fmla="*/ 62543 w 166665"/>
                  <a:gd name="connsiteY5" fmla="*/ 500 h 189300"/>
                  <a:gd name="connsiteX6" fmla="*/ 129218 w 166665"/>
                  <a:gd name="connsiteY6" fmla="*/ 25075 h 189300"/>
                  <a:gd name="connsiteX7" fmla="*/ 151887 w 166665"/>
                  <a:gd name="connsiteY7" fmla="*/ 38314 h 189300"/>
                  <a:gd name="connsiteX8" fmla="*/ 163508 w 166665"/>
                  <a:gd name="connsiteY8" fmla="*/ 55174 h 189300"/>
                  <a:gd name="connsiteX9" fmla="*/ 166651 w 166665"/>
                  <a:gd name="connsiteY9" fmla="*/ 72795 h 189300"/>
                  <a:gd name="connsiteX10" fmla="*/ 163889 w 166665"/>
                  <a:gd name="connsiteY10" fmla="*/ 88416 h 189300"/>
                  <a:gd name="connsiteX11" fmla="*/ 157602 w 166665"/>
                  <a:gd name="connsiteY11" fmla="*/ 99846 h 189300"/>
                  <a:gd name="connsiteX12" fmla="*/ 149887 w 166665"/>
                  <a:gd name="connsiteY12" fmla="*/ 107275 h 189300"/>
                  <a:gd name="connsiteX13" fmla="*/ 142362 w 166665"/>
                  <a:gd name="connsiteY13" fmla="*/ 111657 h 189300"/>
                  <a:gd name="connsiteX14" fmla="*/ 136933 w 166665"/>
                  <a:gd name="connsiteY14" fmla="*/ 113467 h 189300"/>
                  <a:gd name="connsiteX15" fmla="*/ 144934 w 166665"/>
                  <a:gd name="connsiteY15" fmla="*/ 131755 h 189300"/>
                  <a:gd name="connsiteX16" fmla="*/ 142743 w 166665"/>
                  <a:gd name="connsiteY16" fmla="*/ 155948 h 189300"/>
                  <a:gd name="connsiteX17" fmla="*/ 133218 w 166665"/>
                  <a:gd name="connsiteY17" fmla="*/ 171950 h 189300"/>
                  <a:gd name="connsiteX18" fmla="*/ 118264 w 166665"/>
                  <a:gd name="connsiteY18" fmla="*/ 183856 h 189300"/>
                  <a:gd name="connsiteX19" fmla="*/ 99214 w 166665"/>
                  <a:gd name="connsiteY19" fmla="*/ 189190 h 189300"/>
                  <a:gd name="connsiteX20" fmla="*/ 76544 w 166665"/>
                  <a:gd name="connsiteY20" fmla="*/ 185666 h 189300"/>
                  <a:gd name="connsiteX21" fmla="*/ 132837 w 166665"/>
                  <a:gd name="connsiteY21" fmla="*/ 78034 h 189300"/>
                  <a:gd name="connsiteX22" fmla="*/ 132170 w 166665"/>
                  <a:gd name="connsiteY22" fmla="*/ 62984 h 189300"/>
                  <a:gd name="connsiteX23" fmla="*/ 116645 w 166665"/>
                  <a:gd name="connsiteY23" fmla="*/ 52221 h 189300"/>
                  <a:gd name="connsiteX24" fmla="*/ 76544 w 166665"/>
                  <a:gd name="connsiteY24" fmla="*/ 37552 h 189300"/>
                  <a:gd name="connsiteX25" fmla="*/ 63686 w 166665"/>
                  <a:gd name="connsiteY25" fmla="*/ 72128 h 189300"/>
                  <a:gd name="connsiteX26" fmla="*/ 103786 w 166665"/>
                  <a:gd name="connsiteY26" fmla="*/ 86797 h 189300"/>
                  <a:gd name="connsiteX27" fmla="*/ 122836 w 166665"/>
                  <a:gd name="connsiteY27" fmla="*/ 88702 h 189300"/>
                  <a:gd name="connsiteX28" fmla="*/ 132837 w 166665"/>
                  <a:gd name="connsiteY28" fmla="*/ 78034 h 189300"/>
                  <a:gd name="connsiteX29" fmla="*/ 39111 w 166665"/>
                  <a:gd name="connsiteY29" fmla="*/ 139565 h 189300"/>
                  <a:gd name="connsiteX30" fmla="*/ 81021 w 166665"/>
                  <a:gd name="connsiteY30" fmla="*/ 154900 h 189300"/>
                  <a:gd name="connsiteX31" fmla="*/ 101214 w 166665"/>
                  <a:gd name="connsiteY31" fmla="*/ 156329 h 189300"/>
                  <a:gd name="connsiteX32" fmla="*/ 111641 w 166665"/>
                  <a:gd name="connsiteY32" fmla="*/ 128445 h 189300"/>
                  <a:gd name="connsiteX33" fmla="*/ 111311 w 166665"/>
                  <a:gd name="connsiteY33" fmla="*/ 127754 h 189300"/>
                  <a:gd name="connsiteX34" fmla="*/ 95213 w 166665"/>
                  <a:gd name="connsiteY34" fmla="*/ 115753 h 189300"/>
                  <a:gd name="connsiteX35" fmla="*/ 53303 w 166665"/>
                  <a:gd name="connsiteY35" fmla="*/ 100703 h 18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665" h="189300">
                    <a:moveTo>
                      <a:pt x="4250" y="158901"/>
                    </a:moveTo>
                    <a:cubicBezTo>
                      <a:pt x="2592" y="158371"/>
                      <a:pt x="1241" y="157158"/>
                      <a:pt x="535" y="155567"/>
                    </a:cubicBezTo>
                    <a:cubicBezTo>
                      <a:pt x="-178" y="153993"/>
                      <a:pt x="-178" y="152188"/>
                      <a:pt x="535" y="150614"/>
                    </a:cubicBezTo>
                    <a:lnTo>
                      <a:pt x="54161" y="4120"/>
                    </a:lnTo>
                    <a:cubicBezTo>
                      <a:pt x="54793" y="2515"/>
                      <a:pt x="56022" y="1218"/>
                      <a:pt x="57590" y="500"/>
                    </a:cubicBezTo>
                    <a:cubicBezTo>
                      <a:pt x="59173" y="-167"/>
                      <a:pt x="60959" y="-167"/>
                      <a:pt x="62543" y="500"/>
                    </a:cubicBezTo>
                    <a:lnTo>
                      <a:pt x="129218" y="25075"/>
                    </a:lnTo>
                    <a:cubicBezTo>
                      <a:pt x="137633" y="27819"/>
                      <a:pt x="145362" y="32334"/>
                      <a:pt x="151887" y="38314"/>
                    </a:cubicBezTo>
                    <a:cubicBezTo>
                      <a:pt x="156889" y="43067"/>
                      <a:pt x="160846" y="48809"/>
                      <a:pt x="163508" y="55174"/>
                    </a:cubicBezTo>
                    <a:cubicBezTo>
                      <a:pt x="165736" y="60774"/>
                      <a:pt x="166805" y="66769"/>
                      <a:pt x="166651" y="72795"/>
                    </a:cubicBezTo>
                    <a:cubicBezTo>
                      <a:pt x="166592" y="78118"/>
                      <a:pt x="165659" y="83395"/>
                      <a:pt x="163889" y="88416"/>
                    </a:cubicBezTo>
                    <a:cubicBezTo>
                      <a:pt x="162457" y="92555"/>
                      <a:pt x="160332" y="96420"/>
                      <a:pt x="157602" y="99846"/>
                    </a:cubicBezTo>
                    <a:cubicBezTo>
                      <a:pt x="155426" y="102703"/>
                      <a:pt x="152824" y="105209"/>
                      <a:pt x="149887" y="107275"/>
                    </a:cubicBezTo>
                    <a:cubicBezTo>
                      <a:pt x="147536" y="108991"/>
                      <a:pt x="145015" y="110459"/>
                      <a:pt x="142362" y="111657"/>
                    </a:cubicBezTo>
                    <a:cubicBezTo>
                      <a:pt x="140626" y="112462"/>
                      <a:pt x="138805" y="113070"/>
                      <a:pt x="136933" y="113467"/>
                    </a:cubicBezTo>
                    <a:cubicBezTo>
                      <a:pt x="140737" y="118999"/>
                      <a:pt x="143453" y="125206"/>
                      <a:pt x="144934" y="131755"/>
                    </a:cubicBezTo>
                    <a:cubicBezTo>
                      <a:pt x="146661" y="139855"/>
                      <a:pt x="145898" y="148289"/>
                      <a:pt x="142743" y="155948"/>
                    </a:cubicBezTo>
                    <a:cubicBezTo>
                      <a:pt x="140584" y="161825"/>
                      <a:pt x="137355" y="167250"/>
                      <a:pt x="133218" y="171950"/>
                    </a:cubicBezTo>
                    <a:cubicBezTo>
                      <a:pt x="129014" y="176810"/>
                      <a:pt x="123943" y="180848"/>
                      <a:pt x="118264" y="183856"/>
                    </a:cubicBezTo>
                    <a:cubicBezTo>
                      <a:pt x="112357" y="186948"/>
                      <a:pt x="105867" y="188765"/>
                      <a:pt x="99214" y="189190"/>
                    </a:cubicBezTo>
                    <a:cubicBezTo>
                      <a:pt x="91491" y="189689"/>
                      <a:pt x="83752" y="188486"/>
                      <a:pt x="76544" y="185666"/>
                    </a:cubicBezTo>
                    <a:close/>
                    <a:moveTo>
                      <a:pt x="132837" y="78034"/>
                    </a:moveTo>
                    <a:cubicBezTo>
                      <a:pt x="134993" y="73191"/>
                      <a:pt x="134746" y="67617"/>
                      <a:pt x="132170" y="62984"/>
                    </a:cubicBezTo>
                    <a:cubicBezTo>
                      <a:pt x="128365" y="57740"/>
                      <a:pt x="122890" y="53945"/>
                      <a:pt x="116645" y="52221"/>
                    </a:cubicBezTo>
                    <a:lnTo>
                      <a:pt x="76544" y="37552"/>
                    </a:lnTo>
                    <a:lnTo>
                      <a:pt x="63686" y="72128"/>
                    </a:lnTo>
                    <a:lnTo>
                      <a:pt x="103786" y="86797"/>
                    </a:lnTo>
                    <a:cubicBezTo>
                      <a:pt x="109742" y="89551"/>
                      <a:pt x="116452" y="90222"/>
                      <a:pt x="122836" y="88702"/>
                    </a:cubicBezTo>
                    <a:cubicBezTo>
                      <a:pt x="127627" y="86864"/>
                      <a:pt x="131312" y="82933"/>
                      <a:pt x="132837" y="78034"/>
                    </a:cubicBezTo>
                    <a:close/>
                    <a:moveTo>
                      <a:pt x="39111" y="139565"/>
                    </a:moveTo>
                    <a:lnTo>
                      <a:pt x="81021" y="154900"/>
                    </a:lnTo>
                    <a:cubicBezTo>
                      <a:pt x="87352" y="157825"/>
                      <a:pt x="94534" y="158333"/>
                      <a:pt x="101214" y="156329"/>
                    </a:cubicBezTo>
                    <a:cubicBezTo>
                      <a:pt x="111793" y="151509"/>
                      <a:pt x="116462" y="139025"/>
                      <a:pt x="111641" y="128445"/>
                    </a:cubicBezTo>
                    <a:cubicBezTo>
                      <a:pt x="111535" y="128213"/>
                      <a:pt x="111425" y="127983"/>
                      <a:pt x="111311" y="127754"/>
                    </a:cubicBezTo>
                    <a:cubicBezTo>
                      <a:pt x="107633" y="121882"/>
                      <a:pt x="101890" y="117601"/>
                      <a:pt x="95213" y="115753"/>
                    </a:cubicBezTo>
                    <a:lnTo>
                      <a:pt x="53303" y="10070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0512EC1-D086-FED7-EED6-ECCBE650C8CF}"/>
                  </a:ext>
                </a:extLst>
              </p:cNvPr>
              <p:cNvSpPr/>
              <p:nvPr/>
            </p:nvSpPr>
            <p:spPr>
              <a:xfrm>
                <a:off x="8244514" y="1808517"/>
                <a:ext cx="198224" cy="209843"/>
              </a:xfrm>
              <a:custGeom>
                <a:avLst/>
                <a:gdLst>
                  <a:gd name="connsiteX0" fmla="*/ 110461 w 198224"/>
                  <a:gd name="connsiteY0" fmla="*/ 222 h 209843"/>
                  <a:gd name="connsiteX1" fmla="*/ 105508 w 198224"/>
                  <a:gd name="connsiteY1" fmla="*/ 984 h 209843"/>
                  <a:gd name="connsiteX2" fmla="*/ 88935 w 198224"/>
                  <a:gd name="connsiteY2" fmla="*/ 11367 h 209843"/>
                  <a:gd name="connsiteX3" fmla="*/ 85982 w 198224"/>
                  <a:gd name="connsiteY3" fmla="*/ 15462 h 209843"/>
                  <a:gd name="connsiteX4" fmla="*/ 86839 w 198224"/>
                  <a:gd name="connsiteY4" fmla="*/ 20415 h 209843"/>
                  <a:gd name="connsiteX5" fmla="*/ 139036 w 198224"/>
                  <a:gd name="connsiteY5" fmla="*/ 105093 h 209843"/>
                  <a:gd name="connsiteX6" fmla="*/ 28451 w 198224"/>
                  <a:gd name="connsiteY6" fmla="*/ 55658 h 209843"/>
                  <a:gd name="connsiteX7" fmla="*/ 23974 w 198224"/>
                  <a:gd name="connsiteY7" fmla="*/ 54420 h 209843"/>
                  <a:gd name="connsiteX8" fmla="*/ 17402 w 198224"/>
                  <a:gd name="connsiteY8" fmla="*/ 55848 h 209843"/>
                  <a:gd name="connsiteX9" fmla="*/ 3019 w 198224"/>
                  <a:gd name="connsiteY9" fmla="*/ 64897 h 209843"/>
                  <a:gd name="connsiteX10" fmla="*/ 162 w 198224"/>
                  <a:gd name="connsiteY10" fmla="*/ 68993 h 209843"/>
                  <a:gd name="connsiteX11" fmla="*/ 924 w 198224"/>
                  <a:gd name="connsiteY11" fmla="*/ 73946 h 209843"/>
                  <a:gd name="connsiteX12" fmla="*/ 83886 w 198224"/>
                  <a:gd name="connsiteY12" fmla="*/ 206724 h 209843"/>
                  <a:gd name="connsiteX13" fmla="*/ 87982 w 198224"/>
                  <a:gd name="connsiteY13" fmla="*/ 209677 h 209843"/>
                  <a:gd name="connsiteX14" fmla="*/ 92935 w 198224"/>
                  <a:gd name="connsiteY14" fmla="*/ 208820 h 209843"/>
                  <a:gd name="connsiteX15" fmla="*/ 109604 w 198224"/>
                  <a:gd name="connsiteY15" fmla="*/ 198533 h 209843"/>
                  <a:gd name="connsiteX16" fmla="*/ 112461 w 198224"/>
                  <a:gd name="connsiteY16" fmla="*/ 194437 h 209843"/>
                  <a:gd name="connsiteX17" fmla="*/ 111699 w 198224"/>
                  <a:gd name="connsiteY17" fmla="*/ 189484 h 209843"/>
                  <a:gd name="connsiteX18" fmla="*/ 58740 w 198224"/>
                  <a:gd name="connsiteY18" fmla="*/ 104807 h 209843"/>
                  <a:gd name="connsiteX19" fmla="*/ 169802 w 198224"/>
                  <a:gd name="connsiteY19" fmla="*/ 154337 h 209843"/>
                  <a:gd name="connsiteX20" fmla="*/ 174279 w 198224"/>
                  <a:gd name="connsiteY20" fmla="*/ 155575 h 209843"/>
                  <a:gd name="connsiteX21" fmla="*/ 180756 w 198224"/>
                  <a:gd name="connsiteY21" fmla="*/ 154146 h 209843"/>
                  <a:gd name="connsiteX22" fmla="*/ 195138 w 198224"/>
                  <a:gd name="connsiteY22" fmla="*/ 144621 h 209843"/>
                  <a:gd name="connsiteX23" fmla="*/ 197996 w 198224"/>
                  <a:gd name="connsiteY23" fmla="*/ 140526 h 209843"/>
                  <a:gd name="connsiteX24" fmla="*/ 197234 w 198224"/>
                  <a:gd name="connsiteY24" fmla="*/ 135668 h 209843"/>
                  <a:gd name="connsiteX25" fmla="*/ 114271 w 198224"/>
                  <a:gd name="connsiteY25" fmla="*/ 3080 h 209843"/>
                  <a:gd name="connsiteX26" fmla="*/ 110461 w 198224"/>
                  <a:gd name="connsiteY26" fmla="*/ 222 h 20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8224" h="209843">
                    <a:moveTo>
                      <a:pt x="110461" y="222"/>
                    </a:moveTo>
                    <a:cubicBezTo>
                      <a:pt x="108777" y="-245"/>
                      <a:pt x="106974" y="32"/>
                      <a:pt x="105508" y="984"/>
                    </a:cubicBezTo>
                    <a:lnTo>
                      <a:pt x="88935" y="11367"/>
                    </a:lnTo>
                    <a:cubicBezTo>
                      <a:pt x="87444" y="12284"/>
                      <a:pt x="86382" y="13758"/>
                      <a:pt x="85982" y="15462"/>
                    </a:cubicBezTo>
                    <a:cubicBezTo>
                      <a:pt x="85589" y="17161"/>
                      <a:pt x="85898" y="18947"/>
                      <a:pt x="86839" y="20415"/>
                    </a:cubicBezTo>
                    <a:lnTo>
                      <a:pt x="139036" y="105093"/>
                    </a:lnTo>
                    <a:lnTo>
                      <a:pt x="28451" y="55658"/>
                    </a:lnTo>
                    <a:cubicBezTo>
                      <a:pt x="26986" y="55153"/>
                      <a:pt x="25491" y="54739"/>
                      <a:pt x="23974" y="54420"/>
                    </a:cubicBezTo>
                    <a:cubicBezTo>
                      <a:pt x="21680" y="54003"/>
                      <a:pt x="19315" y="54517"/>
                      <a:pt x="17402" y="55848"/>
                    </a:cubicBezTo>
                    <a:lnTo>
                      <a:pt x="3019" y="64897"/>
                    </a:lnTo>
                    <a:cubicBezTo>
                      <a:pt x="1550" y="65818"/>
                      <a:pt x="518" y="67296"/>
                      <a:pt x="162" y="68993"/>
                    </a:cubicBezTo>
                    <a:cubicBezTo>
                      <a:pt x="-209" y="70681"/>
                      <a:pt x="63" y="72447"/>
                      <a:pt x="924" y="73946"/>
                    </a:cubicBezTo>
                    <a:lnTo>
                      <a:pt x="83886" y="206724"/>
                    </a:lnTo>
                    <a:cubicBezTo>
                      <a:pt x="84804" y="208215"/>
                      <a:pt x="86278" y="209278"/>
                      <a:pt x="87982" y="209677"/>
                    </a:cubicBezTo>
                    <a:cubicBezTo>
                      <a:pt x="89681" y="210070"/>
                      <a:pt x="91467" y="209761"/>
                      <a:pt x="92935" y="208820"/>
                    </a:cubicBezTo>
                    <a:lnTo>
                      <a:pt x="109604" y="198533"/>
                    </a:lnTo>
                    <a:cubicBezTo>
                      <a:pt x="111098" y="197638"/>
                      <a:pt x="112137" y="196148"/>
                      <a:pt x="112461" y="194437"/>
                    </a:cubicBezTo>
                    <a:cubicBezTo>
                      <a:pt x="112893" y="192751"/>
                      <a:pt x="112618" y="190962"/>
                      <a:pt x="111699" y="189484"/>
                    </a:cubicBezTo>
                    <a:lnTo>
                      <a:pt x="58740" y="104807"/>
                    </a:lnTo>
                    <a:lnTo>
                      <a:pt x="169802" y="154337"/>
                    </a:lnTo>
                    <a:cubicBezTo>
                      <a:pt x="171267" y="154842"/>
                      <a:pt x="172762" y="155256"/>
                      <a:pt x="174279" y="155575"/>
                    </a:cubicBezTo>
                    <a:cubicBezTo>
                      <a:pt x="176542" y="155998"/>
                      <a:pt x="178880" y="155483"/>
                      <a:pt x="180756" y="154146"/>
                    </a:cubicBezTo>
                    <a:lnTo>
                      <a:pt x="195138" y="144621"/>
                    </a:lnTo>
                    <a:cubicBezTo>
                      <a:pt x="196632" y="143727"/>
                      <a:pt x="197672" y="142236"/>
                      <a:pt x="197996" y="140526"/>
                    </a:cubicBezTo>
                    <a:cubicBezTo>
                      <a:pt x="198473" y="138873"/>
                      <a:pt x="198194" y="137095"/>
                      <a:pt x="197234" y="135668"/>
                    </a:cubicBezTo>
                    <a:lnTo>
                      <a:pt x="114271" y="3080"/>
                    </a:lnTo>
                    <a:cubicBezTo>
                      <a:pt x="113441" y="1650"/>
                      <a:pt x="112066" y="619"/>
                      <a:pt x="110461" y="22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EA0DBB4-870C-A61A-0E2B-FDF25FDBA336}"/>
                  </a:ext>
                </a:extLst>
              </p:cNvPr>
              <p:cNvSpPr/>
              <p:nvPr/>
            </p:nvSpPr>
            <p:spPr>
              <a:xfrm>
                <a:off x="8653338" y="3851605"/>
                <a:ext cx="213223" cy="219854"/>
              </a:xfrm>
              <a:custGeom>
                <a:avLst/>
                <a:gdLst>
                  <a:gd name="connsiteX0" fmla="*/ 151123 w 213223"/>
                  <a:gd name="connsiteY0" fmla="*/ 532 h 219854"/>
                  <a:gd name="connsiteX1" fmla="*/ 145979 w 213223"/>
                  <a:gd name="connsiteY1" fmla="*/ 532 h 219854"/>
                  <a:gd name="connsiteX2" fmla="*/ 129882 w 213223"/>
                  <a:gd name="connsiteY2" fmla="*/ 6628 h 219854"/>
                  <a:gd name="connsiteX3" fmla="*/ 123977 w 213223"/>
                  <a:gd name="connsiteY3" fmla="*/ 11867 h 219854"/>
                  <a:gd name="connsiteX4" fmla="*/ 122262 w 213223"/>
                  <a:gd name="connsiteY4" fmla="*/ 16820 h 219854"/>
                  <a:gd name="connsiteX5" fmla="*/ 107212 w 213223"/>
                  <a:gd name="connsiteY5" fmla="*/ 111594 h 219854"/>
                  <a:gd name="connsiteX6" fmla="*/ 32822 w 213223"/>
                  <a:gd name="connsiteY6" fmla="*/ 50920 h 219854"/>
                  <a:gd name="connsiteX7" fmla="*/ 28250 w 213223"/>
                  <a:gd name="connsiteY7" fmla="*/ 48348 h 219854"/>
                  <a:gd name="connsiteX8" fmla="*/ 20249 w 213223"/>
                  <a:gd name="connsiteY8" fmla="*/ 48348 h 219854"/>
                  <a:gd name="connsiteX9" fmla="*/ 4247 w 213223"/>
                  <a:gd name="connsiteY9" fmla="*/ 54444 h 219854"/>
                  <a:gd name="connsiteX10" fmla="*/ 532 w 213223"/>
                  <a:gd name="connsiteY10" fmla="*/ 58063 h 219854"/>
                  <a:gd name="connsiteX11" fmla="*/ 532 w 213223"/>
                  <a:gd name="connsiteY11" fmla="*/ 63207 h 219854"/>
                  <a:gd name="connsiteX12" fmla="*/ 58635 w 213223"/>
                  <a:gd name="connsiteY12" fmla="*/ 215607 h 219854"/>
                  <a:gd name="connsiteX13" fmla="*/ 62254 w 213223"/>
                  <a:gd name="connsiteY13" fmla="*/ 219322 h 219854"/>
                  <a:gd name="connsiteX14" fmla="*/ 67398 w 213223"/>
                  <a:gd name="connsiteY14" fmla="*/ 219322 h 219854"/>
                  <a:gd name="connsiteX15" fmla="*/ 86448 w 213223"/>
                  <a:gd name="connsiteY15" fmla="*/ 212083 h 219854"/>
                  <a:gd name="connsiteX16" fmla="*/ 90258 w 213223"/>
                  <a:gd name="connsiteY16" fmla="*/ 208463 h 219854"/>
                  <a:gd name="connsiteX17" fmla="*/ 90258 w 213223"/>
                  <a:gd name="connsiteY17" fmla="*/ 203320 h 219854"/>
                  <a:gd name="connsiteX18" fmla="*/ 55111 w 213223"/>
                  <a:gd name="connsiteY18" fmla="*/ 111308 h 219854"/>
                  <a:gd name="connsiteX19" fmla="*/ 105974 w 213223"/>
                  <a:gd name="connsiteY19" fmla="*/ 152551 h 219854"/>
                  <a:gd name="connsiteX20" fmla="*/ 110737 w 213223"/>
                  <a:gd name="connsiteY20" fmla="*/ 155123 h 219854"/>
                  <a:gd name="connsiteX21" fmla="*/ 116928 w 213223"/>
                  <a:gd name="connsiteY21" fmla="*/ 155123 h 219854"/>
                  <a:gd name="connsiteX22" fmla="*/ 129120 w 213223"/>
                  <a:gd name="connsiteY22" fmla="*/ 150456 h 219854"/>
                  <a:gd name="connsiteX23" fmla="*/ 133787 w 213223"/>
                  <a:gd name="connsiteY23" fmla="*/ 146360 h 219854"/>
                  <a:gd name="connsiteX24" fmla="*/ 135597 w 213223"/>
                  <a:gd name="connsiteY24" fmla="*/ 141217 h 219854"/>
                  <a:gd name="connsiteX25" fmla="*/ 145979 w 213223"/>
                  <a:gd name="connsiteY25" fmla="*/ 76637 h 219854"/>
                  <a:gd name="connsiteX26" fmla="*/ 181126 w 213223"/>
                  <a:gd name="connsiteY26" fmla="*/ 168553 h 219854"/>
                  <a:gd name="connsiteX27" fmla="*/ 184746 w 213223"/>
                  <a:gd name="connsiteY27" fmla="*/ 172363 h 219854"/>
                  <a:gd name="connsiteX28" fmla="*/ 189889 w 213223"/>
                  <a:gd name="connsiteY28" fmla="*/ 172363 h 219854"/>
                  <a:gd name="connsiteX29" fmla="*/ 208939 w 213223"/>
                  <a:gd name="connsiteY29" fmla="*/ 165029 h 219854"/>
                  <a:gd name="connsiteX30" fmla="*/ 212654 w 213223"/>
                  <a:gd name="connsiteY30" fmla="*/ 161410 h 219854"/>
                  <a:gd name="connsiteX31" fmla="*/ 212654 w 213223"/>
                  <a:gd name="connsiteY31" fmla="*/ 156266 h 219854"/>
                  <a:gd name="connsiteX32" fmla="*/ 154647 w 213223"/>
                  <a:gd name="connsiteY32" fmla="*/ 3866 h 219854"/>
                  <a:gd name="connsiteX33" fmla="*/ 151123 w 213223"/>
                  <a:gd name="connsiteY33" fmla="*/ 532 h 21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3223" h="219854">
                    <a:moveTo>
                      <a:pt x="151123" y="532"/>
                    </a:moveTo>
                    <a:cubicBezTo>
                      <a:pt x="149482" y="-177"/>
                      <a:pt x="147620" y="-177"/>
                      <a:pt x="145979" y="532"/>
                    </a:cubicBezTo>
                    <a:lnTo>
                      <a:pt x="129882" y="6628"/>
                    </a:lnTo>
                    <a:cubicBezTo>
                      <a:pt x="127248" y="7438"/>
                      <a:pt x="125095" y="9349"/>
                      <a:pt x="123977" y="11867"/>
                    </a:cubicBezTo>
                    <a:cubicBezTo>
                      <a:pt x="123119" y="14153"/>
                      <a:pt x="122548" y="15868"/>
                      <a:pt x="122262" y="16820"/>
                    </a:cubicBezTo>
                    <a:lnTo>
                      <a:pt x="107212" y="111594"/>
                    </a:lnTo>
                    <a:lnTo>
                      <a:pt x="32822" y="50920"/>
                    </a:lnTo>
                    <a:lnTo>
                      <a:pt x="28250" y="48348"/>
                    </a:lnTo>
                    <a:cubicBezTo>
                      <a:pt x="25712" y="47173"/>
                      <a:pt x="22787" y="47173"/>
                      <a:pt x="20249" y="48348"/>
                    </a:cubicBezTo>
                    <a:lnTo>
                      <a:pt x="4247" y="54444"/>
                    </a:lnTo>
                    <a:cubicBezTo>
                      <a:pt x="2565" y="55090"/>
                      <a:pt x="1222" y="56399"/>
                      <a:pt x="532" y="58063"/>
                    </a:cubicBezTo>
                    <a:cubicBezTo>
                      <a:pt x="-177" y="59704"/>
                      <a:pt x="-177" y="61566"/>
                      <a:pt x="532" y="63207"/>
                    </a:cubicBezTo>
                    <a:lnTo>
                      <a:pt x="58635" y="215607"/>
                    </a:lnTo>
                    <a:cubicBezTo>
                      <a:pt x="59251" y="217308"/>
                      <a:pt x="60570" y="218662"/>
                      <a:pt x="62254" y="219322"/>
                    </a:cubicBezTo>
                    <a:cubicBezTo>
                      <a:pt x="63895" y="220032"/>
                      <a:pt x="65757" y="220032"/>
                      <a:pt x="67398" y="219322"/>
                    </a:cubicBezTo>
                    <a:lnTo>
                      <a:pt x="86448" y="212083"/>
                    </a:lnTo>
                    <a:cubicBezTo>
                      <a:pt x="88137" y="211413"/>
                      <a:pt x="89502" y="210116"/>
                      <a:pt x="90258" y="208463"/>
                    </a:cubicBezTo>
                    <a:cubicBezTo>
                      <a:pt x="90968" y="206822"/>
                      <a:pt x="90968" y="204961"/>
                      <a:pt x="90258" y="203320"/>
                    </a:cubicBezTo>
                    <a:lnTo>
                      <a:pt x="55111" y="111308"/>
                    </a:lnTo>
                    <a:lnTo>
                      <a:pt x="105974" y="152551"/>
                    </a:lnTo>
                    <a:cubicBezTo>
                      <a:pt x="107439" y="153619"/>
                      <a:pt x="109041" y="154484"/>
                      <a:pt x="110737" y="155123"/>
                    </a:cubicBezTo>
                    <a:cubicBezTo>
                      <a:pt x="112712" y="155976"/>
                      <a:pt x="114952" y="155976"/>
                      <a:pt x="116928" y="155123"/>
                    </a:cubicBezTo>
                    <a:lnTo>
                      <a:pt x="129120" y="150456"/>
                    </a:lnTo>
                    <a:cubicBezTo>
                      <a:pt x="131148" y="149747"/>
                      <a:pt x="132821" y="148279"/>
                      <a:pt x="133787" y="146360"/>
                    </a:cubicBezTo>
                    <a:cubicBezTo>
                      <a:pt x="134626" y="144738"/>
                      <a:pt x="135235" y="143007"/>
                      <a:pt x="135597" y="141217"/>
                    </a:cubicBezTo>
                    <a:lnTo>
                      <a:pt x="145979" y="76637"/>
                    </a:lnTo>
                    <a:lnTo>
                      <a:pt x="181126" y="168553"/>
                    </a:lnTo>
                    <a:cubicBezTo>
                      <a:pt x="181740" y="170278"/>
                      <a:pt x="183055" y="171662"/>
                      <a:pt x="184746" y="172363"/>
                    </a:cubicBezTo>
                    <a:cubicBezTo>
                      <a:pt x="186396" y="173031"/>
                      <a:pt x="188240" y="173031"/>
                      <a:pt x="189889" y="172363"/>
                    </a:cubicBezTo>
                    <a:lnTo>
                      <a:pt x="208939" y="165029"/>
                    </a:lnTo>
                    <a:cubicBezTo>
                      <a:pt x="210641" y="164413"/>
                      <a:pt x="211994" y="163095"/>
                      <a:pt x="212654" y="161410"/>
                    </a:cubicBezTo>
                    <a:cubicBezTo>
                      <a:pt x="213413" y="159779"/>
                      <a:pt x="213413" y="157897"/>
                      <a:pt x="212654" y="156266"/>
                    </a:cubicBezTo>
                    <a:lnTo>
                      <a:pt x="154647" y="3866"/>
                    </a:lnTo>
                    <a:cubicBezTo>
                      <a:pt x="153940" y="2346"/>
                      <a:pt x="152680" y="1154"/>
                      <a:pt x="151123" y="53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3363F9C-8AA6-0FBE-5C36-BC8631B32EAE}"/>
                  </a:ext>
                </a:extLst>
              </p:cNvPr>
              <p:cNvSpPr/>
              <p:nvPr/>
            </p:nvSpPr>
            <p:spPr>
              <a:xfrm>
                <a:off x="8100408" y="4019957"/>
                <a:ext cx="190472" cy="216727"/>
              </a:xfrm>
              <a:custGeom>
                <a:avLst/>
                <a:gdLst>
                  <a:gd name="connsiteX0" fmla="*/ 145697 w 190472"/>
                  <a:gd name="connsiteY0" fmla="*/ 6393 h 216727"/>
                  <a:gd name="connsiteX1" fmla="*/ 151983 w 190472"/>
                  <a:gd name="connsiteY1" fmla="*/ 10012 h 216727"/>
                  <a:gd name="connsiteX2" fmla="*/ 154555 w 190472"/>
                  <a:gd name="connsiteY2" fmla="*/ 17918 h 216727"/>
                  <a:gd name="connsiteX3" fmla="*/ 190369 w 190472"/>
                  <a:gd name="connsiteY3" fmla="*/ 208418 h 216727"/>
                  <a:gd name="connsiteX4" fmla="*/ 190369 w 190472"/>
                  <a:gd name="connsiteY4" fmla="*/ 210418 h 216727"/>
                  <a:gd name="connsiteX5" fmla="*/ 187130 w 190472"/>
                  <a:gd name="connsiteY5" fmla="*/ 215371 h 216727"/>
                  <a:gd name="connsiteX6" fmla="*/ 181415 w 190472"/>
                  <a:gd name="connsiteY6" fmla="*/ 216609 h 216727"/>
                  <a:gd name="connsiteX7" fmla="*/ 161127 w 190472"/>
                  <a:gd name="connsiteY7" fmla="*/ 212800 h 216727"/>
                  <a:gd name="connsiteX8" fmla="*/ 153793 w 190472"/>
                  <a:gd name="connsiteY8" fmla="*/ 208990 h 216727"/>
                  <a:gd name="connsiteX9" fmla="*/ 151507 w 190472"/>
                  <a:gd name="connsiteY9" fmla="*/ 203751 h 216727"/>
                  <a:gd name="connsiteX10" fmla="*/ 145220 w 190472"/>
                  <a:gd name="connsiteY10" fmla="*/ 170413 h 216727"/>
                  <a:gd name="connsiteX11" fmla="*/ 56543 w 190472"/>
                  <a:gd name="connsiteY11" fmla="*/ 153935 h 216727"/>
                  <a:gd name="connsiteX12" fmla="*/ 38731 w 190472"/>
                  <a:gd name="connsiteY12" fmla="*/ 182510 h 216727"/>
                  <a:gd name="connsiteX13" fmla="*/ 34730 w 190472"/>
                  <a:gd name="connsiteY13" fmla="*/ 186606 h 216727"/>
                  <a:gd name="connsiteX14" fmla="*/ 26443 w 190472"/>
                  <a:gd name="connsiteY14" fmla="*/ 187558 h 216727"/>
                  <a:gd name="connsiteX15" fmla="*/ 6250 w 190472"/>
                  <a:gd name="connsiteY15" fmla="*/ 183748 h 216727"/>
                  <a:gd name="connsiteX16" fmla="*/ 1393 w 190472"/>
                  <a:gd name="connsiteY16" fmla="*/ 180510 h 216727"/>
                  <a:gd name="connsiteX17" fmla="*/ 154 w 190472"/>
                  <a:gd name="connsiteY17" fmla="*/ 174795 h 216727"/>
                  <a:gd name="connsiteX18" fmla="*/ 726 w 190472"/>
                  <a:gd name="connsiteY18" fmla="*/ 172890 h 216727"/>
                  <a:gd name="connsiteX19" fmla="*/ 102167 w 190472"/>
                  <a:gd name="connsiteY19" fmla="*/ 7822 h 216727"/>
                  <a:gd name="connsiteX20" fmla="*/ 107406 w 190472"/>
                  <a:gd name="connsiteY20" fmla="*/ 1345 h 216727"/>
                  <a:gd name="connsiteX21" fmla="*/ 114645 w 190472"/>
                  <a:gd name="connsiteY21" fmla="*/ 297 h 216727"/>
                  <a:gd name="connsiteX22" fmla="*/ 138172 w 190472"/>
                  <a:gd name="connsiteY22" fmla="*/ 132409 h 216727"/>
                  <a:gd name="connsiteX23" fmla="*/ 122170 w 190472"/>
                  <a:gd name="connsiteY23" fmla="*/ 46684 h 216727"/>
                  <a:gd name="connsiteX24" fmla="*/ 76450 w 190472"/>
                  <a:gd name="connsiteY24" fmla="*/ 120979 h 21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472" h="216727">
                    <a:moveTo>
                      <a:pt x="145697" y="6393"/>
                    </a:moveTo>
                    <a:cubicBezTo>
                      <a:pt x="148187" y="6723"/>
                      <a:pt x="150447" y="8024"/>
                      <a:pt x="151983" y="10012"/>
                    </a:cubicBezTo>
                    <a:cubicBezTo>
                      <a:pt x="153365" y="12447"/>
                      <a:pt x="154239" y="15137"/>
                      <a:pt x="154555" y="17918"/>
                    </a:cubicBezTo>
                    <a:lnTo>
                      <a:pt x="190369" y="208418"/>
                    </a:lnTo>
                    <a:cubicBezTo>
                      <a:pt x="190507" y="209078"/>
                      <a:pt x="190507" y="209759"/>
                      <a:pt x="190369" y="210418"/>
                    </a:cubicBezTo>
                    <a:cubicBezTo>
                      <a:pt x="190033" y="212451"/>
                      <a:pt x="188857" y="214248"/>
                      <a:pt x="187130" y="215371"/>
                    </a:cubicBezTo>
                    <a:cubicBezTo>
                      <a:pt x="185461" y="216518"/>
                      <a:pt x="183409" y="216963"/>
                      <a:pt x="181415" y="216609"/>
                    </a:cubicBezTo>
                    <a:lnTo>
                      <a:pt x="161127" y="212800"/>
                    </a:lnTo>
                    <a:cubicBezTo>
                      <a:pt x="158254" y="212622"/>
                      <a:pt x="155590" y="211239"/>
                      <a:pt x="153793" y="208990"/>
                    </a:cubicBezTo>
                    <a:cubicBezTo>
                      <a:pt x="152688" y="207414"/>
                      <a:pt x="151911" y="205633"/>
                      <a:pt x="151507" y="203751"/>
                    </a:cubicBezTo>
                    <a:lnTo>
                      <a:pt x="145220" y="170413"/>
                    </a:lnTo>
                    <a:lnTo>
                      <a:pt x="56543" y="153935"/>
                    </a:lnTo>
                    <a:lnTo>
                      <a:pt x="38731" y="182510"/>
                    </a:lnTo>
                    <a:cubicBezTo>
                      <a:pt x="37679" y="184125"/>
                      <a:pt x="36320" y="185517"/>
                      <a:pt x="34730" y="186606"/>
                    </a:cubicBezTo>
                    <a:cubicBezTo>
                      <a:pt x="32215" y="188045"/>
                      <a:pt x="29219" y="188390"/>
                      <a:pt x="26443" y="187558"/>
                    </a:cubicBezTo>
                    <a:lnTo>
                      <a:pt x="6250" y="183748"/>
                    </a:lnTo>
                    <a:cubicBezTo>
                      <a:pt x="4253" y="183388"/>
                      <a:pt x="2494" y="182215"/>
                      <a:pt x="1393" y="180510"/>
                    </a:cubicBezTo>
                    <a:cubicBezTo>
                      <a:pt x="183" y="178869"/>
                      <a:pt x="-267" y="176789"/>
                      <a:pt x="154" y="174795"/>
                    </a:cubicBezTo>
                    <a:cubicBezTo>
                      <a:pt x="214" y="174128"/>
                      <a:pt x="409" y="173480"/>
                      <a:pt x="726" y="172890"/>
                    </a:cubicBezTo>
                    <a:lnTo>
                      <a:pt x="102167" y="7822"/>
                    </a:lnTo>
                    <a:cubicBezTo>
                      <a:pt x="103467" y="5337"/>
                      <a:pt x="105248" y="3135"/>
                      <a:pt x="107406" y="1345"/>
                    </a:cubicBezTo>
                    <a:cubicBezTo>
                      <a:pt x="109583" y="46"/>
                      <a:pt x="112189" y="-331"/>
                      <a:pt x="114645" y="297"/>
                    </a:cubicBezTo>
                    <a:close/>
                    <a:moveTo>
                      <a:pt x="138172" y="132409"/>
                    </a:moveTo>
                    <a:lnTo>
                      <a:pt x="122170" y="46684"/>
                    </a:lnTo>
                    <a:lnTo>
                      <a:pt x="76450" y="120979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E550F94-0317-2846-EFA2-1396638E9711}"/>
                  </a:ext>
                </a:extLst>
              </p:cNvPr>
              <p:cNvSpPr/>
              <p:nvPr/>
            </p:nvSpPr>
            <p:spPr>
              <a:xfrm>
                <a:off x="11337687" y="4115266"/>
                <a:ext cx="166395" cy="197260"/>
              </a:xfrm>
              <a:custGeom>
                <a:avLst/>
                <a:gdLst>
                  <a:gd name="connsiteX0" fmla="*/ 139965 w 166395"/>
                  <a:gd name="connsiteY0" fmla="*/ 168830 h 197260"/>
                  <a:gd name="connsiteX1" fmla="*/ 135583 w 166395"/>
                  <a:gd name="connsiteY1" fmla="*/ 165877 h 197260"/>
                  <a:gd name="connsiteX2" fmla="*/ 48430 w 166395"/>
                  <a:gd name="connsiteY2" fmla="*/ 149208 h 197260"/>
                  <a:gd name="connsiteX3" fmla="*/ 158062 w 166395"/>
                  <a:gd name="connsiteY3" fmla="*/ 56435 h 197260"/>
                  <a:gd name="connsiteX4" fmla="*/ 162825 w 166395"/>
                  <a:gd name="connsiteY4" fmla="*/ 48910 h 197260"/>
                  <a:gd name="connsiteX5" fmla="*/ 166254 w 166395"/>
                  <a:gd name="connsiteY5" fmla="*/ 31289 h 197260"/>
                  <a:gd name="connsiteX6" fmla="*/ 165206 w 166395"/>
                  <a:gd name="connsiteY6" fmla="*/ 26240 h 197260"/>
                  <a:gd name="connsiteX7" fmla="*/ 160920 w 166395"/>
                  <a:gd name="connsiteY7" fmla="*/ 23288 h 197260"/>
                  <a:gd name="connsiteX8" fmla="*/ 41762 w 166395"/>
                  <a:gd name="connsiteY8" fmla="*/ 142 h 197260"/>
                  <a:gd name="connsiteX9" fmla="*/ 36714 w 166395"/>
                  <a:gd name="connsiteY9" fmla="*/ 1189 h 197260"/>
                  <a:gd name="connsiteX10" fmla="*/ 33761 w 166395"/>
                  <a:gd name="connsiteY10" fmla="*/ 5476 h 197260"/>
                  <a:gd name="connsiteX11" fmla="*/ 30332 w 166395"/>
                  <a:gd name="connsiteY11" fmla="*/ 23097 h 197260"/>
                  <a:gd name="connsiteX12" fmla="*/ 31475 w 166395"/>
                  <a:gd name="connsiteY12" fmla="*/ 28145 h 197260"/>
                  <a:gd name="connsiteX13" fmla="*/ 35761 w 166395"/>
                  <a:gd name="connsiteY13" fmla="*/ 31003 h 197260"/>
                  <a:gd name="connsiteX14" fmla="*/ 118248 w 166395"/>
                  <a:gd name="connsiteY14" fmla="*/ 47100 h 197260"/>
                  <a:gd name="connsiteX15" fmla="*/ 8996 w 166395"/>
                  <a:gd name="connsiteY15" fmla="*/ 139397 h 197260"/>
                  <a:gd name="connsiteX16" fmla="*/ 5948 w 166395"/>
                  <a:gd name="connsiteY16" fmla="*/ 142160 h 197260"/>
                  <a:gd name="connsiteX17" fmla="*/ 3567 w 166395"/>
                  <a:gd name="connsiteY17" fmla="*/ 147398 h 197260"/>
                  <a:gd name="connsiteX18" fmla="*/ 138 w 166395"/>
                  <a:gd name="connsiteY18" fmla="*/ 164924 h 197260"/>
                  <a:gd name="connsiteX19" fmla="*/ 1185 w 166395"/>
                  <a:gd name="connsiteY19" fmla="*/ 170068 h 197260"/>
                  <a:gd name="connsiteX20" fmla="*/ 5567 w 166395"/>
                  <a:gd name="connsiteY20" fmla="*/ 172925 h 197260"/>
                  <a:gd name="connsiteX21" fmla="*/ 129392 w 166395"/>
                  <a:gd name="connsiteY21" fmla="*/ 197119 h 197260"/>
                  <a:gd name="connsiteX22" fmla="*/ 134440 w 166395"/>
                  <a:gd name="connsiteY22" fmla="*/ 196071 h 197260"/>
                  <a:gd name="connsiteX23" fmla="*/ 137393 w 166395"/>
                  <a:gd name="connsiteY23" fmla="*/ 191785 h 197260"/>
                  <a:gd name="connsiteX24" fmla="*/ 140822 w 166395"/>
                  <a:gd name="connsiteY24" fmla="*/ 174164 h 197260"/>
                  <a:gd name="connsiteX25" fmla="*/ 139965 w 166395"/>
                  <a:gd name="connsiteY25" fmla="*/ 168830 h 19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395" h="197260">
                    <a:moveTo>
                      <a:pt x="139965" y="168830"/>
                    </a:moveTo>
                    <a:cubicBezTo>
                      <a:pt x="138950" y="167307"/>
                      <a:pt x="137375" y="166246"/>
                      <a:pt x="135583" y="165877"/>
                    </a:cubicBezTo>
                    <a:lnTo>
                      <a:pt x="48430" y="149208"/>
                    </a:lnTo>
                    <a:lnTo>
                      <a:pt x="158062" y="56435"/>
                    </a:lnTo>
                    <a:cubicBezTo>
                      <a:pt x="160626" y="54697"/>
                      <a:pt x="162352" y="51971"/>
                      <a:pt x="162825" y="48910"/>
                    </a:cubicBezTo>
                    <a:lnTo>
                      <a:pt x="166254" y="31289"/>
                    </a:lnTo>
                    <a:cubicBezTo>
                      <a:pt x="166630" y="29533"/>
                      <a:pt x="166250" y="27701"/>
                      <a:pt x="165206" y="26240"/>
                    </a:cubicBezTo>
                    <a:cubicBezTo>
                      <a:pt x="164253" y="24700"/>
                      <a:pt x="162699" y="23629"/>
                      <a:pt x="160920" y="23288"/>
                    </a:cubicBezTo>
                    <a:lnTo>
                      <a:pt x="41762" y="142"/>
                    </a:lnTo>
                    <a:cubicBezTo>
                      <a:pt x="40007" y="-235"/>
                      <a:pt x="38174" y="146"/>
                      <a:pt x="36714" y="1189"/>
                    </a:cubicBezTo>
                    <a:cubicBezTo>
                      <a:pt x="35173" y="2143"/>
                      <a:pt x="34103" y="3697"/>
                      <a:pt x="33761" y="5476"/>
                    </a:cubicBezTo>
                    <a:lnTo>
                      <a:pt x="30332" y="23097"/>
                    </a:lnTo>
                    <a:cubicBezTo>
                      <a:pt x="29983" y="24866"/>
                      <a:pt x="30398" y="26700"/>
                      <a:pt x="31475" y="28145"/>
                    </a:cubicBezTo>
                    <a:cubicBezTo>
                      <a:pt x="32411" y="29685"/>
                      <a:pt x="33980" y="30730"/>
                      <a:pt x="35761" y="31003"/>
                    </a:cubicBezTo>
                    <a:lnTo>
                      <a:pt x="118248" y="47100"/>
                    </a:lnTo>
                    <a:lnTo>
                      <a:pt x="8996" y="139397"/>
                    </a:lnTo>
                    <a:lnTo>
                      <a:pt x="5948" y="142160"/>
                    </a:lnTo>
                    <a:cubicBezTo>
                      <a:pt x="4672" y="143644"/>
                      <a:pt x="3846" y="145461"/>
                      <a:pt x="3567" y="147398"/>
                    </a:cubicBezTo>
                    <a:lnTo>
                      <a:pt x="138" y="164924"/>
                    </a:lnTo>
                    <a:cubicBezTo>
                      <a:pt x="-231" y="166710"/>
                      <a:pt x="148" y="168569"/>
                      <a:pt x="1185" y="170068"/>
                    </a:cubicBezTo>
                    <a:cubicBezTo>
                      <a:pt x="2170" y="171603"/>
                      <a:pt x="3765" y="172643"/>
                      <a:pt x="5567" y="172925"/>
                    </a:cubicBezTo>
                    <a:lnTo>
                      <a:pt x="129392" y="197119"/>
                    </a:lnTo>
                    <a:cubicBezTo>
                      <a:pt x="131147" y="197495"/>
                      <a:pt x="132980" y="197115"/>
                      <a:pt x="134440" y="196071"/>
                    </a:cubicBezTo>
                    <a:cubicBezTo>
                      <a:pt x="135981" y="195118"/>
                      <a:pt x="137051" y="193564"/>
                      <a:pt x="137393" y="191785"/>
                    </a:cubicBezTo>
                    <a:lnTo>
                      <a:pt x="140822" y="174164"/>
                    </a:lnTo>
                    <a:cubicBezTo>
                      <a:pt x="141290" y="172344"/>
                      <a:pt x="140979" y="170411"/>
                      <a:pt x="139965" y="1688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9FFB77B-1099-8FB9-DD8C-3725C8BEAA0E}"/>
                  </a:ext>
                </a:extLst>
              </p:cNvPr>
              <p:cNvSpPr/>
              <p:nvPr/>
            </p:nvSpPr>
            <p:spPr>
              <a:xfrm>
                <a:off x="7128759" y="3696385"/>
                <a:ext cx="75863" cy="236932"/>
              </a:xfrm>
              <a:custGeom>
                <a:avLst/>
                <a:gdLst>
                  <a:gd name="connsiteX0" fmla="*/ 41116 w 75863"/>
                  <a:gd name="connsiteY0" fmla="*/ 236810 h 236932"/>
                  <a:gd name="connsiteX1" fmla="*/ 34448 w 75863"/>
                  <a:gd name="connsiteY1" fmla="*/ 235095 h 236932"/>
                  <a:gd name="connsiteX2" fmla="*/ 30829 w 75863"/>
                  <a:gd name="connsiteY2" fmla="*/ 229095 h 236932"/>
                  <a:gd name="connsiteX3" fmla="*/ 63 w 75863"/>
                  <a:gd name="connsiteY3" fmla="*/ 14211 h 236932"/>
                  <a:gd name="connsiteX4" fmla="*/ 1873 w 75863"/>
                  <a:gd name="connsiteY4" fmla="*/ 7448 h 236932"/>
                  <a:gd name="connsiteX5" fmla="*/ 7778 w 75863"/>
                  <a:gd name="connsiteY5" fmla="*/ 3924 h 236932"/>
                  <a:gd name="connsiteX6" fmla="*/ 34734 w 75863"/>
                  <a:gd name="connsiteY6" fmla="*/ 114 h 236932"/>
                  <a:gd name="connsiteX7" fmla="*/ 41496 w 75863"/>
                  <a:gd name="connsiteY7" fmla="*/ 1828 h 236932"/>
                  <a:gd name="connsiteX8" fmla="*/ 45021 w 75863"/>
                  <a:gd name="connsiteY8" fmla="*/ 7733 h 236932"/>
                  <a:gd name="connsiteX9" fmla="*/ 75787 w 75863"/>
                  <a:gd name="connsiteY9" fmla="*/ 222713 h 236932"/>
                  <a:gd name="connsiteX10" fmla="*/ 73977 w 75863"/>
                  <a:gd name="connsiteY10" fmla="*/ 229380 h 236932"/>
                  <a:gd name="connsiteX11" fmla="*/ 68071 w 75863"/>
                  <a:gd name="connsiteY11" fmla="*/ 233000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863" h="236932">
                    <a:moveTo>
                      <a:pt x="41116" y="236810"/>
                    </a:moveTo>
                    <a:cubicBezTo>
                      <a:pt x="38750" y="237220"/>
                      <a:pt x="36322" y="236595"/>
                      <a:pt x="34448" y="235095"/>
                    </a:cubicBezTo>
                    <a:cubicBezTo>
                      <a:pt x="32459" y="233686"/>
                      <a:pt x="31148" y="231511"/>
                      <a:pt x="30829" y="229095"/>
                    </a:cubicBezTo>
                    <a:lnTo>
                      <a:pt x="63" y="14211"/>
                    </a:lnTo>
                    <a:cubicBezTo>
                      <a:pt x="-214" y="11809"/>
                      <a:pt x="433" y="9391"/>
                      <a:pt x="1873" y="7448"/>
                    </a:cubicBezTo>
                    <a:cubicBezTo>
                      <a:pt x="3293" y="5534"/>
                      <a:pt x="5419" y="4265"/>
                      <a:pt x="7778" y="3924"/>
                    </a:cubicBezTo>
                    <a:lnTo>
                      <a:pt x="34734" y="114"/>
                    </a:lnTo>
                    <a:cubicBezTo>
                      <a:pt x="37128" y="-276"/>
                      <a:pt x="39577" y="345"/>
                      <a:pt x="41496" y="1828"/>
                    </a:cubicBezTo>
                    <a:cubicBezTo>
                      <a:pt x="43411" y="3249"/>
                      <a:pt x="44679" y="5374"/>
                      <a:pt x="45021" y="7733"/>
                    </a:cubicBezTo>
                    <a:lnTo>
                      <a:pt x="75787" y="222713"/>
                    </a:lnTo>
                    <a:cubicBezTo>
                      <a:pt x="76100" y="225088"/>
                      <a:pt x="75448" y="227490"/>
                      <a:pt x="73977" y="229380"/>
                    </a:cubicBezTo>
                    <a:cubicBezTo>
                      <a:pt x="72605" y="231364"/>
                      <a:pt x="70461" y="232678"/>
                      <a:pt x="68071" y="2330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1AECF6D-F850-D969-5909-CDE0E4FA3FF5}"/>
                  </a:ext>
                </a:extLst>
              </p:cNvPr>
              <p:cNvSpPr/>
              <p:nvPr/>
            </p:nvSpPr>
            <p:spPr>
              <a:xfrm>
                <a:off x="7123554" y="2897799"/>
                <a:ext cx="153113" cy="186899"/>
              </a:xfrm>
              <a:custGeom>
                <a:avLst/>
                <a:gdLst>
                  <a:gd name="connsiteX0" fmla="*/ 151763 w 153113"/>
                  <a:gd name="connsiteY0" fmla="*/ 12792 h 186899"/>
                  <a:gd name="connsiteX1" fmla="*/ 147096 w 153113"/>
                  <a:gd name="connsiteY1" fmla="*/ 10316 h 186899"/>
                  <a:gd name="connsiteX2" fmla="*/ 35368 w 153113"/>
                  <a:gd name="connsiteY2" fmla="*/ 29 h 186899"/>
                  <a:gd name="connsiteX3" fmla="*/ 30319 w 153113"/>
                  <a:gd name="connsiteY3" fmla="*/ 1648 h 186899"/>
                  <a:gd name="connsiteX4" fmla="*/ 27843 w 153113"/>
                  <a:gd name="connsiteY4" fmla="*/ 6315 h 186899"/>
                  <a:gd name="connsiteX5" fmla="*/ 26223 w 153113"/>
                  <a:gd name="connsiteY5" fmla="*/ 24508 h 186899"/>
                  <a:gd name="connsiteX6" fmla="*/ 27747 w 153113"/>
                  <a:gd name="connsiteY6" fmla="*/ 29556 h 186899"/>
                  <a:gd name="connsiteX7" fmla="*/ 32510 w 153113"/>
                  <a:gd name="connsiteY7" fmla="*/ 32033 h 186899"/>
                  <a:gd name="connsiteX8" fmla="*/ 116521 w 153113"/>
                  <a:gd name="connsiteY8" fmla="*/ 39748 h 186899"/>
                  <a:gd name="connsiteX9" fmla="*/ 108996 w 153113"/>
                  <a:gd name="connsiteY9" fmla="*/ 121473 h 186899"/>
                  <a:gd name="connsiteX10" fmla="*/ 97090 w 153113"/>
                  <a:gd name="connsiteY10" fmla="*/ 147476 h 186899"/>
                  <a:gd name="connsiteX11" fmla="*/ 69086 w 153113"/>
                  <a:gd name="connsiteY11" fmla="*/ 154239 h 186899"/>
                  <a:gd name="connsiteX12" fmla="*/ 53846 w 153113"/>
                  <a:gd name="connsiteY12" fmla="*/ 150619 h 186899"/>
                  <a:gd name="connsiteX13" fmla="*/ 43654 w 153113"/>
                  <a:gd name="connsiteY13" fmla="*/ 143761 h 186899"/>
                  <a:gd name="connsiteX14" fmla="*/ 37558 w 153113"/>
                  <a:gd name="connsiteY14" fmla="*/ 134236 h 186899"/>
                  <a:gd name="connsiteX15" fmla="*/ 34891 w 153113"/>
                  <a:gd name="connsiteY15" fmla="*/ 123949 h 186899"/>
                  <a:gd name="connsiteX16" fmla="*/ 32510 w 153113"/>
                  <a:gd name="connsiteY16" fmla="*/ 120139 h 186899"/>
                  <a:gd name="connsiteX17" fmla="*/ 28414 w 153113"/>
                  <a:gd name="connsiteY17" fmla="*/ 118425 h 186899"/>
                  <a:gd name="connsiteX18" fmla="*/ 7650 w 153113"/>
                  <a:gd name="connsiteY18" fmla="*/ 116520 h 186899"/>
                  <a:gd name="connsiteX19" fmla="*/ 2506 w 153113"/>
                  <a:gd name="connsiteY19" fmla="*/ 118044 h 186899"/>
                  <a:gd name="connsiteX20" fmla="*/ 30 w 153113"/>
                  <a:gd name="connsiteY20" fmla="*/ 122806 h 186899"/>
                  <a:gd name="connsiteX21" fmla="*/ 3173 w 153113"/>
                  <a:gd name="connsiteY21" fmla="*/ 145380 h 186899"/>
                  <a:gd name="connsiteX22" fmla="*/ 14508 w 153113"/>
                  <a:gd name="connsiteY22" fmla="*/ 164430 h 186899"/>
                  <a:gd name="connsiteX23" fmla="*/ 35082 w 153113"/>
                  <a:gd name="connsiteY23" fmla="*/ 178623 h 186899"/>
                  <a:gd name="connsiteX24" fmla="*/ 66133 w 153113"/>
                  <a:gd name="connsiteY24" fmla="*/ 185957 h 186899"/>
                  <a:gd name="connsiteX25" fmla="*/ 120426 w 153113"/>
                  <a:gd name="connsiteY25" fmla="*/ 174051 h 186899"/>
                  <a:gd name="connsiteX26" fmla="*/ 143476 w 153113"/>
                  <a:gd name="connsiteY26" fmla="*/ 126426 h 186899"/>
                  <a:gd name="connsiteX27" fmla="*/ 153001 w 153113"/>
                  <a:gd name="connsiteY27" fmla="*/ 18031 h 186899"/>
                  <a:gd name="connsiteX28" fmla="*/ 151763 w 153113"/>
                  <a:gd name="connsiteY28" fmla="*/ 12792 h 1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3113" h="186899">
                    <a:moveTo>
                      <a:pt x="151763" y="12792"/>
                    </a:moveTo>
                    <a:cubicBezTo>
                      <a:pt x="150655" y="11311"/>
                      <a:pt x="148943" y="10403"/>
                      <a:pt x="147096" y="10316"/>
                    </a:cubicBezTo>
                    <a:lnTo>
                      <a:pt x="35368" y="29"/>
                    </a:lnTo>
                    <a:cubicBezTo>
                      <a:pt x="33535" y="-141"/>
                      <a:pt x="31711" y="444"/>
                      <a:pt x="30319" y="1648"/>
                    </a:cubicBezTo>
                    <a:cubicBezTo>
                      <a:pt x="28904" y="2811"/>
                      <a:pt x="28012" y="4491"/>
                      <a:pt x="27843" y="6315"/>
                    </a:cubicBezTo>
                    <a:lnTo>
                      <a:pt x="26223" y="24508"/>
                    </a:lnTo>
                    <a:cubicBezTo>
                      <a:pt x="26005" y="26330"/>
                      <a:pt x="26557" y="28160"/>
                      <a:pt x="27747" y="29556"/>
                    </a:cubicBezTo>
                    <a:cubicBezTo>
                      <a:pt x="28925" y="31003"/>
                      <a:pt x="30649" y="31900"/>
                      <a:pt x="32510" y="32033"/>
                    </a:cubicBezTo>
                    <a:lnTo>
                      <a:pt x="116521" y="39748"/>
                    </a:lnTo>
                    <a:lnTo>
                      <a:pt x="108996" y="121473"/>
                    </a:lnTo>
                    <a:cubicBezTo>
                      <a:pt x="108822" y="131420"/>
                      <a:pt x="104507" y="140845"/>
                      <a:pt x="97090" y="147476"/>
                    </a:cubicBezTo>
                    <a:cubicBezTo>
                      <a:pt x="89040" y="153395"/>
                      <a:pt x="78950" y="155832"/>
                      <a:pt x="69086" y="154239"/>
                    </a:cubicBezTo>
                    <a:cubicBezTo>
                      <a:pt x="63841" y="153882"/>
                      <a:pt x="58691" y="152658"/>
                      <a:pt x="53846" y="150619"/>
                    </a:cubicBezTo>
                    <a:cubicBezTo>
                      <a:pt x="50037" y="149015"/>
                      <a:pt x="46575" y="146686"/>
                      <a:pt x="43654" y="143761"/>
                    </a:cubicBezTo>
                    <a:cubicBezTo>
                      <a:pt x="40994" y="141035"/>
                      <a:pt x="38919" y="137794"/>
                      <a:pt x="37558" y="134236"/>
                    </a:cubicBezTo>
                    <a:cubicBezTo>
                      <a:pt x="36117" y="130974"/>
                      <a:pt x="35216" y="127500"/>
                      <a:pt x="34891" y="123949"/>
                    </a:cubicBezTo>
                    <a:cubicBezTo>
                      <a:pt x="34673" y="122399"/>
                      <a:pt x="33808" y="121014"/>
                      <a:pt x="32510" y="120139"/>
                    </a:cubicBezTo>
                    <a:cubicBezTo>
                      <a:pt x="31312" y="119229"/>
                      <a:pt x="29903" y="118639"/>
                      <a:pt x="28414" y="118425"/>
                    </a:cubicBezTo>
                    <a:lnTo>
                      <a:pt x="7650" y="116520"/>
                    </a:lnTo>
                    <a:cubicBezTo>
                      <a:pt x="5802" y="116340"/>
                      <a:pt x="3958" y="116887"/>
                      <a:pt x="2506" y="118044"/>
                    </a:cubicBezTo>
                    <a:cubicBezTo>
                      <a:pt x="953" y="119132"/>
                      <a:pt x="29" y="120910"/>
                      <a:pt x="30" y="122806"/>
                    </a:cubicBezTo>
                    <a:cubicBezTo>
                      <a:pt x="-196" y="130454"/>
                      <a:pt x="866" y="138085"/>
                      <a:pt x="3173" y="145380"/>
                    </a:cubicBezTo>
                    <a:cubicBezTo>
                      <a:pt x="5464" y="152505"/>
                      <a:pt x="9339" y="159018"/>
                      <a:pt x="14508" y="164430"/>
                    </a:cubicBezTo>
                    <a:cubicBezTo>
                      <a:pt x="20324" y="170517"/>
                      <a:pt x="27326" y="175347"/>
                      <a:pt x="35082" y="178623"/>
                    </a:cubicBezTo>
                    <a:cubicBezTo>
                      <a:pt x="44954" y="182772"/>
                      <a:pt x="55448" y="185250"/>
                      <a:pt x="66133" y="185957"/>
                    </a:cubicBezTo>
                    <a:cubicBezTo>
                      <a:pt x="85084" y="188966"/>
                      <a:pt x="104473" y="184714"/>
                      <a:pt x="120426" y="174051"/>
                    </a:cubicBezTo>
                    <a:cubicBezTo>
                      <a:pt x="134558" y="162196"/>
                      <a:pt x="142947" y="144864"/>
                      <a:pt x="143476" y="126426"/>
                    </a:cubicBezTo>
                    <a:lnTo>
                      <a:pt x="153001" y="18031"/>
                    </a:lnTo>
                    <a:cubicBezTo>
                      <a:pt x="153343" y="16188"/>
                      <a:pt x="152894" y="14287"/>
                      <a:pt x="151763" y="1279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图形 10">
              <a:extLst>
                <a:ext uri="{FF2B5EF4-FFF2-40B4-BE49-F238E27FC236}">
                  <a16:creationId xmlns:a16="http://schemas.microsoft.com/office/drawing/2014/main" id="{7E4911AB-0280-4944-CDEE-7113B9C81645}"/>
                </a:ext>
              </a:extLst>
            </p:cNvPr>
            <p:cNvGrpSpPr/>
            <p:nvPr/>
          </p:nvGrpSpPr>
          <p:grpSpPr>
            <a:xfrm>
              <a:off x="9820683" y="1996083"/>
              <a:ext cx="1600771" cy="2314216"/>
              <a:chOff x="9820683" y="1996083"/>
              <a:chExt cx="1600771" cy="2314216"/>
            </a:xfrm>
          </p:grpSpPr>
          <p:grpSp>
            <p:nvGrpSpPr>
              <p:cNvPr id="41" name="图形 10">
                <a:extLst>
                  <a:ext uri="{FF2B5EF4-FFF2-40B4-BE49-F238E27FC236}">
                    <a16:creationId xmlns:a16="http://schemas.microsoft.com/office/drawing/2014/main" id="{BFFACF73-EDCC-380D-3516-DEF7FF659CCA}"/>
                  </a:ext>
                </a:extLst>
              </p:cNvPr>
              <p:cNvGrpSpPr/>
              <p:nvPr/>
            </p:nvGrpSpPr>
            <p:grpSpPr>
              <a:xfrm>
                <a:off x="10219304" y="1996083"/>
                <a:ext cx="1202150" cy="2074041"/>
                <a:chOff x="10219304" y="1996083"/>
                <a:chExt cx="1202150" cy="2074041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B15F7FF-0066-6E86-4DB5-0C36F17A3C31}"/>
                    </a:ext>
                  </a:extLst>
                </p:cNvPr>
                <p:cNvSpPr/>
                <p:nvPr/>
              </p:nvSpPr>
              <p:spPr>
                <a:xfrm>
                  <a:off x="11318175" y="2463487"/>
                  <a:ext cx="14315" cy="35052"/>
                </a:xfrm>
                <a:custGeom>
                  <a:avLst/>
                  <a:gdLst>
                    <a:gd name="connsiteX0" fmla="*/ 14316 w 14315"/>
                    <a:gd name="connsiteY0" fmla="*/ 0 h 35052"/>
                    <a:gd name="connsiteX1" fmla="*/ 14316 w 14315"/>
                    <a:gd name="connsiteY1" fmla="*/ 35052 h 35052"/>
                    <a:gd name="connsiteX2" fmla="*/ 28 w 14315"/>
                    <a:gd name="connsiteY2" fmla="*/ 13906 h 35052"/>
                    <a:gd name="connsiteX3" fmla="*/ 14316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6" y="0"/>
                      </a:moveTo>
                      <a:lnTo>
                        <a:pt x="14316" y="35052"/>
                      </a:lnTo>
                      <a:cubicBezTo>
                        <a:pt x="14316" y="35052"/>
                        <a:pt x="790" y="22765"/>
                        <a:pt x="28" y="13906"/>
                      </a:cubicBezTo>
                      <a:cubicBezTo>
                        <a:pt x="-734" y="5048"/>
                        <a:pt x="14316" y="0"/>
                        <a:pt x="1431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764B52C-E66B-FD3B-629F-6E79FE080F73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489DE3D5-C978-5F62-ADDD-5FF4A81BA188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11B1551E-B3E5-6A3B-656F-F1DCBFDC39A9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5E8B72A-999B-6732-4684-0695FFF99692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BEDA9F9-C31F-EF21-5A9A-6D37CEA54BD7}"/>
                    </a:ext>
                  </a:extLst>
                </p:cNvPr>
                <p:cNvSpPr/>
                <p:nvPr/>
              </p:nvSpPr>
              <p:spPr>
                <a:xfrm>
                  <a:off x="11086079" y="2513589"/>
                  <a:ext cx="282987" cy="160877"/>
                </a:xfrm>
                <a:custGeom>
                  <a:avLst/>
                  <a:gdLst>
                    <a:gd name="connsiteX0" fmla="*/ 39529 w 282987"/>
                    <a:gd name="connsiteY0" fmla="*/ 160877 h 160877"/>
                    <a:gd name="connsiteX1" fmla="*/ 0 w 282987"/>
                    <a:gd name="connsiteY1" fmla="*/ 116491 h 160877"/>
                    <a:gd name="connsiteX2" fmla="*/ 201835 w 282987"/>
                    <a:gd name="connsiteY2" fmla="*/ 0 h 160877"/>
                    <a:gd name="connsiteX3" fmla="*/ 282988 w 282987"/>
                    <a:gd name="connsiteY3" fmla="*/ 23717 h 160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877">
                      <a:moveTo>
                        <a:pt x="39529" y="160877"/>
                      </a:moveTo>
                      <a:lnTo>
                        <a:pt x="0" y="116491"/>
                      </a:lnTo>
                      <a:lnTo>
                        <a:pt x="201835" y="0"/>
                      </a:lnTo>
                      <a:cubicBezTo>
                        <a:pt x="232315" y="22955"/>
                        <a:pt x="255746" y="35242"/>
                        <a:pt x="282988" y="23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4642727-5AA8-85D9-E713-9679B6E3931B}"/>
                    </a:ext>
                  </a:extLst>
                </p:cNvPr>
                <p:cNvSpPr/>
                <p:nvPr/>
              </p:nvSpPr>
              <p:spPr>
                <a:xfrm>
                  <a:off x="10287408" y="2054242"/>
                  <a:ext cx="1000506" cy="569318"/>
                </a:xfrm>
                <a:custGeom>
                  <a:avLst/>
                  <a:gdLst>
                    <a:gd name="connsiteX0" fmla="*/ 990314 w 1000506"/>
                    <a:gd name="connsiteY0" fmla="*/ 435440 h 569318"/>
                    <a:gd name="connsiteX1" fmla="*/ 245745 w 1000506"/>
                    <a:gd name="connsiteY1" fmla="*/ 5577 h 569318"/>
                    <a:gd name="connsiteX2" fmla="*/ 198977 w 1000506"/>
                    <a:gd name="connsiteY2" fmla="*/ 5577 h 569318"/>
                    <a:gd name="connsiteX3" fmla="*/ 0 w 1000506"/>
                    <a:gd name="connsiteY3" fmla="*/ 120448 h 569318"/>
                    <a:gd name="connsiteX4" fmla="*/ 755047 w 1000506"/>
                    <a:gd name="connsiteY4" fmla="*/ 552883 h 569318"/>
                    <a:gd name="connsiteX5" fmla="*/ 809911 w 1000506"/>
                    <a:gd name="connsiteY5" fmla="*/ 562408 h 569318"/>
                    <a:gd name="connsiteX6" fmla="*/ 830866 w 1000506"/>
                    <a:gd name="connsiteY6" fmla="*/ 557550 h 569318"/>
                    <a:gd name="connsiteX7" fmla="*/ 1000506 w 1000506"/>
                    <a:gd name="connsiteY7" fmla="*/ 459633 h 569318"/>
                    <a:gd name="connsiteX8" fmla="*/ 990314 w 1000506"/>
                    <a:gd name="connsiteY8" fmla="*/ 435440 h 56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318">
                      <a:moveTo>
                        <a:pt x="990314" y="435440"/>
                      </a:moveTo>
                      <a:lnTo>
                        <a:pt x="245745" y="5577"/>
                      </a:lnTo>
                      <a:cubicBezTo>
                        <a:pt x="231042" y="-1859"/>
                        <a:pt x="213680" y="-1859"/>
                        <a:pt x="198977" y="5577"/>
                      </a:cubicBezTo>
                      <a:lnTo>
                        <a:pt x="0" y="120448"/>
                      </a:lnTo>
                      <a:lnTo>
                        <a:pt x="755047" y="552883"/>
                      </a:lnTo>
                      <a:cubicBezTo>
                        <a:pt x="755047" y="552883"/>
                        <a:pt x="787717" y="544406"/>
                        <a:pt x="809911" y="562408"/>
                      </a:cubicBezTo>
                      <a:cubicBezTo>
                        <a:pt x="832104" y="580410"/>
                        <a:pt x="830866" y="557550"/>
                        <a:pt x="830866" y="557550"/>
                      </a:cubicBezTo>
                      <a:lnTo>
                        <a:pt x="1000506" y="459633"/>
                      </a:lnTo>
                      <a:cubicBezTo>
                        <a:pt x="986695" y="440774"/>
                        <a:pt x="990314" y="435440"/>
                        <a:pt x="990314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33C3A414-86D6-CE54-BC49-9935E55CABD8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92157DE-B304-A598-329A-27BF4E6754EC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953B1F8-5FF1-8C47-CD5F-81FBFF7043B1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DF5B7EB-7DA3-FF7E-A3DD-F190C3143D72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FC9FB77-7718-7CE8-E508-C6159B187F8C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9DA7812-B2CE-0938-74A8-6AA7948ADAB2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16A4A97-9C46-8E55-66FF-EFA0A314A78D}"/>
                    </a:ext>
                  </a:extLst>
                </p:cNvPr>
                <p:cNvSpPr/>
                <p:nvPr/>
              </p:nvSpPr>
              <p:spPr>
                <a:xfrm>
                  <a:off x="11152659" y="2514827"/>
                  <a:ext cx="268795" cy="1554384"/>
                </a:xfrm>
                <a:custGeom>
                  <a:avLst/>
                  <a:gdLst>
                    <a:gd name="connsiteX0" fmla="*/ 268129 w 268795"/>
                    <a:gd name="connsiteY0" fmla="*/ 1393698 h 1554384"/>
                    <a:gd name="connsiteX1" fmla="*/ 268129 w 268795"/>
                    <a:gd name="connsiteY1" fmla="*/ 1396460 h 1554384"/>
                    <a:gd name="connsiteX2" fmla="*/ 268129 w 268795"/>
                    <a:gd name="connsiteY2" fmla="*/ 1398175 h 1554384"/>
                    <a:gd name="connsiteX3" fmla="*/ 266509 w 268795"/>
                    <a:gd name="connsiteY3" fmla="*/ 1401889 h 1554384"/>
                    <a:gd name="connsiteX4" fmla="*/ 265557 w 268795"/>
                    <a:gd name="connsiteY4" fmla="*/ 1403890 h 1554384"/>
                    <a:gd name="connsiteX5" fmla="*/ 261270 w 268795"/>
                    <a:gd name="connsiteY5" fmla="*/ 1409891 h 1554384"/>
                    <a:gd name="connsiteX6" fmla="*/ 255746 w 268795"/>
                    <a:gd name="connsiteY6" fmla="*/ 1415987 h 1554384"/>
                    <a:gd name="connsiteX7" fmla="*/ 248698 w 268795"/>
                    <a:gd name="connsiteY7" fmla="*/ 1422083 h 1554384"/>
                    <a:gd name="connsiteX8" fmla="*/ 244221 w 268795"/>
                    <a:gd name="connsiteY8" fmla="*/ 1425416 h 1554384"/>
                    <a:gd name="connsiteX9" fmla="*/ 240506 w 268795"/>
                    <a:gd name="connsiteY9" fmla="*/ 1427988 h 1554384"/>
                    <a:gd name="connsiteX10" fmla="*/ 231648 w 268795"/>
                    <a:gd name="connsiteY10" fmla="*/ 1433608 h 1554384"/>
                    <a:gd name="connsiteX11" fmla="*/ 58388 w 268795"/>
                    <a:gd name="connsiteY11" fmla="*/ 1533620 h 1554384"/>
                    <a:gd name="connsiteX12" fmla="*/ 0 w 268795"/>
                    <a:gd name="connsiteY12" fmla="*/ 1554385 h 1554384"/>
                    <a:gd name="connsiteX13" fmla="*/ 0 w 268795"/>
                    <a:gd name="connsiteY13" fmla="*/ 161068 h 1554384"/>
                    <a:gd name="connsiteX14" fmla="*/ 268796 w 268795"/>
                    <a:gd name="connsiteY14" fmla="*/ 0 h 1554384"/>
                    <a:gd name="connsiteX15" fmla="*/ 268796 w 268795"/>
                    <a:gd name="connsiteY15" fmla="*/ 1393317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795" h="1554384">
                      <a:moveTo>
                        <a:pt x="268129" y="1393698"/>
                      </a:moveTo>
                      <a:cubicBezTo>
                        <a:pt x="268223" y="1394617"/>
                        <a:pt x="268223" y="1395542"/>
                        <a:pt x="268129" y="1396460"/>
                      </a:cubicBezTo>
                      <a:cubicBezTo>
                        <a:pt x="268218" y="1397028"/>
                        <a:pt x="268218" y="1397607"/>
                        <a:pt x="268129" y="1398175"/>
                      </a:cubicBezTo>
                      <a:cubicBezTo>
                        <a:pt x="267787" y="1399490"/>
                        <a:pt x="267241" y="1400744"/>
                        <a:pt x="266509" y="1401889"/>
                      </a:cubicBezTo>
                      <a:cubicBezTo>
                        <a:pt x="266271" y="1402591"/>
                        <a:pt x="265951" y="1403262"/>
                        <a:pt x="265557" y="1403890"/>
                      </a:cubicBezTo>
                      <a:cubicBezTo>
                        <a:pt x="264344" y="1406036"/>
                        <a:pt x="262908" y="1408047"/>
                        <a:pt x="261270" y="1409891"/>
                      </a:cubicBezTo>
                      <a:cubicBezTo>
                        <a:pt x="259559" y="1412037"/>
                        <a:pt x="257714" y="1414073"/>
                        <a:pt x="255746" y="1415987"/>
                      </a:cubicBezTo>
                      <a:lnTo>
                        <a:pt x="248698" y="1422083"/>
                      </a:lnTo>
                      <a:cubicBezTo>
                        <a:pt x="247287" y="1423299"/>
                        <a:pt x="245791" y="1424413"/>
                        <a:pt x="244221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648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796" y="0"/>
                      </a:lnTo>
                      <a:lnTo>
                        <a:pt x="268796" y="139331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BA113D-D849-3471-47F8-3F26817FCEC8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96CA98A5-D36D-3933-7EF1-A3FBDFEEB8A8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557CF87-36B4-66D2-EC21-1EFB2DB76767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37BFF65-195E-68BE-4DCC-6DF7C98BA4BB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E6576173-4E12-C6C2-3F99-87E080A8BB0A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750D51E-DC76-0EF9-1DE2-1750D02613CA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78A7025-03F0-B202-5E5E-5D64C28D3CEE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2147EC3-0306-D4A7-3817-72F69DBD2E68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图形 10">
                <a:extLst>
                  <a:ext uri="{FF2B5EF4-FFF2-40B4-BE49-F238E27FC236}">
                    <a16:creationId xmlns:a16="http://schemas.microsoft.com/office/drawing/2014/main" id="{CC3C9F44-5FC6-800A-360B-95ACC3387CE4}"/>
                  </a:ext>
                </a:extLst>
              </p:cNvPr>
              <p:cNvGrpSpPr/>
              <p:nvPr/>
            </p:nvGrpSpPr>
            <p:grpSpPr>
              <a:xfrm>
                <a:off x="9820683" y="2236435"/>
                <a:ext cx="1201578" cy="2073863"/>
                <a:chOff x="9820683" y="2236435"/>
                <a:chExt cx="1201578" cy="2073863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13442A1-270A-C68E-BAF6-A66D9534EF09}"/>
                    </a:ext>
                  </a:extLst>
                </p:cNvPr>
                <p:cNvSpPr/>
                <p:nvPr/>
              </p:nvSpPr>
              <p:spPr>
                <a:xfrm>
                  <a:off x="10919554" y="2703708"/>
                  <a:ext cx="14315" cy="35052"/>
                </a:xfrm>
                <a:custGeom>
                  <a:avLst/>
                  <a:gdLst>
                    <a:gd name="connsiteX0" fmla="*/ 14315 w 14315"/>
                    <a:gd name="connsiteY0" fmla="*/ 0 h 35052"/>
                    <a:gd name="connsiteX1" fmla="*/ 14315 w 14315"/>
                    <a:gd name="connsiteY1" fmla="*/ 35052 h 35052"/>
                    <a:gd name="connsiteX2" fmla="*/ 28 w 14315"/>
                    <a:gd name="connsiteY2" fmla="*/ 13906 h 35052"/>
                    <a:gd name="connsiteX3" fmla="*/ 14315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5" y="0"/>
                      </a:moveTo>
                      <a:lnTo>
                        <a:pt x="14315" y="35052"/>
                      </a:lnTo>
                      <a:cubicBezTo>
                        <a:pt x="14315" y="35052"/>
                        <a:pt x="790" y="22765"/>
                        <a:pt x="28" y="13906"/>
                      </a:cubicBezTo>
                      <a:cubicBezTo>
                        <a:pt x="-734" y="5048"/>
                        <a:pt x="14315" y="0"/>
                        <a:pt x="143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000C3BC-569D-1CF2-B38D-A58B49E54463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FBF60CA-D73E-6534-12E5-0CB716108CE9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6B35342-ADC1-CA27-7C42-E3D29C8C47FB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8029643D-763E-404E-39A9-479B0E07C25A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0020B34-96A2-A17F-40C4-206F7F9850AD}"/>
                    </a:ext>
                  </a:extLst>
                </p:cNvPr>
                <p:cNvSpPr/>
                <p:nvPr/>
              </p:nvSpPr>
              <p:spPr>
                <a:xfrm>
                  <a:off x="10687267" y="2753714"/>
                  <a:ext cx="282987" cy="160972"/>
                </a:xfrm>
                <a:custGeom>
                  <a:avLst/>
                  <a:gdLst>
                    <a:gd name="connsiteX0" fmla="*/ 39434 w 282987"/>
                    <a:gd name="connsiteY0" fmla="*/ 160972 h 160972"/>
                    <a:gd name="connsiteX1" fmla="*/ 0 w 282987"/>
                    <a:gd name="connsiteY1" fmla="*/ 116586 h 160972"/>
                    <a:gd name="connsiteX2" fmla="*/ 201835 w 282987"/>
                    <a:gd name="connsiteY2" fmla="*/ 0 h 160972"/>
                    <a:gd name="connsiteX3" fmla="*/ 282988 w 282987"/>
                    <a:gd name="connsiteY3" fmla="*/ 23813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972">
                      <a:moveTo>
                        <a:pt x="39434" y="160972"/>
                      </a:moveTo>
                      <a:lnTo>
                        <a:pt x="0" y="116586"/>
                      </a:lnTo>
                      <a:lnTo>
                        <a:pt x="201835" y="0"/>
                      </a:lnTo>
                      <a:cubicBezTo>
                        <a:pt x="232315" y="23050"/>
                        <a:pt x="255651" y="35242"/>
                        <a:pt x="282988" y="2381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982CE0F9-4F26-0BFF-D938-36E81F7B421B}"/>
                    </a:ext>
                  </a:extLst>
                </p:cNvPr>
                <p:cNvSpPr/>
                <p:nvPr/>
              </p:nvSpPr>
              <p:spPr>
                <a:xfrm>
                  <a:off x="9888501" y="2294462"/>
                  <a:ext cx="1000506" cy="569051"/>
                </a:xfrm>
                <a:custGeom>
                  <a:avLst/>
                  <a:gdLst>
                    <a:gd name="connsiteX0" fmla="*/ 990600 w 1000506"/>
                    <a:gd name="connsiteY0" fmla="*/ 435440 h 569051"/>
                    <a:gd name="connsiteX1" fmla="*/ 246031 w 1000506"/>
                    <a:gd name="connsiteY1" fmla="*/ 5576 h 569051"/>
                    <a:gd name="connsiteX2" fmla="*/ 199263 w 1000506"/>
                    <a:gd name="connsiteY2" fmla="*/ 5576 h 569051"/>
                    <a:gd name="connsiteX3" fmla="*/ 0 w 1000506"/>
                    <a:gd name="connsiteY3" fmla="*/ 120448 h 569051"/>
                    <a:gd name="connsiteX4" fmla="*/ 755047 w 1000506"/>
                    <a:gd name="connsiteY4" fmla="*/ 552597 h 569051"/>
                    <a:gd name="connsiteX5" fmla="*/ 809815 w 1000506"/>
                    <a:gd name="connsiteY5" fmla="*/ 562122 h 569051"/>
                    <a:gd name="connsiteX6" fmla="*/ 830866 w 1000506"/>
                    <a:gd name="connsiteY6" fmla="*/ 557360 h 569051"/>
                    <a:gd name="connsiteX7" fmla="*/ 1000506 w 1000506"/>
                    <a:gd name="connsiteY7" fmla="*/ 459347 h 569051"/>
                    <a:gd name="connsiteX8" fmla="*/ 990600 w 1000506"/>
                    <a:gd name="connsiteY8" fmla="*/ 435440 h 56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051">
                      <a:moveTo>
                        <a:pt x="990600" y="435440"/>
                      </a:moveTo>
                      <a:lnTo>
                        <a:pt x="246031" y="5576"/>
                      </a:lnTo>
                      <a:cubicBezTo>
                        <a:pt x="231328" y="-1859"/>
                        <a:pt x="213965" y="-1859"/>
                        <a:pt x="199263" y="5576"/>
                      </a:cubicBezTo>
                      <a:lnTo>
                        <a:pt x="0" y="120448"/>
                      </a:lnTo>
                      <a:lnTo>
                        <a:pt x="755047" y="552597"/>
                      </a:lnTo>
                      <a:cubicBezTo>
                        <a:pt x="755047" y="552597"/>
                        <a:pt x="787622" y="544120"/>
                        <a:pt x="809815" y="562122"/>
                      </a:cubicBezTo>
                      <a:cubicBezTo>
                        <a:pt x="832009" y="580125"/>
                        <a:pt x="830866" y="557360"/>
                        <a:pt x="830866" y="557360"/>
                      </a:cubicBezTo>
                      <a:lnTo>
                        <a:pt x="1000506" y="459347"/>
                      </a:lnTo>
                      <a:cubicBezTo>
                        <a:pt x="986980" y="440678"/>
                        <a:pt x="990600" y="435440"/>
                        <a:pt x="990600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DF08402-7281-1D17-C1E2-FB5290CA6B67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87D10088-8901-90E2-7798-FE10ABB464CE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FFFFFF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69760399-C547-84E8-F9F8-682D206BE9CA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DE550752-A807-CC16-1C47-ADA7AEAA945B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4B303CD7-CC8C-0640-A635-6671145C82D4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4A56FC71-855C-D1BC-D0F7-46F5CA5156F6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827D4C6F-8C13-CD67-A53B-E94E8681D044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A53E0F5C-4BF5-AAD1-9815-11C17D7CB393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6BBE7FD-ED76-7AF6-B7E2-30BB750B98B3}"/>
                    </a:ext>
                  </a:extLst>
                </p:cNvPr>
                <p:cNvSpPr/>
                <p:nvPr/>
              </p:nvSpPr>
              <p:spPr>
                <a:xfrm>
                  <a:off x="10753466" y="2876396"/>
                  <a:ext cx="268795" cy="323183"/>
                </a:xfrm>
                <a:custGeom>
                  <a:avLst/>
                  <a:gdLst>
                    <a:gd name="connsiteX0" fmla="*/ 0 w 268795"/>
                    <a:gd name="connsiteY0" fmla="*/ 155162 h 323183"/>
                    <a:gd name="connsiteX1" fmla="*/ 0 w 268795"/>
                    <a:gd name="connsiteY1" fmla="*/ 323183 h 323183"/>
                    <a:gd name="connsiteX2" fmla="*/ 268796 w 268795"/>
                    <a:gd name="connsiteY2" fmla="*/ 167926 h 323183"/>
                    <a:gd name="connsiteX3" fmla="*/ 268796 w 268795"/>
                    <a:gd name="connsiteY3" fmla="*/ 0 h 323183"/>
                    <a:gd name="connsiteX4" fmla="*/ 0 w 268795"/>
                    <a:gd name="connsiteY4" fmla="*/ 155162 h 3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183">
                      <a:moveTo>
                        <a:pt x="0" y="155162"/>
                      </a:moveTo>
                      <a:lnTo>
                        <a:pt x="0" y="323183"/>
                      </a:lnTo>
                      <a:cubicBezTo>
                        <a:pt x="107442" y="286702"/>
                        <a:pt x="200025" y="237458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C069C88D-C866-2D44-3B36-BC25331B6E1D}"/>
                    </a:ext>
                  </a:extLst>
                </p:cNvPr>
                <p:cNvSpPr/>
                <p:nvPr/>
              </p:nvSpPr>
              <p:spPr>
                <a:xfrm>
                  <a:off x="10753466" y="3812037"/>
                  <a:ext cx="268795" cy="323088"/>
                </a:xfrm>
                <a:custGeom>
                  <a:avLst/>
                  <a:gdLst>
                    <a:gd name="connsiteX0" fmla="*/ 0 w 268795"/>
                    <a:gd name="connsiteY0" fmla="*/ 155162 h 323088"/>
                    <a:gd name="connsiteX1" fmla="*/ 0 w 268795"/>
                    <a:gd name="connsiteY1" fmla="*/ 323088 h 323088"/>
                    <a:gd name="connsiteX2" fmla="*/ 268796 w 268795"/>
                    <a:gd name="connsiteY2" fmla="*/ 167926 h 323088"/>
                    <a:gd name="connsiteX3" fmla="*/ 268796 w 268795"/>
                    <a:gd name="connsiteY3" fmla="*/ 0 h 323088"/>
                    <a:gd name="connsiteX4" fmla="*/ 0 w 268795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442" y="286703"/>
                        <a:pt x="200025" y="237363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9063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1629FF-0CA7-4351-CAD0-615489C267F3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F8CE47E-B03D-B25C-81DE-12FD9B17AF1B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4EDBE0-D919-D2A6-17E4-74CBC0E7B38A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46AF8AF-B760-08DB-1811-937C8EE29F38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7" name="图形 10">
              <a:extLst>
                <a:ext uri="{FF2B5EF4-FFF2-40B4-BE49-F238E27FC236}">
                  <a16:creationId xmlns:a16="http://schemas.microsoft.com/office/drawing/2014/main" id="{1D0D59FC-97B6-0070-16D0-5A136D2CF434}"/>
                </a:ext>
              </a:extLst>
            </p:cNvPr>
            <p:cNvGrpSpPr/>
            <p:nvPr/>
          </p:nvGrpSpPr>
          <p:grpSpPr>
            <a:xfrm>
              <a:off x="7294210" y="2150447"/>
              <a:ext cx="1081639" cy="2732844"/>
              <a:chOff x="7294210" y="2150447"/>
              <a:chExt cx="1081639" cy="2732844"/>
            </a:xfrm>
          </p:grpSpPr>
          <p:grpSp>
            <p:nvGrpSpPr>
              <p:cNvPr id="98" name="图形 10">
                <a:extLst>
                  <a:ext uri="{FF2B5EF4-FFF2-40B4-BE49-F238E27FC236}">
                    <a16:creationId xmlns:a16="http://schemas.microsoft.com/office/drawing/2014/main" id="{62F95F4E-EEB6-6705-F179-F38C4A0C22B4}"/>
                  </a:ext>
                </a:extLst>
              </p:cNvPr>
              <p:cNvGrpSpPr/>
              <p:nvPr/>
            </p:nvGrpSpPr>
            <p:grpSpPr>
              <a:xfrm>
                <a:off x="7294210" y="3069182"/>
                <a:ext cx="803861" cy="1814109"/>
                <a:chOff x="7294210" y="3069182"/>
                <a:chExt cx="803861" cy="1814109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12E71A74-2386-5BA7-3C2A-B2EDB83F2A86}"/>
                    </a:ext>
                  </a:extLst>
                </p:cNvPr>
                <p:cNvSpPr/>
                <p:nvPr/>
              </p:nvSpPr>
              <p:spPr>
                <a:xfrm>
                  <a:off x="7330168" y="3073945"/>
                  <a:ext cx="696099" cy="1701170"/>
                </a:xfrm>
                <a:custGeom>
                  <a:avLst/>
                  <a:gdLst>
                    <a:gd name="connsiteX0" fmla="*/ 13538 w 696099"/>
                    <a:gd name="connsiteY0" fmla="*/ 1453896 h 1701170"/>
                    <a:gd name="connsiteX1" fmla="*/ 18110 w 696099"/>
                    <a:gd name="connsiteY1" fmla="*/ 1101471 h 1701170"/>
                    <a:gd name="connsiteX2" fmla="*/ 18110 w 696099"/>
                    <a:gd name="connsiteY2" fmla="*/ 1101471 h 1701170"/>
                    <a:gd name="connsiteX3" fmla="*/ 23254 w 696099"/>
                    <a:gd name="connsiteY3" fmla="*/ 973265 h 1701170"/>
                    <a:gd name="connsiteX4" fmla="*/ 55734 w 696099"/>
                    <a:gd name="connsiteY4" fmla="*/ 764858 h 1701170"/>
                    <a:gd name="connsiteX5" fmla="*/ 68212 w 696099"/>
                    <a:gd name="connsiteY5" fmla="*/ 256318 h 1701170"/>
                    <a:gd name="connsiteX6" fmla="*/ 145269 w 696099"/>
                    <a:gd name="connsiteY6" fmla="*/ 0 h 1701170"/>
                    <a:gd name="connsiteX7" fmla="*/ 529984 w 696099"/>
                    <a:gd name="connsiteY7" fmla="*/ 0 h 1701170"/>
                    <a:gd name="connsiteX8" fmla="*/ 583895 w 696099"/>
                    <a:gd name="connsiteY8" fmla="*/ 771525 h 1701170"/>
                    <a:gd name="connsiteX9" fmla="*/ 551034 w 696099"/>
                    <a:gd name="connsiteY9" fmla="*/ 1386268 h 1701170"/>
                    <a:gd name="connsiteX10" fmla="*/ 568465 w 696099"/>
                    <a:gd name="connsiteY10" fmla="*/ 1462468 h 1701170"/>
                    <a:gd name="connsiteX11" fmla="*/ 696100 w 696099"/>
                    <a:gd name="connsiteY11" fmla="*/ 1567243 h 1701170"/>
                    <a:gd name="connsiteX12" fmla="*/ 604755 w 696099"/>
                    <a:gd name="connsiteY12" fmla="*/ 1578483 h 1701170"/>
                    <a:gd name="connsiteX13" fmla="*/ 508838 w 696099"/>
                    <a:gd name="connsiteY13" fmla="*/ 1517333 h 1701170"/>
                    <a:gd name="connsiteX14" fmla="*/ 427400 w 696099"/>
                    <a:gd name="connsiteY14" fmla="*/ 1429989 h 1701170"/>
                    <a:gd name="connsiteX15" fmla="*/ 426256 w 696099"/>
                    <a:gd name="connsiteY15" fmla="*/ 1422845 h 1701170"/>
                    <a:gd name="connsiteX16" fmla="*/ 366630 w 696099"/>
                    <a:gd name="connsiteY16" fmla="*/ 975170 h 1701170"/>
                    <a:gd name="connsiteX17" fmla="*/ 371107 w 696099"/>
                    <a:gd name="connsiteY17" fmla="*/ 789908 h 1701170"/>
                    <a:gd name="connsiteX18" fmla="*/ 326720 w 696099"/>
                    <a:gd name="connsiteY18" fmla="*/ 499015 h 1701170"/>
                    <a:gd name="connsiteX19" fmla="*/ 271761 w 696099"/>
                    <a:gd name="connsiteY19" fmla="*/ 788384 h 1701170"/>
                    <a:gd name="connsiteX20" fmla="*/ 186893 w 696099"/>
                    <a:gd name="connsiteY20" fmla="*/ 1164717 h 1701170"/>
                    <a:gd name="connsiteX21" fmla="*/ 186893 w 696099"/>
                    <a:gd name="connsiteY21" fmla="*/ 1164717 h 1701170"/>
                    <a:gd name="connsiteX22" fmla="*/ 120218 w 696099"/>
                    <a:gd name="connsiteY22" fmla="*/ 1464564 h 1701170"/>
                    <a:gd name="connsiteX23" fmla="*/ 92405 w 696099"/>
                    <a:gd name="connsiteY23" fmla="*/ 1676114 h 1701170"/>
                    <a:gd name="connsiteX24" fmla="*/ 394 w 696099"/>
                    <a:gd name="connsiteY24" fmla="*/ 1650873 h 1701170"/>
                    <a:gd name="connsiteX25" fmla="*/ 13538 w 696099"/>
                    <a:gd name="connsiteY25" fmla="*/ 1453896 h 170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6099" h="1701170">
                      <a:moveTo>
                        <a:pt x="13538" y="1453896"/>
                      </a:moveTo>
                      <a:cubicBezTo>
                        <a:pt x="21253" y="1347883"/>
                        <a:pt x="9347" y="1266635"/>
                        <a:pt x="18110" y="1101471"/>
                      </a:cubicBezTo>
                      <a:lnTo>
                        <a:pt x="18110" y="1101471"/>
                      </a:lnTo>
                      <a:cubicBezTo>
                        <a:pt x="18872" y="1059085"/>
                        <a:pt x="20492" y="1013651"/>
                        <a:pt x="23254" y="973265"/>
                      </a:cubicBezTo>
                      <a:cubicBezTo>
                        <a:pt x="32779" y="837438"/>
                        <a:pt x="53829" y="791051"/>
                        <a:pt x="55734" y="764858"/>
                      </a:cubicBezTo>
                      <a:cubicBezTo>
                        <a:pt x="55734" y="764858"/>
                        <a:pt x="59353" y="553498"/>
                        <a:pt x="68212" y="256318"/>
                      </a:cubicBezTo>
                      <a:cubicBezTo>
                        <a:pt x="72403" y="116586"/>
                        <a:pt x="112884" y="74200"/>
                        <a:pt x="145269" y="0"/>
                      </a:cubicBezTo>
                      <a:lnTo>
                        <a:pt x="529984" y="0"/>
                      </a:lnTo>
                      <a:cubicBezTo>
                        <a:pt x="572942" y="183071"/>
                        <a:pt x="585229" y="582359"/>
                        <a:pt x="583895" y="771525"/>
                      </a:cubicBezTo>
                      <a:cubicBezTo>
                        <a:pt x="583229" y="867728"/>
                        <a:pt x="551796" y="1374458"/>
                        <a:pt x="551034" y="1386268"/>
                      </a:cubicBezTo>
                      <a:cubicBezTo>
                        <a:pt x="548272" y="1428274"/>
                        <a:pt x="551987" y="1444847"/>
                        <a:pt x="568465" y="1462468"/>
                      </a:cubicBezTo>
                      <a:cubicBezTo>
                        <a:pt x="602850" y="1499426"/>
                        <a:pt x="652856" y="1534668"/>
                        <a:pt x="696100" y="1567243"/>
                      </a:cubicBezTo>
                      <a:cubicBezTo>
                        <a:pt x="689813" y="1583817"/>
                        <a:pt x="630473" y="1591056"/>
                        <a:pt x="604755" y="1578483"/>
                      </a:cubicBezTo>
                      <a:cubicBezTo>
                        <a:pt x="571076" y="1560910"/>
                        <a:pt x="538983" y="1540450"/>
                        <a:pt x="508838" y="1517333"/>
                      </a:cubicBezTo>
                      <a:cubicBezTo>
                        <a:pt x="473405" y="1491043"/>
                        <a:pt x="427971" y="1469708"/>
                        <a:pt x="427400" y="1429989"/>
                      </a:cubicBezTo>
                      <a:cubicBezTo>
                        <a:pt x="427182" y="1427584"/>
                        <a:pt x="426800" y="1425197"/>
                        <a:pt x="426256" y="1422845"/>
                      </a:cubicBezTo>
                      <a:cubicBezTo>
                        <a:pt x="425590" y="1399508"/>
                        <a:pt x="371107" y="1055275"/>
                        <a:pt x="366630" y="975170"/>
                      </a:cubicBezTo>
                      <a:cubicBezTo>
                        <a:pt x="362725" y="906494"/>
                        <a:pt x="371107" y="789908"/>
                        <a:pt x="371107" y="789908"/>
                      </a:cubicBezTo>
                      <a:lnTo>
                        <a:pt x="326720" y="499015"/>
                      </a:lnTo>
                      <a:cubicBezTo>
                        <a:pt x="326720" y="499015"/>
                        <a:pt x="299479" y="670941"/>
                        <a:pt x="271761" y="788384"/>
                      </a:cubicBezTo>
                      <a:cubicBezTo>
                        <a:pt x="249282" y="883634"/>
                        <a:pt x="212230" y="1047083"/>
                        <a:pt x="186893" y="1164717"/>
                      </a:cubicBezTo>
                      <a:lnTo>
                        <a:pt x="186893" y="1164717"/>
                      </a:lnTo>
                      <a:cubicBezTo>
                        <a:pt x="162605" y="1300258"/>
                        <a:pt x="126791" y="1396651"/>
                        <a:pt x="120218" y="1464564"/>
                      </a:cubicBezTo>
                      <a:cubicBezTo>
                        <a:pt x="118313" y="1480757"/>
                        <a:pt x="99930" y="1639729"/>
                        <a:pt x="92405" y="1676114"/>
                      </a:cubicBezTo>
                      <a:cubicBezTo>
                        <a:pt x="84881" y="1712500"/>
                        <a:pt x="5442" y="1713452"/>
                        <a:pt x="394" y="1650873"/>
                      </a:cubicBezTo>
                      <a:cubicBezTo>
                        <a:pt x="-2559" y="1608392"/>
                        <a:pt x="12014" y="1473803"/>
                        <a:pt x="13538" y="1453896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8531C995-FC15-F887-D0FB-EEC8DA117879}"/>
                    </a:ext>
                  </a:extLst>
                </p:cNvPr>
                <p:cNvSpPr/>
                <p:nvPr/>
              </p:nvSpPr>
              <p:spPr>
                <a:xfrm>
                  <a:off x="7656888" y="3303974"/>
                  <a:ext cx="203263" cy="557021"/>
                </a:xfrm>
                <a:custGeom>
                  <a:avLst/>
                  <a:gdLst>
                    <a:gd name="connsiteX0" fmla="*/ 0 w 203263"/>
                    <a:gd name="connsiteY0" fmla="*/ 268224 h 557021"/>
                    <a:gd name="connsiteX1" fmla="*/ 32480 w 203263"/>
                    <a:gd name="connsiteY1" fmla="*/ 58674 h 557021"/>
                    <a:gd name="connsiteX2" fmla="*/ 203264 w 203263"/>
                    <a:gd name="connsiteY2" fmla="*/ 0 h 557021"/>
                    <a:gd name="connsiteX3" fmla="*/ 60389 w 203263"/>
                    <a:gd name="connsiteY3" fmla="*/ 94297 h 557021"/>
                    <a:gd name="connsiteX4" fmla="*/ 24670 w 203263"/>
                    <a:gd name="connsiteY4" fmla="*/ 268319 h 557021"/>
                    <a:gd name="connsiteX5" fmla="*/ 43720 w 203263"/>
                    <a:gd name="connsiteY5" fmla="*/ 557022 h 557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263" h="557021">
                      <a:moveTo>
                        <a:pt x="0" y="268224"/>
                      </a:moveTo>
                      <a:lnTo>
                        <a:pt x="32480" y="58674"/>
                      </a:lnTo>
                      <a:cubicBezTo>
                        <a:pt x="32480" y="58674"/>
                        <a:pt x="157734" y="43815"/>
                        <a:pt x="203264" y="0"/>
                      </a:cubicBezTo>
                      <a:cubicBezTo>
                        <a:pt x="203264" y="0"/>
                        <a:pt x="146114" y="81058"/>
                        <a:pt x="60389" y="94297"/>
                      </a:cubicBezTo>
                      <a:lnTo>
                        <a:pt x="24670" y="268319"/>
                      </a:lnTo>
                      <a:lnTo>
                        <a:pt x="43720" y="557022"/>
                      </a:lnTo>
                      <a:close/>
                    </a:path>
                  </a:pathLst>
                </a:custGeom>
                <a:solidFill>
                  <a:srgbClr val="9A4A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2C2296E-3B3D-375E-25A1-254BCF9C5647}"/>
                    </a:ext>
                  </a:extLst>
                </p:cNvPr>
                <p:cNvSpPr/>
                <p:nvPr/>
              </p:nvSpPr>
              <p:spPr>
                <a:xfrm>
                  <a:off x="7737739" y="4603183"/>
                  <a:ext cx="356854" cy="148583"/>
                </a:xfrm>
                <a:custGeom>
                  <a:avLst/>
                  <a:gdLst>
                    <a:gd name="connsiteX0" fmla="*/ 354632 w 356854"/>
                    <a:gd name="connsiteY0" fmla="*/ 87249 h 148583"/>
                    <a:gd name="connsiteX1" fmla="*/ 348536 w 356854"/>
                    <a:gd name="connsiteY1" fmla="*/ 121729 h 148583"/>
                    <a:gd name="connsiteX2" fmla="*/ 241189 w 356854"/>
                    <a:gd name="connsiteY2" fmla="*/ 147352 h 148583"/>
                    <a:gd name="connsiteX3" fmla="*/ 137081 w 356854"/>
                    <a:gd name="connsiteY3" fmla="*/ 107156 h 148583"/>
                    <a:gd name="connsiteX4" fmla="*/ 60881 w 356854"/>
                    <a:gd name="connsiteY4" fmla="*/ 59531 h 148583"/>
                    <a:gd name="connsiteX5" fmla="*/ 6588 w 356854"/>
                    <a:gd name="connsiteY5" fmla="*/ 38100 h 148583"/>
                    <a:gd name="connsiteX6" fmla="*/ 16 w 356854"/>
                    <a:gd name="connsiteY6" fmla="*/ 0 h 14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854" h="148583">
                      <a:moveTo>
                        <a:pt x="354632" y="87249"/>
                      </a:moveTo>
                      <a:cubicBezTo>
                        <a:pt x="359085" y="98990"/>
                        <a:pt x="356745" y="112227"/>
                        <a:pt x="348536" y="121729"/>
                      </a:cubicBezTo>
                      <a:cubicBezTo>
                        <a:pt x="334915" y="133826"/>
                        <a:pt x="294720" y="153734"/>
                        <a:pt x="241189" y="147352"/>
                      </a:cubicBezTo>
                      <a:cubicBezTo>
                        <a:pt x="187659" y="140970"/>
                        <a:pt x="158607" y="124873"/>
                        <a:pt x="137081" y="107156"/>
                      </a:cubicBezTo>
                      <a:cubicBezTo>
                        <a:pt x="115554" y="89440"/>
                        <a:pt x="85265" y="64579"/>
                        <a:pt x="60881" y="59531"/>
                      </a:cubicBezTo>
                      <a:cubicBezTo>
                        <a:pt x="41519" y="56137"/>
                        <a:pt x="23048" y="48846"/>
                        <a:pt x="6588" y="38100"/>
                      </a:cubicBezTo>
                      <a:cubicBezTo>
                        <a:pt x="-651" y="31242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5A7BB1F9-E629-00A4-4F83-E2F286A29D25}"/>
                    </a:ext>
                  </a:extLst>
                </p:cNvPr>
                <p:cNvSpPr/>
                <p:nvPr/>
              </p:nvSpPr>
              <p:spPr>
                <a:xfrm>
                  <a:off x="7737631" y="4484597"/>
                  <a:ext cx="357632" cy="252698"/>
                </a:xfrm>
                <a:custGeom>
                  <a:avLst/>
                  <a:gdLst>
                    <a:gd name="connsiteX0" fmla="*/ 17270 w 357632"/>
                    <a:gd name="connsiteY0" fmla="*/ 0 h 252698"/>
                    <a:gd name="connsiteX1" fmla="*/ 11936 w 357632"/>
                    <a:gd name="connsiteY1" fmla="*/ 7335 h 252698"/>
                    <a:gd name="connsiteX2" fmla="*/ 5459 w 357632"/>
                    <a:gd name="connsiteY2" fmla="*/ 54960 h 252698"/>
                    <a:gd name="connsiteX3" fmla="*/ 1078 w 357632"/>
                    <a:gd name="connsiteY3" fmla="*/ 129921 h 252698"/>
                    <a:gd name="connsiteX4" fmla="*/ 64324 w 357632"/>
                    <a:gd name="connsiteY4" fmla="*/ 164973 h 252698"/>
                    <a:gd name="connsiteX5" fmla="*/ 140524 w 357632"/>
                    <a:gd name="connsiteY5" fmla="*/ 211932 h 252698"/>
                    <a:gd name="connsiteX6" fmla="*/ 253681 w 357632"/>
                    <a:gd name="connsiteY6" fmla="*/ 252699 h 252698"/>
                    <a:gd name="connsiteX7" fmla="*/ 351502 w 357632"/>
                    <a:gd name="connsiteY7" fmla="*/ 218980 h 252698"/>
                    <a:gd name="connsiteX8" fmla="*/ 299972 w 357632"/>
                    <a:gd name="connsiteY8" fmla="*/ 146019 h 252698"/>
                    <a:gd name="connsiteX9" fmla="*/ 233297 w 357632"/>
                    <a:gd name="connsiteY9" fmla="*/ 108681 h 252698"/>
                    <a:gd name="connsiteX10" fmla="*/ 191387 w 357632"/>
                    <a:gd name="connsiteY10" fmla="*/ 78200 h 252698"/>
                    <a:gd name="connsiteX11" fmla="*/ 172337 w 357632"/>
                    <a:gd name="connsiteY11" fmla="*/ 59912 h 252698"/>
                    <a:gd name="connsiteX12" fmla="*/ 156716 w 357632"/>
                    <a:gd name="connsiteY12" fmla="*/ 40386 h 252698"/>
                    <a:gd name="connsiteX13" fmla="*/ 154811 w 357632"/>
                    <a:gd name="connsiteY13" fmla="*/ 35148 h 252698"/>
                    <a:gd name="connsiteX14" fmla="*/ 150715 w 357632"/>
                    <a:gd name="connsiteY14" fmla="*/ 20955 h 252698"/>
                    <a:gd name="connsiteX15" fmla="*/ 144048 w 357632"/>
                    <a:gd name="connsiteY15" fmla="*/ 5430 h 252698"/>
                    <a:gd name="connsiteX16" fmla="*/ 122235 w 357632"/>
                    <a:gd name="connsiteY16" fmla="*/ 3144 h 252698"/>
                    <a:gd name="connsiteX17" fmla="*/ 89279 w 357632"/>
                    <a:gd name="connsiteY17" fmla="*/ 10002 h 252698"/>
                    <a:gd name="connsiteX18" fmla="*/ 66705 w 357632"/>
                    <a:gd name="connsiteY18" fmla="*/ 26099 h 252698"/>
                    <a:gd name="connsiteX19" fmla="*/ 61942 w 357632"/>
                    <a:gd name="connsiteY19" fmla="*/ 48292 h 252698"/>
                    <a:gd name="connsiteX20" fmla="*/ 61942 w 357632"/>
                    <a:gd name="connsiteY20" fmla="*/ 59055 h 252698"/>
                    <a:gd name="connsiteX21" fmla="*/ 60514 w 357632"/>
                    <a:gd name="connsiteY21" fmla="*/ 62675 h 252698"/>
                    <a:gd name="connsiteX22" fmla="*/ 55370 w 357632"/>
                    <a:gd name="connsiteY22" fmla="*/ 54960 h 252698"/>
                    <a:gd name="connsiteX23" fmla="*/ 50608 w 357632"/>
                    <a:gd name="connsiteY23" fmla="*/ 42863 h 252698"/>
                    <a:gd name="connsiteX24" fmla="*/ 42797 w 357632"/>
                    <a:gd name="connsiteY24" fmla="*/ 30004 h 252698"/>
                    <a:gd name="connsiteX25" fmla="*/ 33272 w 357632"/>
                    <a:gd name="connsiteY25" fmla="*/ 20479 h 252698"/>
                    <a:gd name="connsiteX26" fmla="*/ 22699 w 357632"/>
                    <a:gd name="connsiteY26" fmla="*/ 13811 h 252698"/>
                    <a:gd name="connsiteX27" fmla="*/ 17270 w 357632"/>
                    <a:gd name="connsiteY27" fmla="*/ 0 h 252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7632" h="252698">
                      <a:moveTo>
                        <a:pt x="17270" y="0"/>
                      </a:moveTo>
                      <a:cubicBezTo>
                        <a:pt x="17270" y="0"/>
                        <a:pt x="13270" y="0"/>
                        <a:pt x="11936" y="7335"/>
                      </a:cubicBezTo>
                      <a:cubicBezTo>
                        <a:pt x="10603" y="14669"/>
                        <a:pt x="8888" y="40577"/>
                        <a:pt x="5459" y="54960"/>
                      </a:cubicBezTo>
                      <a:cubicBezTo>
                        <a:pt x="214" y="79581"/>
                        <a:pt x="-1263" y="104856"/>
                        <a:pt x="1078" y="129921"/>
                      </a:cubicBezTo>
                      <a:cubicBezTo>
                        <a:pt x="4126" y="145733"/>
                        <a:pt x="40892" y="156306"/>
                        <a:pt x="64324" y="164973"/>
                      </a:cubicBezTo>
                      <a:cubicBezTo>
                        <a:pt x="91941" y="176704"/>
                        <a:pt x="117630" y="192535"/>
                        <a:pt x="140524" y="211932"/>
                      </a:cubicBezTo>
                      <a:cubicBezTo>
                        <a:pt x="173701" y="235811"/>
                        <a:pt x="212897" y="249933"/>
                        <a:pt x="253681" y="252699"/>
                      </a:cubicBezTo>
                      <a:cubicBezTo>
                        <a:pt x="306830" y="252699"/>
                        <a:pt x="341120" y="238125"/>
                        <a:pt x="351502" y="218980"/>
                      </a:cubicBezTo>
                      <a:cubicBezTo>
                        <a:pt x="364456" y="195168"/>
                        <a:pt x="361027" y="173736"/>
                        <a:pt x="299972" y="146019"/>
                      </a:cubicBezTo>
                      <a:cubicBezTo>
                        <a:pt x="288352" y="140875"/>
                        <a:pt x="247489" y="117444"/>
                        <a:pt x="233297" y="108681"/>
                      </a:cubicBezTo>
                      <a:cubicBezTo>
                        <a:pt x="218512" y="99692"/>
                        <a:pt x="204494" y="89497"/>
                        <a:pt x="191387" y="78200"/>
                      </a:cubicBezTo>
                      <a:cubicBezTo>
                        <a:pt x="184712" y="72453"/>
                        <a:pt x="178353" y="66348"/>
                        <a:pt x="172337" y="59912"/>
                      </a:cubicBezTo>
                      <a:cubicBezTo>
                        <a:pt x="166146" y="54256"/>
                        <a:pt x="160875" y="47668"/>
                        <a:pt x="156716" y="40386"/>
                      </a:cubicBezTo>
                      <a:cubicBezTo>
                        <a:pt x="155954" y="38767"/>
                        <a:pt x="155478" y="36862"/>
                        <a:pt x="154811" y="35148"/>
                      </a:cubicBezTo>
                      <a:cubicBezTo>
                        <a:pt x="153071" y="30533"/>
                        <a:pt x="151701" y="25787"/>
                        <a:pt x="150715" y="20955"/>
                      </a:cubicBezTo>
                      <a:cubicBezTo>
                        <a:pt x="149668" y="15812"/>
                        <a:pt x="149001" y="8478"/>
                        <a:pt x="144048" y="5430"/>
                      </a:cubicBezTo>
                      <a:cubicBezTo>
                        <a:pt x="137128" y="2665"/>
                        <a:pt x="129578" y="1874"/>
                        <a:pt x="122235" y="3144"/>
                      </a:cubicBezTo>
                      <a:cubicBezTo>
                        <a:pt x="111113" y="4714"/>
                        <a:pt x="100104" y="7005"/>
                        <a:pt x="89279" y="10002"/>
                      </a:cubicBezTo>
                      <a:cubicBezTo>
                        <a:pt x="79620" y="11466"/>
                        <a:pt x="71236" y="17444"/>
                        <a:pt x="66705" y="26099"/>
                      </a:cubicBezTo>
                      <a:cubicBezTo>
                        <a:pt x="63216" y="32958"/>
                        <a:pt x="61575" y="40607"/>
                        <a:pt x="61942" y="48292"/>
                      </a:cubicBezTo>
                      <a:cubicBezTo>
                        <a:pt x="61942" y="51816"/>
                        <a:pt x="61942" y="55436"/>
                        <a:pt x="61942" y="59055"/>
                      </a:cubicBezTo>
                      <a:cubicBezTo>
                        <a:pt x="61942" y="60484"/>
                        <a:pt x="62609" y="63246"/>
                        <a:pt x="60514" y="62675"/>
                      </a:cubicBezTo>
                      <a:cubicBezTo>
                        <a:pt x="58418" y="62103"/>
                        <a:pt x="56132" y="56770"/>
                        <a:pt x="55370" y="54960"/>
                      </a:cubicBezTo>
                      <a:cubicBezTo>
                        <a:pt x="53560" y="50959"/>
                        <a:pt x="52417" y="46768"/>
                        <a:pt x="50608" y="42863"/>
                      </a:cubicBezTo>
                      <a:cubicBezTo>
                        <a:pt x="48509" y="38290"/>
                        <a:pt x="45888" y="33975"/>
                        <a:pt x="42797" y="30004"/>
                      </a:cubicBezTo>
                      <a:cubicBezTo>
                        <a:pt x="39995" y="26477"/>
                        <a:pt x="36799" y="23281"/>
                        <a:pt x="33272" y="20479"/>
                      </a:cubicBezTo>
                      <a:cubicBezTo>
                        <a:pt x="29590" y="18517"/>
                        <a:pt x="26057" y="16288"/>
                        <a:pt x="22699" y="13811"/>
                      </a:cubicBezTo>
                      <a:cubicBezTo>
                        <a:pt x="19520" y="9871"/>
                        <a:pt x="17625" y="5051"/>
                        <a:pt x="1727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362DD88F-EC9C-7B30-4E66-DDC04F1F3D24}"/>
                    </a:ext>
                  </a:extLst>
                </p:cNvPr>
                <p:cNvSpPr/>
                <p:nvPr/>
              </p:nvSpPr>
              <p:spPr>
                <a:xfrm>
                  <a:off x="7937019" y="4634807"/>
                  <a:ext cx="161053" cy="102108"/>
                </a:xfrm>
                <a:custGeom>
                  <a:avLst/>
                  <a:gdLst>
                    <a:gd name="connsiteX0" fmla="*/ 110966 w 161053"/>
                    <a:gd name="connsiteY0" fmla="*/ 0 h 102108"/>
                    <a:gd name="connsiteX1" fmla="*/ 0 w 161053"/>
                    <a:gd name="connsiteY1" fmla="*/ 91249 h 102108"/>
                    <a:gd name="connsiteX2" fmla="*/ 54769 w 161053"/>
                    <a:gd name="connsiteY2" fmla="*/ 102108 h 102108"/>
                    <a:gd name="connsiteX3" fmla="*/ 154781 w 161053"/>
                    <a:gd name="connsiteY3" fmla="*/ 68389 h 102108"/>
                    <a:gd name="connsiteX4" fmla="*/ 110966 w 161053"/>
                    <a:gd name="connsiteY4" fmla="*/ 0 h 1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053" h="102108">
                      <a:moveTo>
                        <a:pt x="110966" y="0"/>
                      </a:moveTo>
                      <a:cubicBezTo>
                        <a:pt x="34099" y="6191"/>
                        <a:pt x="2953" y="61817"/>
                        <a:pt x="0" y="91249"/>
                      </a:cubicBezTo>
                      <a:cubicBezTo>
                        <a:pt x="17576" y="97710"/>
                        <a:pt x="36057" y="101374"/>
                        <a:pt x="54769" y="102108"/>
                      </a:cubicBezTo>
                      <a:cubicBezTo>
                        <a:pt x="107918" y="102108"/>
                        <a:pt x="144399" y="87535"/>
                        <a:pt x="154781" y="68389"/>
                      </a:cubicBezTo>
                      <a:cubicBezTo>
                        <a:pt x="166973" y="45911"/>
                        <a:pt x="165735" y="20193"/>
                        <a:pt x="11096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49763C8E-E251-BAE8-4AFC-7206AE5BCF1D}"/>
                    </a:ext>
                  </a:extLst>
                </p:cNvPr>
                <p:cNvSpPr/>
                <p:nvPr/>
              </p:nvSpPr>
              <p:spPr>
                <a:xfrm>
                  <a:off x="7921457" y="4602405"/>
                  <a:ext cx="80870" cy="42309"/>
                </a:xfrm>
                <a:custGeom>
                  <a:avLst/>
                  <a:gdLst>
                    <a:gd name="connsiteX0" fmla="*/ 3845 w 80870"/>
                    <a:gd name="connsiteY0" fmla="*/ 42308 h 42309"/>
                    <a:gd name="connsiteX1" fmla="*/ 1369 w 80870"/>
                    <a:gd name="connsiteY1" fmla="*/ 41546 h 42309"/>
                    <a:gd name="connsiteX2" fmla="*/ 797 w 80870"/>
                    <a:gd name="connsiteY2" fmla="*/ 36212 h 42309"/>
                    <a:gd name="connsiteX3" fmla="*/ 77474 w 80870"/>
                    <a:gd name="connsiteY3" fmla="*/ 207 h 42309"/>
                    <a:gd name="connsiteX4" fmla="*/ 80855 w 80870"/>
                    <a:gd name="connsiteY4" fmla="*/ 4255 h 42309"/>
                    <a:gd name="connsiteX5" fmla="*/ 76807 w 80870"/>
                    <a:gd name="connsiteY5" fmla="*/ 7637 h 42309"/>
                    <a:gd name="connsiteX6" fmla="*/ 6703 w 80870"/>
                    <a:gd name="connsiteY6" fmla="*/ 40879 h 42309"/>
                    <a:gd name="connsiteX7" fmla="*/ 3845 w 80870"/>
                    <a:gd name="connsiteY7" fmla="*/ 42308 h 42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09">
                      <a:moveTo>
                        <a:pt x="3845" y="42308"/>
                      </a:moveTo>
                      <a:cubicBezTo>
                        <a:pt x="2958" y="42336"/>
                        <a:pt x="2087" y="42068"/>
                        <a:pt x="1369" y="41546"/>
                      </a:cubicBezTo>
                      <a:cubicBezTo>
                        <a:pt x="-206" y="40201"/>
                        <a:pt x="-457" y="37860"/>
                        <a:pt x="797" y="36212"/>
                      </a:cubicBezTo>
                      <a:cubicBezTo>
                        <a:pt x="11370" y="22972"/>
                        <a:pt x="49470" y="-2555"/>
                        <a:pt x="77474" y="207"/>
                      </a:cubicBezTo>
                      <a:cubicBezTo>
                        <a:pt x="79525" y="391"/>
                        <a:pt x="81039" y="2204"/>
                        <a:pt x="80855" y="4255"/>
                      </a:cubicBezTo>
                      <a:cubicBezTo>
                        <a:pt x="80671" y="6307"/>
                        <a:pt x="78859" y="7821"/>
                        <a:pt x="76807" y="7637"/>
                      </a:cubicBezTo>
                      <a:cubicBezTo>
                        <a:pt x="50613" y="5160"/>
                        <a:pt x="15085" y="30402"/>
                        <a:pt x="6703" y="40879"/>
                      </a:cubicBezTo>
                      <a:cubicBezTo>
                        <a:pt x="6024" y="41772"/>
                        <a:pt x="4968" y="42300"/>
                        <a:pt x="3845" y="42308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6CA98D9-2D84-3EA2-1A53-BC312B63C128}"/>
                    </a:ext>
                  </a:extLst>
                </p:cNvPr>
                <p:cNvSpPr/>
                <p:nvPr/>
              </p:nvSpPr>
              <p:spPr>
                <a:xfrm>
                  <a:off x="7888120" y="4583437"/>
                  <a:ext cx="80870" cy="42321"/>
                </a:xfrm>
                <a:custGeom>
                  <a:avLst/>
                  <a:gdLst>
                    <a:gd name="connsiteX0" fmla="*/ 3750 w 80870"/>
                    <a:gd name="connsiteY0" fmla="*/ 42321 h 42321"/>
                    <a:gd name="connsiteX1" fmla="*/ 1369 w 80870"/>
                    <a:gd name="connsiteY1" fmla="*/ 41559 h 42321"/>
                    <a:gd name="connsiteX2" fmla="*/ 797 w 80870"/>
                    <a:gd name="connsiteY2" fmla="*/ 36225 h 42321"/>
                    <a:gd name="connsiteX3" fmla="*/ 77474 w 80870"/>
                    <a:gd name="connsiteY3" fmla="*/ 221 h 42321"/>
                    <a:gd name="connsiteX4" fmla="*/ 80855 w 80870"/>
                    <a:gd name="connsiteY4" fmla="*/ 4269 h 42321"/>
                    <a:gd name="connsiteX5" fmla="*/ 76807 w 80870"/>
                    <a:gd name="connsiteY5" fmla="*/ 7650 h 42321"/>
                    <a:gd name="connsiteX6" fmla="*/ 6703 w 80870"/>
                    <a:gd name="connsiteY6" fmla="*/ 40892 h 42321"/>
                    <a:gd name="connsiteX7" fmla="*/ 3750 w 80870"/>
                    <a:gd name="connsiteY7" fmla="*/ 42321 h 4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21">
                      <a:moveTo>
                        <a:pt x="3750" y="42321"/>
                      </a:moveTo>
                      <a:cubicBezTo>
                        <a:pt x="2894" y="42335"/>
                        <a:pt x="2058" y="42067"/>
                        <a:pt x="1369" y="41559"/>
                      </a:cubicBezTo>
                      <a:cubicBezTo>
                        <a:pt x="-206" y="40214"/>
                        <a:pt x="-457" y="37873"/>
                        <a:pt x="797" y="36225"/>
                      </a:cubicBezTo>
                      <a:cubicBezTo>
                        <a:pt x="11370" y="22985"/>
                        <a:pt x="49470" y="-2637"/>
                        <a:pt x="77474" y="221"/>
                      </a:cubicBezTo>
                      <a:cubicBezTo>
                        <a:pt x="79525" y="405"/>
                        <a:pt x="81039" y="2217"/>
                        <a:pt x="80855" y="4269"/>
                      </a:cubicBezTo>
                      <a:cubicBezTo>
                        <a:pt x="80671" y="6320"/>
                        <a:pt x="78859" y="7834"/>
                        <a:pt x="76807" y="7650"/>
                      </a:cubicBezTo>
                      <a:cubicBezTo>
                        <a:pt x="50613" y="5173"/>
                        <a:pt x="15085" y="30415"/>
                        <a:pt x="6703" y="40892"/>
                      </a:cubicBezTo>
                      <a:cubicBezTo>
                        <a:pt x="5994" y="41801"/>
                        <a:pt x="4903" y="42328"/>
                        <a:pt x="3750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CD49B79D-B320-6202-1507-86D76585662F}"/>
                    </a:ext>
                  </a:extLst>
                </p:cNvPr>
                <p:cNvSpPr/>
                <p:nvPr/>
              </p:nvSpPr>
              <p:spPr>
                <a:xfrm>
                  <a:off x="7857200" y="4561720"/>
                  <a:ext cx="80833" cy="42320"/>
                </a:xfrm>
                <a:custGeom>
                  <a:avLst/>
                  <a:gdLst>
                    <a:gd name="connsiteX0" fmla="*/ 3809 w 80833"/>
                    <a:gd name="connsiteY0" fmla="*/ 42321 h 42320"/>
                    <a:gd name="connsiteX1" fmla="*/ 1427 w 80833"/>
                    <a:gd name="connsiteY1" fmla="*/ 41559 h 42320"/>
                    <a:gd name="connsiteX2" fmla="*/ 761 w 80833"/>
                    <a:gd name="connsiteY2" fmla="*/ 36225 h 42320"/>
                    <a:gd name="connsiteX3" fmla="*/ 77437 w 80833"/>
                    <a:gd name="connsiteY3" fmla="*/ 221 h 42320"/>
                    <a:gd name="connsiteX4" fmla="*/ 80818 w 80833"/>
                    <a:gd name="connsiteY4" fmla="*/ 4269 h 42320"/>
                    <a:gd name="connsiteX5" fmla="*/ 76770 w 80833"/>
                    <a:gd name="connsiteY5" fmla="*/ 7650 h 42320"/>
                    <a:gd name="connsiteX6" fmla="*/ 6666 w 80833"/>
                    <a:gd name="connsiteY6" fmla="*/ 40892 h 42320"/>
                    <a:gd name="connsiteX7" fmla="*/ 3809 w 80833"/>
                    <a:gd name="connsiteY7" fmla="*/ 42321 h 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33" h="42320">
                      <a:moveTo>
                        <a:pt x="3809" y="42321"/>
                      </a:moveTo>
                      <a:cubicBezTo>
                        <a:pt x="2956" y="42315"/>
                        <a:pt x="2125" y="42049"/>
                        <a:pt x="1427" y="41559"/>
                      </a:cubicBezTo>
                      <a:cubicBezTo>
                        <a:pt x="-178" y="40241"/>
                        <a:pt x="-471" y="37897"/>
                        <a:pt x="761" y="36225"/>
                      </a:cubicBezTo>
                      <a:cubicBezTo>
                        <a:pt x="11333" y="22985"/>
                        <a:pt x="49624" y="-2637"/>
                        <a:pt x="77437" y="221"/>
                      </a:cubicBezTo>
                      <a:cubicBezTo>
                        <a:pt x="79489" y="405"/>
                        <a:pt x="81002" y="2217"/>
                        <a:pt x="80818" y="4269"/>
                      </a:cubicBezTo>
                      <a:cubicBezTo>
                        <a:pt x="80634" y="6320"/>
                        <a:pt x="78822" y="7834"/>
                        <a:pt x="76770" y="7650"/>
                      </a:cubicBezTo>
                      <a:cubicBezTo>
                        <a:pt x="50672" y="5173"/>
                        <a:pt x="15048" y="30415"/>
                        <a:pt x="6666" y="40892"/>
                      </a:cubicBezTo>
                      <a:cubicBezTo>
                        <a:pt x="5987" y="41786"/>
                        <a:pt x="4931" y="42314"/>
                        <a:pt x="3809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DB2F6D8B-D86C-9795-00A3-AD2170C4096A}"/>
                    </a:ext>
                  </a:extLst>
                </p:cNvPr>
                <p:cNvSpPr/>
                <p:nvPr/>
              </p:nvSpPr>
              <p:spPr>
                <a:xfrm>
                  <a:off x="7827311" y="4539492"/>
                  <a:ext cx="87250" cy="42837"/>
                </a:xfrm>
                <a:custGeom>
                  <a:avLst/>
                  <a:gdLst>
                    <a:gd name="connsiteX0" fmla="*/ 3790 w 87250"/>
                    <a:gd name="connsiteY0" fmla="*/ 42832 h 42837"/>
                    <a:gd name="connsiteX1" fmla="*/ 1504 w 87250"/>
                    <a:gd name="connsiteY1" fmla="*/ 42070 h 42837"/>
                    <a:gd name="connsiteX2" fmla="*/ 730 w 87250"/>
                    <a:gd name="connsiteY2" fmla="*/ 36874 h 42837"/>
                    <a:gd name="connsiteX3" fmla="*/ 837 w 87250"/>
                    <a:gd name="connsiteY3" fmla="*/ 36736 h 42837"/>
                    <a:gd name="connsiteX4" fmla="*/ 83895 w 87250"/>
                    <a:gd name="connsiteY4" fmla="*/ 255 h 42837"/>
                    <a:gd name="connsiteX5" fmla="*/ 87233 w 87250"/>
                    <a:gd name="connsiteY5" fmla="*/ 4312 h 42837"/>
                    <a:gd name="connsiteX6" fmla="*/ 87229 w 87250"/>
                    <a:gd name="connsiteY6" fmla="*/ 4351 h 42837"/>
                    <a:gd name="connsiteX7" fmla="*/ 83133 w 87250"/>
                    <a:gd name="connsiteY7" fmla="*/ 7780 h 42837"/>
                    <a:gd name="connsiteX8" fmla="*/ 6933 w 87250"/>
                    <a:gd name="connsiteY8" fmla="*/ 41403 h 42837"/>
                    <a:gd name="connsiteX9" fmla="*/ 3790 w 87250"/>
                    <a:gd name="connsiteY9" fmla="*/ 42832 h 4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250" h="42837">
                      <a:moveTo>
                        <a:pt x="3790" y="42832"/>
                      </a:moveTo>
                      <a:cubicBezTo>
                        <a:pt x="2969" y="42813"/>
                        <a:pt x="2172" y="42547"/>
                        <a:pt x="1504" y="42070"/>
                      </a:cubicBezTo>
                      <a:cubicBezTo>
                        <a:pt x="-145" y="40849"/>
                        <a:pt x="-491" y="38522"/>
                        <a:pt x="730" y="36874"/>
                      </a:cubicBezTo>
                      <a:cubicBezTo>
                        <a:pt x="765" y="36827"/>
                        <a:pt x="800" y="36781"/>
                        <a:pt x="837" y="36736"/>
                      </a:cubicBezTo>
                      <a:cubicBezTo>
                        <a:pt x="15315" y="17686"/>
                        <a:pt x="55892" y="-2508"/>
                        <a:pt x="83895" y="255"/>
                      </a:cubicBezTo>
                      <a:cubicBezTo>
                        <a:pt x="85937" y="453"/>
                        <a:pt x="87432" y="2270"/>
                        <a:pt x="87233" y="4312"/>
                      </a:cubicBezTo>
                      <a:cubicBezTo>
                        <a:pt x="87232" y="4325"/>
                        <a:pt x="87230" y="4338"/>
                        <a:pt x="87229" y="4351"/>
                      </a:cubicBezTo>
                      <a:cubicBezTo>
                        <a:pt x="87028" y="6420"/>
                        <a:pt x="85205" y="7945"/>
                        <a:pt x="83133" y="7780"/>
                      </a:cubicBezTo>
                      <a:cubicBezTo>
                        <a:pt x="57987" y="5303"/>
                        <a:pt x="19697" y="24734"/>
                        <a:pt x="6933" y="41403"/>
                      </a:cubicBezTo>
                      <a:cubicBezTo>
                        <a:pt x="6184" y="42367"/>
                        <a:pt x="5009" y="42901"/>
                        <a:pt x="3790" y="42832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D2399213-FD59-92F6-E896-63A87E26E773}"/>
                    </a:ext>
                  </a:extLst>
                </p:cNvPr>
                <p:cNvSpPr/>
                <p:nvPr/>
              </p:nvSpPr>
              <p:spPr>
                <a:xfrm>
                  <a:off x="7294210" y="4740439"/>
                  <a:ext cx="153794" cy="142853"/>
                </a:xfrm>
                <a:custGeom>
                  <a:avLst/>
                  <a:gdLst>
                    <a:gd name="connsiteX0" fmla="*/ 153795 w 153794"/>
                    <a:gd name="connsiteY0" fmla="*/ 37243 h 142853"/>
                    <a:gd name="connsiteX1" fmla="*/ 133125 w 153794"/>
                    <a:gd name="connsiteY1" fmla="*/ 118872 h 142853"/>
                    <a:gd name="connsiteX2" fmla="*/ 71403 w 153794"/>
                    <a:gd name="connsiteY2" fmla="*/ 140589 h 142853"/>
                    <a:gd name="connsiteX3" fmla="*/ 8157 w 153794"/>
                    <a:gd name="connsiteY3" fmla="*/ 86392 h 142853"/>
                    <a:gd name="connsiteX4" fmla="*/ 2633 w 153794"/>
                    <a:gd name="connsiteY4" fmla="*/ 0 h 1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94" h="142853">
                      <a:moveTo>
                        <a:pt x="153795" y="37243"/>
                      </a:moveTo>
                      <a:cubicBezTo>
                        <a:pt x="151604" y="73533"/>
                        <a:pt x="145984" y="97536"/>
                        <a:pt x="133125" y="118872"/>
                      </a:cubicBezTo>
                      <a:cubicBezTo>
                        <a:pt x="120267" y="140208"/>
                        <a:pt x="95978" y="146876"/>
                        <a:pt x="71403" y="140589"/>
                      </a:cubicBezTo>
                      <a:cubicBezTo>
                        <a:pt x="46829" y="134303"/>
                        <a:pt x="15206" y="117729"/>
                        <a:pt x="8157" y="86392"/>
                      </a:cubicBezTo>
                      <a:cubicBezTo>
                        <a:pt x="1109" y="55054"/>
                        <a:pt x="-2987" y="33623"/>
                        <a:pt x="2633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2F840D01-1CB8-FF1F-A80F-E97B38161C01}"/>
                    </a:ext>
                  </a:extLst>
                </p:cNvPr>
                <p:cNvSpPr/>
                <p:nvPr/>
              </p:nvSpPr>
              <p:spPr>
                <a:xfrm>
                  <a:off x="7295817" y="4514887"/>
                  <a:ext cx="160895" cy="353159"/>
                </a:xfrm>
                <a:custGeom>
                  <a:avLst/>
                  <a:gdLst>
                    <a:gd name="connsiteX0" fmla="*/ 48747 w 160895"/>
                    <a:gd name="connsiteY0" fmla="*/ 0 h 353159"/>
                    <a:gd name="connsiteX1" fmla="*/ 29697 w 160895"/>
                    <a:gd name="connsiteY1" fmla="*/ 98298 h 353159"/>
                    <a:gd name="connsiteX2" fmla="*/ 2169 w 160895"/>
                    <a:gd name="connsiteY2" fmla="*/ 215074 h 353159"/>
                    <a:gd name="connsiteX3" fmla="*/ 21219 w 160895"/>
                    <a:gd name="connsiteY3" fmla="*/ 315563 h 353159"/>
                    <a:gd name="connsiteX4" fmla="*/ 129138 w 160895"/>
                    <a:gd name="connsiteY4" fmla="*/ 331851 h 353159"/>
                    <a:gd name="connsiteX5" fmla="*/ 152284 w 160895"/>
                    <a:gd name="connsiteY5" fmla="*/ 210026 h 353159"/>
                    <a:gd name="connsiteX6" fmla="*/ 155617 w 160895"/>
                    <a:gd name="connsiteY6" fmla="*/ 86201 h 353159"/>
                    <a:gd name="connsiteX7" fmla="*/ 156856 w 160895"/>
                    <a:gd name="connsiteY7" fmla="*/ 8477 h 353159"/>
                    <a:gd name="connsiteX8" fmla="*/ 154855 w 160895"/>
                    <a:gd name="connsiteY8" fmla="*/ 26003 h 353159"/>
                    <a:gd name="connsiteX9" fmla="*/ 151522 w 160895"/>
                    <a:gd name="connsiteY9" fmla="*/ 45529 h 353159"/>
                    <a:gd name="connsiteX10" fmla="*/ 147331 w 160895"/>
                    <a:gd name="connsiteY10" fmla="*/ 46672 h 353159"/>
                    <a:gd name="connsiteX11" fmla="*/ 147331 w 160895"/>
                    <a:gd name="connsiteY11" fmla="*/ 37147 h 353159"/>
                    <a:gd name="connsiteX12" fmla="*/ 138377 w 160895"/>
                    <a:gd name="connsiteY12" fmla="*/ 21526 h 353159"/>
                    <a:gd name="connsiteX13" fmla="*/ 91324 w 160895"/>
                    <a:gd name="connsiteY13" fmla="*/ 14859 h 353159"/>
                    <a:gd name="connsiteX14" fmla="*/ 53223 w 160895"/>
                    <a:gd name="connsiteY14" fmla="*/ 17621 h 353159"/>
                    <a:gd name="connsiteX15" fmla="*/ 49794 w 160895"/>
                    <a:gd name="connsiteY15" fmla="*/ 31718 h 353159"/>
                    <a:gd name="connsiteX16" fmla="*/ 47032 w 160895"/>
                    <a:gd name="connsiteY16" fmla="*/ 42196 h 353159"/>
                    <a:gd name="connsiteX17" fmla="*/ 47699 w 160895"/>
                    <a:gd name="connsiteY17" fmla="*/ 19907 h 353159"/>
                    <a:gd name="connsiteX18" fmla="*/ 48366 w 160895"/>
                    <a:gd name="connsiteY18" fmla="*/ 9144 h 353159"/>
                    <a:gd name="connsiteX19" fmla="*/ 48747 w 160895"/>
                    <a:gd name="connsiteY19" fmla="*/ 0 h 35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0895" h="353159">
                      <a:moveTo>
                        <a:pt x="48747" y="0"/>
                      </a:moveTo>
                      <a:cubicBezTo>
                        <a:pt x="38555" y="762"/>
                        <a:pt x="35602" y="49530"/>
                        <a:pt x="29697" y="98298"/>
                      </a:cubicBezTo>
                      <a:cubicBezTo>
                        <a:pt x="23410" y="150590"/>
                        <a:pt x="7789" y="172212"/>
                        <a:pt x="2169" y="215074"/>
                      </a:cubicBezTo>
                      <a:cubicBezTo>
                        <a:pt x="-4212" y="264128"/>
                        <a:pt x="3884" y="285940"/>
                        <a:pt x="21219" y="315563"/>
                      </a:cubicBezTo>
                      <a:cubicBezTo>
                        <a:pt x="38555" y="345186"/>
                        <a:pt x="99134" y="374237"/>
                        <a:pt x="129138" y="331851"/>
                      </a:cubicBezTo>
                      <a:cubicBezTo>
                        <a:pt x="153522" y="297275"/>
                        <a:pt x="154569" y="258889"/>
                        <a:pt x="152284" y="210026"/>
                      </a:cubicBezTo>
                      <a:cubicBezTo>
                        <a:pt x="151036" y="168721"/>
                        <a:pt x="152149" y="127379"/>
                        <a:pt x="155617" y="86201"/>
                      </a:cubicBezTo>
                      <a:cubicBezTo>
                        <a:pt x="157522" y="49530"/>
                        <a:pt x="165714" y="12573"/>
                        <a:pt x="156856" y="8477"/>
                      </a:cubicBezTo>
                      <a:cubicBezTo>
                        <a:pt x="156189" y="13906"/>
                        <a:pt x="155522" y="20669"/>
                        <a:pt x="154855" y="26003"/>
                      </a:cubicBezTo>
                      <a:cubicBezTo>
                        <a:pt x="154465" y="32615"/>
                        <a:pt x="153347" y="39163"/>
                        <a:pt x="151522" y="45529"/>
                      </a:cubicBezTo>
                      <a:cubicBezTo>
                        <a:pt x="150474" y="48292"/>
                        <a:pt x="148283" y="51149"/>
                        <a:pt x="147331" y="46672"/>
                      </a:cubicBezTo>
                      <a:cubicBezTo>
                        <a:pt x="146813" y="43519"/>
                        <a:pt x="146813" y="40301"/>
                        <a:pt x="147331" y="37147"/>
                      </a:cubicBezTo>
                      <a:cubicBezTo>
                        <a:pt x="148855" y="23717"/>
                        <a:pt x="141996" y="22574"/>
                        <a:pt x="138377" y="21526"/>
                      </a:cubicBezTo>
                      <a:cubicBezTo>
                        <a:pt x="122818" y="18491"/>
                        <a:pt x="107113" y="16266"/>
                        <a:pt x="91324" y="14859"/>
                      </a:cubicBezTo>
                      <a:cubicBezTo>
                        <a:pt x="83608" y="14383"/>
                        <a:pt x="56843" y="13145"/>
                        <a:pt x="53223" y="17621"/>
                      </a:cubicBezTo>
                      <a:cubicBezTo>
                        <a:pt x="50887" y="21947"/>
                        <a:pt x="49706" y="26802"/>
                        <a:pt x="49794" y="31718"/>
                      </a:cubicBezTo>
                      <a:cubicBezTo>
                        <a:pt x="48937" y="39148"/>
                        <a:pt x="47223" y="44482"/>
                        <a:pt x="47032" y="42196"/>
                      </a:cubicBezTo>
                      <a:cubicBezTo>
                        <a:pt x="46844" y="34760"/>
                        <a:pt x="47066" y="27319"/>
                        <a:pt x="47699" y="19907"/>
                      </a:cubicBezTo>
                      <a:cubicBezTo>
                        <a:pt x="47699" y="16764"/>
                        <a:pt x="48270" y="12382"/>
                        <a:pt x="48366" y="9144"/>
                      </a:cubicBezTo>
                      <a:cubicBezTo>
                        <a:pt x="48461" y="5905"/>
                        <a:pt x="48556" y="3143"/>
                        <a:pt x="48747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1E895DE0-4874-37BA-B01D-A32B5BC0B388}"/>
                    </a:ext>
                  </a:extLst>
                </p:cNvPr>
                <p:cNvSpPr/>
                <p:nvPr/>
              </p:nvSpPr>
              <p:spPr>
                <a:xfrm>
                  <a:off x="7295017" y="4743596"/>
                  <a:ext cx="152987" cy="126898"/>
                </a:xfrm>
                <a:custGeom>
                  <a:avLst/>
                  <a:gdLst>
                    <a:gd name="connsiteX0" fmla="*/ 302 w 152987"/>
                    <a:gd name="connsiteY0" fmla="*/ 14749 h 126898"/>
                    <a:gd name="connsiteX1" fmla="*/ 19352 w 152987"/>
                    <a:gd name="connsiteY1" fmla="*/ 89235 h 126898"/>
                    <a:gd name="connsiteX2" fmla="*/ 132128 w 152987"/>
                    <a:gd name="connsiteY2" fmla="*/ 105618 h 126898"/>
                    <a:gd name="connsiteX3" fmla="*/ 152988 w 152987"/>
                    <a:gd name="connsiteY3" fmla="*/ 34085 h 126898"/>
                    <a:gd name="connsiteX4" fmla="*/ 302 w 152987"/>
                    <a:gd name="connsiteY4" fmla="*/ 14749 h 1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987" h="126898">
                      <a:moveTo>
                        <a:pt x="302" y="14749"/>
                      </a:moveTo>
                      <a:cubicBezTo>
                        <a:pt x="-1548" y="40983"/>
                        <a:pt x="5135" y="67111"/>
                        <a:pt x="19352" y="89235"/>
                      </a:cubicBezTo>
                      <a:cubicBezTo>
                        <a:pt x="36497" y="118858"/>
                        <a:pt x="102124" y="148004"/>
                        <a:pt x="132128" y="105618"/>
                      </a:cubicBezTo>
                      <a:cubicBezTo>
                        <a:pt x="146987" y="84472"/>
                        <a:pt x="151178" y="59517"/>
                        <a:pt x="152988" y="34085"/>
                      </a:cubicBezTo>
                      <a:cubicBezTo>
                        <a:pt x="134985" y="1319"/>
                        <a:pt x="28591" y="-13064"/>
                        <a:pt x="302" y="1474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AA07218D-D50D-87E7-5371-E21BC2A25BE0}"/>
                    </a:ext>
                  </a:extLst>
                </p:cNvPr>
                <p:cNvSpPr/>
                <p:nvPr/>
              </p:nvSpPr>
              <p:spPr>
                <a:xfrm>
                  <a:off x="7327504" y="4704973"/>
                  <a:ext cx="102475" cy="19434"/>
                </a:xfrm>
                <a:custGeom>
                  <a:avLst/>
                  <a:gdLst>
                    <a:gd name="connsiteX0" fmla="*/ 98307 w 102475"/>
                    <a:gd name="connsiteY0" fmla="*/ 19369 h 19434"/>
                    <a:gd name="connsiteX1" fmla="*/ 97069 w 102475"/>
                    <a:gd name="connsiteY1" fmla="*/ 19369 h 19434"/>
                    <a:gd name="connsiteX2" fmla="*/ 4105 w 102475"/>
                    <a:gd name="connsiteY2" fmla="*/ 10320 h 19434"/>
                    <a:gd name="connsiteX3" fmla="*/ 12 w 102475"/>
                    <a:gd name="connsiteY3" fmla="*/ 6816 h 19434"/>
                    <a:gd name="connsiteX4" fmla="*/ 2391 w 102475"/>
                    <a:gd name="connsiteY4" fmla="*/ 2986 h 19434"/>
                    <a:gd name="connsiteX5" fmla="*/ 100308 w 102475"/>
                    <a:gd name="connsiteY5" fmla="*/ 12511 h 19434"/>
                    <a:gd name="connsiteX6" fmla="*/ 102117 w 102475"/>
                    <a:gd name="connsiteY6" fmla="*/ 17559 h 19434"/>
                    <a:gd name="connsiteX7" fmla="*/ 98307 w 102475"/>
                    <a:gd name="connsiteY7" fmla="*/ 19369 h 1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475" h="19434">
                      <a:moveTo>
                        <a:pt x="98307" y="19369"/>
                      </a:moveTo>
                      <a:cubicBezTo>
                        <a:pt x="97899" y="19456"/>
                        <a:pt x="97477" y="19456"/>
                        <a:pt x="97069" y="19369"/>
                      </a:cubicBezTo>
                      <a:cubicBezTo>
                        <a:pt x="67506" y="7846"/>
                        <a:pt x="35335" y="4715"/>
                        <a:pt x="4105" y="10320"/>
                      </a:cubicBezTo>
                      <a:cubicBezTo>
                        <a:pt x="2007" y="10483"/>
                        <a:pt x="174" y="8914"/>
                        <a:pt x="12" y="6816"/>
                      </a:cubicBezTo>
                      <a:cubicBezTo>
                        <a:pt x="-117" y="5157"/>
                        <a:pt x="846" y="3606"/>
                        <a:pt x="2391" y="2986"/>
                      </a:cubicBezTo>
                      <a:cubicBezTo>
                        <a:pt x="35275" y="-3121"/>
                        <a:pt x="69216" y="181"/>
                        <a:pt x="100308" y="12511"/>
                      </a:cubicBezTo>
                      <a:cubicBezTo>
                        <a:pt x="102193" y="13412"/>
                        <a:pt x="103001" y="15665"/>
                        <a:pt x="102117" y="17559"/>
                      </a:cubicBezTo>
                      <a:cubicBezTo>
                        <a:pt x="101366" y="18916"/>
                        <a:pt x="99834" y="19644"/>
                        <a:pt x="98307" y="1936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E0D77E75-1118-CBAC-5D55-E827AB7DE266}"/>
                    </a:ext>
                  </a:extLst>
                </p:cNvPr>
                <p:cNvSpPr/>
                <p:nvPr/>
              </p:nvSpPr>
              <p:spPr>
                <a:xfrm>
                  <a:off x="7330497" y="4665903"/>
                  <a:ext cx="101929" cy="20846"/>
                </a:xfrm>
                <a:custGeom>
                  <a:avLst/>
                  <a:gdLst>
                    <a:gd name="connsiteX0" fmla="*/ 3398 w 101929"/>
                    <a:gd name="connsiteY0" fmla="*/ 12624 h 20846"/>
                    <a:gd name="connsiteX1" fmla="*/ 160 w 101929"/>
                    <a:gd name="connsiteY1" fmla="*/ 10052 h 20846"/>
                    <a:gd name="connsiteX2" fmla="*/ 2541 w 101929"/>
                    <a:gd name="connsiteY2" fmla="*/ 5290 h 20846"/>
                    <a:gd name="connsiteX3" fmla="*/ 100363 w 101929"/>
                    <a:gd name="connsiteY3" fmla="*/ 13957 h 20846"/>
                    <a:gd name="connsiteX4" fmla="*/ 101198 w 101929"/>
                    <a:gd name="connsiteY4" fmla="*/ 19280 h 20846"/>
                    <a:gd name="connsiteX5" fmla="*/ 96839 w 101929"/>
                    <a:gd name="connsiteY5" fmla="*/ 20624 h 20846"/>
                    <a:gd name="connsiteX6" fmla="*/ 5018 w 101929"/>
                    <a:gd name="connsiteY6" fmla="*/ 12433 h 20846"/>
                    <a:gd name="connsiteX7" fmla="*/ 3398 w 101929"/>
                    <a:gd name="connsiteY7" fmla="*/ 12624 h 20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929" h="20846">
                      <a:moveTo>
                        <a:pt x="3398" y="12624"/>
                      </a:moveTo>
                      <a:cubicBezTo>
                        <a:pt x="1934" y="12414"/>
                        <a:pt x="696" y="11431"/>
                        <a:pt x="160" y="10052"/>
                      </a:cubicBezTo>
                      <a:cubicBezTo>
                        <a:pt x="-419" y="8086"/>
                        <a:pt x="620" y="6006"/>
                        <a:pt x="2541" y="5290"/>
                      </a:cubicBezTo>
                      <a:cubicBezTo>
                        <a:pt x="47975" y="-10141"/>
                        <a:pt x="98458" y="13005"/>
                        <a:pt x="100363" y="13957"/>
                      </a:cubicBezTo>
                      <a:cubicBezTo>
                        <a:pt x="102063" y="15197"/>
                        <a:pt x="102437" y="17580"/>
                        <a:pt x="101198" y="19280"/>
                      </a:cubicBezTo>
                      <a:cubicBezTo>
                        <a:pt x="100203" y="20645"/>
                        <a:pt x="98429" y="21192"/>
                        <a:pt x="96839" y="20624"/>
                      </a:cubicBezTo>
                      <a:cubicBezTo>
                        <a:pt x="96839" y="20625"/>
                        <a:pt x="47309" y="-1950"/>
                        <a:pt x="5018" y="12433"/>
                      </a:cubicBezTo>
                      <a:cubicBezTo>
                        <a:pt x="4492" y="12586"/>
                        <a:pt x="3945" y="12650"/>
                        <a:pt x="3398" y="12624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7525FEC7-2EC5-53B2-A0DD-5B559D515526}"/>
                    </a:ext>
                  </a:extLst>
                </p:cNvPr>
                <p:cNvSpPr/>
                <p:nvPr/>
              </p:nvSpPr>
              <p:spPr>
                <a:xfrm>
                  <a:off x="7332400" y="4630406"/>
                  <a:ext cx="103913" cy="21767"/>
                </a:xfrm>
                <a:custGeom>
                  <a:avLst/>
                  <a:gdLst>
                    <a:gd name="connsiteX0" fmla="*/ 3401 w 103913"/>
                    <a:gd name="connsiteY0" fmla="*/ 13640 h 21767"/>
                    <a:gd name="connsiteX1" fmla="*/ 257 w 103913"/>
                    <a:gd name="connsiteY1" fmla="*/ 11163 h 21767"/>
                    <a:gd name="connsiteX2" fmla="*/ 2282 w 103913"/>
                    <a:gd name="connsiteY2" fmla="*/ 6462 h 21767"/>
                    <a:gd name="connsiteX3" fmla="*/ 2448 w 103913"/>
                    <a:gd name="connsiteY3" fmla="*/ 6401 h 21767"/>
                    <a:gd name="connsiteX4" fmla="*/ 102080 w 103913"/>
                    <a:gd name="connsiteY4" fmla="*/ 14783 h 21767"/>
                    <a:gd name="connsiteX5" fmla="*/ 103413 w 103913"/>
                    <a:gd name="connsiteY5" fmla="*/ 19926 h 21767"/>
                    <a:gd name="connsiteX6" fmla="*/ 98174 w 103913"/>
                    <a:gd name="connsiteY6" fmla="*/ 21260 h 21767"/>
                    <a:gd name="connsiteX7" fmla="*/ 5020 w 103913"/>
                    <a:gd name="connsiteY7" fmla="*/ 13449 h 21767"/>
                    <a:gd name="connsiteX8" fmla="*/ 3401 w 103913"/>
                    <a:gd name="connsiteY8" fmla="*/ 13639 h 21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913" h="21767">
                      <a:moveTo>
                        <a:pt x="3401" y="13640"/>
                      </a:moveTo>
                      <a:cubicBezTo>
                        <a:pt x="1940" y="13547"/>
                        <a:pt x="689" y="12561"/>
                        <a:pt x="257" y="11163"/>
                      </a:cubicBezTo>
                      <a:cubicBezTo>
                        <a:pt x="-482" y="9306"/>
                        <a:pt x="425" y="7201"/>
                        <a:pt x="2282" y="6462"/>
                      </a:cubicBezTo>
                      <a:cubicBezTo>
                        <a:pt x="2337" y="6440"/>
                        <a:pt x="2392" y="6420"/>
                        <a:pt x="2448" y="6401"/>
                      </a:cubicBezTo>
                      <a:cubicBezTo>
                        <a:pt x="52454" y="-11506"/>
                        <a:pt x="100365" y="13735"/>
                        <a:pt x="102080" y="14783"/>
                      </a:cubicBezTo>
                      <a:cubicBezTo>
                        <a:pt x="103844" y="15853"/>
                        <a:pt x="104435" y="18133"/>
                        <a:pt x="103413" y="19926"/>
                      </a:cubicBezTo>
                      <a:cubicBezTo>
                        <a:pt x="102306" y="21703"/>
                        <a:pt x="99996" y="22291"/>
                        <a:pt x="98174" y="21260"/>
                      </a:cubicBezTo>
                      <a:cubicBezTo>
                        <a:pt x="98174" y="21260"/>
                        <a:pt x="51597" y="-3220"/>
                        <a:pt x="5020" y="13449"/>
                      </a:cubicBezTo>
                      <a:cubicBezTo>
                        <a:pt x="4504" y="13646"/>
                        <a:pt x="3948" y="13711"/>
                        <a:pt x="3401" y="1363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D9991808-6AD3-55FA-42AC-836615AF8511}"/>
                    </a:ext>
                  </a:extLst>
                </p:cNvPr>
                <p:cNvSpPr/>
                <p:nvPr/>
              </p:nvSpPr>
              <p:spPr>
                <a:xfrm>
                  <a:off x="7334587" y="4596831"/>
                  <a:ext cx="104626" cy="22563"/>
                </a:xfrm>
                <a:custGeom>
                  <a:avLst/>
                  <a:gdLst>
                    <a:gd name="connsiteX0" fmla="*/ 3404 w 104626"/>
                    <a:gd name="connsiteY0" fmla="*/ 13305 h 22563"/>
                    <a:gd name="connsiteX1" fmla="*/ 261 w 104626"/>
                    <a:gd name="connsiteY1" fmla="*/ 10924 h 22563"/>
                    <a:gd name="connsiteX2" fmla="*/ 2351 w 104626"/>
                    <a:gd name="connsiteY2" fmla="*/ 6104 h 22563"/>
                    <a:gd name="connsiteX3" fmla="*/ 2452 w 104626"/>
                    <a:gd name="connsiteY3" fmla="*/ 6066 h 22563"/>
                    <a:gd name="connsiteX4" fmla="*/ 102750 w 104626"/>
                    <a:gd name="connsiteY4" fmla="*/ 15591 h 22563"/>
                    <a:gd name="connsiteX5" fmla="*/ 104131 w 104626"/>
                    <a:gd name="connsiteY5" fmla="*/ 20687 h 22563"/>
                    <a:gd name="connsiteX6" fmla="*/ 99035 w 104626"/>
                    <a:gd name="connsiteY6" fmla="*/ 22068 h 22563"/>
                    <a:gd name="connsiteX7" fmla="*/ 5119 w 104626"/>
                    <a:gd name="connsiteY7" fmla="*/ 13115 h 22563"/>
                    <a:gd name="connsiteX8" fmla="*/ 3404 w 104626"/>
                    <a:gd name="connsiteY8" fmla="*/ 13305 h 2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626" h="22563">
                      <a:moveTo>
                        <a:pt x="3404" y="13305"/>
                      </a:moveTo>
                      <a:cubicBezTo>
                        <a:pt x="1978" y="13202"/>
                        <a:pt x="746" y="12269"/>
                        <a:pt x="261" y="10924"/>
                      </a:cubicBezTo>
                      <a:cubicBezTo>
                        <a:pt x="-493" y="9016"/>
                        <a:pt x="443" y="6858"/>
                        <a:pt x="2351" y="6104"/>
                      </a:cubicBezTo>
                      <a:cubicBezTo>
                        <a:pt x="2384" y="6091"/>
                        <a:pt x="2418" y="6079"/>
                        <a:pt x="2452" y="6066"/>
                      </a:cubicBezTo>
                      <a:cubicBezTo>
                        <a:pt x="49315" y="-11460"/>
                        <a:pt x="100845" y="14448"/>
                        <a:pt x="102750" y="15591"/>
                      </a:cubicBezTo>
                      <a:cubicBezTo>
                        <a:pt x="104538" y="16617"/>
                        <a:pt x="105157" y="18899"/>
                        <a:pt x="104131" y="20687"/>
                      </a:cubicBezTo>
                      <a:cubicBezTo>
                        <a:pt x="103105" y="22476"/>
                        <a:pt x="100824" y="23094"/>
                        <a:pt x="99035" y="22068"/>
                      </a:cubicBezTo>
                      <a:cubicBezTo>
                        <a:pt x="98559" y="22068"/>
                        <a:pt x="48553" y="-3173"/>
                        <a:pt x="5119" y="13115"/>
                      </a:cubicBezTo>
                      <a:cubicBezTo>
                        <a:pt x="4572" y="13319"/>
                        <a:pt x="3982" y="13385"/>
                        <a:pt x="3404" y="133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2CE49A67-05EE-B351-8DE0-ECB3D2000C44}"/>
                    </a:ext>
                  </a:extLst>
                </p:cNvPr>
                <p:cNvSpPr/>
                <p:nvPr/>
              </p:nvSpPr>
              <p:spPr>
                <a:xfrm>
                  <a:off x="7336629" y="3069182"/>
                  <a:ext cx="591150" cy="1331148"/>
                </a:xfrm>
                <a:custGeom>
                  <a:avLst/>
                  <a:gdLst>
                    <a:gd name="connsiteX0" fmla="*/ 111947 w 591150"/>
                    <a:gd name="connsiteY0" fmla="*/ 4667 h 1331148"/>
                    <a:gd name="connsiteX1" fmla="*/ 37176 w 591150"/>
                    <a:gd name="connsiteY1" fmla="*/ 402908 h 1331148"/>
                    <a:gd name="connsiteX2" fmla="*/ 39653 w 591150"/>
                    <a:gd name="connsiteY2" fmla="*/ 750284 h 1331148"/>
                    <a:gd name="connsiteX3" fmla="*/ 6125 w 591150"/>
                    <a:gd name="connsiteY3" fmla="*/ 980123 h 1331148"/>
                    <a:gd name="connsiteX4" fmla="*/ 8887 w 591150"/>
                    <a:gd name="connsiteY4" fmla="*/ 1301877 h 1331148"/>
                    <a:gd name="connsiteX5" fmla="*/ 75562 w 591150"/>
                    <a:gd name="connsiteY5" fmla="*/ 1330452 h 1331148"/>
                    <a:gd name="connsiteX6" fmla="*/ 153000 w 591150"/>
                    <a:gd name="connsiteY6" fmla="*/ 1315593 h 1331148"/>
                    <a:gd name="connsiteX7" fmla="*/ 243583 w 591150"/>
                    <a:gd name="connsiteY7" fmla="*/ 941356 h 1331148"/>
                    <a:gd name="connsiteX8" fmla="*/ 319783 w 591150"/>
                    <a:gd name="connsiteY8" fmla="*/ 562166 h 1331148"/>
                    <a:gd name="connsiteX9" fmla="*/ 353692 w 591150"/>
                    <a:gd name="connsiteY9" fmla="*/ 798005 h 1331148"/>
                    <a:gd name="connsiteX10" fmla="*/ 353692 w 591150"/>
                    <a:gd name="connsiteY10" fmla="*/ 1007555 h 1331148"/>
                    <a:gd name="connsiteX11" fmla="*/ 397316 w 591150"/>
                    <a:gd name="connsiteY11" fmla="*/ 1268159 h 1331148"/>
                    <a:gd name="connsiteX12" fmla="*/ 477326 w 591150"/>
                    <a:gd name="connsiteY12" fmla="*/ 1281017 h 1331148"/>
                    <a:gd name="connsiteX13" fmla="*/ 554955 w 591150"/>
                    <a:gd name="connsiteY13" fmla="*/ 1261205 h 1331148"/>
                    <a:gd name="connsiteX14" fmla="*/ 591150 w 591150"/>
                    <a:gd name="connsiteY14" fmla="*/ 733901 h 1331148"/>
                    <a:gd name="connsiteX15" fmla="*/ 547145 w 591150"/>
                    <a:gd name="connsiteY15" fmla="*/ 0 h 133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1150" h="1331148">
                      <a:moveTo>
                        <a:pt x="111947" y="4667"/>
                      </a:moveTo>
                      <a:cubicBezTo>
                        <a:pt x="66323" y="87821"/>
                        <a:pt x="41843" y="155734"/>
                        <a:pt x="37176" y="402908"/>
                      </a:cubicBezTo>
                      <a:cubicBezTo>
                        <a:pt x="32509" y="650081"/>
                        <a:pt x="40605" y="720471"/>
                        <a:pt x="39653" y="750284"/>
                      </a:cubicBezTo>
                      <a:cubicBezTo>
                        <a:pt x="38700" y="780098"/>
                        <a:pt x="21365" y="833342"/>
                        <a:pt x="6125" y="980123"/>
                      </a:cubicBezTo>
                      <a:cubicBezTo>
                        <a:pt x="-9115" y="1126903"/>
                        <a:pt x="8887" y="1301877"/>
                        <a:pt x="8887" y="1301877"/>
                      </a:cubicBezTo>
                      <a:cubicBezTo>
                        <a:pt x="8887" y="1301877"/>
                        <a:pt x="19364" y="1325499"/>
                        <a:pt x="75562" y="1330452"/>
                      </a:cubicBezTo>
                      <a:cubicBezTo>
                        <a:pt x="127283" y="1335024"/>
                        <a:pt x="153000" y="1315593"/>
                        <a:pt x="153000" y="1315593"/>
                      </a:cubicBezTo>
                      <a:cubicBezTo>
                        <a:pt x="153000" y="1315593"/>
                        <a:pt x="223961" y="1029843"/>
                        <a:pt x="243583" y="941356"/>
                      </a:cubicBezTo>
                      <a:cubicBezTo>
                        <a:pt x="263204" y="852869"/>
                        <a:pt x="319783" y="562166"/>
                        <a:pt x="319783" y="562166"/>
                      </a:cubicBezTo>
                      <a:lnTo>
                        <a:pt x="353692" y="798005"/>
                      </a:lnTo>
                      <a:cubicBezTo>
                        <a:pt x="353692" y="798005"/>
                        <a:pt x="337880" y="878967"/>
                        <a:pt x="353692" y="1007555"/>
                      </a:cubicBezTo>
                      <a:cubicBezTo>
                        <a:pt x="369503" y="1136142"/>
                        <a:pt x="397316" y="1268159"/>
                        <a:pt x="397316" y="1268159"/>
                      </a:cubicBezTo>
                      <a:cubicBezTo>
                        <a:pt x="423038" y="1277055"/>
                        <a:pt x="450112" y="1281407"/>
                        <a:pt x="477326" y="1281017"/>
                      </a:cubicBezTo>
                      <a:cubicBezTo>
                        <a:pt x="504379" y="1280451"/>
                        <a:pt x="530940" y="1273673"/>
                        <a:pt x="554955" y="1261205"/>
                      </a:cubicBezTo>
                      <a:cubicBezTo>
                        <a:pt x="554955" y="1261205"/>
                        <a:pt x="591055" y="880205"/>
                        <a:pt x="591150" y="733901"/>
                      </a:cubicBezTo>
                      <a:cubicBezTo>
                        <a:pt x="591245" y="587597"/>
                        <a:pt x="580292" y="216027"/>
                        <a:pt x="547145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C392D55-43DA-9ADA-5E5C-5690A1A009E3}"/>
                    </a:ext>
                  </a:extLst>
                </p:cNvPr>
                <p:cNvSpPr/>
                <p:nvPr/>
              </p:nvSpPr>
              <p:spPr>
                <a:xfrm>
                  <a:off x="7434194" y="3116045"/>
                  <a:ext cx="457390" cy="1218533"/>
                </a:xfrm>
                <a:custGeom>
                  <a:avLst/>
                  <a:gdLst>
                    <a:gd name="connsiteX0" fmla="*/ 268986 w 457390"/>
                    <a:gd name="connsiteY0" fmla="*/ 234601 h 1218533"/>
                    <a:gd name="connsiteX1" fmla="*/ 222694 w 457390"/>
                    <a:gd name="connsiteY1" fmla="*/ 515207 h 1218533"/>
                    <a:gd name="connsiteX2" fmla="*/ 256603 w 457390"/>
                    <a:gd name="connsiteY2" fmla="*/ 751046 h 1218533"/>
                    <a:gd name="connsiteX3" fmla="*/ 242221 w 457390"/>
                    <a:gd name="connsiteY3" fmla="*/ 512064 h 1218533"/>
                    <a:gd name="connsiteX4" fmla="*/ 283559 w 457390"/>
                    <a:gd name="connsiteY4" fmla="*/ 281654 h 1218533"/>
                    <a:gd name="connsiteX5" fmla="*/ 420815 w 457390"/>
                    <a:gd name="connsiteY5" fmla="*/ 170783 h 1218533"/>
                    <a:gd name="connsiteX6" fmla="*/ 268986 w 457390"/>
                    <a:gd name="connsiteY6" fmla="*/ 234601 h 1218533"/>
                    <a:gd name="connsiteX7" fmla="*/ 104489 w 457390"/>
                    <a:gd name="connsiteY7" fmla="*/ 70580 h 1218533"/>
                    <a:gd name="connsiteX8" fmla="*/ 124682 w 457390"/>
                    <a:gd name="connsiteY8" fmla="*/ 0 h 1218533"/>
                    <a:gd name="connsiteX9" fmla="*/ 92964 w 457390"/>
                    <a:gd name="connsiteY9" fmla="*/ 66675 h 1218533"/>
                    <a:gd name="connsiteX10" fmla="*/ 71914 w 457390"/>
                    <a:gd name="connsiteY10" fmla="*/ 137732 h 1218533"/>
                    <a:gd name="connsiteX11" fmla="*/ 58483 w 457390"/>
                    <a:gd name="connsiteY11" fmla="*/ 210407 h 1218533"/>
                    <a:gd name="connsiteX12" fmla="*/ 53626 w 457390"/>
                    <a:gd name="connsiteY12" fmla="*/ 284321 h 1218533"/>
                    <a:gd name="connsiteX13" fmla="*/ 70485 w 457390"/>
                    <a:gd name="connsiteY13" fmla="*/ 212598 h 1218533"/>
                    <a:gd name="connsiteX14" fmla="*/ 87058 w 457390"/>
                    <a:gd name="connsiteY14" fmla="*/ 141256 h 1218533"/>
                    <a:gd name="connsiteX15" fmla="*/ 104489 w 457390"/>
                    <a:gd name="connsiteY15" fmla="*/ 70580 h 1218533"/>
                    <a:gd name="connsiteX16" fmla="*/ 69151 w 457390"/>
                    <a:gd name="connsiteY16" fmla="*/ 53054 h 1218533"/>
                    <a:gd name="connsiteX17" fmla="*/ 92392 w 457390"/>
                    <a:gd name="connsiteY17" fmla="*/ 9049 h 1218533"/>
                    <a:gd name="connsiteX18" fmla="*/ 59055 w 457390"/>
                    <a:gd name="connsiteY18" fmla="*/ 46482 h 1218533"/>
                    <a:gd name="connsiteX19" fmla="*/ 31909 w 457390"/>
                    <a:gd name="connsiteY19" fmla="*/ 88583 h 1218533"/>
                    <a:gd name="connsiteX20" fmla="*/ 11335 w 457390"/>
                    <a:gd name="connsiteY20" fmla="*/ 134493 h 1218533"/>
                    <a:gd name="connsiteX21" fmla="*/ 0 w 457390"/>
                    <a:gd name="connsiteY21" fmla="*/ 183452 h 1218533"/>
                    <a:gd name="connsiteX22" fmla="*/ 22479 w 457390"/>
                    <a:gd name="connsiteY22" fmla="*/ 138779 h 1218533"/>
                    <a:gd name="connsiteX23" fmla="*/ 45529 w 457390"/>
                    <a:gd name="connsiteY23" fmla="*/ 95631 h 1218533"/>
                    <a:gd name="connsiteX24" fmla="*/ 69151 w 457390"/>
                    <a:gd name="connsiteY24" fmla="*/ 53054 h 1218533"/>
                    <a:gd name="connsiteX25" fmla="*/ 39910 w 457390"/>
                    <a:gd name="connsiteY25" fmla="*/ 989933 h 1218533"/>
                    <a:gd name="connsiteX26" fmla="*/ 1810 w 457390"/>
                    <a:gd name="connsiteY26" fmla="*/ 1218533 h 1218533"/>
                    <a:gd name="connsiteX27" fmla="*/ 51816 w 457390"/>
                    <a:gd name="connsiteY27" fmla="*/ 992410 h 1218533"/>
                    <a:gd name="connsiteX28" fmla="*/ 97536 w 457390"/>
                    <a:gd name="connsiteY28" fmla="*/ 765334 h 1218533"/>
                    <a:gd name="connsiteX29" fmla="*/ 128206 w 457390"/>
                    <a:gd name="connsiteY29" fmla="*/ 535305 h 1218533"/>
                    <a:gd name="connsiteX30" fmla="*/ 146018 w 457390"/>
                    <a:gd name="connsiteY30" fmla="*/ 304324 h 1218533"/>
                    <a:gd name="connsiteX31" fmla="*/ 116205 w 457390"/>
                    <a:gd name="connsiteY31" fmla="*/ 533972 h 1218533"/>
                    <a:gd name="connsiteX32" fmla="*/ 82201 w 457390"/>
                    <a:gd name="connsiteY32" fmla="*/ 762572 h 1218533"/>
                    <a:gd name="connsiteX33" fmla="*/ 39910 w 457390"/>
                    <a:gd name="connsiteY33" fmla="*/ 989838 h 1218533"/>
                    <a:gd name="connsiteX34" fmla="*/ 438912 w 457390"/>
                    <a:gd name="connsiteY34" fmla="*/ 606076 h 1218533"/>
                    <a:gd name="connsiteX35" fmla="*/ 441865 w 457390"/>
                    <a:gd name="connsiteY35" fmla="*/ 706279 h 1218533"/>
                    <a:gd name="connsiteX36" fmla="*/ 437483 w 457390"/>
                    <a:gd name="connsiteY36" fmla="*/ 806768 h 1218533"/>
                    <a:gd name="connsiteX37" fmla="*/ 432340 w 457390"/>
                    <a:gd name="connsiteY37" fmla="*/ 907447 h 1218533"/>
                    <a:gd name="connsiteX38" fmla="*/ 424339 w 457390"/>
                    <a:gd name="connsiteY38" fmla="*/ 1108996 h 1218533"/>
                    <a:gd name="connsiteX39" fmla="*/ 444532 w 457390"/>
                    <a:gd name="connsiteY39" fmla="*/ 908209 h 1218533"/>
                    <a:gd name="connsiteX40" fmla="*/ 457390 w 457390"/>
                    <a:gd name="connsiteY40" fmla="*/ 706565 h 1218533"/>
                    <a:gd name="connsiteX41" fmla="*/ 445389 w 457390"/>
                    <a:gd name="connsiteY41" fmla="*/ 504635 h 1218533"/>
                    <a:gd name="connsiteX42" fmla="*/ 420815 w 457390"/>
                    <a:gd name="connsiteY42" fmla="*/ 304610 h 1218533"/>
                    <a:gd name="connsiteX43" fmla="*/ 433388 w 457390"/>
                    <a:gd name="connsiteY43" fmla="*/ 505968 h 1218533"/>
                    <a:gd name="connsiteX44" fmla="*/ 438912 w 457390"/>
                    <a:gd name="connsiteY44" fmla="*/ 605981 h 121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57390" h="1218533">
                      <a:moveTo>
                        <a:pt x="268986" y="234601"/>
                      </a:moveTo>
                      <a:lnTo>
                        <a:pt x="222694" y="515207"/>
                      </a:lnTo>
                      <a:lnTo>
                        <a:pt x="256603" y="751046"/>
                      </a:lnTo>
                      <a:lnTo>
                        <a:pt x="242221" y="512064"/>
                      </a:lnTo>
                      <a:lnTo>
                        <a:pt x="283559" y="281654"/>
                      </a:lnTo>
                      <a:cubicBezTo>
                        <a:pt x="318707" y="273177"/>
                        <a:pt x="398812" y="230981"/>
                        <a:pt x="420815" y="170783"/>
                      </a:cubicBezTo>
                      <a:cubicBezTo>
                        <a:pt x="366522" y="227648"/>
                        <a:pt x="268986" y="234601"/>
                        <a:pt x="268986" y="234601"/>
                      </a:cubicBezTo>
                      <a:close/>
                      <a:moveTo>
                        <a:pt x="104489" y="70580"/>
                      </a:moveTo>
                      <a:cubicBezTo>
                        <a:pt x="110776" y="47054"/>
                        <a:pt x="117253" y="23622"/>
                        <a:pt x="124682" y="0"/>
                      </a:cubicBezTo>
                      <a:cubicBezTo>
                        <a:pt x="111789" y="21045"/>
                        <a:pt x="101157" y="43394"/>
                        <a:pt x="92964" y="66675"/>
                      </a:cubicBezTo>
                      <a:cubicBezTo>
                        <a:pt x="84580" y="89934"/>
                        <a:pt x="77551" y="113659"/>
                        <a:pt x="71914" y="137732"/>
                      </a:cubicBezTo>
                      <a:cubicBezTo>
                        <a:pt x="66294" y="161735"/>
                        <a:pt x="61722" y="186023"/>
                        <a:pt x="58483" y="210407"/>
                      </a:cubicBezTo>
                      <a:cubicBezTo>
                        <a:pt x="54960" y="234883"/>
                        <a:pt x="53336" y="259595"/>
                        <a:pt x="53626" y="284321"/>
                      </a:cubicBezTo>
                      <a:cubicBezTo>
                        <a:pt x="59531" y="260223"/>
                        <a:pt x="64960" y="236696"/>
                        <a:pt x="70485" y="212598"/>
                      </a:cubicBezTo>
                      <a:cubicBezTo>
                        <a:pt x="76009" y="188500"/>
                        <a:pt x="81248" y="164973"/>
                        <a:pt x="87058" y="141256"/>
                      </a:cubicBezTo>
                      <a:cubicBezTo>
                        <a:pt x="92869" y="117539"/>
                        <a:pt x="98488" y="94202"/>
                        <a:pt x="104489" y="70580"/>
                      </a:cubicBezTo>
                      <a:close/>
                      <a:moveTo>
                        <a:pt x="69151" y="53054"/>
                      </a:moveTo>
                      <a:cubicBezTo>
                        <a:pt x="77152" y="38672"/>
                        <a:pt x="85153" y="24479"/>
                        <a:pt x="92392" y="9049"/>
                      </a:cubicBezTo>
                      <a:cubicBezTo>
                        <a:pt x="80095" y="20419"/>
                        <a:pt x="68930" y="32955"/>
                        <a:pt x="59055" y="46482"/>
                      </a:cubicBezTo>
                      <a:cubicBezTo>
                        <a:pt x="49029" y="59861"/>
                        <a:pt x="39958" y="73929"/>
                        <a:pt x="31909" y="88583"/>
                      </a:cubicBezTo>
                      <a:cubicBezTo>
                        <a:pt x="23857" y="103322"/>
                        <a:pt x="16977" y="118673"/>
                        <a:pt x="11335" y="134493"/>
                      </a:cubicBezTo>
                      <a:cubicBezTo>
                        <a:pt x="5479" y="150261"/>
                        <a:pt x="1669" y="166715"/>
                        <a:pt x="0" y="183452"/>
                      </a:cubicBezTo>
                      <a:lnTo>
                        <a:pt x="22479" y="138779"/>
                      </a:lnTo>
                      <a:cubicBezTo>
                        <a:pt x="30099" y="124301"/>
                        <a:pt x="37624" y="110204"/>
                        <a:pt x="45529" y="95631"/>
                      </a:cubicBezTo>
                      <a:cubicBezTo>
                        <a:pt x="53435" y="81058"/>
                        <a:pt x="61341" y="67342"/>
                        <a:pt x="69151" y="53054"/>
                      </a:cubicBezTo>
                      <a:close/>
                      <a:moveTo>
                        <a:pt x="39910" y="989933"/>
                      </a:moveTo>
                      <a:cubicBezTo>
                        <a:pt x="26194" y="1066133"/>
                        <a:pt x="13494" y="1142333"/>
                        <a:pt x="1810" y="1218533"/>
                      </a:cubicBezTo>
                      <a:cubicBezTo>
                        <a:pt x="19526" y="1143286"/>
                        <a:pt x="36195" y="1067911"/>
                        <a:pt x="51816" y="992410"/>
                      </a:cubicBezTo>
                      <a:cubicBezTo>
                        <a:pt x="67723" y="916781"/>
                        <a:pt x="82677" y="841343"/>
                        <a:pt x="97536" y="765334"/>
                      </a:cubicBezTo>
                      <a:cubicBezTo>
                        <a:pt x="112395" y="689324"/>
                        <a:pt x="120777" y="612267"/>
                        <a:pt x="128206" y="535305"/>
                      </a:cubicBezTo>
                      <a:cubicBezTo>
                        <a:pt x="135636" y="458343"/>
                        <a:pt x="141351" y="381476"/>
                        <a:pt x="146018" y="304324"/>
                      </a:cubicBezTo>
                      <a:cubicBezTo>
                        <a:pt x="135350" y="380524"/>
                        <a:pt x="125825" y="457486"/>
                        <a:pt x="116205" y="533972"/>
                      </a:cubicBezTo>
                      <a:cubicBezTo>
                        <a:pt x="106585" y="610457"/>
                        <a:pt x="96298" y="686848"/>
                        <a:pt x="82201" y="762572"/>
                      </a:cubicBezTo>
                      <a:cubicBezTo>
                        <a:pt x="68104" y="838295"/>
                        <a:pt x="53340" y="913924"/>
                        <a:pt x="39910" y="989838"/>
                      </a:cubicBezTo>
                      <a:close/>
                      <a:moveTo>
                        <a:pt x="438912" y="606076"/>
                      </a:moveTo>
                      <a:cubicBezTo>
                        <a:pt x="440436" y="639604"/>
                        <a:pt x="442436" y="672751"/>
                        <a:pt x="441865" y="706279"/>
                      </a:cubicBezTo>
                      <a:cubicBezTo>
                        <a:pt x="441293" y="739807"/>
                        <a:pt x="439103" y="772954"/>
                        <a:pt x="437483" y="806768"/>
                      </a:cubicBezTo>
                      <a:lnTo>
                        <a:pt x="432340" y="907447"/>
                      </a:lnTo>
                      <a:cubicBezTo>
                        <a:pt x="428911" y="974503"/>
                        <a:pt x="426244" y="1041686"/>
                        <a:pt x="424339" y="1108996"/>
                      </a:cubicBezTo>
                      <a:cubicBezTo>
                        <a:pt x="432276" y="1042130"/>
                        <a:pt x="439007" y="975201"/>
                        <a:pt x="444532" y="908209"/>
                      </a:cubicBezTo>
                      <a:cubicBezTo>
                        <a:pt x="449961" y="841534"/>
                        <a:pt x="455105" y="774287"/>
                        <a:pt x="457390" y="706565"/>
                      </a:cubicBezTo>
                      <a:cubicBezTo>
                        <a:pt x="457390" y="638556"/>
                        <a:pt x="451485" y="571691"/>
                        <a:pt x="445389" y="504635"/>
                      </a:cubicBezTo>
                      <a:cubicBezTo>
                        <a:pt x="439293" y="437579"/>
                        <a:pt x="431101" y="370808"/>
                        <a:pt x="420815" y="304610"/>
                      </a:cubicBezTo>
                      <a:lnTo>
                        <a:pt x="433388" y="505968"/>
                      </a:lnTo>
                      <a:cubicBezTo>
                        <a:pt x="435007" y="538829"/>
                        <a:pt x="437388" y="572453"/>
                        <a:pt x="438912" y="6059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" name="图形 10">
                <a:extLst>
                  <a:ext uri="{FF2B5EF4-FFF2-40B4-BE49-F238E27FC236}">
                    <a16:creationId xmlns:a16="http://schemas.microsoft.com/office/drawing/2014/main" id="{3ECFE79E-294D-FC7C-3E04-3F5FB035E1D8}"/>
                  </a:ext>
                </a:extLst>
              </p:cNvPr>
              <p:cNvGrpSpPr/>
              <p:nvPr/>
            </p:nvGrpSpPr>
            <p:grpSpPr>
              <a:xfrm>
                <a:off x="7369016" y="2150447"/>
                <a:ext cx="1006833" cy="1089741"/>
                <a:chOff x="7369016" y="2150447"/>
                <a:chExt cx="1006833" cy="1089741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418CB62D-3D5E-759C-0B8B-6BD0EF453828}"/>
                    </a:ext>
                  </a:extLst>
                </p:cNvPr>
                <p:cNvSpPr/>
                <p:nvPr/>
              </p:nvSpPr>
              <p:spPr>
                <a:xfrm>
                  <a:off x="7772998" y="2600618"/>
                  <a:ext cx="602851" cy="460871"/>
                </a:xfrm>
                <a:custGeom>
                  <a:avLst/>
                  <a:gdLst>
                    <a:gd name="connsiteX0" fmla="*/ 2381 w 602851"/>
                    <a:gd name="connsiteY0" fmla="*/ 16508 h 460871"/>
                    <a:gd name="connsiteX1" fmla="*/ 129635 w 602851"/>
                    <a:gd name="connsiteY1" fmla="*/ 126045 h 460871"/>
                    <a:gd name="connsiteX2" fmla="*/ 239744 w 602851"/>
                    <a:gd name="connsiteY2" fmla="*/ 292256 h 460871"/>
                    <a:gd name="connsiteX3" fmla="*/ 392906 w 602851"/>
                    <a:gd name="connsiteY3" fmla="*/ 197006 h 460871"/>
                    <a:gd name="connsiteX4" fmla="*/ 421481 w 602851"/>
                    <a:gd name="connsiteY4" fmla="*/ 130331 h 460871"/>
                    <a:gd name="connsiteX5" fmla="*/ 438722 w 602851"/>
                    <a:gd name="connsiteY5" fmla="*/ 56703 h 460871"/>
                    <a:gd name="connsiteX6" fmla="*/ 462344 w 602851"/>
                    <a:gd name="connsiteY6" fmla="*/ 57656 h 460871"/>
                    <a:gd name="connsiteX7" fmla="*/ 474631 w 602851"/>
                    <a:gd name="connsiteY7" fmla="*/ 114806 h 460871"/>
                    <a:gd name="connsiteX8" fmla="*/ 505778 w 602851"/>
                    <a:gd name="connsiteY8" fmla="*/ 92231 h 460871"/>
                    <a:gd name="connsiteX9" fmla="*/ 556546 w 602851"/>
                    <a:gd name="connsiteY9" fmla="*/ 18317 h 460871"/>
                    <a:gd name="connsiteX10" fmla="*/ 587788 w 602851"/>
                    <a:gd name="connsiteY10" fmla="*/ 506 h 460871"/>
                    <a:gd name="connsiteX11" fmla="*/ 591979 w 602851"/>
                    <a:gd name="connsiteY11" fmla="*/ 1934 h 460871"/>
                    <a:gd name="connsiteX12" fmla="*/ 594932 w 602851"/>
                    <a:gd name="connsiteY12" fmla="*/ 6983 h 460871"/>
                    <a:gd name="connsiteX13" fmla="*/ 592741 w 602851"/>
                    <a:gd name="connsiteY13" fmla="*/ 18317 h 460871"/>
                    <a:gd name="connsiteX14" fmla="*/ 589121 w 602851"/>
                    <a:gd name="connsiteY14" fmla="*/ 28509 h 460871"/>
                    <a:gd name="connsiteX15" fmla="*/ 602361 w 602851"/>
                    <a:gd name="connsiteY15" fmla="*/ 38606 h 460871"/>
                    <a:gd name="connsiteX16" fmla="*/ 597027 w 602851"/>
                    <a:gd name="connsiteY16" fmla="*/ 64037 h 460871"/>
                    <a:gd name="connsiteX17" fmla="*/ 595884 w 602851"/>
                    <a:gd name="connsiteY17" fmla="*/ 98042 h 460871"/>
                    <a:gd name="connsiteX18" fmla="*/ 594551 w 602851"/>
                    <a:gd name="connsiteY18" fmla="*/ 141857 h 460871"/>
                    <a:gd name="connsiteX19" fmla="*/ 549212 w 602851"/>
                    <a:gd name="connsiteY19" fmla="*/ 207008 h 460871"/>
                    <a:gd name="connsiteX20" fmla="*/ 466058 w 602851"/>
                    <a:gd name="connsiteY20" fmla="*/ 273683 h 460871"/>
                    <a:gd name="connsiteX21" fmla="*/ 309848 w 602851"/>
                    <a:gd name="connsiteY21" fmla="*/ 413414 h 460871"/>
                    <a:gd name="connsiteX22" fmla="*/ 172974 w 602851"/>
                    <a:gd name="connsiteY22" fmla="*/ 438179 h 460871"/>
                    <a:gd name="connsiteX23" fmla="*/ 0 w 602851"/>
                    <a:gd name="connsiteY23" fmla="*/ 240250 h 46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851" h="460871">
                      <a:moveTo>
                        <a:pt x="2381" y="16508"/>
                      </a:moveTo>
                      <a:cubicBezTo>
                        <a:pt x="80772" y="33367"/>
                        <a:pt x="82772" y="60608"/>
                        <a:pt x="129635" y="126045"/>
                      </a:cubicBezTo>
                      <a:cubicBezTo>
                        <a:pt x="156877" y="164145"/>
                        <a:pt x="239744" y="292256"/>
                        <a:pt x="239744" y="292256"/>
                      </a:cubicBezTo>
                      <a:cubicBezTo>
                        <a:pt x="253270" y="284922"/>
                        <a:pt x="364331" y="223676"/>
                        <a:pt x="392906" y="197006"/>
                      </a:cubicBezTo>
                      <a:cubicBezTo>
                        <a:pt x="423196" y="169289"/>
                        <a:pt x="417386" y="152429"/>
                        <a:pt x="421481" y="130331"/>
                      </a:cubicBezTo>
                      <a:cubicBezTo>
                        <a:pt x="425577" y="108233"/>
                        <a:pt x="436721" y="92231"/>
                        <a:pt x="438722" y="56703"/>
                      </a:cubicBezTo>
                      <a:cubicBezTo>
                        <a:pt x="439674" y="39653"/>
                        <a:pt x="456914" y="46607"/>
                        <a:pt x="462344" y="57656"/>
                      </a:cubicBezTo>
                      <a:cubicBezTo>
                        <a:pt x="473107" y="79944"/>
                        <a:pt x="464820" y="114806"/>
                        <a:pt x="474631" y="114806"/>
                      </a:cubicBezTo>
                      <a:cubicBezTo>
                        <a:pt x="486589" y="109738"/>
                        <a:pt x="497239" y="102019"/>
                        <a:pt x="505778" y="92231"/>
                      </a:cubicBezTo>
                      <a:cubicBezTo>
                        <a:pt x="528447" y="68419"/>
                        <a:pt x="536734" y="44606"/>
                        <a:pt x="556546" y="18317"/>
                      </a:cubicBezTo>
                      <a:cubicBezTo>
                        <a:pt x="564166" y="8792"/>
                        <a:pt x="573881" y="-2542"/>
                        <a:pt x="587788" y="506"/>
                      </a:cubicBezTo>
                      <a:cubicBezTo>
                        <a:pt x="589213" y="896"/>
                        <a:pt x="590612" y="1373"/>
                        <a:pt x="591979" y="1934"/>
                      </a:cubicBezTo>
                      <a:cubicBezTo>
                        <a:pt x="593898" y="2860"/>
                        <a:pt x="595066" y="4856"/>
                        <a:pt x="594932" y="6983"/>
                      </a:cubicBezTo>
                      <a:cubicBezTo>
                        <a:pt x="594626" y="10831"/>
                        <a:pt x="593891" y="14633"/>
                        <a:pt x="592741" y="18317"/>
                      </a:cubicBezTo>
                      <a:cubicBezTo>
                        <a:pt x="591979" y="20889"/>
                        <a:pt x="589121" y="28509"/>
                        <a:pt x="589121" y="28509"/>
                      </a:cubicBezTo>
                      <a:cubicBezTo>
                        <a:pt x="589121" y="28509"/>
                        <a:pt x="601408" y="32795"/>
                        <a:pt x="602361" y="38606"/>
                      </a:cubicBezTo>
                      <a:cubicBezTo>
                        <a:pt x="603322" y="47434"/>
                        <a:pt x="601455" y="56339"/>
                        <a:pt x="597027" y="64037"/>
                      </a:cubicBezTo>
                      <a:cubicBezTo>
                        <a:pt x="601599" y="68800"/>
                        <a:pt x="607981" y="79754"/>
                        <a:pt x="595884" y="98042"/>
                      </a:cubicBezTo>
                      <a:cubicBezTo>
                        <a:pt x="600361" y="100994"/>
                        <a:pt x="607886" y="116425"/>
                        <a:pt x="594551" y="141857"/>
                      </a:cubicBezTo>
                      <a:cubicBezTo>
                        <a:pt x="581912" y="165195"/>
                        <a:pt x="566704" y="187047"/>
                        <a:pt x="549212" y="207008"/>
                      </a:cubicBezTo>
                      <a:cubicBezTo>
                        <a:pt x="522351" y="236154"/>
                        <a:pt x="500348" y="244631"/>
                        <a:pt x="466058" y="273683"/>
                      </a:cubicBezTo>
                      <a:cubicBezTo>
                        <a:pt x="431768" y="302734"/>
                        <a:pt x="366046" y="368933"/>
                        <a:pt x="309848" y="413414"/>
                      </a:cubicBezTo>
                      <a:cubicBezTo>
                        <a:pt x="244507" y="464754"/>
                        <a:pt x="219837" y="476660"/>
                        <a:pt x="172974" y="438179"/>
                      </a:cubicBezTo>
                      <a:cubicBezTo>
                        <a:pt x="148780" y="418272"/>
                        <a:pt x="0" y="240250"/>
                        <a:pt x="0" y="24025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C6FF28D5-0974-660B-FC4D-8EF04DDD27AF}"/>
                    </a:ext>
                  </a:extLst>
                </p:cNvPr>
                <p:cNvSpPr/>
                <p:nvPr/>
              </p:nvSpPr>
              <p:spPr>
                <a:xfrm>
                  <a:off x="8230198" y="2731807"/>
                  <a:ext cx="40959" cy="78866"/>
                </a:xfrm>
                <a:custGeom>
                  <a:avLst/>
                  <a:gdLst>
                    <a:gd name="connsiteX0" fmla="*/ 29528 w 40959"/>
                    <a:gd name="connsiteY0" fmla="*/ 0 h 78866"/>
                    <a:gd name="connsiteX1" fmla="*/ 0 w 40959"/>
                    <a:gd name="connsiteY1" fmla="*/ 78867 h 78866"/>
                    <a:gd name="connsiteX2" fmla="*/ 29528 w 40959"/>
                    <a:gd name="connsiteY2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59" h="78866">
                      <a:moveTo>
                        <a:pt x="29528" y="0"/>
                      </a:moveTo>
                      <a:cubicBezTo>
                        <a:pt x="39910" y="20669"/>
                        <a:pt x="32290" y="57150"/>
                        <a:pt x="0" y="78867"/>
                      </a:cubicBezTo>
                      <a:cubicBezTo>
                        <a:pt x="34385" y="70866"/>
                        <a:pt x="55150" y="24956"/>
                        <a:pt x="29528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68498F9-B178-221D-EDDE-33039A8F9EB2}"/>
                    </a:ext>
                  </a:extLst>
                </p:cNvPr>
                <p:cNvSpPr/>
                <p:nvPr/>
              </p:nvSpPr>
              <p:spPr>
                <a:xfrm>
                  <a:off x="7400285" y="2597665"/>
                  <a:ext cx="498347" cy="642524"/>
                </a:xfrm>
                <a:custGeom>
                  <a:avLst/>
                  <a:gdLst>
                    <a:gd name="connsiteX0" fmla="*/ 0 w 498347"/>
                    <a:gd name="connsiteY0" fmla="*/ 591151 h 642524"/>
                    <a:gd name="connsiteX1" fmla="*/ 31528 w 498347"/>
                    <a:gd name="connsiteY1" fmla="*/ 438084 h 642524"/>
                    <a:gd name="connsiteX2" fmla="*/ 4953 w 498347"/>
                    <a:gd name="connsiteY2" fmla="*/ 224343 h 642524"/>
                    <a:gd name="connsiteX3" fmla="*/ 33528 w 498347"/>
                    <a:gd name="connsiteY3" fmla="*/ 48417 h 642524"/>
                    <a:gd name="connsiteX4" fmla="*/ 120396 w 498347"/>
                    <a:gd name="connsiteY4" fmla="*/ 11174 h 642524"/>
                    <a:gd name="connsiteX5" fmla="*/ 151257 w 498347"/>
                    <a:gd name="connsiteY5" fmla="*/ 5364 h 642524"/>
                    <a:gd name="connsiteX6" fmla="*/ 275844 w 498347"/>
                    <a:gd name="connsiteY6" fmla="*/ 1935 h 642524"/>
                    <a:gd name="connsiteX7" fmla="*/ 333947 w 498347"/>
                    <a:gd name="connsiteY7" fmla="*/ 11460 h 642524"/>
                    <a:gd name="connsiteX8" fmla="*/ 374714 w 498347"/>
                    <a:gd name="connsiteY8" fmla="*/ 19651 h 642524"/>
                    <a:gd name="connsiteX9" fmla="*/ 439198 w 498347"/>
                    <a:gd name="connsiteY9" fmla="*/ 102233 h 642524"/>
                    <a:gd name="connsiteX10" fmla="*/ 480536 w 498347"/>
                    <a:gd name="connsiteY10" fmla="*/ 270635 h 642524"/>
                    <a:gd name="connsiteX11" fmla="*/ 498348 w 498347"/>
                    <a:gd name="connsiteY11" fmla="*/ 596009 h 642524"/>
                    <a:gd name="connsiteX12" fmla="*/ 0 w 498347"/>
                    <a:gd name="connsiteY12" fmla="*/ 591151 h 64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8347" h="642524">
                      <a:moveTo>
                        <a:pt x="0" y="591151"/>
                      </a:moveTo>
                      <a:cubicBezTo>
                        <a:pt x="16859" y="514284"/>
                        <a:pt x="31718" y="455134"/>
                        <a:pt x="31528" y="438084"/>
                      </a:cubicBezTo>
                      <a:cubicBezTo>
                        <a:pt x="30766" y="364266"/>
                        <a:pt x="11430" y="267301"/>
                        <a:pt x="4953" y="224343"/>
                      </a:cubicBezTo>
                      <a:cubicBezTo>
                        <a:pt x="-8953" y="130998"/>
                        <a:pt x="12192" y="66800"/>
                        <a:pt x="33528" y="48417"/>
                      </a:cubicBezTo>
                      <a:cubicBezTo>
                        <a:pt x="33528" y="48417"/>
                        <a:pt x="72771" y="29367"/>
                        <a:pt x="120396" y="11174"/>
                      </a:cubicBezTo>
                      <a:cubicBezTo>
                        <a:pt x="135922" y="5173"/>
                        <a:pt x="126492" y="8888"/>
                        <a:pt x="151257" y="5364"/>
                      </a:cubicBezTo>
                      <a:cubicBezTo>
                        <a:pt x="192534" y="-355"/>
                        <a:pt x="234315" y="-1505"/>
                        <a:pt x="275844" y="1935"/>
                      </a:cubicBezTo>
                      <a:cubicBezTo>
                        <a:pt x="286036" y="2982"/>
                        <a:pt x="333947" y="11460"/>
                        <a:pt x="333947" y="11460"/>
                      </a:cubicBezTo>
                      <a:cubicBezTo>
                        <a:pt x="348520" y="14889"/>
                        <a:pt x="374618" y="19651"/>
                        <a:pt x="374714" y="19651"/>
                      </a:cubicBezTo>
                      <a:cubicBezTo>
                        <a:pt x="400837" y="43229"/>
                        <a:pt x="422657" y="71173"/>
                        <a:pt x="439198" y="102233"/>
                      </a:cubicBezTo>
                      <a:cubicBezTo>
                        <a:pt x="462915" y="144524"/>
                        <a:pt x="476345" y="179957"/>
                        <a:pt x="480536" y="270635"/>
                      </a:cubicBezTo>
                      <a:cubicBezTo>
                        <a:pt x="485870" y="385983"/>
                        <a:pt x="498348" y="515523"/>
                        <a:pt x="498348" y="596009"/>
                      </a:cubicBezTo>
                      <a:cubicBezTo>
                        <a:pt x="403193" y="654588"/>
                        <a:pt x="123349" y="663065"/>
                        <a:pt x="0" y="59115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1" name="图形 10">
                  <a:extLst>
                    <a:ext uri="{FF2B5EF4-FFF2-40B4-BE49-F238E27FC236}">
                      <a16:creationId xmlns:a16="http://schemas.microsoft.com/office/drawing/2014/main" id="{4631BBC6-75FB-A54B-996F-4CBF5BB21290}"/>
                    </a:ext>
                  </a:extLst>
                </p:cNvPr>
                <p:cNvGrpSpPr/>
                <p:nvPr/>
              </p:nvGrpSpPr>
              <p:grpSpPr>
                <a:xfrm>
                  <a:off x="7424116" y="2150447"/>
                  <a:ext cx="460895" cy="513544"/>
                  <a:chOff x="7424116" y="2150447"/>
                  <a:chExt cx="460895" cy="513544"/>
                </a:xfrm>
              </p:grpSpPr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2FE5F4D4-9D35-CCCE-8362-E5CD499AA238}"/>
                      </a:ext>
                    </a:extLst>
                  </p:cNvPr>
                  <p:cNvSpPr/>
                  <p:nvPr/>
                </p:nvSpPr>
                <p:spPr>
                  <a:xfrm>
                    <a:off x="7424116" y="2150447"/>
                    <a:ext cx="460895" cy="439932"/>
                  </a:xfrm>
                  <a:custGeom>
                    <a:avLst/>
                    <a:gdLst>
                      <a:gd name="connsiteX0" fmla="*/ 99708 w 460895"/>
                      <a:gd name="connsiteY0" fmla="*/ 96632 h 439932"/>
                      <a:gd name="connsiteX1" fmla="*/ 341071 w 460895"/>
                      <a:gd name="connsiteY1" fmla="*/ 31005 h 439932"/>
                      <a:gd name="connsiteX2" fmla="*/ 414890 w 460895"/>
                      <a:gd name="connsiteY2" fmla="*/ 206741 h 439932"/>
                      <a:gd name="connsiteX3" fmla="*/ 402222 w 460895"/>
                      <a:gd name="connsiteY3" fmla="*/ 267225 h 439932"/>
                      <a:gd name="connsiteX4" fmla="*/ 415271 w 460895"/>
                      <a:gd name="connsiteY4" fmla="*/ 320946 h 439932"/>
                      <a:gd name="connsiteX5" fmla="*/ 460896 w 460895"/>
                      <a:gd name="connsiteY5" fmla="*/ 334281 h 439932"/>
                      <a:gd name="connsiteX6" fmla="*/ 393173 w 460895"/>
                      <a:gd name="connsiteY6" fmla="*/ 400956 h 439932"/>
                      <a:gd name="connsiteX7" fmla="*/ 336023 w 460895"/>
                      <a:gd name="connsiteY7" fmla="*/ 403623 h 439932"/>
                      <a:gd name="connsiteX8" fmla="*/ 380314 w 460895"/>
                      <a:gd name="connsiteY8" fmla="*/ 416482 h 439932"/>
                      <a:gd name="connsiteX9" fmla="*/ 232677 w 460895"/>
                      <a:gd name="connsiteY9" fmla="*/ 414672 h 439932"/>
                      <a:gd name="connsiteX10" fmla="*/ 223152 w 460895"/>
                      <a:gd name="connsiteY10" fmla="*/ 412767 h 439932"/>
                      <a:gd name="connsiteX11" fmla="*/ 211626 w 460895"/>
                      <a:gd name="connsiteY11" fmla="*/ 416577 h 439932"/>
                      <a:gd name="connsiteX12" fmla="*/ 117234 w 460895"/>
                      <a:gd name="connsiteY12" fmla="*/ 416577 h 439932"/>
                      <a:gd name="connsiteX13" fmla="*/ 71037 w 460895"/>
                      <a:gd name="connsiteY13" fmla="*/ 396384 h 439932"/>
                      <a:gd name="connsiteX14" fmla="*/ 43320 w 460895"/>
                      <a:gd name="connsiteY14" fmla="*/ 355331 h 439932"/>
                      <a:gd name="connsiteX15" fmla="*/ 47034 w 460895"/>
                      <a:gd name="connsiteY15" fmla="*/ 399622 h 439932"/>
                      <a:gd name="connsiteX16" fmla="*/ 17507 w 460895"/>
                      <a:gd name="connsiteY16" fmla="*/ 383144 h 439932"/>
                      <a:gd name="connsiteX17" fmla="*/ 1219 w 460895"/>
                      <a:gd name="connsiteY17" fmla="*/ 325423 h 439932"/>
                      <a:gd name="connsiteX18" fmla="*/ 21984 w 460895"/>
                      <a:gd name="connsiteY18" fmla="*/ 266939 h 439932"/>
                      <a:gd name="connsiteX19" fmla="*/ 39034 w 460895"/>
                      <a:gd name="connsiteY19" fmla="*/ 201407 h 439932"/>
                      <a:gd name="connsiteX20" fmla="*/ 41605 w 460895"/>
                      <a:gd name="connsiteY20" fmla="*/ 154544 h 439932"/>
                      <a:gd name="connsiteX21" fmla="*/ 99708 w 460895"/>
                      <a:gd name="connsiteY21" fmla="*/ 96632 h 439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60895" h="439932">
                        <a:moveTo>
                          <a:pt x="99708" y="96632"/>
                        </a:moveTo>
                        <a:cubicBezTo>
                          <a:pt x="95898" y="31862"/>
                          <a:pt x="219723" y="-43671"/>
                          <a:pt x="341071" y="31005"/>
                        </a:cubicBezTo>
                        <a:cubicBezTo>
                          <a:pt x="462420" y="105681"/>
                          <a:pt x="422224" y="183405"/>
                          <a:pt x="414890" y="206741"/>
                        </a:cubicBezTo>
                        <a:cubicBezTo>
                          <a:pt x="408158" y="226294"/>
                          <a:pt x="403903" y="246614"/>
                          <a:pt x="402222" y="267225"/>
                        </a:cubicBezTo>
                        <a:cubicBezTo>
                          <a:pt x="400520" y="286082"/>
                          <a:pt x="405108" y="304971"/>
                          <a:pt x="415271" y="320946"/>
                        </a:cubicBezTo>
                        <a:cubicBezTo>
                          <a:pt x="425502" y="335496"/>
                          <a:pt x="444439" y="341031"/>
                          <a:pt x="460896" y="334281"/>
                        </a:cubicBezTo>
                        <a:cubicBezTo>
                          <a:pt x="456228" y="362856"/>
                          <a:pt x="438131" y="385144"/>
                          <a:pt x="393173" y="400956"/>
                        </a:cubicBezTo>
                        <a:cubicBezTo>
                          <a:pt x="374642" y="406590"/>
                          <a:pt x="354998" y="407507"/>
                          <a:pt x="336023" y="403623"/>
                        </a:cubicBezTo>
                        <a:cubicBezTo>
                          <a:pt x="342405" y="408481"/>
                          <a:pt x="351549" y="416101"/>
                          <a:pt x="380314" y="416482"/>
                        </a:cubicBezTo>
                        <a:cubicBezTo>
                          <a:pt x="361264" y="437913"/>
                          <a:pt x="292494" y="457058"/>
                          <a:pt x="232677" y="414672"/>
                        </a:cubicBezTo>
                        <a:cubicBezTo>
                          <a:pt x="229792" y="413022"/>
                          <a:pt x="226449" y="412353"/>
                          <a:pt x="223152" y="412767"/>
                        </a:cubicBezTo>
                        <a:cubicBezTo>
                          <a:pt x="219110" y="413325"/>
                          <a:pt x="215204" y="414616"/>
                          <a:pt x="211626" y="416577"/>
                        </a:cubicBezTo>
                        <a:cubicBezTo>
                          <a:pt x="183051" y="428864"/>
                          <a:pt x="146666" y="424102"/>
                          <a:pt x="117234" y="416577"/>
                        </a:cubicBezTo>
                        <a:cubicBezTo>
                          <a:pt x="100661" y="412936"/>
                          <a:pt x="84965" y="406075"/>
                          <a:pt x="71037" y="396384"/>
                        </a:cubicBezTo>
                        <a:cubicBezTo>
                          <a:pt x="57026" y="386611"/>
                          <a:pt x="47147" y="371980"/>
                          <a:pt x="43320" y="355331"/>
                        </a:cubicBezTo>
                        <a:cubicBezTo>
                          <a:pt x="39236" y="370066"/>
                          <a:pt x="40554" y="385774"/>
                          <a:pt x="47034" y="399622"/>
                        </a:cubicBezTo>
                        <a:cubicBezTo>
                          <a:pt x="36154" y="396240"/>
                          <a:pt x="26098" y="390628"/>
                          <a:pt x="17507" y="383144"/>
                        </a:cubicBezTo>
                        <a:cubicBezTo>
                          <a:pt x="3242" y="367569"/>
                          <a:pt x="-2800" y="346157"/>
                          <a:pt x="1219" y="325423"/>
                        </a:cubicBezTo>
                        <a:cubicBezTo>
                          <a:pt x="5414" y="305065"/>
                          <a:pt x="12402" y="285384"/>
                          <a:pt x="21984" y="266939"/>
                        </a:cubicBezTo>
                        <a:cubicBezTo>
                          <a:pt x="32587" y="246680"/>
                          <a:pt x="38419" y="224265"/>
                          <a:pt x="39034" y="201407"/>
                        </a:cubicBezTo>
                        <a:cubicBezTo>
                          <a:pt x="38266" y="185739"/>
                          <a:pt x="39128" y="170034"/>
                          <a:pt x="41605" y="154544"/>
                        </a:cubicBezTo>
                        <a:cubicBezTo>
                          <a:pt x="46939" y="123302"/>
                          <a:pt x="65608" y="98632"/>
                          <a:pt x="99708" y="9663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FC05510B-112A-D8CF-269B-6F9125BD5DE3}"/>
                      </a:ext>
                    </a:extLst>
                  </p:cNvPr>
                  <p:cNvSpPr/>
                  <p:nvPr/>
                </p:nvSpPr>
                <p:spPr>
                  <a:xfrm>
                    <a:off x="7480289" y="2243475"/>
                    <a:ext cx="328116" cy="420517"/>
                  </a:xfrm>
                  <a:custGeom>
                    <a:avLst/>
                    <a:gdLst>
                      <a:gd name="connsiteX0" fmla="*/ 76396 w 328116"/>
                      <a:gd name="connsiteY0" fmla="*/ 331074 h 420517"/>
                      <a:gd name="connsiteX1" fmla="*/ 74396 w 328116"/>
                      <a:gd name="connsiteY1" fmla="*/ 239063 h 420517"/>
                      <a:gd name="connsiteX2" fmla="*/ 21056 w 328116"/>
                      <a:gd name="connsiteY2" fmla="*/ 230776 h 420517"/>
                      <a:gd name="connsiteX3" fmla="*/ 9626 w 328116"/>
                      <a:gd name="connsiteY3" fmla="*/ 149718 h 420517"/>
                      <a:gd name="connsiteX4" fmla="*/ 77349 w 328116"/>
                      <a:gd name="connsiteY4" fmla="*/ 165054 h 420517"/>
                      <a:gd name="connsiteX5" fmla="*/ 98399 w 328116"/>
                      <a:gd name="connsiteY5" fmla="*/ 127716 h 420517"/>
                      <a:gd name="connsiteX6" fmla="*/ 117449 w 328116"/>
                      <a:gd name="connsiteY6" fmla="*/ 34466 h 420517"/>
                      <a:gd name="connsiteX7" fmla="*/ 311092 w 328116"/>
                      <a:gd name="connsiteY7" fmla="*/ 28275 h 420517"/>
                      <a:gd name="connsiteX8" fmla="*/ 327761 w 328116"/>
                      <a:gd name="connsiteY8" fmla="*/ 163625 h 420517"/>
                      <a:gd name="connsiteX9" fmla="*/ 276802 w 328116"/>
                      <a:gd name="connsiteY9" fmla="*/ 297927 h 420517"/>
                      <a:gd name="connsiteX10" fmla="*/ 212985 w 328116"/>
                      <a:gd name="connsiteY10" fmla="*/ 306690 h 420517"/>
                      <a:gd name="connsiteX11" fmla="*/ 214318 w 328116"/>
                      <a:gd name="connsiteY11" fmla="*/ 332217 h 420517"/>
                      <a:gd name="connsiteX12" fmla="*/ 214318 w 328116"/>
                      <a:gd name="connsiteY12" fmla="*/ 332217 h 420517"/>
                      <a:gd name="connsiteX13" fmla="*/ 226129 w 328116"/>
                      <a:gd name="connsiteY13" fmla="*/ 358792 h 420517"/>
                      <a:gd name="connsiteX14" fmla="*/ 254704 w 328116"/>
                      <a:gd name="connsiteY14" fmla="*/ 365364 h 420517"/>
                      <a:gd name="connsiteX15" fmla="*/ 203745 w 328116"/>
                      <a:gd name="connsiteY15" fmla="*/ 419943 h 420517"/>
                      <a:gd name="connsiteX16" fmla="*/ 41154 w 328116"/>
                      <a:gd name="connsiteY16" fmla="*/ 365269 h 420517"/>
                      <a:gd name="connsiteX17" fmla="*/ 55536 w 328116"/>
                      <a:gd name="connsiteY17" fmla="*/ 359554 h 420517"/>
                      <a:gd name="connsiteX18" fmla="*/ 76396 w 328116"/>
                      <a:gd name="connsiteY18" fmla="*/ 331074 h 420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16" h="420517">
                        <a:moveTo>
                          <a:pt x="76396" y="331074"/>
                        </a:moveTo>
                        <a:cubicBezTo>
                          <a:pt x="76396" y="315834"/>
                          <a:pt x="74396" y="239063"/>
                          <a:pt x="74396" y="239063"/>
                        </a:cubicBezTo>
                        <a:cubicBezTo>
                          <a:pt x="73824" y="244778"/>
                          <a:pt x="45821" y="260304"/>
                          <a:pt x="21056" y="230776"/>
                        </a:cubicBezTo>
                        <a:cubicBezTo>
                          <a:pt x="-3709" y="201249"/>
                          <a:pt x="-5424" y="169721"/>
                          <a:pt x="9626" y="149718"/>
                        </a:cubicBezTo>
                        <a:cubicBezTo>
                          <a:pt x="26104" y="127620"/>
                          <a:pt x="62871" y="128859"/>
                          <a:pt x="77349" y="165054"/>
                        </a:cubicBezTo>
                        <a:cubicBezTo>
                          <a:pt x="87636" y="178103"/>
                          <a:pt x="106876" y="163053"/>
                          <a:pt x="98399" y="127716"/>
                        </a:cubicBezTo>
                        <a:cubicBezTo>
                          <a:pt x="100685" y="103046"/>
                          <a:pt x="136499" y="76281"/>
                          <a:pt x="117449" y="34466"/>
                        </a:cubicBezTo>
                        <a:cubicBezTo>
                          <a:pt x="187934" y="-12111"/>
                          <a:pt x="268230" y="-8778"/>
                          <a:pt x="311092" y="28275"/>
                        </a:cubicBezTo>
                        <a:cubicBezTo>
                          <a:pt x="324018" y="72175"/>
                          <a:pt x="329649" y="117900"/>
                          <a:pt x="327761" y="163625"/>
                        </a:cubicBezTo>
                        <a:cubicBezTo>
                          <a:pt x="324713" y="245064"/>
                          <a:pt x="302901" y="284307"/>
                          <a:pt x="276802" y="297927"/>
                        </a:cubicBezTo>
                        <a:cubicBezTo>
                          <a:pt x="259276" y="307452"/>
                          <a:pt x="243465" y="309262"/>
                          <a:pt x="212985" y="306690"/>
                        </a:cubicBezTo>
                        <a:lnTo>
                          <a:pt x="214318" y="332217"/>
                        </a:lnTo>
                        <a:lnTo>
                          <a:pt x="214318" y="332217"/>
                        </a:lnTo>
                        <a:cubicBezTo>
                          <a:pt x="214890" y="345076"/>
                          <a:pt x="213747" y="354601"/>
                          <a:pt x="226129" y="358792"/>
                        </a:cubicBezTo>
                        <a:cubicBezTo>
                          <a:pt x="234511" y="361554"/>
                          <a:pt x="254704" y="365364"/>
                          <a:pt x="254704" y="365364"/>
                        </a:cubicBezTo>
                        <a:cubicBezTo>
                          <a:pt x="254704" y="365364"/>
                          <a:pt x="283279" y="415466"/>
                          <a:pt x="203745" y="419943"/>
                        </a:cubicBezTo>
                        <a:cubicBezTo>
                          <a:pt x="76396" y="427086"/>
                          <a:pt x="41154" y="365269"/>
                          <a:pt x="41154" y="365269"/>
                        </a:cubicBezTo>
                        <a:lnTo>
                          <a:pt x="55536" y="359554"/>
                        </a:lnTo>
                        <a:cubicBezTo>
                          <a:pt x="75158" y="351458"/>
                          <a:pt x="76206" y="346410"/>
                          <a:pt x="76396" y="331074"/>
                        </a:cubicBezTo>
                        <a:close/>
                      </a:path>
                    </a:pathLst>
                  </a:custGeom>
                  <a:solidFill>
                    <a:srgbClr val="FFBD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673DA399-F6C2-6EC1-7B8D-AEA004B2864D}"/>
                      </a:ext>
                    </a:extLst>
                  </p:cNvPr>
                  <p:cNvSpPr/>
                  <p:nvPr/>
                </p:nvSpPr>
                <p:spPr>
                  <a:xfrm>
                    <a:off x="7573926" y="2501302"/>
                    <a:ext cx="120395" cy="68008"/>
                  </a:xfrm>
                  <a:custGeom>
                    <a:avLst/>
                    <a:gdLst>
                      <a:gd name="connsiteX0" fmla="*/ 119348 w 120395"/>
                      <a:gd name="connsiteY0" fmla="*/ 48673 h 68008"/>
                      <a:gd name="connsiteX1" fmla="*/ 0 w 120395"/>
                      <a:gd name="connsiteY1" fmla="*/ 0 h 68008"/>
                      <a:gd name="connsiteX2" fmla="*/ 22003 w 120395"/>
                      <a:gd name="connsiteY2" fmla="*/ 40291 h 68008"/>
                      <a:gd name="connsiteX3" fmla="*/ 120396 w 120395"/>
                      <a:gd name="connsiteY3" fmla="*/ 68008 h 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395" h="68008">
                        <a:moveTo>
                          <a:pt x="119348" y="48673"/>
                        </a:moveTo>
                        <a:cubicBezTo>
                          <a:pt x="64579" y="43053"/>
                          <a:pt x="12287" y="24956"/>
                          <a:pt x="0" y="0"/>
                        </a:cubicBezTo>
                        <a:cubicBezTo>
                          <a:pt x="259" y="16232"/>
                          <a:pt x="8487" y="31298"/>
                          <a:pt x="22003" y="40291"/>
                        </a:cubicBezTo>
                        <a:cubicBezTo>
                          <a:pt x="53054" y="58674"/>
                          <a:pt x="120396" y="68008"/>
                          <a:pt x="120396" y="68008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B50CADBC-6053-48A1-F2A0-33A7FBDDCE0A}"/>
                      </a:ext>
                    </a:extLst>
                  </p:cNvPr>
                  <p:cNvSpPr/>
                  <p:nvPr/>
                </p:nvSpPr>
                <p:spPr>
                  <a:xfrm>
                    <a:off x="7666954" y="2453772"/>
                    <a:ext cx="48798" cy="33794"/>
                  </a:xfrm>
                  <a:custGeom>
                    <a:avLst/>
                    <a:gdLst>
                      <a:gd name="connsiteX0" fmla="*/ 1173 w 48798"/>
                      <a:gd name="connsiteY0" fmla="*/ 0 h 33794"/>
                      <a:gd name="connsiteX1" fmla="*/ 48798 w 48798"/>
                      <a:gd name="connsiteY1" fmla="*/ 15526 h 33794"/>
                      <a:gd name="connsiteX2" fmla="*/ 18232 w 48798"/>
                      <a:gd name="connsiteY2" fmla="*/ 32896 h 33794"/>
                      <a:gd name="connsiteX3" fmla="*/ 17461 w 48798"/>
                      <a:gd name="connsiteY3" fmla="*/ 32671 h 33794"/>
                      <a:gd name="connsiteX4" fmla="*/ 1173 w 48798"/>
                      <a:gd name="connsiteY4" fmla="*/ 0 h 33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98" h="33794">
                        <a:moveTo>
                          <a:pt x="1173" y="0"/>
                        </a:moveTo>
                        <a:lnTo>
                          <a:pt x="48798" y="15526"/>
                        </a:lnTo>
                        <a:cubicBezTo>
                          <a:pt x="45154" y="28763"/>
                          <a:pt x="31469" y="36540"/>
                          <a:pt x="18232" y="32896"/>
                        </a:cubicBezTo>
                        <a:cubicBezTo>
                          <a:pt x="17974" y="32825"/>
                          <a:pt x="17717" y="32750"/>
                          <a:pt x="17461" y="32671"/>
                        </a:cubicBezTo>
                        <a:cubicBezTo>
                          <a:pt x="4193" y="27861"/>
                          <a:pt x="-2971" y="13491"/>
                          <a:pt x="1173" y="0"/>
                        </a:cubicBezTo>
                        <a:close/>
                      </a:path>
                    </a:pathLst>
                  </a:custGeom>
                  <a:solidFill>
                    <a:srgbClr val="B166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C3991A0C-7B6C-050A-D988-28F1D299C310}"/>
                      </a:ext>
                    </a:extLst>
                  </p:cNvPr>
                  <p:cNvSpPr/>
                  <p:nvPr/>
                </p:nvSpPr>
                <p:spPr>
                  <a:xfrm>
                    <a:off x="7667461" y="2464910"/>
                    <a:ext cx="31432" cy="22793"/>
                  </a:xfrm>
                  <a:custGeom>
                    <a:avLst/>
                    <a:gdLst>
                      <a:gd name="connsiteX0" fmla="*/ 3715 w 31432"/>
                      <a:gd name="connsiteY0" fmla="*/ 6 h 22793"/>
                      <a:gd name="connsiteX1" fmla="*/ 31433 w 31432"/>
                      <a:gd name="connsiteY1" fmla="*/ 21723 h 22793"/>
                      <a:gd name="connsiteX2" fmla="*/ 17431 w 31432"/>
                      <a:gd name="connsiteY2" fmla="*/ 21723 h 22793"/>
                      <a:gd name="connsiteX3" fmla="*/ 0 w 31432"/>
                      <a:gd name="connsiteY3" fmla="*/ 673 h 22793"/>
                      <a:gd name="connsiteX4" fmla="*/ 3715 w 31432"/>
                      <a:gd name="connsiteY4" fmla="*/ 6 h 2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2" h="22793">
                        <a:moveTo>
                          <a:pt x="3715" y="6"/>
                        </a:moveTo>
                        <a:cubicBezTo>
                          <a:pt x="16944" y="-270"/>
                          <a:pt x="28535" y="8812"/>
                          <a:pt x="31433" y="21723"/>
                        </a:cubicBezTo>
                        <a:cubicBezTo>
                          <a:pt x="26874" y="23150"/>
                          <a:pt x="21989" y="23150"/>
                          <a:pt x="17431" y="21723"/>
                        </a:cubicBezTo>
                        <a:cubicBezTo>
                          <a:pt x="8078" y="18610"/>
                          <a:pt x="1314" y="10442"/>
                          <a:pt x="0" y="673"/>
                        </a:cubicBezTo>
                        <a:cubicBezTo>
                          <a:pt x="1217" y="344"/>
                          <a:pt x="2460" y="121"/>
                          <a:pt x="3715" y="6"/>
                        </a:cubicBezTo>
                        <a:close/>
                      </a:path>
                    </a:pathLst>
                  </a:custGeom>
                  <a:solidFill>
                    <a:srgbClr val="F28F8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F3D07BF6-50F4-7624-6FF3-F4C07906F129}"/>
                      </a:ext>
                    </a:extLst>
                  </p:cNvPr>
                  <p:cNvSpPr/>
                  <p:nvPr/>
                </p:nvSpPr>
                <p:spPr>
                  <a:xfrm>
                    <a:off x="7749376" y="2295536"/>
                    <a:ext cx="33919" cy="21742"/>
                  </a:xfrm>
                  <a:custGeom>
                    <a:avLst/>
                    <a:gdLst>
                      <a:gd name="connsiteX0" fmla="*/ 33528 w 33919"/>
                      <a:gd name="connsiteY0" fmla="*/ 21743 h 21742"/>
                      <a:gd name="connsiteX1" fmla="*/ 0 w 33919"/>
                      <a:gd name="connsiteY1" fmla="*/ 13361 h 21742"/>
                      <a:gd name="connsiteX2" fmla="*/ 19648 w 33919"/>
                      <a:gd name="connsiteY2" fmla="*/ 335 h 21742"/>
                      <a:gd name="connsiteX3" fmla="*/ 20383 w 33919"/>
                      <a:gd name="connsiteY3" fmla="*/ 502 h 21742"/>
                      <a:gd name="connsiteX4" fmla="*/ 33528 w 33919"/>
                      <a:gd name="connsiteY4" fmla="*/ 21743 h 21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19" h="21742">
                        <a:moveTo>
                          <a:pt x="33528" y="21743"/>
                        </a:moveTo>
                        <a:lnTo>
                          <a:pt x="0" y="13361"/>
                        </a:lnTo>
                        <a:cubicBezTo>
                          <a:pt x="1829" y="4338"/>
                          <a:pt x="10625" y="-1493"/>
                          <a:pt x="19648" y="335"/>
                        </a:cubicBezTo>
                        <a:cubicBezTo>
                          <a:pt x="19894" y="385"/>
                          <a:pt x="20140" y="441"/>
                          <a:pt x="20383" y="502"/>
                        </a:cubicBezTo>
                        <a:cubicBezTo>
                          <a:pt x="29732" y="2939"/>
                          <a:pt x="35518" y="12289"/>
                          <a:pt x="33528" y="2174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4ECEDD11-5599-BE03-363B-800A1AF4D077}"/>
                      </a:ext>
                    </a:extLst>
                  </p:cNvPr>
                  <p:cNvSpPr/>
                  <p:nvPr/>
                </p:nvSpPr>
                <p:spPr>
                  <a:xfrm>
                    <a:off x="7635368" y="2298979"/>
                    <a:ext cx="33807" cy="23728"/>
                  </a:xfrm>
                  <a:custGeom>
                    <a:avLst/>
                    <a:gdLst>
                      <a:gd name="connsiteX0" fmla="*/ 851 w 33807"/>
                      <a:gd name="connsiteY0" fmla="*/ 23729 h 23728"/>
                      <a:gd name="connsiteX1" fmla="*/ 33807 w 33807"/>
                      <a:gd name="connsiteY1" fmla="*/ 11918 h 23728"/>
                      <a:gd name="connsiteX2" fmla="*/ 13076 w 33807"/>
                      <a:gd name="connsiteY2" fmla="*/ 697 h 23728"/>
                      <a:gd name="connsiteX3" fmla="*/ 11995 w 33807"/>
                      <a:gd name="connsiteY3" fmla="*/ 1059 h 23728"/>
                      <a:gd name="connsiteX4" fmla="*/ 851 w 33807"/>
                      <a:gd name="connsiteY4" fmla="*/ 23729 h 2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07" h="23728">
                        <a:moveTo>
                          <a:pt x="851" y="23729"/>
                        </a:moveTo>
                        <a:lnTo>
                          <a:pt x="33807" y="11918"/>
                        </a:lnTo>
                        <a:cubicBezTo>
                          <a:pt x="31181" y="3095"/>
                          <a:pt x="21899" y="-1929"/>
                          <a:pt x="13076" y="697"/>
                        </a:cubicBezTo>
                        <a:cubicBezTo>
                          <a:pt x="12712" y="805"/>
                          <a:pt x="12351" y="926"/>
                          <a:pt x="11995" y="1059"/>
                        </a:cubicBezTo>
                        <a:cubicBezTo>
                          <a:pt x="2820" y="4424"/>
                          <a:pt x="-2088" y="14409"/>
                          <a:pt x="851" y="2372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07CA9A27-BD7E-126C-E138-4C49B7487796}"/>
                      </a:ext>
                    </a:extLst>
                  </p:cNvPr>
                  <p:cNvSpPr/>
                  <p:nvPr/>
                </p:nvSpPr>
                <p:spPr>
                  <a:xfrm>
                    <a:off x="7749441" y="2353182"/>
                    <a:ext cx="28731" cy="28587"/>
                  </a:xfrm>
                  <a:custGeom>
                    <a:avLst/>
                    <a:gdLst>
                      <a:gd name="connsiteX0" fmla="*/ 30 w 28731"/>
                      <a:gd name="connsiteY0" fmla="*/ 12770 h 28587"/>
                      <a:gd name="connsiteX1" fmla="*/ 13270 w 28731"/>
                      <a:gd name="connsiteY1" fmla="*/ 28486 h 28587"/>
                      <a:gd name="connsiteX2" fmla="*/ 28640 w 28731"/>
                      <a:gd name="connsiteY2" fmla="*/ 16433 h 28587"/>
                      <a:gd name="connsiteX3" fmla="*/ 28701 w 28731"/>
                      <a:gd name="connsiteY3" fmla="*/ 15818 h 28587"/>
                      <a:gd name="connsiteX4" fmla="*/ 15461 w 28731"/>
                      <a:gd name="connsiteY4" fmla="*/ 101 h 28587"/>
                      <a:gd name="connsiteX5" fmla="*/ 91 w 28731"/>
                      <a:gd name="connsiteY5" fmla="*/ 12154 h 28587"/>
                      <a:gd name="connsiteX6" fmla="*/ 30 w 28731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1" h="28587">
                        <a:moveTo>
                          <a:pt x="30" y="12770"/>
                        </a:moveTo>
                        <a:cubicBezTo>
                          <a:pt x="-474" y="20708"/>
                          <a:pt x="5362" y="27635"/>
                          <a:pt x="13270" y="28486"/>
                        </a:cubicBezTo>
                        <a:cubicBezTo>
                          <a:pt x="20843" y="29402"/>
                          <a:pt x="27724" y="24006"/>
                          <a:pt x="28640" y="16433"/>
                        </a:cubicBezTo>
                        <a:cubicBezTo>
                          <a:pt x="28665" y="16229"/>
                          <a:pt x="28685" y="16023"/>
                          <a:pt x="28701" y="15818"/>
                        </a:cubicBezTo>
                        <a:cubicBezTo>
                          <a:pt x="29205" y="7880"/>
                          <a:pt x="23369" y="952"/>
                          <a:pt x="15461" y="101"/>
                        </a:cubicBezTo>
                        <a:cubicBezTo>
                          <a:pt x="7888" y="-815"/>
                          <a:pt x="1007" y="4581"/>
                          <a:pt x="91" y="12154"/>
                        </a:cubicBezTo>
                        <a:cubicBezTo>
                          <a:pt x="66" y="12359"/>
                          <a:pt x="46" y="12564"/>
                          <a:pt x="30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C7CBDD15-BF9B-C7D7-BE1F-38B7566CC334}"/>
                      </a:ext>
                    </a:extLst>
                  </p:cNvPr>
                  <p:cNvSpPr/>
                  <p:nvPr/>
                </p:nvSpPr>
                <p:spPr>
                  <a:xfrm>
                    <a:off x="7645136" y="2355468"/>
                    <a:ext cx="28737" cy="28587"/>
                  </a:xfrm>
                  <a:custGeom>
                    <a:avLst/>
                    <a:gdLst>
                      <a:gd name="connsiteX0" fmla="*/ 36 w 28737"/>
                      <a:gd name="connsiteY0" fmla="*/ 12770 h 28587"/>
                      <a:gd name="connsiteX1" fmla="*/ 13276 w 28737"/>
                      <a:gd name="connsiteY1" fmla="*/ 28486 h 28587"/>
                      <a:gd name="connsiteX2" fmla="*/ 28646 w 28737"/>
                      <a:gd name="connsiteY2" fmla="*/ 16433 h 28587"/>
                      <a:gd name="connsiteX3" fmla="*/ 28707 w 28737"/>
                      <a:gd name="connsiteY3" fmla="*/ 15818 h 28587"/>
                      <a:gd name="connsiteX4" fmla="*/ 15467 w 28737"/>
                      <a:gd name="connsiteY4" fmla="*/ 101 h 28587"/>
                      <a:gd name="connsiteX5" fmla="*/ 97 w 28737"/>
                      <a:gd name="connsiteY5" fmla="*/ 12154 h 28587"/>
                      <a:gd name="connsiteX6" fmla="*/ 36 w 28737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7" h="28587">
                        <a:moveTo>
                          <a:pt x="36" y="12770"/>
                        </a:moveTo>
                        <a:cubicBezTo>
                          <a:pt x="-519" y="20724"/>
                          <a:pt x="5343" y="27682"/>
                          <a:pt x="13276" y="28486"/>
                        </a:cubicBezTo>
                        <a:cubicBezTo>
                          <a:pt x="20849" y="29402"/>
                          <a:pt x="27730" y="24006"/>
                          <a:pt x="28646" y="16433"/>
                        </a:cubicBezTo>
                        <a:cubicBezTo>
                          <a:pt x="28671" y="16229"/>
                          <a:pt x="28691" y="16023"/>
                          <a:pt x="28707" y="15818"/>
                        </a:cubicBezTo>
                        <a:cubicBezTo>
                          <a:pt x="29211" y="7880"/>
                          <a:pt x="23375" y="952"/>
                          <a:pt x="15467" y="101"/>
                        </a:cubicBezTo>
                        <a:cubicBezTo>
                          <a:pt x="7894" y="-815"/>
                          <a:pt x="1013" y="4581"/>
                          <a:pt x="97" y="12154"/>
                        </a:cubicBezTo>
                        <a:cubicBezTo>
                          <a:pt x="72" y="12359"/>
                          <a:pt x="52" y="12564"/>
                          <a:pt x="36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F1AA3B73-F05E-D38A-0C0A-D065024589DC}"/>
                      </a:ext>
                    </a:extLst>
                  </p:cNvPr>
                  <p:cNvSpPr/>
                  <p:nvPr/>
                </p:nvSpPr>
                <p:spPr>
                  <a:xfrm>
                    <a:off x="7512680" y="2332043"/>
                    <a:ext cx="89820" cy="53054"/>
                  </a:xfrm>
                  <a:custGeom>
                    <a:avLst/>
                    <a:gdLst>
                      <a:gd name="connsiteX0" fmla="*/ 86773 w 89820"/>
                      <a:gd name="connsiteY0" fmla="*/ 0 h 53054"/>
                      <a:gd name="connsiteX1" fmla="*/ 0 w 89820"/>
                      <a:gd name="connsiteY1" fmla="*/ 47053 h 53054"/>
                      <a:gd name="connsiteX2" fmla="*/ 26956 w 89820"/>
                      <a:gd name="connsiteY2" fmla="*/ 53054 h 53054"/>
                      <a:gd name="connsiteX3" fmla="*/ 89821 w 89820"/>
                      <a:gd name="connsiteY3" fmla="*/ 19621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820" h="53054">
                        <a:moveTo>
                          <a:pt x="86773" y="0"/>
                        </a:moveTo>
                        <a:lnTo>
                          <a:pt x="0" y="47053"/>
                        </a:lnTo>
                        <a:cubicBezTo>
                          <a:pt x="9426" y="45359"/>
                          <a:pt x="19138" y="47521"/>
                          <a:pt x="26956" y="53054"/>
                        </a:cubicBezTo>
                        <a:lnTo>
                          <a:pt x="89821" y="19621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E9D52889-585A-0AB2-7C55-3A6DB1709E63}"/>
                      </a:ext>
                    </a:extLst>
                  </p:cNvPr>
                  <p:cNvSpPr/>
                  <p:nvPr/>
                </p:nvSpPr>
                <p:spPr>
                  <a:xfrm>
                    <a:off x="7594675" y="2325639"/>
                    <a:ext cx="237106" cy="95007"/>
                  </a:xfrm>
                  <a:custGeom>
                    <a:avLst/>
                    <a:gdLst>
                      <a:gd name="connsiteX0" fmla="*/ 230805 w 237106"/>
                      <a:gd name="connsiteY0" fmla="*/ 2308 h 95007"/>
                      <a:gd name="connsiteX1" fmla="*/ 161845 w 237106"/>
                      <a:gd name="connsiteY1" fmla="*/ 4118 h 95007"/>
                      <a:gd name="connsiteX2" fmla="*/ 123744 w 237106"/>
                      <a:gd name="connsiteY2" fmla="*/ 17644 h 95007"/>
                      <a:gd name="connsiteX3" fmla="*/ 83454 w 237106"/>
                      <a:gd name="connsiteY3" fmla="*/ 4785 h 95007"/>
                      <a:gd name="connsiteX4" fmla="*/ 14588 w 237106"/>
                      <a:gd name="connsiteY4" fmla="*/ 4118 h 95007"/>
                      <a:gd name="connsiteX5" fmla="*/ 15 w 237106"/>
                      <a:gd name="connsiteY5" fmla="*/ 16405 h 95007"/>
                      <a:gd name="connsiteX6" fmla="*/ 8206 w 237106"/>
                      <a:gd name="connsiteY6" fmla="*/ 34693 h 95007"/>
                      <a:gd name="connsiteX7" fmla="*/ 51545 w 237106"/>
                      <a:gd name="connsiteY7" fmla="*/ 94796 h 95007"/>
                      <a:gd name="connsiteX8" fmla="*/ 125554 w 237106"/>
                      <a:gd name="connsiteY8" fmla="*/ 34598 h 95007"/>
                      <a:gd name="connsiteX9" fmla="*/ 138699 w 237106"/>
                      <a:gd name="connsiteY9" fmla="*/ 67364 h 95007"/>
                      <a:gd name="connsiteX10" fmla="*/ 147271 w 237106"/>
                      <a:gd name="connsiteY10" fmla="*/ 81366 h 95007"/>
                      <a:gd name="connsiteX11" fmla="*/ 220233 w 237106"/>
                      <a:gd name="connsiteY11" fmla="*/ 68412 h 95007"/>
                      <a:gd name="connsiteX12" fmla="*/ 231472 w 237106"/>
                      <a:gd name="connsiteY12" fmla="*/ 27264 h 95007"/>
                      <a:gd name="connsiteX13" fmla="*/ 230805 w 237106"/>
                      <a:gd name="connsiteY13" fmla="*/ 2308 h 95007"/>
                      <a:gd name="connsiteX14" fmla="*/ 97455 w 237106"/>
                      <a:gd name="connsiteY14" fmla="*/ 54791 h 95007"/>
                      <a:gd name="connsiteX15" fmla="*/ 87359 w 237106"/>
                      <a:gd name="connsiteY15" fmla="*/ 73841 h 95007"/>
                      <a:gd name="connsiteX16" fmla="*/ 58784 w 237106"/>
                      <a:gd name="connsiteY16" fmla="*/ 84985 h 95007"/>
                      <a:gd name="connsiteX17" fmla="*/ 23542 w 237106"/>
                      <a:gd name="connsiteY17" fmla="*/ 58982 h 95007"/>
                      <a:gd name="connsiteX18" fmla="*/ 22779 w 237106"/>
                      <a:gd name="connsiteY18" fmla="*/ 18405 h 95007"/>
                      <a:gd name="connsiteX19" fmla="*/ 98122 w 237106"/>
                      <a:gd name="connsiteY19" fmla="*/ 25454 h 95007"/>
                      <a:gd name="connsiteX20" fmla="*/ 97455 w 237106"/>
                      <a:gd name="connsiteY20" fmla="*/ 54791 h 95007"/>
                      <a:gd name="connsiteX21" fmla="*/ 217375 w 237106"/>
                      <a:gd name="connsiteY21" fmla="*/ 49648 h 95007"/>
                      <a:gd name="connsiteX22" fmla="*/ 197182 w 237106"/>
                      <a:gd name="connsiteY22" fmla="*/ 80604 h 95007"/>
                      <a:gd name="connsiteX23" fmla="*/ 147652 w 237106"/>
                      <a:gd name="connsiteY23" fmla="*/ 61554 h 95007"/>
                      <a:gd name="connsiteX24" fmla="*/ 190610 w 237106"/>
                      <a:gd name="connsiteY24" fmla="*/ 9928 h 95007"/>
                      <a:gd name="connsiteX25" fmla="*/ 217375 w 237106"/>
                      <a:gd name="connsiteY25" fmla="*/ 49648 h 9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37106" h="95007">
                        <a:moveTo>
                          <a:pt x="230805" y="2308"/>
                        </a:moveTo>
                        <a:cubicBezTo>
                          <a:pt x="207900" y="-1290"/>
                          <a:pt x="184530" y="-677"/>
                          <a:pt x="161845" y="4118"/>
                        </a:cubicBezTo>
                        <a:cubicBezTo>
                          <a:pt x="141747" y="10500"/>
                          <a:pt x="134508" y="17453"/>
                          <a:pt x="123744" y="17644"/>
                        </a:cubicBezTo>
                        <a:cubicBezTo>
                          <a:pt x="112981" y="17834"/>
                          <a:pt x="104694" y="10881"/>
                          <a:pt x="83454" y="4785"/>
                        </a:cubicBezTo>
                        <a:cubicBezTo>
                          <a:pt x="66594" y="117"/>
                          <a:pt x="35829" y="1737"/>
                          <a:pt x="14588" y="4118"/>
                        </a:cubicBezTo>
                        <a:cubicBezTo>
                          <a:pt x="7158" y="4118"/>
                          <a:pt x="396" y="6499"/>
                          <a:pt x="15" y="16405"/>
                        </a:cubicBezTo>
                        <a:cubicBezTo>
                          <a:pt x="-366" y="26311"/>
                          <a:pt x="6777" y="27169"/>
                          <a:pt x="8206" y="34693"/>
                        </a:cubicBezTo>
                        <a:cubicBezTo>
                          <a:pt x="11349" y="60696"/>
                          <a:pt x="17731" y="93081"/>
                          <a:pt x="51545" y="94796"/>
                        </a:cubicBezTo>
                        <a:cubicBezTo>
                          <a:pt x="121458" y="99273"/>
                          <a:pt x="99837" y="31074"/>
                          <a:pt x="125554" y="34598"/>
                        </a:cubicBezTo>
                        <a:cubicBezTo>
                          <a:pt x="135079" y="36694"/>
                          <a:pt x="133174" y="54600"/>
                          <a:pt x="138699" y="67364"/>
                        </a:cubicBezTo>
                        <a:cubicBezTo>
                          <a:pt x="140838" y="72435"/>
                          <a:pt x="143728" y="77155"/>
                          <a:pt x="147271" y="81366"/>
                        </a:cubicBezTo>
                        <a:cubicBezTo>
                          <a:pt x="169845" y="105559"/>
                          <a:pt x="213279" y="92415"/>
                          <a:pt x="220233" y="68412"/>
                        </a:cubicBezTo>
                        <a:cubicBezTo>
                          <a:pt x="226138" y="56601"/>
                          <a:pt x="225376" y="37551"/>
                          <a:pt x="231472" y="27264"/>
                        </a:cubicBezTo>
                        <a:cubicBezTo>
                          <a:pt x="236425" y="22501"/>
                          <a:pt x="241473" y="5261"/>
                          <a:pt x="230805" y="2308"/>
                        </a:cubicBezTo>
                        <a:close/>
                        <a:moveTo>
                          <a:pt x="97455" y="54791"/>
                        </a:moveTo>
                        <a:cubicBezTo>
                          <a:pt x="95768" y="61897"/>
                          <a:pt x="92293" y="68455"/>
                          <a:pt x="87359" y="73841"/>
                        </a:cubicBezTo>
                        <a:cubicBezTo>
                          <a:pt x="79816" y="81395"/>
                          <a:pt x="69450" y="85438"/>
                          <a:pt x="58784" y="84985"/>
                        </a:cubicBezTo>
                        <a:cubicBezTo>
                          <a:pt x="42412" y="85591"/>
                          <a:pt x="27793" y="74804"/>
                          <a:pt x="23542" y="58982"/>
                        </a:cubicBezTo>
                        <a:cubicBezTo>
                          <a:pt x="20589" y="48123"/>
                          <a:pt x="16874" y="25073"/>
                          <a:pt x="22779" y="18405"/>
                        </a:cubicBezTo>
                        <a:cubicBezTo>
                          <a:pt x="33352" y="7356"/>
                          <a:pt x="83549" y="8880"/>
                          <a:pt x="98122" y="25454"/>
                        </a:cubicBezTo>
                        <a:cubicBezTo>
                          <a:pt x="101646" y="31550"/>
                          <a:pt x="100122" y="44123"/>
                          <a:pt x="97455" y="54791"/>
                        </a:cubicBezTo>
                        <a:close/>
                        <a:moveTo>
                          <a:pt x="217375" y="49648"/>
                        </a:moveTo>
                        <a:cubicBezTo>
                          <a:pt x="215564" y="62449"/>
                          <a:pt x="208168" y="73787"/>
                          <a:pt x="197182" y="80604"/>
                        </a:cubicBezTo>
                        <a:cubicBezTo>
                          <a:pt x="178132" y="90129"/>
                          <a:pt x="151462" y="80604"/>
                          <a:pt x="147652" y="61554"/>
                        </a:cubicBezTo>
                        <a:cubicBezTo>
                          <a:pt x="136603" y="22501"/>
                          <a:pt x="151843" y="13929"/>
                          <a:pt x="190610" y="9928"/>
                        </a:cubicBezTo>
                        <a:cubicBezTo>
                          <a:pt x="222138" y="10119"/>
                          <a:pt x="223852" y="18405"/>
                          <a:pt x="217375" y="49648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7B8D6DD9-BBCE-F1FE-5B1D-05910A2968D7}"/>
                      </a:ext>
                    </a:extLst>
                  </p:cNvPr>
                  <p:cNvSpPr/>
                  <p:nvPr/>
                </p:nvSpPr>
                <p:spPr>
                  <a:xfrm>
                    <a:off x="7706323" y="2362522"/>
                    <a:ext cx="52768" cy="78962"/>
                  </a:xfrm>
                  <a:custGeom>
                    <a:avLst/>
                    <a:gdLst>
                      <a:gd name="connsiteX0" fmla="*/ 52769 w 52768"/>
                      <a:gd name="connsiteY0" fmla="*/ 57340 h 78962"/>
                      <a:gd name="connsiteX1" fmla="*/ 7239 w 52768"/>
                      <a:gd name="connsiteY1" fmla="*/ 78962 h 78962"/>
                      <a:gd name="connsiteX2" fmla="*/ 0 w 52768"/>
                      <a:gd name="connsiteY2" fmla="*/ 8763 h 78962"/>
                      <a:gd name="connsiteX3" fmla="*/ 5334 w 52768"/>
                      <a:gd name="connsiteY3" fmla="*/ 0 h 78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768" h="78962">
                        <a:moveTo>
                          <a:pt x="52769" y="57340"/>
                        </a:moveTo>
                        <a:lnTo>
                          <a:pt x="7239" y="78962"/>
                        </a:lnTo>
                        <a:lnTo>
                          <a:pt x="0" y="8763"/>
                        </a:lnTo>
                        <a:cubicBezTo>
                          <a:pt x="943" y="5409"/>
                          <a:pt x="2788" y="2378"/>
                          <a:pt x="5334" y="0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4" name="图形 10">
                  <a:extLst>
                    <a:ext uri="{FF2B5EF4-FFF2-40B4-BE49-F238E27FC236}">
                      <a16:creationId xmlns:a16="http://schemas.microsoft.com/office/drawing/2014/main" id="{F7A84351-4FCC-9BC7-059C-F16EA0FF8259}"/>
                    </a:ext>
                  </a:extLst>
                </p:cNvPr>
                <p:cNvGrpSpPr/>
                <p:nvPr/>
              </p:nvGrpSpPr>
              <p:grpSpPr>
                <a:xfrm>
                  <a:off x="7682225" y="2787433"/>
                  <a:ext cx="543496" cy="245554"/>
                  <a:chOff x="7682225" y="2787433"/>
                  <a:chExt cx="543496" cy="245554"/>
                </a:xfrm>
              </p:grpSpPr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BB6AAB66-032F-B690-B2C4-936243204394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9992E415-5DAA-4B49-2C7A-51826C5463B9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836D8436-0495-CAE2-4ECB-DF1E5AF5DF07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C103E348-37FC-282C-07F7-667B88698574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57B47CA6-C68A-245F-256B-D3A4768BD921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AC4D0BD4-12F8-C989-670F-B008759D5B92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BAA9042B-4642-F6AD-5DBE-04C5784D6CFC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2" name="图形 10">
                    <a:extLst>
                      <a:ext uri="{FF2B5EF4-FFF2-40B4-BE49-F238E27FC236}">
                        <a16:creationId xmlns:a16="http://schemas.microsoft.com/office/drawing/2014/main" id="{FC4C2224-0389-A3F9-C788-080F43E308F6}"/>
                      </a:ext>
                    </a:extLst>
                  </p:cNvPr>
                  <p:cNvGrpSpPr/>
                  <p:nvPr/>
                </p:nvGrpSpPr>
                <p:grpSpPr>
                  <a:xfrm>
                    <a:off x="7997217" y="2805816"/>
                    <a:ext cx="198310" cy="72008"/>
                    <a:chOff x="7997217" y="2805816"/>
                    <a:chExt cx="198310" cy="72008"/>
                  </a:xfrm>
                  <a:solidFill>
                    <a:srgbClr val="000000"/>
                  </a:solidFill>
                </p:grpSpPr>
                <p:sp>
                  <p:nvSpPr>
                    <p:cNvPr id="143" name="任意多边形: 形状 142">
                      <a:extLst>
                        <a:ext uri="{FF2B5EF4-FFF2-40B4-BE49-F238E27FC236}">
                          <a16:creationId xmlns:a16="http://schemas.microsoft.com/office/drawing/2014/main" id="{7E50545C-F382-FDBA-6D25-8A9891786C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51695" y="2805816"/>
                      <a:ext cx="43831" cy="53340"/>
                    </a:xfrm>
                    <a:custGeom>
                      <a:avLst/>
                      <a:gdLst>
                        <a:gd name="connsiteX0" fmla="*/ 43832 w 43831"/>
                        <a:gd name="connsiteY0" fmla="*/ 0 h 53340"/>
                        <a:gd name="connsiteX1" fmla="*/ 34307 w 43831"/>
                        <a:gd name="connsiteY1" fmla="*/ 14668 h 53340"/>
                        <a:gd name="connsiteX2" fmla="*/ 21353 w 43831"/>
                        <a:gd name="connsiteY2" fmla="*/ 26479 h 53340"/>
                        <a:gd name="connsiteX3" fmla="*/ 8780 w 43831"/>
                        <a:gd name="connsiteY3" fmla="*/ 38100 h 53340"/>
                        <a:gd name="connsiteX4" fmla="*/ 4303 w 43831"/>
                        <a:gd name="connsiteY4" fmla="*/ 45244 h 53340"/>
                        <a:gd name="connsiteX5" fmla="*/ 2779 w 43831"/>
                        <a:gd name="connsiteY5" fmla="*/ 52864 h 53340"/>
                        <a:gd name="connsiteX6" fmla="*/ 17 w 43831"/>
                        <a:gd name="connsiteY6" fmla="*/ 53340 h 53340"/>
                        <a:gd name="connsiteX7" fmla="*/ 2113 w 43831"/>
                        <a:gd name="connsiteY7" fmla="*/ 43815 h 53340"/>
                        <a:gd name="connsiteX8" fmla="*/ 7161 w 43831"/>
                        <a:gd name="connsiteY8" fmla="*/ 36386 h 53340"/>
                        <a:gd name="connsiteX9" fmla="*/ 20496 w 43831"/>
                        <a:gd name="connsiteY9" fmla="*/ 24956 h 53340"/>
                        <a:gd name="connsiteX10" fmla="*/ 33735 w 43831"/>
                        <a:gd name="connsiteY10" fmla="*/ 13811 h 53340"/>
                        <a:gd name="connsiteX11" fmla="*/ 43832 w 43831"/>
                        <a:gd name="connsiteY11" fmla="*/ 0 h 53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831" h="53340">
                          <a:moveTo>
                            <a:pt x="43832" y="0"/>
                          </a:moveTo>
                          <a:cubicBezTo>
                            <a:pt x="41641" y="5462"/>
                            <a:pt x="38406" y="10445"/>
                            <a:pt x="34307" y="14668"/>
                          </a:cubicBezTo>
                          <a:cubicBezTo>
                            <a:pt x="30244" y="18876"/>
                            <a:pt x="25917" y="22821"/>
                            <a:pt x="21353" y="26479"/>
                          </a:cubicBezTo>
                          <a:cubicBezTo>
                            <a:pt x="16807" y="29951"/>
                            <a:pt x="12598" y="33841"/>
                            <a:pt x="8780" y="38100"/>
                          </a:cubicBezTo>
                          <a:cubicBezTo>
                            <a:pt x="6970" y="40267"/>
                            <a:pt x="5464" y="42670"/>
                            <a:pt x="4303" y="45244"/>
                          </a:cubicBezTo>
                          <a:cubicBezTo>
                            <a:pt x="3181" y="47621"/>
                            <a:pt x="2657" y="50237"/>
                            <a:pt x="2779" y="52864"/>
                          </a:cubicBezTo>
                          <a:lnTo>
                            <a:pt x="17" y="53340"/>
                          </a:lnTo>
                          <a:cubicBezTo>
                            <a:pt x="-123" y="50037"/>
                            <a:pt x="599" y="46754"/>
                            <a:pt x="2113" y="43815"/>
                          </a:cubicBezTo>
                          <a:cubicBezTo>
                            <a:pt x="3425" y="41106"/>
                            <a:pt x="5126" y="38603"/>
                            <a:pt x="7161" y="36386"/>
                          </a:cubicBezTo>
                          <a:cubicBezTo>
                            <a:pt x="11264" y="32194"/>
                            <a:pt x="15726" y="28370"/>
                            <a:pt x="20496" y="24956"/>
                          </a:cubicBezTo>
                          <a:cubicBezTo>
                            <a:pt x="25163" y="21554"/>
                            <a:pt x="29587" y="17830"/>
                            <a:pt x="33735" y="13811"/>
                          </a:cubicBezTo>
                          <a:cubicBezTo>
                            <a:pt x="37947" y="9890"/>
                            <a:pt x="41373" y="5203"/>
                            <a:pt x="4383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" name="任意多边形: 形状 143">
                      <a:extLst>
                        <a:ext uri="{FF2B5EF4-FFF2-40B4-BE49-F238E27FC236}">
                          <a16:creationId xmlns:a16="http://schemas.microsoft.com/office/drawing/2014/main" id="{55E87850-25E2-8B21-E62E-B17357D949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4380" y="2820484"/>
                      <a:ext cx="27622" cy="36004"/>
                    </a:xfrm>
                    <a:custGeom>
                      <a:avLst/>
                      <a:gdLst>
                        <a:gd name="connsiteX0" fmla="*/ 27622 w 27622"/>
                        <a:gd name="connsiteY0" fmla="*/ 0 h 36004"/>
                        <a:gd name="connsiteX1" fmla="*/ 20764 w 27622"/>
                        <a:gd name="connsiteY1" fmla="*/ 8954 h 36004"/>
                        <a:gd name="connsiteX2" fmla="*/ 13049 w 27622"/>
                        <a:gd name="connsiteY2" fmla="*/ 17145 h 36004"/>
                        <a:gd name="connsiteX3" fmla="*/ 6286 w 27622"/>
                        <a:gd name="connsiteY3" fmla="*/ 26003 h 36004"/>
                        <a:gd name="connsiteX4" fmla="*/ 2762 w 27622"/>
                        <a:gd name="connsiteY4" fmla="*/ 36004 h 36004"/>
                        <a:gd name="connsiteX5" fmla="*/ 0 w 27622"/>
                        <a:gd name="connsiteY5" fmla="*/ 36004 h 36004"/>
                        <a:gd name="connsiteX6" fmla="*/ 4477 w 27622"/>
                        <a:gd name="connsiteY6" fmla="*/ 25146 h 36004"/>
                        <a:gd name="connsiteX7" fmla="*/ 12001 w 27622"/>
                        <a:gd name="connsiteY7" fmla="*/ 16478 h 36004"/>
                        <a:gd name="connsiteX8" fmla="*/ 20288 w 27622"/>
                        <a:gd name="connsiteY8" fmla="*/ 8763 h 36004"/>
                        <a:gd name="connsiteX9" fmla="*/ 27622 w 27622"/>
                        <a:gd name="connsiteY9" fmla="*/ 0 h 360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622" h="36004">
                          <a:moveTo>
                            <a:pt x="27622" y="0"/>
                          </a:moveTo>
                          <a:cubicBezTo>
                            <a:pt x="25755" y="3283"/>
                            <a:pt x="23448" y="6296"/>
                            <a:pt x="20764" y="8954"/>
                          </a:cubicBezTo>
                          <a:cubicBezTo>
                            <a:pt x="18193" y="11716"/>
                            <a:pt x="15526" y="14383"/>
                            <a:pt x="13049" y="17145"/>
                          </a:cubicBezTo>
                          <a:cubicBezTo>
                            <a:pt x="10527" y="19883"/>
                            <a:pt x="8263" y="22849"/>
                            <a:pt x="6286" y="26003"/>
                          </a:cubicBezTo>
                          <a:cubicBezTo>
                            <a:pt x="4363" y="29024"/>
                            <a:pt x="3157" y="32445"/>
                            <a:pt x="2762" y="36004"/>
                          </a:cubicBezTo>
                          <a:lnTo>
                            <a:pt x="0" y="36004"/>
                          </a:lnTo>
                          <a:cubicBezTo>
                            <a:pt x="628" y="32086"/>
                            <a:pt x="2161" y="28368"/>
                            <a:pt x="4477" y="25146"/>
                          </a:cubicBezTo>
                          <a:cubicBezTo>
                            <a:pt x="6702" y="22023"/>
                            <a:pt x="9222" y="19120"/>
                            <a:pt x="12001" y="16478"/>
                          </a:cubicBezTo>
                          <a:cubicBezTo>
                            <a:pt x="14764" y="13811"/>
                            <a:pt x="17526" y="11335"/>
                            <a:pt x="20288" y="8763"/>
                          </a:cubicBezTo>
                          <a:cubicBezTo>
                            <a:pt x="23101" y="6171"/>
                            <a:pt x="25566" y="3226"/>
                            <a:pt x="2762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" name="任意多边形: 形状 144">
                      <a:extLst>
                        <a:ext uri="{FF2B5EF4-FFF2-40B4-BE49-F238E27FC236}">
                          <a16:creationId xmlns:a16="http://schemas.microsoft.com/office/drawing/2014/main" id="{CF4796CB-1DC6-63B5-A464-8BA3153A37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97217" y="2858382"/>
                      <a:ext cx="147637" cy="19442"/>
                    </a:xfrm>
                    <a:custGeom>
                      <a:avLst/>
                      <a:gdLst>
                        <a:gd name="connsiteX0" fmla="*/ 0 w 147637"/>
                        <a:gd name="connsiteY0" fmla="*/ 19443 h 19442"/>
                        <a:gd name="connsiteX1" fmla="*/ 36767 w 147637"/>
                        <a:gd name="connsiteY1" fmla="*/ 13728 h 19442"/>
                        <a:gd name="connsiteX2" fmla="*/ 73057 w 147637"/>
                        <a:gd name="connsiteY2" fmla="*/ 5155 h 19442"/>
                        <a:gd name="connsiteX3" fmla="*/ 110109 w 147637"/>
                        <a:gd name="connsiteY3" fmla="*/ 107 h 19442"/>
                        <a:gd name="connsiteX4" fmla="*/ 129159 w 147637"/>
                        <a:gd name="connsiteY4" fmla="*/ 679 h 19442"/>
                        <a:gd name="connsiteX5" fmla="*/ 138684 w 147637"/>
                        <a:gd name="connsiteY5" fmla="*/ 2393 h 19442"/>
                        <a:gd name="connsiteX6" fmla="*/ 147638 w 147637"/>
                        <a:gd name="connsiteY6" fmla="*/ 6679 h 19442"/>
                        <a:gd name="connsiteX7" fmla="*/ 145733 w 147637"/>
                        <a:gd name="connsiteY7" fmla="*/ 8775 h 19442"/>
                        <a:gd name="connsiteX8" fmla="*/ 138017 w 147637"/>
                        <a:gd name="connsiteY8" fmla="*/ 4870 h 19442"/>
                        <a:gd name="connsiteX9" fmla="*/ 129064 w 147637"/>
                        <a:gd name="connsiteY9" fmla="*/ 3060 h 19442"/>
                        <a:gd name="connsiteX10" fmla="*/ 110681 w 147637"/>
                        <a:gd name="connsiteY10" fmla="*/ 2203 h 19442"/>
                        <a:gd name="connsiteX11" fmla="*/ 73819 w 147637"/>
                        <a:gd name="connsiteY11" fmla="*/ 6489 h 19442"/>
                        <a:gd name="connsiteX12" fmla="*/ 37433 w 147637"/>
                        <a:gd name="connsiteY12" fmla="*/ 14395 h 19442"/>
                        <a:gd name="connsiteX13" fmla="*/ 0 w 147637"/>
                        <a:gd name="connsiteY13" fmla="*/ 19443 h 19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637" h="19442">
                          <a:moveTo>
                            <a:pt x="0" y="19443"/>
                          </a:moveTo>
                          <a:cubicBezTo>
                            <a:pt x="12351" y="18212"/>
                            <a:pt x="24625" y="16304"/>
                            <a:pt x="36767" y="13728"/>
                          </a:cubicBezTo>
                          <a:cubicBezTo>
                            <a:pt x="48958" y="11156"/>
                            <a:pt x="60960" y="8108"/>
                            <a:pt x="73057" y="5155"/>
                          </a:cubicBezTo>
                          <a:cubicBezTo>
                            <a:pt x="85181" y="2096"/>
                            <a:pt x="97609" y="403"/>
                            <a:pt x="110109" y="107"/>
                          </a:cubicBezTo>
                          <a:cubicBezTo>
                            <a:pt x="116465" y="-144"/>
                            <a:pt x="122830" y="47"/>
                            <a:pt x="129159" y="679"/>
                          </a:cubicBezTo>
                          <a:cubicBezTo>
                            <a:pt x="132374" y="1001"/>
                            <a:pt x="135559" y="1574"/>
                            <a:pt x="138684" y="2393"/>
                          </a:cubicBezTo>
                          <a:cubicBezTo>
                            <a:pt x="141938" y="3171"/>
                            <a:pt x="144990" y="4632"/>
                            <a:pt x="147638" y="6679"/>
                          </a:cubicBezTo>
                          <a:lnTo>
                            <a:pt x="145733" y="8775"/>
                          </a:lnTo>
                          <a:cubicBezTo>
                            <a:pt x="143470" y="6936"/>
                            <a:pt x="140839" y="5605"/>
                            <a:pt x="138017" y="4870"/>
                          </a:cubicBezTo>
                          <a:cubicBezTo>
                            <a:pt x="135075" y="4075"/>
                            <a:pt x="132084" y="3470"/>
                            <a:pt x="129064" y="3060"/>
                          </a:cubicBezTo>
                          <a:cubicBezTo>
                            <a:pt x="122963" y="2347"/>
                            <a:pt x="116821" y="2060"/>
                            <a:pt x="110681" y="2203"/>
                          </a:cubicBezTo>
                          <a:cubicBezTo>
                            <a:pt x="98274" y="2293"/>
                            <a:pt x="85915" y="3731"/>
                            <a:pt x="73819" y="6489"/>
                          </a:cubicBezTo>
                          <a:cubicBezTo>
                            <a:pt x="61722" y="9251"/>
                            <a:pt x="49625" y="12108"/>
                            <a:pt x="37433" y="14395"/>
                          </a:cubicBezTo>
                          <a:cubicBezTo>
                            <a:pt x="25064" y="16802"/>
                            <a:pt x="12565" y="18487"/>
                            <a:pt x="0" y="1944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" name="任意多边形: 形状 145">
                      <a:extLst>
                        <a:ext uri="{FF2B5EF4-FFF2-40B4-BE49-F238E27FC236}">
                          <a16:creationId xmlns:a16="http://schemas.microsoft.com/office/drawing/2014/main" id="{8758DA68-BDA7-AFA1-5E0D-6E12D6CF9A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6938" y="2867060"/>
                      <a:ext cx="84296" cy="9145"/>
                    </a:xfrm>
                    <a:custGeom>
                      <a:avLst/>
                      <a:gdLst>
                        <a:gd name="connsiteX0" fmla="*/ 0 w 84296"/>
                        <a:gd name="connsiteY0" fmla="*/ 9145 h 9145"/>
                        <a:gd name="connsiteX1" fmla="*/ 20860 w 84296"/>
                        <a:gd name="connsiteY1" fmla="*/ 5335 h 9145"/>
                        <a:gd name="connsiteX2" fmla="*/ 41719 w 84296"/>
                        <a:gd name="connsiteY2" fmla="*/ 1621 h 9145"/>
                        <a:gd name="connsiteX3" fmla="*/ 63055 w 84296"/>
                        <a:gd name="connsiteY3" fmla="*/ 1 h 9145"/>
                        <a:gd name="connsiteX4" fmla="*/ 84296 w 84296"/>
                        <a:gd name="connsiteY4" fmla="*/ 3811 h 9145"/>
                        <a:gd name="connsiteX5" fmla="*/ 83153 w 84296"/>
                        <a:gd name="connsiteY5" fmla="*/ 6383 h 9145"/>
                        <a:gd name="connsiteX6" fmla="*/ 62960 w 84296"/>
                        <a:gd name="connsiteY6" fmla="*/ 2097 h 9145"/>
                        <a:gd name="connsiteX7" fmla="*/ 41910 w 84296"/>
                        <a:gd name="connsiteY7" fmla="*/ 2954 h 9145"/>
                        <a:gd name="connsiteX8" fmla="*/ 20955 w 84296"/>
                        <a:gd name="connsiteY8" fmla="*/ 6002 h 9145"/>
                        <a:gd name="connsiteX9" fmla="*/ 0 w 84296"/>
                        <a:gd name="connsiteY9" fmla="*/ 9145 h 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296" h="9145">
                          <a:moveTo>
                            <a:pt x="0" y="9145"/>
                          </a:moveTo>
                          <a:cubicBezTo>
                            <a:pt x="6953" y="8193"/>
                            <a:pt x="13906" y="6669"/>
                            <a:pt x="20860" y="5335"/>
                          </a:cubicBezTo>
                          <a:cubicBezTo>
                            <a:pt x="27813" y="4002"/>
                            <a:pt x="34766" y="2573"/>
                            <a:pt x="41719" y="1621"/>
                          </a:cubicBezTo>
                          <a:cubicBezTo>
                            <a:pt x="48777" y="510"/>
                            <a:pt x="55912" y="-31"/>
                            <a:pt x="63055" y="1"/>
                          </a:cubicBezTo>
                          <a:cubicBezTo>
                            <a:pt x="70306" y="-2"/>
                            <a:pt x="77499" y="1288"/>
                            <a:pt x="84296" y="3811"/>
                          </a:cubicBezTo>
                          <a:lnTo>
                            <a:pt x="83153" y="6383"/>
                          </a:lnTo>
                          <a:cubicBezTo>
                            <a:pt x="76747" y="3713"/>
                            <a:pt x="69899" y="2260"/>
                            <a:pt x="62960" y="2097"/>
                          </a:cubicBezTo>
                          <a:cubicBezTo>
                            <a:pt x="55932" y="1861"/>
                            <a:pt x="48896" y="2148"/>
                            <a:pt x="41910" y="2954"/>
                          </a:cubicBezTo>
                          <a:cubicBezTo>
                            <a:pt x="34957" y="3716"/>
                            <a:pt x="27908" y="4859"/>
                            <a:pt x="20955" y="6002"/>
                          </a:cubicBezTo>
                          <a:cubicBezTo>
                            <a:pt x="14002" y="7145"/>
                            <a:pt x="7048" y="8383"/>
                            <a:pt x="0" y="914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2AE663D3-771C-87C3-6B26-CA63BCC8CF9F}"/>
                      </a:ext>
                    </a:extLst>
                  </p:cNvPr>
                  <p:cNvSpPr/>
                  <p:nvPr/>
                </p:nvSpPr>
                <p:spPr>
                  <a:xfrm>
                    <a:off x="8177620" y="2789624"/>
                    <a:ext cx="48101" cy="70199"/>
                  </a:xfrm>
                  <a:custGeom>
                    <a:avLst/>
                    <a:gdLst>
                      <a:gd name="connsiteX0" fmla="*/ 0 w 48101"/>
                      <a:gd name="connsiteY0" fmla="*/ 63722 h 70199"/>
                      <a:gd name="connsiteX1" fmla="*/ 36862 w 48101"/>
                      <a:gd name="connsiteY1" fmla="*/ 0 h 70199"/>
                      <a:gd name="connsiteX2" fmla="*/ 48101 w 48101"/>
                      <a:gd name="connsiteY2" fmla="*/ 6382 h 70199"/>
                      <a:gd name="connsiteX3" fmla="*/ 11335 w 48101"/>
                      <a:gd name="connsiteY3" fmla="*/ 70199 h 70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101" h="70199">
                        <a:moveTo>
                          <a:pt x="0" y="63722"/>
                        </a:moveTo>
                        <a:lnTo>
                          <a:pt x="36862" y="0"/>
                        </a:lnTo>
                        <a:lnTo>
                          <a:pt x="48101" y="6382"/>
                        </a:lnTo>
                        <a:lnTo>
                          <a:pt x="11335" y="70199"/>
                        </a:ln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E07B3B1C-3DD1-CBC8-26B6-45C1B4A4BA64}"/>
                      </a:ext>
                    </a:extLst>
                  </p:cNvPr>
                  <p:cNvSpPr/>
                  <p:nvPr/>
                </p:nvSpPr>
                <p:spPr>
                  <a:xfrm>
                    <a:off x="7893965" y="2865919"/>
                    <a:ext cx="281654" cy="150875"/>
                  </a:xfrm>
                  <a:custGeom>
                    <a:avLst/>
                    <a:gdLst>
                      <a:gd name="connsiteX0" fmla="*/ 273558 w 281654"/>
                      <a:gd name="connsiteY0" fmla="*/ 0 h 150875"/>
                      <a:gd name="connsiteX1" fmla="*/ 25908 w 281654"/>
                      <a:gd name="connsiteY1" fmla="*/ 136208 h 150875"/>
                      <a:gd name="connsiteX2" fmla="*/ 25337 w 281654"/>
                      <a:gd name="connsiteY2" fmla="*/ 136208 h 150875"/>
                      <a:gd name="connsiteX3" fmla="*/ 0 w 281654"/>
                      <a:gd name="connsiteY3" fmla="*/ 144399 h 150875"/>
                      <a:gd name="connsiteX4" fmla="*/ 11335 w 281654"/>
                      <a:gd name="connsiteY4" fmla="*/ 150876 h 150875"/>
                      <a:gd name="connsiteX5" fmla="*/ 30385 w 281654"/>
                      <a:gd name="connsiteY5" fmla="*/ 145447 h 150875"/>
                      <a:gd name="connsiteX6" fmla="*/ 30385 w 281654"/>
                      <a:gd name="connsiteY6" fmla="*/ 145447 h 150875"/>
                      <a:gd name="connsiteX7" fmla="*/ 32575 w 281654"/>
                      <a:gd name="connsiteY7" fmla="*/ 144209 h 150875"/>
                      <a:gd name="connsiteX8" fmla="*/ 34004 w 281654"/>
                      <a:gd name="connsiteY8" fmla="*/ 143446 h 150875"/>
                      <a:gd name="connsiteX9" fmla="*/ 281654 w 281654"/>
                      <a:gd name="connsiteY9" fmla="*/ 7525 h 15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1654" h="150875">
                        <a:moveTo>
                          <a:pt x="273558" y="0"/>
                        </a:moveTo>
                        <a:cubicBezTo>
                          <a:pt x="273558" y="0"/>
                          <a:pt x="31909" y="132683"/>
                          <a:pt x="25908" y="136208"/>
                        </a:cubicBezTo>
                        <a:lnTo>
                          <a:pt x="25337" y="136208"/>
                        </a:lnTo>
                        <a:cubicBezTo>
                          <a:pt x="17350" y="140195"/>
                          <a:pt x="8809" y="142957"/>
                          <a:pt x="0" y="144399"/>
                        </a:cubicBezTo>
                        <a:lnTo>
                          <a:pt x="11335" y="150876"/>
                        </a:lnTo>
                        <a:cubicBezTo>
                          <a:pt x="17934" y="150097"/>
                          <a:pt x="24366" y="148264"/>
                          <a:pt x="30385" y="145447"/>
                        </a:cubicBezTo>
                        <a:lnTo>
                          <a:pt x="30385" y="145447"/>
                        </a:lnTo>
                        <a:lnTo>
                          <a:pt x="32575" y="144209"/>
                        </a:lnTo>
                        <a:lnTo>
                          <a:pt x="34004" y="143446"/>
                        </a:lnTo>
                        <a:lnTo>
                          <a:pt x="281654" y="7525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3F9E2FD2-2967-4999-F972-35EA9B5E335C}"/>
                      </a:ext>
                    </a:extLst>
                  </p:cNvPr>
                  <p:cNvSpPr/>
                  <p:nvPr/>
                </p:nvSpPr>
                <p:spPr>
                  <a:xfrm>
                    <a:off x="7893775" y="2865919"/>
                    <a:ext cx="281654" cy="151161"/>
                  </a:xfrm>
                  <a:custGeom>
                    <a:avLst/>
                    <a:gdLst>
                      <a:gd name="connsiteX0" fmla="*/ 273749 w 281654"/>
                      <a:gd name="connsiteY0" fmla="*/ 0 h 151161"/>
                      <a:gd name="connsiteX1" fmla="*/ 25337 w 281654"/>
                      <a:gd name="connsiteY1" fmla="*/ 136493 h 151161"/>
                      <a:gd name="connsiteX2" fmla="*/ 0 w 281654"/>
                      <a:gd name="connsiteY2" fmla="*/ 144685 h 151161"/>
                      <a:gd name="connsiteX3" fmla="*/ 11335 w 281654"/>
                      <a:gd name="connsiteY3" fmla="*/ 151162 h 151161"/>
                      <a:gd name="connsiteX4" fmla="*/ 30385 w 281654"/>
                      <a:gd name="connsiteY4" fmla="*/ 145732 h 151161"/>
                      <a:gd name="connsiteX5" fmla="*/ 30385 w 281654"/>
                      <a:gd name="connsiteY5" fmla="*/ 145733 h 151161"/>
                      <a:gd name="connsiteX6" fmla="*/ 32576 w 281654"/>
                      <a:gd name="connsiteY6" fmla="*/ 144494 h 151161"/>
                      <a:gd name="connsiteX7" fmla="*/ 34004 w 281654"/>
                      <a:gd name="connsiteY7" fmla="*/ 143732 h 151161"/>
                      <a:gd name="connsiteX8" fmla="*/ 281654 w 281654"/>
                      <a:gd name="connsiteY8" fmla="*/ 7811 h 15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654" h="151161">
                        <a:moveTo>
                          <a:pt x="273749" y="0"/>
                        </a:moveTo>
                        <a:lnTo>
                          <a:pt x="25337" y="136493"/>
                        </a:lnTo>
                        <a:cubicBezTo>
                          <a:pt x="17350" y="140481"/>
                          <a:pt x="8809" y="143242"/>
                          <a:pt x="0" y="144685"/>
                        </a:cubicBezTo>
                        <a:lnTo>
                          <a:pt x="11335" y="151162"/>
                        </a:lnTo>
                        <a:cubicBezTo>
                          <a:pt x="17934" y="150383"/>
                          <a:pt x="24366" y="148550"/>
                          <a:pt x="30385" y="145732"/>
                        </a:cubicBezTo>
                        <a:lnTo>
                          <a:pt x="30385" y="145733"/>
                        </a:lnTo>
                        <a:lnTo>
                          <a:pt x="32576" y="144494"/>
                        </a:lnTo>
                        <a:lnTo>
                          <a:pt x="34004" y="143732"/>
                        </a:lnTo>
                        <a:lnTo>
                          <a:pt x="281654" y="781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05C95102-2BDC-535F-9BD2-EE974D91C1A5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75063"/>
                    <a:ext cx="469772" cy="157924"/>
                  </a:xfrm>
                  <a:custGeom>
                    <a:avLst/>
                    <a:gdLst>
                      <a:gd name="connsiteX0" fmla="*/ 458438 w 469772"/>
                      <a:gd name="connsiteY0" fmla="*/ 0 h 157924"/>
                      <a:gd name="connsiteX1" fmla="*/ 235648 w 469772"/>
                      <a:gd name="connsiteY1" fmla="*/ 15907 h 157924"/>
                      <a:gd name="connsiteX2" fmla="*/ 0 w 469772"/>
                      <a:gd name="connsiteY2" fmla="*/ 146209 h 157924"/>
                      <a:gd name="connsiteX3" fmla="*/ 95 w 469772"/>
                      <a:gd name="connsiteY3" fmla="*/ 157925 h 157924"/>
                      <a:gd name="connsiteX4" fmla="*/ 222885 w 469772"/>
                      <a:gd name="connsiteY4" fmla="*/ 142018 h 157924"/>
                      <a:gd name="connsiteX5" fmla="*/ 469773 w 469772"/>
                      <a:gd name="connsiteY5" fmla="*/ 6477 h 157924"/>
                      <a:gd name="connsiteX6" fmla="*/ 458438 w 469772"/>
                      <a:gd name="connsiteY6" fmla="*/ 0 h 157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9772" h="157924">
                        <a:moveTo>
                          <a:pt x="458438" y="0"/>
                        </a:moveTo>
                        <a:lnTo>
                          <a:pt x="235648" y="15907"/>
                        </a:lnTo>
                        <a:lnTo>
                          <a:pt x="0" y="146209"/>
                        </a:lnTo>
                        <a:lnTo>
                          <a:pt x="95" y="157925"/>
                        </a:lnTo>
                        <a:lnTo>
                          <a:pt x="222885" y="142018"/>
                        </a:lnTo>
                        <a:lnTo>
                          <a:pt x="469773" y="6477"/>
                        </a:lnTo>
                        <a:lnTo>
                          <a:pt x="458438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A3BC0C94-6984-E6B1-EFC2-838F9AAFB09E}"/>
                      </a:ext>
                    </a:extLst>
                  </p:cNvPr>
                  <p:cNvSpPr/>
                  <p:nvPr/>
                </p:nvSpPr>
                <p:spPr>
                  <a:xfrm>
                    <a:off x="7682320" y="2881159"/>
                    <a:ext cx="469677" cy="151828"/>
                  </a:xfrm>
                  <a:custGeom>
                    <a:avLst/>
                    <a:gdLst>
                      <a:gd name="connsiteX0" fmla="*/ 246888 w 469677"/>
                      <a:gd name="connsiteY0" fmla="*/ 16288 h 151828"/>
                      <a:gd name="connsiteX1" fmla="*/ 0 w 469677"/>
                      <a:gd name="connsiteY1" fmla="*/ 151829 h 151828"/>
                      <a:gd name="connsiteX2" fmla="*/ 222790 w 469677"/>
                      <a:gd name="connsiteY2" fmla="*/ 135541 h 151828"/>
                      <a:gd name="connsiteX3" fmla="*/ 469678 w 469677"/>
                      <a:gd name="connsiteY3" fmla="*/ 0 h 1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677" h="151828">
                        <a:moveTo>
                          <a:pt x="246888" y="16288"/>
                        </a:moveTo>
                        <a:lnTo>
                          <a:pt x="0" y="151829"/>
                        </a:lnTo>
                        <a:lnTo>
                          <a:pt x="222790" y="135541"/>
                        </a:lnTo>
                        <a:lnTo>
                          <a:pt x="46967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30C7DCCE-8EED-6753-BB02-7FEDF6AC24A2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90970"/>
                    <a:ext cx="246983" cy="142017"/>
                  </a:xfrm>
                  <a:custGeom>
                    <a:avLst/>
                    <a:gdLst>
                      <a:gd name="connsiteX0" fmla="*/ 235648 w 246983"/>
                      <a:gd name="connsiteY0" fmla="*/ 0 h 142017"/>
                      <a:gd name="connsiteX1" fmla="*/ 246983 w 246983"/>
                      <a:gd name="connsiteY1" fmla="*/ 6477 h 142017"/>
                      <a:gd name="connsiteX2" fmla="*/ 95 w 246983"/>
                      <a:gd name="connsiteY2" fmla="*/ 142018 h 142017"/>
                      <a:gd name="connsiteX3" fmla="*/ 0 w 246983"/>
                      <a:gd name="connsiteY3" fmla="*/ 130302 h 142017"/>
                      <a:gd name="connsiteX4" fmla="*/ 235648 w 246983"/>
                      <a:gd name="connsiteY4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83" h="142017">
                        <a:moveTo>
                          <a:pt x="235648" y="0"/>
                        </a:moveTo>
                        <a:lnTo>
                          <a:pt x="246983" y="6477"/>
                        </a:lnTo>
                        <a:lnTo>
                          <a:pt x="95" y="142018"/>
                        </a:lnTo>
                        <a:lnTo>
                          <a:pt x="0" y="130302"/>
                        </a:lnTo>
                        <a:lnTo>
                          <a:pt x="23564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2D8F5987-30B8-129B-1E4F-B7F32587C02D}"/>
                      </a:ext>
                    </a:extLst>
                  </p:cNvPr>
                  <p:cNvSpPr/>
                  <p:nvPr/>
                </p:nvSpPr>
                <p:spPr>
                  <a:xfrm>
                    <a:off x="8135550" y="2850651"/>
                    <a:ext cx="53404" cy="30888"/>
                  </a:xfrm>
                  <a:custGeom>
                    <a:avLst/>
                    <a:gdLst>
                      <a:gd name="connsiteX0" fmla="*/ 40831 w 53404"/>
                      <a:gd name="connsiteY0" fmla="*/ 2028 h 30888"/>
                      <a:gd name="connsiteX1" fmla="*/ 9780 w 53404"/>
                      <a:gd name="connsiteY1" fmla="*/ 5648 h 30888"/>
                      <a:gd name="connsiteX2" fmla="*/ 3874 w 53404"/>
                      <a:gd name="connsiteY2" fmla="*/ 23650 h 30888"/>
                      <a:gd name="connsiteX3" fmla="*/ 16447 w 53404"/>
                      <a:gd name="connsiteY3" fmla="*/ 30889 h 30888"/>
                      <a:gd name="connsiteX4" fmla="*/ 53405 w 53404"/>
                      <a:gd name="connsiteY4" fmla="*/ 9172 h 30888"/>
                      <a:gd name="connsiteX5" fmla="*/ 42070 w 53404"/>
                      <a:gd name="connsiteY5" fmla="*/ 2695 h 3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404" h="30888">
                        <a:moveTo>
                          <a:pt x="40831" y="2028"/>
                        </a:moveTo>
                        <a:cubicBezTo>
                          <a:pt x="30478" y="-1629"/>
                          <a:pt x="19015" y="-292"/>
                          <a:pt x="9780" y="5648"/>
                        </a:cubicBezTo>
                        <a:cubicBezTo>
                          <a:pt x="-412" y="11648"/>
                          <a:pt x="-3079" y="19649"/>
                          <a:pt x="3874" y="23650"/>
                        </a:cubicBezTo>
                        <a:lnTo>
                          <a:pt x="16447" y="30889"/>
                        </a:lnTo>
                        <a:lnTo>
                          <a:pt x="53405" y="9172"/>
                        </a:lnTo>
                        <a:lnTo>
                          <a:pt x="42070" y="2695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47348206-AC78-4CF0-6D6C-E4750DFA36B1}"/>
                      </a:ext>
                    </a:extLst>
                  </p:cNvPr>
                  <p:cNvSpPr/>
                  <p:nvPr/>
                </p:nvSpPr>
                <p:spPr>
                  <a:xfrm>
                    <a:off x="8140663" y="2853346"/>
                    <a:ext cx="48291" cy="28193"/>
                  </a:xfrm>
                  <a:custGeom>
                    <a:avLst/>
                    <a:gdLst>
                      <a:gd name="connsiteX0" fmla="*/ 36957 w 48291"/>
                      <a:gd name="connsiteY0" fmla="*/ 0 h 28193"/>
                      <a:gd name="connsiteX1" fmla="*/ 0 w 48291"/>
                      <a:gd name="connsiteY1" fmla="*/ 21717 h 28193"/>
                      <a:gd name="connsiteX2" fmla="*/ 11335 w 48291"/>
                      <a:gd name="connsiteY2" fmla="*/ 28194 h 28193"/>
                      <a:gd name="connsiteX3" fmla="*/ 48292 w 48291"/>
                      <a:gd name="connsiteY3" fmla="*/ 6477 h 28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291" h="28193">
                        <a:moveTo>
                          <a:pt x="36957" y="0"/>
                        </a:moveTo>
                        <a:cubicBezTo>
                          <a:pt x="34862" y="10763"/>
                          <a:pt x="21241" y="17526"/>
                          <a:pt x="0" y="21717"/>
                        </a:cubicBezTo>
                        <a:lnTo>
                          <a:pt x="11335" y="28194"/>
                        </a:lnTo>
                        <a:cubicBezTo>
                          <a:pt x="26514" y="27603"/>
                          <a:pt x="40389" y="19450"/>
                          <a:pt x="48292" y="647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2F4A0098-A864-746F-0253-0CE7C26069E6}"/>
                    </a:ext>
                  </a:extLst>
                </p:cNvPr>
                <p:cNvSpPr/>
                <p:nvPr/>
              </p:nvSpPr>
              <p:spPr>
                <a:xfrm>
                  <a:off x="7369016" y="2640653"/>
                  <a:ext cx="734335" cy="529075"/>
                </a:xfrm>
                <a:custGeom>
                  <a:avLst/>
                  <a:gdLst>
                    <a:gd name="connsiteX0" fmla="*/ 398362 w 734335"/>
                    <a:gd name="connsiteY0" fmla="*/ 386239 h 529075"/>
                    <a:gd name="connsiteX1" fmla="*/ 470085 w 734335"/>
                    <a:gd name="connsiteY1" fmla="*/ 367189 h 529075"/>
                    <a:gd name="connsiteX2" fmla="*/ 529426 w 734335"/>
                    <a:gd name="connsiteY2" fmla="*/ 337852 h 529075"/>
                    <a:gd name="connsiteX3" fmla="*/ 576194 w 734335"/>
                    <a:gd name="connsiteY3" fmla="*/ 314325 h 529075"/>
                    <a:gd name="connsiteX4" fmla="*/ 611532 w 734335"/>
                    <a:gd name="connsiteY4" fmla="*/ 306038 h 529075"/>
                    <a:gd name="connsiteX5" fmla="*/ 612675 w 734335"/>
                    <a:gd name="connsiteY5" fmla="*/ 324136 h 529075"/>
                    <a:gd name="connsiteX6" fmla="*/ 590767 w 734335"/>
                    <a:gd name="connsiteY6" fmla="*/ 343852 h 529075"/>
                    <a:gd name="connsiteX7" fmla="*/ 638392 w 734335"/>
                    <a:gd name="connsiteY7" fmla="*/ 321945 h 529075"/>
                    <a:gd name="connsiteX8" fmla="*/ 701067 w 734335"/>
                    <a:gd name="connsiteY8" fmla="*/ 291179 h 529075"/>
                    <a:gd name="connsiteX9" fmla="*/ 732880 w 734335"/>
                    <a:gd name="connsiteY9" fmla="*/ 273748 h 529075"/>
                    <a:gd name="connsiteX10" fmla="*/ 727927 w 734335"/>
                    <a:gd name="connsiteY10" fmla="*/ 291751 h 529075"/>
                    <a:gd name="connsiteX11" fmla="*/ 682112 w 734335"/>
                    <a:gd name="connsiteY11" fmla="*/ 332232 h 529075"/>
                    <a:gd name="connsiteX12" fmla="*/ 657347 w 734335"/>
                    <a:gd name="connsiteY12" fmla="*/ 353949 h 529075"/>
                    <a:gd name="connsiteX13" fmla="*/ 631725 w 734335"/>
                    <a:gd name="connsiteY13" fmla="*/ 378238 h 529075"/>
                    <a:gd name="connsiteX14" fmla="*/ 599054 w 734335"/>
                    <a:gd name="connsiteY14" fmla="*/ 403003 h 529075"/>
                    <a:gd name="connsiteX15" fmla="*/ 536760 w 734335"/>
                    <a:gd name="connsiteY15" fmla="*/ 435959 h 529075"/>
                    <a:gd name="connsiteX16" fmla="*/ 449511 w 734335"/>
                    <a:gd name="connsiteY16" fmla="*/ 473392 h 529075"/>
                    <a:gd name="connsiteX17" fmla="*/ 243581 w 734335"/>
                    <a:gd name="connsiteY17" fmla="*/ 521017 h 529075"/>
                    <a:gd name="connsiteX18" fmla="*/ 113565 w 734335"/>
                    <a:gd name="connsiteY18" fmla="*/ 524351 h 529075"/>
                    <a:gd name="connsiteX19" fmla="*/ 77655 w 734335"/>
                    <a:gd name="connsiteY19" fmla="*/ 470154 h 529075"/>
                    <a:gd name="connsiteX20" fmla="*/ 26411 w 734335"/>
                    <a:gd name="connsiteY20" fmla="*/ 272986 h 529075"/>
                    <a:gd name="connsiteX21" fmla="*/ 598 w 734335"/>
                    <a:gd name="connsiteY21" fmla="*/ 89059 h 529075"/>
                    <a:gd name="connsiteX22" fmla="*/ 78132 w 734335"/>
                    <a:gd name="connsiteY22" fmla="*/ 0 h 529075"/>
                    <a:gd name="connsiteX23" fmla="*/ 159570 w 734335"/>
                    <a:gd name="connsiteY23" fmla="*/ 161925 h 529075"/>
                    <a:gd name="connsiteX24" fmla="*/ 200814 w 734335"/>
                    <a:gd name="connsiteY24" fmla="*/ 392430 h 529075"/>
                    <a:gd name="connsiteX25" fmla="*/ 313399 w 734335"/>
                    <a:gd name="connsiteY25" fmla="*/ 392430 h 529075"/>
                    <a:gd name="connsiteX26" fmla="*/ 398362 w 734335"/>
                    <a:gd name="connsiteY26" fmla="*/ 386239 h 52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34335" h="529075">
                      <a:moveTo>
                        <a:pt x="398362" y="386239"/>
                      </a:moveTo>
                      <a:cubicBezTo>
                        <a:pt x="417412" y="385000"/>
                        <a:pt x="453131" y="385477"/>
                        <a:pt x="470085" y="367189"/>
                      </a:cubicBezTo>
                      <a:cubicBezTo>
                        <a:pt x="496470" y="344996"/>
                        <a:pt x="504185" y="345853"/>
                        <a:pt x="529426" y="337852"/>
                      </a:cubicBezTo>
                      <a:cubicBezTo>
                        <a:pt x="558668" y="328327"/>
                        <a:pt x="559049" y="323469"/>
                        <a:pt x="576194" y="314325"/>
                      </a:cubicBezTo>
                      <a:cubicBezTo>
                        <a:pt x="593339" y="305181"/>
                        <a:pt x="604769" y="301466"/>
                        <a:pt x="611532" y="306038"/>
                      </a:cubicBezTo>
                      <a:cubicBezTo>
                        <a:pt x="618294" y="310610"/>
                        <a:pt x="622200" y="315563"/>
                        <a:pt x="612675" y="324136"/>
                      </a:cubicBezTo>
                      <a:cubicBezTo>
                        <a:pt x="603150" y="332708"/>
                        <a:pt x="590767" y="343852"/>
                        <a:pt x="590767" y="343852"/>
                      </a:cubicBezTo>
                      <a:lnTo>
                        <a:pt x="638392" y="321945"/>
                      </a:lnTo>
                      <a:cubicBezTo>
                        <a:pt x="659061" y="312420"/>
                        <a:pt x="691256" y="296894"/>
                        <a:pt x="701067" y="291179"/>
                      </a:cubicBezTo>
                      <a:cubicBezTo>
                        <a:pt x="710877" y="285464"/>
                        <a:pt x="732880" y="273748"/>
                        <a:pt x="732880" y="273748"/>
                      </a:cubicBezTo>
                      <a:cubicBezTo>
                        <a:pt x="732880" y="273748"/>
                        <a:pt x="738405" y="281940"/>
                        <a:pt x="727927" y="291751"/>
                      </a:cubicBezTo>
                      <a:cubicBezTo>
                        <a:pt x="717450" y="301561"/>
                        <a:pt x="689827" y="325088"/>
                        <a:pt x="682112" y="332232"/>
                      </a:cubicBezTo>
                      <a:cubicBezTo>
                        <a:pt x="674397" y="339376"/>
                        <a:pt x="664872" y="347853"/>
                        <a:pt x="657347" y="353949"/>
                      </a:cubicBezTo>
                      <a:cubicBezTo>
                        <a:pt x="649822" y="360045"/>
                        <a:pt x="644107" y="367284"/>
                        <a:pt x="631725" y="378238"/>
                      </a:cubicBezTo>
                      <a:cubicBezTo>
                        <a:pt x="621618" y="387478"/>
                        <a:pt x="610682" y="395768"/>
                        <a:pt x="599054" y="403003"/>
                      </a:cubicBezTo>
                      <a:cubicBezTo>
                        <a:pt x="591434" y="407765"/>
                        <a:pt x="566669" y="421576"/>
                        <a:pt x="536760" y="435959"/>
                      </a:cubicBezTo>
                      <a:cubicBezTo>
                        <a:pt x="508580" y="450443"/>
                        <a:pt x="479426" y="462951"/>
                        <a:pt x="449511" y="473392"/>
                      </a:cubicBezTo>
                      <a:cubicBezTo>
                        <a:pt x="382281" y="494856"/>
                        <a:pt x="313408" y="510784"/>
                        <a:pt x="243581" y="521017"/>
                      </a:cubicBezTo>
                      <a:cubicBezTo>
                        <a:pt x="145283" y="534067"/>
                        <a:pt x="129281" y="528256"/>
                        <a:pt x="113565" y="524351"/>
                      </a:cubicBezTo>
                      <a:cubicBezTo>
                        <a:pt x="103087" y="521875"/>
                        <a:pt x="93562" y="511588"/>
                        <a:pt x="77655" y="470154"/>
                      </a:cubicBezTo>
                      <a:cubicBezTo>
                        <a:pt x="61749" y="428720"/>
                        <a:pt x="39555" y="330898"/>
                        <a:pt x="26411" y="272986"/>
                      </a:cubicBezTo>
                      <a:cubicBezTo>
                        <a:pt x="11076" y="206978"/>
                        <a:pt x="-3117" y="131826"/>
                        <a:pt x="598" y="89059"/>
                      </a:cubicBezTo>
                      <a:cubicBezTo>
                        <a:pt x="5788" y="46306"/>
                        <a:pt x="36501" y="11028"/>
                        <a:pt x="78132" y="0"/>
                      </a:cubicBezTo>
                      <a:cubicBezTo>
                        <a:pt x="124423" y="19717"/>
                        <a:pt x="140425" y="57912"/>
                        <a:pt x="159570" y="161925"/>
                      </a:cubicBezTo>
                      <a:cubicBezTo>
                        <a:pt x="177382" y="259175"/>
                        <a:pt x="200814" y="392430"/>
                        <a:pt x="200814" y="392430"/>
                      </a:cubicBezTo>
                      <a:cubicBezTo>
                        <a:pt x="200814" y="392430"/>
                        <a:pt x="269013" y="395573"/>
                        <a:pt x="313399" y="392430"/>
                      </a:cubicBezTo>
                      <a:cubicBezTo>
                        <a:pt x="348261" y="389858"/>
                        <a:pt x="379026" y="387477"/>
                        <a:pt x="398362" y="386239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9AF55022-B4A3-C4B9-68A1-88FE5E513DC7}"/>
                    </a:ext>
                  </a:extLst>
                </p:cNvPr>
                <p:cNvSpPr/>
                <p:nvPr/>
              </p:nvSpPr>
              <p:spPr>
                <a:xfrm>
                  <a:off x="7818432" y="2914401"/>
                  <a:ext cx="284981" cy="199644"/>
                </a:xfrm>
                <a:custGeom>
                  <a:avLst/>
                  <a:gdLst>
                    <a:gd name="connsiteX0" fmla="*/ 283369 w 284981"/>
                    <a:gd name="connsiteY0" fmla="*/ 0 h 199644"/>
                    <a:gd name="connsiteX1" fmla="*/ 284036 w 284981"/>
                    <a:gd name="connsiteY1" fmla="*/ 10858 h 199644"/>
                    <a:gd name="connsiteX2" fmla="*/ 277273 w 284981"/>
                    <a:gd name="connsiteY2" fmla="*/ 19812 h 199644"/>
                    <a:gd name="connsiteX3" fmla="*/ 260985 w 284981"/>
                    <a:gd name="connsiteY3" fmla="*/ 34957 h 199644"/>
                    <a:gd name="connsiteX4" fmla="*/ 228029 w 284981"/>
                    <a:gd name="connsiteY4" fmla="*/ 64961 h 199644"/>
                    <a:gd name="connsiteX5" fmla="*/ 211360 w 284981"/>
                    <a:gd name="connsiteY5" fmla="*/ 79820 h 199644"/>
                    <a:gd name="connsiteX6" fmla="*/ 195358 w 284981"/>
                    <a:gd name="connsiteY6" fmla="*/ 94964 h 199644"/>
                    <a:gd name="connsiteX7" fmla="*/ 161354 w 284981"/>
                    <a:gd name="connsiteY7" fmla="*/ 124301 h 199644"/>
                    <a:gd name="connsiteX8" fmla="*/ 122682 w 284981"/>
                    <a:gd name="connsiteY8" fmla="*/ 146780 h 199644"/>
                    <a:gd name="connsiteX9" fmla="*/ 82677 w 284981"/>
                    <a:gd name="connsiteY9" fmla="*/ 166402 h 199644"/>
                    <a:gd name="connsiteX10" fmla="*/ 42005 w 284981"/>
                    <a:gd name="connsiteY10" fmla="*/ 184785 h 199644"/>
                    <a:gd name="connsiteX11" fmla="*/ 0 w 284981"/>
                    <a:gd name="connsiteY11" fmla="*/ 199644 h 199644"/>
                    <a:gd name="connsiteX12" fmla="*/ 81058 w 284981"/>
                    <a:gd name="connsiteY12" fmla="*/ 163163 h 199644"/>
                    <a:gd name="connsiteX13" fmla="*/ 158687 w 284981"/>
                    <a:gd name="connsiteY13" fmla="*/ 120396 h 199644"/>
                    <a:gd name="connsiteX14" fmla="*/ 192310 w 284981"/>
                    <a:gd name="connsiteY14" fmla="*/ 91821 h 199644"/>
                    <a:gd name="connsiteX15" fmla="*/ 208788 w 284981"/>
                    <a:gd name="connsiteY15" fmla="*/ 76486 h 199644"/>
                    <a:gd name="connsiteX16" fmla="*/ 225647 w 284981"/>
                    <a:gd name="connsiteY16" fmla="*/ 62103 h 199644"/>
                    <a:gd name="connsiteX17" fmla="*/ 259461 w 284981"/>
                    <a:gd name="connsiteY17" fmla="*/ 33528 h 199644"/>
                    <a:gd name="connsiteX18" fmla="*/ 276511 w 284981"/>
                    <a:gd name="connsiteY18" fmla="*/ 19241 h 199644"/>
                    <a:gd name="connsiteX19" fmla="*/ 283464 w 284981"/>
                    <a:gd name="connsiteY19" fmla="*/ 10954 h 199644"/>
                    <a:gd name="connsiteX20" fmla="*/ 283369 w 284981"/>
                    <a:gd name="connsiteY20" fmla="*/ 0 h 19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4981" h="199644">
                      <a:moveTo>
                        <a:pt x="283369" y="0"/>
                      </a:moveTo>
                      <a:cubicBezTo>
                        <a:pt x="285254" y="3323"/>
                        <a:pt x="285500" y="7330"/>
                        <a:pt x="284036" y="10858"/>
                      </a:cubicBezTo>
                      <a:cubicBezTo>
                        <a:pt x="282487" y="14316"/>
                        <a:pt x="280175" y="17377"/>
                        <a:pt x="277273" y="19812"/>
                      </a:cubicBezTo>
                      <a:lnTo>
                        <a:pt x="260985" y="34957"/>
                      </a:lnTo>
                      <a:lnTo>
                        <a:pt x="228029" y="64961"/>
                      </a:lnTo>
                      <a:lnTo>
                        <a:pt x="211360" y="79820"/>
                      </a:lnTo>
                      <a:cubicBezTo>
                        <a:pt x="205773" y="84594"/>
                        <a:pt x="200432" y="89648"/>
                        <a:pt x="195358" y="94964"/>
                      </a:cubicBezTo>
                      <a:cubicBezTo>
                        <a:pt x="184877" y="105692"/>
                        <a:pt x="173501" y="115506"/>
                        <a:pt x="161354" y="124301"/>
                      </a:cubicBezTo>
                      <a:cubicBezTo>
                        <a:pt x="148923" y="132558"/>
                        <a:pt x="136009" y="140065"/>
                        <a:pt x="122682" y="146780"/>
                      </a:cubicBezTo>
                      <a:cubicBezTo>
                        <a:pt x="109442" y="153638"/>
                        <a:pt x="96202" y="160306"/>
                        <a:pt x="82677" y="166402"/>
                      </a:cubicBezTo>
                      <a:cubicBezTo>
                        <a:pt x="69152" y="172498"/>
                        <a:pt x="55817" y="179070"/>
                        <a:pt x="42005" y="184785"/>
                      </a:cubicBezTo>
                      <a:cubicBezTo>
                        <a:pt x="28194" y="190500"/>
                        <a:pt x="14192" y="195263"/>
                        <a:pt x="0" y="199644"/>
                      </a:cubicBezTo>
                      <a:cubicBezTo>
                        <a:pt x="27729" y="189127"/>
                        <a:pt x="54797" y="176944"/>
                        <a:pt x="81058" y="163163"/>
                      </a:cubicBezTo>
                      <a:cubicBezTo>
                        <a:pt x="107797" y="150533"/>
                        <a:pt x="133723" y="136250"/>
                        <a:pt x="158687" y="120396"/>
                      </a:cubicBezTo>
                      <a:cubicBezTo>
                        <a:pt x="170644" y="111790"/>
                        <a:pt x="181888" y="102234"/>
                        <a:pt x="192310" y="91821"/>
                      </a:cubicBezTo>
                      <a:cubicBezTo>
                        <a:pt x="197549" y="86678"/>
                        <a:pt x="202978" y="81248"/>
                        <a:pt x="208788" y="76486"/>
                      </a:cubicBezTo>
                      <a:lnTo>
                        <a:pt x="225647" y="62103"/>
                      </a:lnTo>
                      <a:lnTo>
                        <a:pt x="259461" y="33528"/>
                      </a:lnTo>
                      <a:lnTo>
                        <a:pt x="276511" y="19241"/>
                      </a:lnTo>
                      <a:cubicBezTo>
                        <a:pt x="279424" y="17038"/>
                        <a:pt x="281801" y="14205"/>
                        <a:pt x="283464" y="10954"/>
                      </a:cubicBezTo>
                      <a:cubicBezTo>
                        <a:pt x="285152" y="7490"/>
                        <a:pt x="285116" y="3434"/>
                        <a:pt x="283369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56AD975-919D-AB49-E47A-273A624D5498}"/>
                    </a:ext>
                  </a:extLst>
                </p:cNvPr>
                <p:cNvSpPr/>
                <p:nvPr/>
              </p:nvSpPr>
              <p:spPr>
                <a:xfrm>
                  <a:off x="7932828" y="2973742"/>
                  <a:ext cx="50291" cy="42386"/>
                </a:xfrm>
                <a:custGeom>
                  <a:avLst/>
                  <a:gdLst>
                    <a:gd name="connsiteX0" fmla="*/ 26956 w 50291"/>
                    <a:gd name="connsiteY0" fmla="*/ 10763 h 42386"/>
                    <a:gd name="connsiteX1" fmla="*/ 0 w 50291"/>
                    <a:gd name="connsiteY1" fmla="*/ 42386 h 42386"/>
                    <a:gd name="connsiteX2" fmla="*/ 50292 w 50291"/>
                    <a:gd name="connsiteY2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91" h="42386">
                      <a:moveTo>
                        <a:pt x="26956" y="10763"/>
                      </a:moveTo>
                      <a:cubicBezTo>
                        <a:pt x="16907" y="20350"/>
                        <a:pt x="7874" y="30947"/>
                        <a:pt x="0" y="42386"/>
                      </a:cubicBezTo>
                      <a:lnTo>
                        <a:pt x="50292" y="0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8" name="图形 10">
              <a:extLst>
                <a:ext uri="{FF2B5EF4-FFF2-40B4-BE49-F238E27FC236}">
                  <a16:creationId xmlns:a16="http://schemas.microsoft.com/office/drawing/2014/main" id="{CA73C4E4-172B-2B0A-F48D-AABC21193637}"/>
                </a:ext>
              </a:extLst>
            </p:cNvPr>
            <p:cNvGrpSpPr/>
            <p:nvPr/>
          </p:nvGrpSpPr>
          <p:grpSpPr>
            <a:xfrm>
              <a:off x="7997232" y="2136661"/>
              <a:ext cx="425070" cy="414436"/>
              <a:chOff x="7997232" y="2136661"/>
              <a:chExt cx="425070" cy="414436"/>
            </a:xfrm>
          </p:grpSpPr>
          <p:grpSp>
            <p:nvGrpSpPr>
              <p:cNvPr id="159" name="图形 10">
                <a:extLst>
                  <a:ext uri="{FF2B5EF4-FFF2-40B4-BE49-F238E27FC236}">
                    <a16:creationId xmlns:a16="http://schemas.microsoft.com/office/drawing/2014/main" id="{A48C44A3-E887-6AB0-FBCF-F3C84BAB6E74}"/>
                  </a:ext>
                </a:extLst>
              </p:cNvPr>
              <p:cNvGrpSpPr/>
              <p:nvPr/>
            </p:nvGrpSpPr>
            <p:grpSpPr>
              <a:xfrm>
                <a:off x="7997232" y="2136661"/>
                <a:ext cx="425070" cy="414436"/>
                <a:chOff x="7997232" y="2136661"/>
                <a:chExt cx="425070" cy="414436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4936DA18-B3DD-7C36-A018-E10D8154372B}"/>
                    </a:ext>
                  </a:extLst>
                </p:cNvPr>
                <p:cNvSpPr/>
                <p:nvPr/>
              </p:nvSpPr>
              <p:spPr>
                <a:xfrm>
                  <a:off x="7997232" y="2136661"/>
                  <a:ext cx="425070" cy="414436"/>
                </a:xfrm>
                <a:custGeom>
                  <a:avLst/>
                  <a:gdLst>
                    <a:gd name="connsiteX0" fmla="*/ 381937 w 425070"/>
                    <a:gd name="connsiteY0" fmla="*/ 80987 h 414436"/>
                    <a:gd name="connsiteX1" fmla="*/ 91729 w 425070"/>
                    <a:gd name="connsiteY1" fmla="*/ 42783 h 414436"/>
                    <a:gd name="connsiteX2" fmla="*/ 35131 w 425070"/>
                    <a:gd name="connsiteY2" fmla="*/ 304443 h 414436"/>
                    <a:gd name="connsiteX3" fmla="*/ 1699 w 425070"/>
                    <a:gd name="connsiteY3" fmla="*/ 359402 h 414436"/>
                    <a:gd name="connsiteX4" fmla="*/ 5920 w 425070"/>
                    <a:gd name="connsiteY4" fmla="*/ 375981 h 414436"/>
                    <a:gd name="connsiteX5" fmla="*/ 15415 w 425070"/>
                    <a:gd name="connsiteY5" fmla="*/ 377214 h 414436"/>
                    <a:gd name="connsiteX6" fmla="*/ 77137 w 425070"/>
                    <a:gd name="connsiteY6" fmla="*/ 359022 h 414436"/>
                    <a:gd name="connsiteX7" fmla="*/ 369656 w 425070"/>
                    <a:gd name="connsiteY7" fmla="*/ 348413 h 414436"/>
                    <a:gd name="connsiteX8" fmla="*/ 381937 w 425070"/>
                    <a:gd name="connsiteY8" fmla="*/ 80987 h 414436"/>
                    <a:gd name="connsiteX9" fmla="*/ 334312 w 425070"/>
                    <a:gd name="connsiteY9" fmla="*/ 358545 h 414436"/>
                    <a:gd name="connsiteX10" fmla="*/ 199628 w 425070"/>
                    <a:gd name="connsiteY10" fmla="*/ 396645 h 414436"/>
                    <a:gd name="connsiteX11" fmla="*/ 178006 w 425070"/>
                    <a:gd name="connsiteY11" fmla="*/ 393216 h 414436"/>
                    <a:gd name="connsiteX12" fmla="*/ 28835 w 425070"/>
                    <a:gd name="connsiteY12" fmla="*/ 168876 h 414436"/>
                    <a:gd name="connsiteX13" fmla="*/ 227155 w 425070"/>
                    <a:gd name="connsiteY13" fmla="*/ 16312 h 414436"/>
                    <a:gd name="connsiteX14" fmla="*/ 248872 w 425070"/>
                    <a:gd name="connsiteY14" fmla="*/ 18598 h 414436"/>
                    <a:gd name="connsiteX15" fmla="*/ 407030 w 425070"/>
                    <a:gd name="connsiteY15" fmla="*/ 236696 h 414436"/>
                    <a:gd name="connsiteX16" fmla="*/ 334597 w 425070"/>
                    <a:gd name="connsiteY16" fmla="*/ 358069 h 41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5070" h="414436">
                      <a:moveTo>
                        <a:pt x="381937" y="80987"/>
                      </a:moveTo>
                      <a:cubicBezTo>
                        <a:pt x="312348" y="-9702"/>
                        <a:pt x="182417" y="-26806"/>
                        <a:pt x="91729" y="42783"/>
                      </a:cubicBezTo>
                      <a:cubicBezTo>
                        <a:pt x="11404" y="104420"/>
                        <a:pt x="-12541" y="215120"/>
                        <a:pt x="35131" y="304443"/>
                      </a:cubicBezTo>
                      <a:lnTo>
                        <a:pt x="1699" y="359402"/>
                      </a:lnTo>
                      <a:cubicBezTo>
                        <a:pt x="-1714" y="365146"/>
                        <a:pt x="177" y="372569"/>
                        <a:pt x="5920" y="375981"/>
                      </a:cubicBezTo>
                      <a:cubicBezTo>
                        <a:pt x="8781" y="377680"/>
                        <a:pt x="12215" y="378126"/>
                        <a:pt x="15415" y="377214"/>
                      </a:cubicBezTo>
                      <a:lnTo>
                        <a:pt x="77137" y="359022"/>
                      </a:lnTo>
                      <a:cubicBezTo>
                        <a:pt x="160843" y="436869"/>
                        <a:pt x="291809" y="432119"/>
                        <a:pt x="369656" y="348413"/>
                      </a:cubicBezTo>
                      <a:cubicBezTo>
                        <a:pt x="438606" y="274273"/>
                        <a:pt x="443802" y="161134"/>
                        <a:pt x="381937" y="80987"/>
                      </a:cubicBezTo>
                      <a:close/>
                      <a:moveTo>
                        <a:pt x="334312" y="358545"/>
                      </a:moveTo>
                      <a:cubicBezTo>
                        <a:pt x="295878" y="387876"/>
                        <a:pt x="247731" y="401496"/>
                        <a:pt x="199628" y="396645"/>
                      </a:cubicBezTo>
                      <a:lnTo>
                        <a:pt x="178006" y="393216"/>
                      </a:lnTo>
                      <a:cubicBezTo>
                        <a:pt x="74864" y="372459"/>
                        <a:pt x="8078" y="272018"/>
                        <a:pt x="28835" y="168876"/>
                      </a:cubicBezTo>
                      <a:cubicBezTo>
                        <a:pt x="47597" y="75650"/>
                        <a:pt x="132236" y="10539"/>
                        <a:pt x="227155" y="16312"/>
                      </a:cubicBezTo>
                      <a:lnTo>
                        <a:pt x="248872" y="18598"/>
                      </a:lnTo>
                      <a:cubicBezTo>
                        <a:pt x="352773" y="35150"/>
                        <a:pt x="423582" y="132796"/>
                        <a:pt x="407030" y="236696"/>
                      </a:cubicBezTo>
                      <a:cubicBezTo>
                        <a:pt x="399343" y="284945"/>
                        <a:pt x="373412" y="328397"/>
                        <a:pt x="334597" y="35806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FB61961-FE7C-B4AD-1C40-6544636D0B20}"/>
                    </a:ext>
                  </a:extLst>
                </p:cNvPr>
                <p:cNvSpPr/>
                <p:nvPr/>
              </p:nvSpPr>
              <p:spPr>
                <a:xfrm>
                  <a:off x="8022191" y="2152617"/>
                  <a:ext cx="384375" cy="381650"/>
                </a:xfrm>
                <a:custGeom>
                  <a:avLst/>
                  <a:gdLst>
                    <a:gd name="connsiteX0" fmla="*/ 309258 w 384375"/>
                    <a:gd name="connsiteY0" fmla="*/ 342589 h 381650"/>
                    <a:gd name="connsiteX1" fmla="*/ 174574 w 384375"/>
                    <a:gd name="connsiteY1" fmla="*/ 380689 h 381650"/>
                    <a:gd name="connsiteX2" fmla="*/ 152952 w 384375"/>
                    <a:gd name="connsiteY2" fmla="*/ 377260 h 381650"/>
                    <a:gd name="connsiteX3" fmla="*/ 3781 w 384375"/>
                    <a:gd name="connsiteY3" fmla="*/ 152920 h 381650"/>
                    <a:gd name="connsiteX4" fmla="*/ 202101 w 384375"/>
                    <a:gd name="connsiteY4" fmla="*/ 356 h 381650"/>
                    <a:gd name="connsiteX5" fmla="*/ 223818 w 384375"/>
                    <a:gd name="connsiteY5" fmla="*/ 2642 h 381650"/>
                    <a:gd name="connsiteX6" fmla="*/ 381976 w 384375"/>
                    <a:gd name="connsiteY6" fmla="*/ 220740 h 381650"/>
                    <a:gd name="connsiteX7" fmla="*/ 309543 w 384375"/>
                    <a:gd name="connsiteY7" fmla="*/ 342113 h 38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4375" h="381650">
                      <a:moveTo>
                        <a:pt x="309258" y="342589"/>
                      </a:moveTo>
                      <a:cubicBezTo>
                        <a:pt x="270824" y="371919"/>
                        <a:pt x="222677" y="385539"/>
                        <a:pt x="174574" y="380689"/>
                      </a:cubicBezTo>
                      <a:lnTo>
                        <a:pt x="152952" y="377260"/>
                      </a:lnTo>
                      <a:cubicBezTo>
                        <a:pt x="49810" y="356502"/>
                        <a:pt x="-16976" y="256062"/>
                        <a:pt x="3781" y="152920"/>
                      </a:cubicBezTo>
                      <a:cubicBezTo>
                        <a:pt x="22543" y="59694"/>
                        <a:pt x="107182" y="-5417"/>
                        <a:pt x="202101" y="356"/>
                      </a:cubicBezTo>
                      <a:lnTo>
                        <a:pt x="223818" y="2642"/>
                      </a:lnTo>
                      <a:cubicBezTo>
                        <a:pt x="327718" y="19194"/>
                        <a:pt x="398528" y="116840"/>
                        <a:pt x="381976" y="220740"/>
                      </a:cubicBezTo>
                      <a:cubicBezTo>
                        <a:pt x="374289" y="268989"/>
                        <a:pt x="348358" y="312440"/>
                        <a:pt x="309543" y="342113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A6A16C8-7175-CF1B-975A-B08B7D97162D}"/>
                  </a:ext>
                </a:extLst>
              </p:cNvPr>
              <p:cNvSpPr/>
              <p:nvPr/>
            </p:nvSpPr>
            <p:spPr>
              <a:xfrm>
                <a:off x="8138091" y="2207448"/>
                <a:ext cx="154034" cy="272804"/>
              </a:xfrm>
              <a:custGeom>
                <a:avLst/>
                <a:gdLst>
                  <a:gd name="connsiteX0" fmla="*/ 0 w 154034"/>
                  <a:gd name="connsiteY0" fmla="*/ 29440 h 272804"/>
                  <a:gd name="connsiteX1" fmla="*/ 14954 w 154034"/>
                  <a:gd name="connsiteY1" fmla="*/ 18105 h 272804"/>
                  <a:gd name="connsiteX2" fmla="*/ 32385 w 154034"/>
                  <a:gd name="connsiteY2" fmla="*/ 8580 h 272804"/>
                  <a:gd name="connsiteX3" fmla="*/ 76486 w 154034"/>
                  <a:gd name="connsiteY3" fmla="*/ 7 h 272804"/>
                  <a:gd name="connsiteX4" fmla="*/ 108204 w 154034"/>
                  <a:gd name="connsiteY4" fmla="*/ 4865 h 272804"/>
                  <a:gd name="connsiteX5" fmla="*/ 132588 w 154034"/>
                  <a:gd name="connsiteY5" fmla="*/ 18676 h 272804"/>
                  <a:gd name="connsiteX6" fmla="*/ 148400 w 154034"/>
                  <a:gd name="connsiteY6" fmla="*/ 40203 h 272804"/>
                  <a:gd name="connsiteX7" fmla="*/ 154019 w 154034"/>
                  <a:gd name="connsiteY7" fmla="*/ 68778 h 272804"/>
                  <a:gd name="connsiteX8" fmla="*/ 149543 w 154034"/>
                  <a:gd name="connsiteY8" fmla="*/ 95067 h 272804"/>
                  <a:gd name="connsiteX9" fmla="*/ 138589 w 154034"/>
                  <a:gd name="connsiteY9" fmla="*/ 114117 h 272804"/>
                  <a:gd name="connsiteX10" fmla="*/ 124111 w 154034"/>
                  <a:gd name="connsiteY10" fmla="*/ 128309 h 272804"/>
                  <a:gd name="connsiteX11" fmla="*/ 109252 w 154034"/>
                  <a:gd name="connsiteY11" fmla="*/ 139549 h 272804"/>
                  <a:gd name="connsiteX12" fmla="*/ 97155 w 154034"/>
                  <a:gd name="connsiteY12" fmla="*/ 149931 h 272804"/>
                  <a:gd name="connsiteX13" fmla="*/ 91059 w 154034"/>
                  <a:gd name="connsiteY13" fmla="*/ 161456 h 272804"/>
                  <a:gd name="connsiteX14" fmla="*/ 86487 w 154034"/>
                  <a:gd name="connsiteY14" fmla="*/ 190126 h 272804"/>
                  <a:gd name="connsiteX15" fmla="*/ 52769 w 154034"/>
                  <a:gd name="connsiteY15" fmla="*/ 190126 h 272804"/>
                  <a:gd name="connsiteX16" fmla="*/ 49340 w 154034"/>
                  <a:gd name="connsiteY16" fmla="*/ 157551 h 272804"/>
                  <a:gd name="connsiteX17" fmla="*/ 52007 w 154034"/>
                  <a:gd name="connsiteY17" fmla="*/ 141073 h 272804"/>
                  <a:gd name="connsiteX18" fmla="*/ 62484 w 154034"/>
                  <a:gd name="connsiteY18" fmla="*/ 128119 h 272804"/>
                  <a:gd name="connsiteX19" fmla="*/ 76867 w 154034"/>
                  <a:gd name="connsiteY19" fmla="*/ 116784 h 272804"/>
                  <a:gd name="connsiteX20" fmla="*/ 91916 w 154034"/>
                  <a:gd name="connsiteY20" fmla="*/ 104782 h 272804"/>
                  <a:gd name="connsiteX21" fmla="*/ 103537 w 154034"/>
                  <a:gd name="connsiteY21" fmla="*/ 90209 h 272804"/>
                  <a:gd name="connsiteX22" fmla="*/ 108299 w 154034"/>
                  <a:gd name="connsiteY22" fmla="*/ 71159 h 272804"/>
                  <a:gd name="connsiteX23" fmla="*/ 105537 w 154034"/>
                  <a:gd name="connsiteY23" fmla="*/ 58300 h 272804"/>
                  <a:gd name="connsiteX24" fmla="*/ 98108 w 154034"/>
                  <a:gd name="connsiteY24" fmla="*/ 48775 h 272804"/>
                  <a:gd name="connsiteX25" fmla="*/ 86582 w 154034"/>
                  <a:gd name="connsiteY25" fmla="*/ 42489 h 272804"/>
                  <a:gd name="connsiteX26" fmla="*/ 72104 w 154034"/>
                  <a:gd name="connsiteY26" fmla="*/ 40203 h 272804"/>
                  <a:gd name="connsiteX27" fmla="*/ 53054 w 154034"/>
                  <a:gd name="connsiteY27" fmla="*/ 42775 h 272804"/>
                  <a:gd name="connsiteX28" fmla="*/ 39624 w 154034"/>
                  <a:gd name="connsiteY28" fmla="*/ 48299 h 272804"/>
                  <a:gd name="connsiteX29" fmla="*/ 30099 w 154034"/>
                  <a:gd name="connsiteY29" fmla="*/ 53919 h 272804"/>
                  <a:gd name="connsiteX30" fmla="*/ 23336 w 154034"/>
                  <a:gd name="connsiteY30" fmla="*/ 56395 h 272804"/>
                  <a:gd name="connsiteX31" fmla="*/ 12954 w 154034"/>
                  <a:gd name="connsiteY31" fmla="*/ 50395 h 272804"/>
                  <a:gd name="connsiteX32" fmla="*/ 38100 w 154034"/>
                  <a:gd name="connsiteY32" fmla="*/ 242895 h 272804"/>
                  <a:gd name="connsiteX33" fmla="*/ 40386 w 154034"/>
                  <a:gd name="connsiteY33" fmla="*/ 231084 h 272804"/>
                  <a:gd name="connsiteX34" fmla="*/ 46673 w 154034"/>
                  <a:gd name="connsiteY34" fmla="*/ 221559 h 272804"/>
                  <a:gd name="connsiteX35" fmla="*/ 56198 w 154034"/>
                  <a:gd name="connsiteY35" fmla="*/ 215177 h 272804"/>
                  <a:gd name="connsiteX36" fmla="*/ 68199 w 154034"/>
                  <a:gd name="connsiteY36" fmla="*/ 212796 h 272804"/>
                  <a:gd name="connsiteX37" fmla="*/ 80105 w 154034"/>
                  <a:gd name="connsiteY37" fmla="*/ 215177 h 272804"/>
                  <a:gd name="connsiteX38" fmla="*/ 89630 w 154034"/>
                  <a:gd name="connsiteY38" fmla="*/ 221559 h 272804"/>
                  <a:gd name="connsiteX39" fmla="*/ 96203 w 154034"/>
                  <a:gd name="connsiteY39" fmla="*/ 231084 h 272804"/>
                  <a:gd name="connsiteX40" fmla="*/ 98584 w 154034"/>
                  <a:gd name="connsiteY40" fmla="*/ 242895 h 272804"/>
                  <a:gd name="connsiteX41" fmla="*/ 96203 w 154034"/>
                  <a:gd name="connsiteY41" fmla="*/ 254706 h 272804"/>
                  <a:gd name="connsiteX42" fmla="*/ 80105 w 154034"/>
                  <a:gd name="connsiteY42" fmla="*/ 270518 h 272804"/>
                  <a:gd name="connsiteX43" fmla="*/ 68199 w 154034"/>
                  <a:gd name="connsiteY43" fmla="*/ 272804 h 272804"/>
                  <a:gd name="connsiteX44" fmla="*/ 56198 w 154034"/>
                  <a:gd name="connsiteY44" fmla="*/ 270518 h 272804"/>
                  <a:gd name="connsiteX45" fmla="*/ 40386 w 154034"/>
                  <a:gd name="connsiteY45" fmla="*/ 254706 h 272804"/>
                  <a:gd name="connsiteX46" fmla="*/ 37814 w 154034"/>
                  <a:gd name="connsiteY46" fmla="*/ 242895 h 27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4034" h="272804">
                    <a:moveTo>
                      <a:pt x="0" y="29440"/>
                    </a:moveTo>
                    <a:cubicBezTo>
                      <a:pt x="4755" y="25368"/>
                      <a:pt x="9749" y="21583"/>
                      <a:pt x="14954" y="18105"/>
                    </a:cubicBezTo>
                    <a:cubicBezTo>
                      <a:pt x="20440" y="14368"/>
                      <a:pt x="26278" y="11178"/>
                      <a:pt x="32385" y="8580"/>
                    </a:cubicBezTo>
                    <a:cubicBezTo>
                      <a:pt x="46350" y="2756"/>
                      <a:pt x="61356" y="-161"/>
                      <a:pt x="76486" y="7"/>
                    </a:cubicBezTo>
                    <a:cubicBezTo>
                      <a:pt x="87254" y="-125"/>
                      <a:pt x="97970" y="1516"/>
                      <a:pt x="108204" y="4865"/>
                    </a:cubicBezTo>
                    <a:cubicBezTo>
                      <a:pt x="117173" y="7795"/>
                      <a:pt x="125464" y="12491"/>
                      <a:pt x="132588" y="18676"/>
                    </a:cubicBezTo>
                    <a:cubicBezTo>
                      <a:pt x="139404" y="24577"/>
                      <a:pt x="144808" y="31934"/>
                      <a:pt x="148400" y="40203"/>
                    </a:cubicBezTo>
                    <a:cubicBezTo>
                      <a:pt x="152300" y="49215"/>
                      <a:pt x="154216" y="58960"/>
                      <a:pt x="154019" y="68778"/>
                    </a:cubicBezTo>
                    <a:cubicBezTo>
                      <a:pt x="154202" y="77745"/>
                      <a:pt x="152683" y="86666"/>
                      <a:pt x="149543" y="95067"/>
                    </a:cubicBezTo>
                    <a:cubicBezTo>
                      <a:pt x="146882" y="101937"/>
                      <a:pt x="143188" y="108361"/>
                      <a:pt x="138589" y="114117"/>
                    </a:cubicBezTo>
                    <a:cubicBezTo>
                      <a:pt x="134347" y="119409"/>
                      <a:pt x="129487" y="124174"/>
                      <a:pt x="124111" y="128309"/>
                    </a:cubicBezTo>
                    <a:lnTo>
                      <a:pt x="109252" y="139549"/>
                    </a:lnTo>
                    <a:cubicBezTo>
                      <a:pt x="105007" y="142754"/>
                      <a:pt x="100967" y="146222"/>
                      <a:pt x="97155" y="149931"/>
                    </a:cubicBezTo>
                    <a:cubicBezTo>
                      <a:pt x="93954" y="153031"/>
                      <a:pt x="91820" y="157066"/>
                      <a:pt x="91059" y="161456"/>
                    </a:cubicBezTo>
                    <a:lnTo>
                      <a:pt x="86487" y="190126"/>
                    </a:lnTo>
                    <a:lnTo>
                      <a:pt x="52769" y="190126"/>
                    </a:lnTo>
                    <a:lnTo>
                      <a:pt x="49340" y="157551"/>
                    </a:lnTo>
                    <a:cubicBezTo>
                      <a:pt x="48469" y="151914"/>
                      <a:pt x="49403" y="146147"/>
                      <a:pt x="52007" y="141073"/>
                    </a:cubicBezTo>
                    <a:cubicBezTo>
                      <a:pt x="54770" y="136213"/>
                      <a:pt x="58310" y="131837"/>
                      <a:pt x="62484" y="128119"/>
                    </a:cubicBezTo>
                    <a:cubicBezTo>
                      <a:pt x="67021" y="124025"/>
                      <a:pt x="71826" y="120238"/>
                      <a:pt x="76867" y="116784"/>
                    </a:cubicBezTo>
                    <a:cubicBezTo>
                      <a:pt x="82147" y="113126"/>
                      <a:pt x="87175" y="109117"/>
                      <a:pt x="91916" y="104782"/>
                    </a:cubicBezTo>
                    <a:cubicBezTo>
                      <a:pt x="96468" y="100507"/>
                      <a:pt x="100382" y="95599"/>
                      <a:pt x="103537" y="90209"/>
                    </a:cubicBezTo>
                    <a:cubicBezTo>
                      <a:pt x="106762" y="84384"/>
                      <a:pt x="108404" y="77816"/>
                      <a:pt x="108299" y="71159"/>
                    </a:cubicBezTo>
                    <a:cubicBezTo>
                      <a:pt x="108354" y="66720"/>
                      <a:pt x="107410" y="62326"/>
                      <a:pt x="105537" y="58300"/>
                    </a:cubicBezTo>
                    <a:cubicBezTo>
                      <a:pt x="103768" y="54632"/>
                      <a:pt x="101235" y="51385"/>
                      <a:pt x="98108" y="48775"/>
                    </a:cubicBezTo>
                    <a:cubicBezTo>
                      <a:pt x="94728" y="45926"/>
                      <a:pt x="90808" y="43788"/>
                      <a:pt x="86582" y="42489"/>
                    </a:cubicBezTo>
                    <a:cubicBezTo>
                      <a:pt x="81916" y="40930"/>
                      <a:pt x="77024" y="40157"/>
                      <a:pt x="72104" y="40203"/>
                    </a:cubicBezTo>
                    <a:cubicBezTo>
                      <a:pt x="65660" y="40077"/>
                      <a:pt x="59235" y="40944"/>
                      <a:pt x="53054" y="42775"/>
                    </a:cubicBezTo>
                    <a:cubicBezTo>
                      <a:pt x="48410" y="44179"/>
                      <a:pt x="43912" y="46029"/>
                      <a:pt x="39624" y="48299"/>
                    </a:cubicBezTo>
                    <a:cubicBezTo>
                      <a:pt x="36004" y="50395"/>
                      <a:pt x="32861" y="52300"/>
                      <a:pt x="30099" y="53919"/>
                    </a:cubicBezTo>
                    <a:cubicBezTo>
                      <a:pt x="28140" y="55396"/>
                      <a:pt x="25786" y="56258"/>
                      <a:pt x="23336" y="56395"/>
                    </a:cubicBezTo>
                    <a:cubicBezTo>
                      <a:pt x="18978" y="56687"/>
                      <a:pt x="14877" y="54316"/>
                      <a:pt x="12954" y="50395"/>
                    </a:cubicBezTo>
                    <a:close/>
                    <a:moveTo>
                      <a:pt x="38100" y="242895"/>
                    </a:moveTo>
                    <a:cubicBezTo>
                      <a:pt x="38075" y="238846"/>
                      <a:pt x="38852" y="234831"/>
                      <a:pt x="40386" y="231084"/>
                    </a:cubicBezTo>
                    <a:cubicBezTo>
                      <a:pt x="41831" y="227525"/>
                      <a:pt x="43968" y="224287"/>
                      <a:pt x="46673" y="221559"/>
                    </a:cubicBezTo>
                    <a:cubicBezTo>
                      <a:pt x="49414" y="218847"/>
                      <a:pt x="52646" y="216681"/>
                      <a:pt x="56198" y="215177"/>
                    </a:cubicBezTo>
                    <a:cubicBezTo>
                      <a:pt x="59990" y="213560"/>
                      <a:pt x="64077" y="212749"/>
                      <a:pt x="68199" y="212796"/>
                    </a:cubicBezTo>
                    <a:cubicBezTo>
                      <a:pt x="72291" y="212748"/>
                      <a:pt x="76347" y="213559"/>
                      <a:pt x="80105" y="215177"/>
                    </a:cubicBezTo>
                    <a:cubicBezTo>
                      <a:pt x="83644" y="216705"/>
                      <a:pt x="86872" y="218868"/>
                      <a:pt x="89630" y="221559"/>
                    </a:cubicBezTo>
                    <a:cubicBezTo>
                      <a:pt x="92424" y="224273"/>
                      <a:pt x="94657" y="227509"/>
                      <a:pt x="96203" y="231084"/>
                    </a:cubicBezTo>
                    <a:cubicBezTo>
                      <a:pt x="97767" y="234826"/>
                      <a:pt x="98576" y="238840"/>
                      <a:pt x="98584" y="242895"/>
                    </a:cubicBezTo>
                    <a:cubicBezTo>
                      <a:pt x="98586" y="246952"/>
                      <a:pt x="97777" y="250967"/>
                      <a:pt x="96203" y="254706"/>
                    </a:cubicBezTo>
                    <a:cubicBezTo>
                      <a:pt x="93082" y="261859"/>
                      <a:pt x="87313" y="267525"/>
                      <a:pt x="80105" y="270518"/>
                    </a:cubicBezTo>
                    <a:cubicBezTo>
                      <a:pt x="76327" y="272059"/>
                      <a:pt x="72280" y="272836"/>
                      <a:pt x="68199" y="272804"/>
                    </a:cubicBezTo>
                    <a:cubicBezTo>
                      <a:pt x="64087" y="272836"/>
                      <a:pt x="60009" y="272060"/>
                      <a:pt x="56198" y="270518"/>
                    </a:cubicBezTo>
                    <a:cubicBezTo>
                      <a:pt x="48998" y="267614"/>
                      <a:pt x="43290" y="261905"/>
                      <a:pt x="40386" y="254706"/>
                    </a:cubicBezTo>
                    <a:cubicBezTo>
                      <a:pt x="38746" y="250981"/>
                      <a:pt x="37872" y="246965"/>
                      <a:pt x="37814" y="24289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3" name="图形 10">
              <a:extLst>
                <a:ext uri="{FF2B5EF4-FFF2-40B4-BE49-F238E27FC236}">
                  <a16:creationId xmlns:a16="http://schemas.microsoft.com/office/drawing/2014/main" id="{44AF5F62-9538-C8F5-48B2-ACDEFAE279E2}"/>
                </a:ext>
              </a:extLst>
            </p:cNvPr>
            <p:cNvGrpSpPr/>
            <p:nvPr/>
          </p:nvGrpSpPr>
          <p:grpSpPr>
            <a:xfrm>
              <a:off x="7367852" y="3671067"/>
              <a:ext cx="3908631" cy="2476713"/>
              <a:chOff x="7367852" y="3671067"/>
              <a:chExt cx="3908631" cy="2476713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7651F29B-75B4-50F4-BF21-93EE26DBF968}"/>
                  </a:ext>
                </a:extLst>
              </p:cNvPr>
              <p:cNvSpPr/>
              <p:nvPr/>
            </p:nvSpPr>
            <p:spPr>
              <a:xfrm>
                <a:off x="7367995" y="4679669"/>
                <a:ext cx="3908488" cy="1468111"/>
              </a:xfrm>
              <a:custGeom>
                <a:avLst/>
                <a:gdLst>
                  <a:gd name="connsiteX0" fmla="*/ 3908489 w 3908488"/>
                  <a:gd name="connsiteY0" fmla="*/ 48292 h 1468111"/>
                  <a:gd name="connsiteX1" fmla="*/ 3896678 w 3908488"/>
                  <a:gd name="connsiteY1" fmla="*/ 65151 h 1468111"/>
                  <a:gd name="connsiteX2" fmla="*/ 2777681 w 3908488"/>
                  <a:gd name="connsiteY2" fmla="*/ 710851 h 1468111"/>
                  <a:gd name="connsiteX3" fmla="*/ 2749106 w 3908488"/>
                  <a:gd name="connsiteY3" fmla="*/ 746665 h 1468111"/>
                  <a:gd name="connsiteX4" fmla="*/ 2720531 w 3908488"/>
                  <a:gd name="connsiteY4" fmla="*/ 782479 h 1468111"/>
                  <a:gd name="connsiteX5" fmla="*/ 2520506 w 3908488"/>
                  <a:gd name="connsiteY5" fmla="*/ 898398 h 1468111"/>
                  <a:gd name="connsiteX6" fmla="*/ 2491931 w 3908488"/>
                  <a:gd name="connsiteY6" fmla="*/ 895540 h 1468111"/>
                  <a:gd name="connsiteX7" fmla="*/ 2463356 w 3908488"/>
                  <a:gd name="connsiteY7" fmla="*/ 892778 h 1468111"/>
                  <a:gd name="connsiteX8" fmla="*/ 1478090 w 3908488"/>
                  <a:gd name="connsiteY8" fmla="*/ 1461230 h 1468111"/>
                  <a:gd name="connsiteX9" fmla="*/ 1420940 w 3908488"/>
                  <a:gd name="connsiteY9" fmla="*/ 1461230 h 1468111"/>
                  <a:gd name="connsiteX10" fmla="*/ 11811 w 3908488"/>
                  <a:gd name="connsiteY10" fmla="*/ 647890 h 1468111"/>
                  <a:gd name="connsiteX11" fmla="*/ 0 w 3908488"/>
                  <a:gd name="connsiteY11" fmla="*/ 631507 h 1468111"/>
                  <a:gd name="connsiteX12" fmla="*/ 0 w 3908488"/>
                  <a:gd name="connsiteY12" fmla="*/ 583883 h 1468111"/>
                  <a:gd name="connsiteX13" fmla="*/ 11716 w 3908488"/>
                  <a:gd name="connsiteY13" fmla="*/ 599218 h 1468111"/>
                  <a:gd name="connsiteX14" fmla="*/ 49816 w 3908488"/>
                  <a:gd name="connsiteY14" fmla="*/ 621221 h 1468111"/>
                  <a:gd name="connsiteX15" fmla="*/ 1421416 w 3908488"/>
                  <a:gd name="connsiteY15" fmla="*/ 1412843 h 1468111"/>
                  <a:gd name="connsiteX16" fmla="*/ 1478566 w 3908488"/>
                  <a:gd name="connsiteY16" fmla="*/ 1412843 h 1468111"/>
                  <a:gd name="connsiteX17" fmla="*/ 2491931 w 3908488"/>
                  <a:gd name="connsiteY17" fmla="*/ 827722 h 1468111"/>
                  <a:gd name="connsiteX18" fmla="*/ 2520506 w 3908488"/>
                  <a:gd name="connsiteY18" fmla="*/ 830485 h 1468111"/>
                  <a:gd name="connsiteX19" fmla="*/ 2549081 w 3908488"/>
                  <a:gd name="connsiteY19" fmla="*/ 833342 h 1468111"/>
                  <a:gd name="connsiteX20" fmla="*/ 2691956 w 3908488"/>
                  <a:gd name="connsiteY20" fmla="*/ 750380 h 1468111"/>
                  <a:gd name="connsiteX21" fmla="*/ 2720531 w 3908488"/>
                  <a:gd name="connsiteY21" fmla="*/ 714661 h 1468111"/>
                  <a:gd name="connsiteX22" fmla="*/ 2749106 w 3908488"/>
                  <a:gd name="connsiteY22" fmla="*/ 678847 h 1468111"/>
                  <a:gd name="connsiteX23" fmla="*/ 3858006 w 3908488"/>
                  <a:gd name="connsiteY23" fmla="*/ 38576 h 1468111"/>
                  <a:gd name="connsiteX24" fmla="*/ 3908013 w 3908488"/>
                  <a:gd name="connsiteY24" fmla="*/ 0 h 1468111"/>
                  <a:gd name="connsiteX25" fmla="*/ 3908013 w 3908488"/>
                  <a:gd name="connsiteY25" fmla="*/ 0 h 1468111"/>
                  <a:gd name="connsiteX26" fmla="*/ 3908013 w 3908488"/>
                  <a:gd name="connsiteY26" fmla="*/ 1238 h 1468111"/>
                  <a:gd name="connsiteX27" fmla="*/ 3908489 w 3908488"/>
                  <a:gd name="connsiteY27" fmla="*/ 48292 h 146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08488" h="1468111">
                    <a:moveTo>
                      <a:pt x="3908489" y="48292"/>
                    </a:moveTo>
                    <a:cubicBezTo>
                      <a:pt x="3907947" y="55654"/>
                      <a:pt x="3903412" y="62127"/>
                      <a:pt x="3896678" y="65151"/>
                    </a:cubicBezTo>
                    <a:lnTo>
                      <a:pt x="2777681" y="710851"/>
                    </a:lnTo>
                    <a:cubicBezTo>
                      <a:pt x="2761869" y="720376"/>
                      <a:pt x="2749106" y="735997"/>
                      <a:pt x="2749106" y="746665"/>
                    </a:cubicBezTo>
                    <a:cubicBezTo>
                      <a:pt x="2749106" y="757333"/>
                      <a:pt x="2736342" y="773335"/>
                      <a:pt x="2720531" y="782479"/>
                    </a:cubicBezTo>
                    <a:lnTo>
                      <a:pt x="2520506" y="898398"/>
                    </a:lnTo>
                    <a:cubicBezTo>
                      <a:pt x="2504789" y="907923"/>
                      <a:pt x="2491931" y="906209"/>
                      <a:pt x="2491931" y="895540"/>
                    </a:cubicBezTo>
                    <a:cubicBezTo>
                      <a:pt x="2491931" y="884872"/>
                      <a:pt x="2479167" y="883634"/>
                      <a:pt x="2463356" y="892778"/>
                    </a:cubicBezTo>
                    <a:lnTo>
                      <a:pt x="1478090" y="1461230"/>
                    </a:lnTo>
                    <a:cubicBezTo>
                      <a:pt x="1460144" y="1470405"/>
                      <a:pt x="1438885" y="1470405"/>
                      <a:pt x="1420940" y="1461230"/>
                    </a:cubicBezTo>
                    <a:lnTo>
                      <a:pt x="11811" y="647890"/>
                    </a:lnTo>
                    <a:cubicBezTo>
                      <a:pt x="5204" y="644964"/>
                      <a:pt x="689" y="638701"/>
                      <a:pt x="0" y="631507"/>
                    </a:cubicBezTo>
                    <a:cubicBezTo>
                      <a:pt x="0" y="626269"/>
                      <a:pt x="0" y="592550"/>
                      <a:pt x="0" y="583883"/>
                    </a:cubicBezTo>
                    <a:cubicBezTo>
                      <a:pt x="1068" y="590643"/>
                      <a:pt x="5474" y="596410"/>
                      <a:pt x="11716" y="599218"/>
                    </a:cubicBezTo>
                    <a:lnTo>
                      <a:pt x="49816" y="621221"/>
                    </a:lnTo>
                    <a:lnTo>
                      <a:pt x="1421416" y="1412843"/>
                    </a:lnTo>
                    <a:cubicBezTo>
                      <a:pt x="1439383" y="1421926"/>
                      <a:pt x="1460598" y="1421926"/>
                      <a:pt x="1478566" y="1412843"/>
                    </a:cubicBezTo>
                    <a:lnTo>
                      <a:pt x="2491931" y="827722"/>
                    </a:lnTo>
                    <a:cubicBezTo>
                      <a:pt x="2507647" y="818197"/>
                      <a:pt x="2520506" y="819817"/>
                      <a:pt x="2520506" y="830485"/>
                    </a:cubicBezTo>
                    <a:cubicBezTo>
                      <a:pt x="2520506" y="841153"/>
                      <a:pt x="2533269" y="842486"/>
                      <a:pt x="2549081" y="833342"/>
                    </a:cubicBezTo>
                    <a:lnTo>
                      <a:pt x="2691956" y="750380"/>
                    </a:lnTo>
                    <a:cubicBezTo>
                      <a:pt x="2707767" y="741331"/>
                      <a:pt x="2720531" y="725329"/>
                      <a:pt x="2720531" y="714661"/>
                    </a:cubicBezTo>
                    <a:cubicBezTo>
                      <a:pt x="2720531" y="703993"/>
                      <a:pt x="2733294" y="687896"/>
                      <a:pt x="2749106" y="678847"/>
                    </a:cubicBezTo>
                    <a:lnTo>
                      <a:pt x="3858006" y="38576"/>
                    </a:lnTo>
                    <a:lnTo>
                      <a:pt x="3908013" y="0"/>
                    </a:lnTo>
                    <a:lnTo>
                      <a:pt x="3908013" y="0"/>
                    </a:lnTo>
                    <a:lnTo>
                      <a:pt x="3908013" y="1238"/>
                    </a:lnTo>
                    <a:cubicBezTo>
                      <a:pt x="3908298" y="8192"/>
                      <a:pt x="3908298" y="42958"/>
                      <a:pt x="3908489" y="4829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C3DB41D4-B1C4-B1A3-DABA-D19092F270FF}"/>
                  </a:ext>
                </a:extLst>
              </p:cNvPr>
              <p:cNvSpPr/>
              <p:nvPr/>
            </p:nvSpPr>
            <p:spPr>
              <a:xfrm>
                <a:off x="7367995" y="5263552"/>
                <a:ext cx="1444180" cy="883729"/>
              </a:xfrm>
              <a:custGeom>
                <a:avLst/>
                <a:gdLst>
                  <a:gd name="connsiteX0" fmla="*/ 1444181 w 1444180"/>
                  <a:gd name="connsiteY0" fmla="*/ 835533 h 883729"/>
                  <a:gd name="connsiteX1" fmla="*/ 1444181 w 1444180"/>
                  <a:gd name="connsiteY1" fmla="*/ 883730 h 883729"/>
                  <a:gd name="connsiteX2" fmla="*/ 1421035 w 1444180"/>
                  <a:gd name="connsiteY2" fmla="*/ 877538 h 883729"/>
                  <a:gd name="connsiteX3" fmla="*/ 11811 w 1444180"/>
                  <a:gd name="connsiteY3" fmla="*/ 64008 h 883729"/>
                  <a:gd name="connsiteX4" fmla="*/ 0 w 1444180"/>
                  <a:gd name="connsiteY4" fmla="*/ 47625 h 883729"/>
                  <a:gd name="connsiteX5" fmla="*/ 0 w 1444180"/>
                  <a:gd name="connsiteY5" fmla="*/ 0 h 883729"/>
                  <a:gd name="connsiteX6" fmla="*/ 11716 w 1444180"/>
                  <a:gd name="connsiteY6" fmla="*/ 15335 h 883729"/>
                  <a:gd name="connsiteX7" fmla="*/ 1421416 w 1444180"/>
                  <a:gd name="connsiteY7" fmla="*/ 828961 h 883729"/>
                  <a:gd name="connsiteX8" fmla="*/ 1444181 w 1444180"/>
                  <a:gd name="connsiteY8" fmla="*/ 835533 h 88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180" h="883729">
                    <a:moveTo>
                      <a:pt x="1444181" y="835533"/>
                    </a:moveTo>
                    <a:lnTo>
                      <a:pt x="1444181" y="883730"/>
                    </a:lnTo>
                    <a:cubicBezTo>
                      <a:pt x="1436108" y="883366"/>
                      <a:pt x="1428211" y="881253"/>
                      <a:pt x="1421035" y="877538"/>
                    </a:cubicBezTo>
                    <a:lnTo>
                      <a:pt x="11811" y="64008"/>
                    </a:lnTo>
                    <a:cubicBezTo>
                      <a:pt x="5204" y="61081"/>
                      <a:pt x="689" y="54818"/>
                      <a:pt x="0" y="47625"/>
                    </a:cubicBezTo>
                    <a:cubicBezTo>
                      <a:pt x="0" y="42386"/>
                      <a:pt x="0" y="8667"/>
                      <a:pt x="0" y="0"/>
                    </a:cubicBezTo>
                    <a:cubicBezTo>
                      <a:pt x="1068" y="6761"/>
                      <a:pt x="5474" y="12527"/>
                      <a:pt x="11716" y="15335"/>
                    </a:cubicBezTo>
                    <a:lnTo>
                      <a:pt x="1421416" y="828961"/>
                    </a:lnTo>
                    <a:cubicBezTo>
                      <a:pt x="1428443" y="832764"/>
                      <a:pt x="1436208" y="835005"/>
                      <a:pt x="1444181" y="83553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93BC7A30-2AF7-212C-98FC-AA218B05EBF9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C93120B-2E5E-7E63-C15D-B13348699C25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EC8D34FF-3BEC-557F-3DE8-6AF934E722FF}"/>
                  </a:ext>
                </a:extLst>
              </p:cNvPr>
              <p:cNvSpPr/>
              <p:nvPr/>
            </p:nvSpPr>
            <p:spPr>
              <a:xfrm>
                <a:off x="9865926" y="5336608"/>
                <a:ext cx="218598" cy="137541"/>
              </a:xfrm>
              <a:custGeom>
                <a:avLst/>
                <a:gdLst>
                  <a:gd name="connsiteX0" fmla="*/ 26479 w 218598"/>
                  <a:gd name="connsiteY0" fmla="*/ 137541 h 137541"/>
                  <a:gd name="connsiteX1" fmla="*/ 0 w 218598"/>
                  <a:gd name="connsiteY1" fmla="*/ 122206 h 137541"/>
                  <a:gd name="connsiteX2" fmla="*/ 211264 w 218598"/>
                  <a:gd name="connsiteY2" fmla="*/ 0 h 137541"/>
                  <a:gd name="connsiteX3" fmla="*/ 218599 w 218598"/>
                  <a:gd name="connsiteY3" fmla="*/ 4191 h 137541"/>
                  <a:gd name="connsiteX4" fmla="*/ 26479 w 218598"/>
                  <a:gd name="connsiteY4" fmla="*/ 137541 h 1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98" h="137541">
                    <a:moveTo>
                      <a:pt x="26479" y="137541"/>
                    </a:moveTo>
                    <a:lnTo>
                      <a:pt x="0" y="122206"/>
                    </a:lnTo>
                    <a:lnTo>
                      <a:pt x="211264" y="0"/>
                    </a:lnTo>
                    <a:lnTo>
                      <a:pt x="218599" y="4191"/>
                    </a:lnTo>
                    <a:lnTo>
                      <a:pt x="26479" y="13754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10F3D85-5FAC-F20A-ECB9-005BCBF1A3A2}"/>
                  </a:ext>
                </a:extLst>
              </p:cNvPr>
              <p:cNvSpPr/>
              <p:nvPr/>
            </p:nvSpPr>
            <p:spPr>
              <a:xfrm>
                <a:off x="9888310" y="5339138"/>
                <a:ext cx="200121" cy="136554"/>
              </a:xfrm>
              <a:custGeom>
                <a:avLst/>
                <a:gdLst>
                  <a:gd name="connsiteX0" fmla="*/ 178689 w 200121"/>
                  <a:gd name="connsiteY0" fmla="*/ 3662 h 136554"/>
                  <a:gd name="connsiteX1" fmla="*/ 21336 w 200121"/>
                  <a:gd name="connsiteY1" fmla="*/ 94530 h 136554"/>
                  <a:gd name="connsiteX2" fmla="*/ 0 w 200121"/>
                  <a:gd name="connsiteY2" fmla="*/ 126058 h 136554"/>
                  <a:gd name="connsiteX3" fmla="*/ 21431 w 200121"/>
                  <a:gd name="connsiteY3" fmla="*/ 132916 h 136554"/>
                  <a:gd name="connsiteX4" fmla="*/ 178879 w 200121"/>
                  <a:gd name="connsiteY4" fmla="*/ 42048 h 136554"/>
                  <a:gd name="connsiteX5" fmla="*/ 200120 w 200121"/>
                  <a:gd name="connsiteY5" fmla="*/ 10520 h 136554"/>
                  <a:gd name="connsiteX6" fmla="*/ 178689 w 200121"/>
                  <a:gd name="connsiteY6" fmla="*/ 3662 h 13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21" h="136554">
                    <a:moveTo>
                      <a:pt x="178689" y="3662"/>
                    </a:moveTo>
                    <a:lnTo>
                      <a:pt x="21336" y="94530"/>
                    </a:lnTo>
                    <a:cubicBezTo>
                      <a:pt x="9639" y="101075"/>
                      <a:pt x="1727" y="112767"/>
                      <a:pt x="0" y="126058"/>
                    </a:cubicBezTo>
                    <a:cubicBezTo>
                      <a:pt x="0" y="136631"/>
                      <a:pt x="9525" y="139774"/>
                      <a:pt x="21431" y="132916"/>
                    </a:cubicBezTo>
                    <a:lnTo>
                      <a:pt x="178879" y="42048"/>
                    </a:lnTo>
                    <a:cubicBezTo>
                      <a:pt x="190540" y="35481"/>
                      <a:pt x="198414" y="23793"/>
                      <a:pt x="200120" y="10520"/>
                    </a:cubicBezTo>
                    <a:cubicBezTo>
                      <a:pt x="200215" y="-148"/>
                      <a:pt x="190690" y="-3196"/>
                      <a:pt x="178689" y="36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0" name="图形 10">
                <a:extLst>
                  <a:ext uri="{FF2B5EF4-FFF2-40B4-BE49-F238E27FC236}">
                    <a16:creationId xmlns:a16="http://schemas.microsoft.com/office/drawing/2014/main" id="{C89E3A23-922E-20C3-17D4-97206F37055F}"/>
                  </a:ext>
                </a:extLst>
              </p:cNvPr>
              <p:cNvGrpSpPr/>
              <p:nvPr/>
            </p:nvGrpSpPr>
            <p:grpSpPr>
              <a:xfrm>
                <a:off x="7435337" y="3671067"/>
                <a:ext cx="3767137" cy="2387917"/>
                <a:chOff x="7435337" y="3671067"/>
                <a:chExt cx="3767137" cy="2387917"/>
              </a:xfrm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2581784C-1405-8EDD-C860-B5D6A6F3DE7E}"/>
                    </a:ext>
                  </a:extLst>
                </p:cNvPr>
                <p:cNvSpPr/>
                <p:nvPr/>
              </p:nvSpPr>
              <p:spPr>
                <a:xfrm>
                  <a:off x="10016517" y="4480406"/>
                  <a:ext cx="1185957" cy="891254"/>
                </a:xfrm>
                <a:custGeom>
                  <a:avLst/>
                  <a:gdLst>
                    <a:gd name="connsiteX0" fmla="*/ 0 w 1185957"/>
                    <a:gd name="connsiteY0" fmla="*/ 891254 h 891254"/>
                    <a:gd name="connsiteX1" fmla="*/ 0 w 1185957"/>
                    <a:gd name="connsiteY1" fmla="*/ 780288 h 891254"/>
                    <a:gd name="connsiteX2" fmla="*/ 201168 w 1185957"/>
                    <a:gd name="connsiteY2" fmla="*/ 522446 h 891254"/>
                    <a:gd name="connsiteX3" fmla="*/ 1106043 w 1185957"/>
                    <a:gd name="connsiteY3" fmla="*/ 0 h 891254"/>
                    <a:gd name="connsiteX4" fmla="*/ 1185958 w 1185957"/>
                    <a:gd name="connsiteY4" fmla="*/ 206121 h 89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957" h="891254">
                      <a:moveTo>
                        <a:pt x="0" y="891254"/>
                      </a:moveTo>
                      <a:lnTo>
                        <a:pt x="0" y="780288"/>
                      </a:lnTo>
                      <a:cubicBezTo>
                        <a:pt x="0" y="730091"/>
                        <a:pt x="89345" y="586930"/>
                        <a:pt x="201168" y="522446"/>
                      </a:cubicBezTo>
                      <a:lnTo>
                        <a:pt x="1106043" y="0"/>
                      </a:lnTo>
                      <a:lnTo>
                        <a:pt x="1185958" y="206121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534C8F04-76D2-CC71-4BFB-7207029D9B9D}"/>
                    </a:ext>
                  </a:extLst>
                </p:cNvPr>
                <p:cNvSpPr/>
                <p:nvPr/>
              </p:nvSpPr>
              <p:spPr>
                <a:xfrm>
                  <a:off x="8623866" y="3676877"/>
                  <a:ext cx="2498502" cy="1694783"/>
                </a:xfrm>
                <a:custGeom>
                  <a:avLst/>
                  <a:gdLst>
                    <a:gd name="connsiteX0" fmla="*/ 2498503 w 2498502"/>
                    <a:gd name="connsiteY0" fmla="*/ 803529 h 1694783"/>
                    <a:gd name="connsiteX1" fmla="*/ 1593628 w 2498502"/>
                    <a:gd name="connsiteY1" fmla="*/ 1325975 h 1694783"/>
                    <a:gd name="connsiteX2" fmla="*/ 1392460 w 2498502"/>
                    <a:gd name="connsiteY2" fmla="*/ 1583817 h 1694783"/>
                    <a:gd name="connsiteX3" fmla="*/ 1392460 w 2498502"/>
                    <a:gd name="connsiteY3" fmla="*/ 1694783 h 1694783"/>
                    <a:gd name="connsiteX4" fmla="*/ 0 w 2498502"/>
                    <a:gd name="connsiteY4" fmla="*/ 890969 h 1694783"/>
                    <a:gd name="connsiteX5" fmla="*/ 0 w 2498502"/>
                    <a:gd name="connsiteY5" fmla="*/ 780097 h 1694783"/>
                    <a:gd name="connsiteX6" fmla="*/ 201168 w 2498502"/>
                    <a:gd name="connsiteY6" fmla="*/ 522161 h 1694783"/>
                    <a:gd name="connsiteX7" fmla="*/ 1106043 w 2498502"/>
                    <a:gd name="connsiteY7" fmla="*/ 0 h 1694783"/>
                    <a:gd name="connsiteX8" fmla="*/ 1106519 w 2498502"/>
                    <a:gd name="connsiteY8" fmla="*/ 0 h 169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8502" h="1694783">
                      <a:moveTo>
                        <a:pt x="2498503" y="803529"/>
                      </a:moveTo>
                      <a:lnTo>
                        <a:pt x="1593628" y="1325975"/>
                      </a:lnTo>
                      <a:cubicBezTo>
                        <a:pt x="1481804" y="1390364"/>
                        <a:pt x="1391984" y="1533715"/>
                        <a:pt x="1392460" y="1583817"/>
                      </a:cubicBezTo>
                      <a:lnTo>
                        <a:pt x="1392460" y="1694783"/>
                      </a:lnTo>
                      <a:lnTo>
                        <a:pt x="0" y="890969"/>
                      </a:lnTo>
                      <a:lnTo>
                        <a:pt x="0" y="780097"/>
                      </a:lnTo>
                      <a:cubicBezTo>
                        <a:pt x="0" y="729901"/>
                        <a:pt x="89440" y="586645"/>
                        <a:pt x="201168" y="522161"/>
                      </a:cubicBezTo>
                      <a:lnTo>
                        <a:pt x="1106043" y="0"/>
                      </a:lnTo>
                      <a:lnTo>
                        <a:pt x="110651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30DF83D5-AF6D-6D23-D2DB-8A99A73036A4}"/>
                    </a:ext>
                  </a:extLst>
                </p:cNvPr>
                <p:cNvSpPr/>
                <p:nvPr/>
              </p:nvSpPr>
              <p:spPr>
                <a:xfrm>
                  <a:off x="8623866" y="3676591"/>
                  <a:ext cx="2498502" cy="1695068"/>
                </a:xfrm>
                <a:custGeom>
                  <a:avLst/>
                  <a:gdLst>
                    <a:gd name="connsiteX0" fmla="*/ 2498503 w 2498502"/>
                    <a:gd name="connsiteY0" fmla="*/ 803815 h 1695068"/>
                    <a:gd name="connsiteX1" fmla="*/ 1593628 w 2498502"/>
                    <a:gd name="connsiteY1" fmla="*/ 1326261 h 1695068"/>
                    <a:gd name="connsiteX2" fmla="*/ 1392460 w 2498502"/>
                    <a:gd name="connsiteY2" fmla="*/ 1584103 h 1695068"/>
                    <a:gd name="connsiteX3" fmla="*/ 1392460 w 2498502"/>
                    <a:gd name="connsiteY3" fmla="*/ 1695069 h 1695068"/>
                    <a:gd name="connsiteX4" fmla="*/ 0 w 2498502"/>
                    <a:gd name="connsiteY4" fmla="*/ 891254 h 1695068"/>
                    <a:gd name="connsiteX5" fmla="*/ 0 w 2498502"/>
                    <a:gd name="connsiteY5" fmla="*/ 780383 h 1695068"/>
                    <a:gd name="connsiteX6" fmla="*/ 201168 w 2498502"/>
                    <a:gd name="connsiteY6" fmla="*/ 522446 h 1695068"/>
                    <a:gd name="connsiteX7" fmla="*/ 1106043 w 2498502"/>
                    <a:gd name="connsiteY7" fmla="*/ 0 h 1695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8502" h="1695068">
                      <a:moveTo>
                        <a:pt x="2498503" y="803815"/>
                      </a:moveTo>
                      <a:lnTo>
                        <a:pt x="1593628" y="1326261"/>
                      </a:lnTo>
                      <a:cubicBezTo>
                        <a:pt x="1481804" y="1390650"/>
                        <a:pt x="1391984" y="1534001"/>
                        <a:pt x="1392460" y="1584103"/>
                      </a:cubicBezTo>
                      <a:lnTo>
                        <a:pt x="1392460" y="1695069"/>
                      </a:lnTo>
                      <a:lnTo>
                        <a:pt x="0" y="891254"/>
                      </a:lnTo>
                      <a:lnTo>
                        <a:pt x="0" y="780383"/>
                      </a:lnTo>
                      <a:cubicBezTo>
                        <a:pt x="0" y="730187"/>
                        <a:pt x="89440" y="586930"/>
                        <a:pt x="201168" y="522446"/>
                      </a:cubicBezTo>
                      <a:lnTo>
                        <a:pt x="1106043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D74647B0-5070-0BA9-6D9E-867FDE3AF75E}"/>
                    </a:ext>
                  </a:extLst>
                </p:cNvPr>
                <p:cNvSpPr/>
                <p:nvPr/>
              </p:nvSpPr>
              <p:spPr>
                <a:xfrm>
                  <a:off x="8619104" y="3671067"/>
                  <a:ext cx="2512790" cy="1708880"/>
                </a:xfrm>
                <a:custGeom>
                  <a:avLst/>
                  <a:gdLst>
                    <a:gd name="connsiteX0" fmla="*/ 1402175 w 2512790"/>
                    <a:gd name="connsiteY0" fmla="*/ 1708880 h 1708880"/>
                    <a:gd name="connsiteX1" fmla="*/ 0 w 2512790"/>
                    <a:gd name="connsiteY1" fmla="*/ 899255 h 1708880"/>
                    <a:gd name="connsiteX2" fmla="*/ 0 w 2512790"/>
                    <a:gd name="connsiteY2" fmla="*/ 785908 h 1708880"/>
                    <a:gd name="connsiteX3" fmla="*/ 203549 w 2512790"/>
                    <a:gd name="connsiteY3" fmla="*/ 523875 h 1708880"/>
                    <a:gd name="connsiteX4" fmla="*/ 1110996 w 2512790"/>
                    <a:gd name="connsiteY4" fmla="*/ 0 h 1708880"/>
                    <a:gd name="connsiteX5" fmla="*/ 1113377 w 2512790"/>
                    <a:gd name="connsiteY5" fmla="*/ 1429 h 1708880"/>
                    <a:gd name="connsiteX6" fmla="*/ 2512790 w 2512790"/>
                    <a:gd name="connsiteY6" fmla="*/ 809339 h 1708880"/>
                    <a:gd name="connsiteX7" fmla="*/ 1600581 w 2512790"/>
                    <a:gd name="connsiteY7" fmla="*/ 1336358 h 1708880"/>
                    <a:gd name="connsiteX8" fmla="*/ 1401794 w 2512790"/>
                    <a:gd name="connsiteY8" fmla="*/ 1590008 h 1708880"/>
                    <a:gd name="connsiteX9" fmla="*/ 9525 w 2512790"/>
                    <a:gd name="connsiteY9" fmla="*/ 894017 h 1708880"/>
                    <a:gd name="connsiteX10" fmla="*/ 1392650 w 2512790"/>
                    <a:gd name="connsiteY10" fmla="*/ 1692307 h 1708880"/>
                    <a:gd name="connsiteX11" fmla="*/ 1392650 w 2512790"/>
                    <a:gd name="connsiteY11" fmla="*/ 1589627 h 1708880"/>
                    <a:gd name="connsiteX12" fmla="*/ 1596200 w 2512790"/>
                    <a:gd name="connsiteY12" fmla="*/ 1327690 h 1708880"/>
                    <a:gd name="connsiteX13" fmla="*/ 2494121 w 2512790"/>
                    <a:gd name="connsiteY13" fmla="*/ 809339 h 1708880"/>
                    <a:gd name="connsiteX14" fmla="*/ 1110996 w 2512790"/>
                    <a:gd name="connsiteY14" fmla="*/ 11049 h 1708880"/>
                    <a:gd name="connsiteX15" fmla="*/ 208312 w 2512790"/>
                    <a:gd name="connsiteY15" fmla="*/ 532067 h 1708880"/>
                    <a:gd name="connsiteX16" fmla="*/ 9525 w 2512790"/>
                    <a:gd name="connsiteY16" fmla="*/ 785813 h 170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12790" h="1708880">
                      <a:moveTo>
                        <a:pt x="1402175" y="1708880"/>
                      </a:moveTo>
                      <a:lnTo>
                        <a:pt x="0" y="899255"/>
                      </a:lnTo>
                      <a:lnTo>
                        <a:pt x="0" y="785908"/>
                      </a:lnTo>
                      <a:cubicBezTo>
                        <a:pt x="0" y="731710"/>
                        <a:pt x="94488" y="586835"/>
                        <a:pt x="203549" y="523875"/>
                      </a:cubicBezTo>
                      <a:lnTo>
                        <a:pt x="1110996" y="0"/>
                      </a:lnTo>
                      <a:lnTo>
                        <a:pt x="1113377" y="1429"/>
                      </a:lnTo>
                      <a:lnTo>
                        <a:pt x="2512790" y="809339"/>
                      </a:lnTo>
                      <a:lnTo>
                        <a:pt x="1600581" y="1336358"/>
                      </a:lnTo>
                      <a:cubicBezTo>
                        <a:pt x="1487043" y="1401699"/>
                        <a:pt x="1401413" y="1543812"/>
                        <a:pt x="1401794" y="1590008"/>
                      </a:cubicBezTo>
                      <a:close/>
                      <a:moveTo>
                        <a:pt x="9525" y="894017"/>
                      </a:moveTo>
                      <a:lnTo>
                        <a:pt x="1392650" y="1692307"/>
                      </a:lnTo>
                      <a:lnTo>
                        <a:pt x="1392650" y="1589627"/>
                      </a:lnTo>
                      <a:cubicBezTo>
                        <a:pt x="1392650" y="1535430"/>
                        <a:pt x="1487138" y="1390460"/>
                        <a:pt x="1596200" y="1327690"/>
                      </a:cubicBezTo>
                      <a:lnTo>
                        <a:pt x="2494121" y="809339"/>
                      </a:lnTo>
                      <a:lnTo>
                        <a:pt x="1110996" y="11049"/>
                      </a:lnTo>
                      <a:lnTo>
                        <a:pt x="208312" y="532067"/>
                      </a:lnTo>
                      <a:cubicBezTo>
                        <a:pt x="94774" y="597599"/>
                        <a:pt x="9144" y="739711"/>
                        <a:pt x="9525" y="78581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F5FE351D-7D43-48E6-5FE6-BCC545D5B650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0DC11FC1-6683-18EB-874F-E39FE8B680AE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6A18B4B7-19EF-5020-276A-BA61C16A0010}"/>
                    </a:ext>
                  </a:extLst>
                </p:cNvPr>
                <p:cNvSpPr/>
                <p:nvPr/>
              </p:nvSpPr>
              <p:spPr>
                <a:xfrm>
                  <a:off x="8827511" y="5203160"/>
                  <a:ext cx="1189013" cy="855824"/>
                </a:xfrm>
                <a:custGeom>
                  <a:avLst/>
                  <a:gdLst>
                    <a:gd name="connsiteX0" fmla="*/ 1188625 w 1189013"/>
                    <a:gd name="connsiteY0" fmla="*/ 60487 h 855824"/>
                    <a:gd name="connsiteX1" fmla="*/ 984599 w 1189013"/>
                    <a:gd name="connsiteY1" fmla="*/ 32675 h 855824"/>
                    <a:gd name="connsiteX2" fmla="*/ 79915 w 1189013"/>
                    <a:gd name="connsiteY2" fmla="*/ 551025 h 855824"/>
                    <a:gd name="connsiteX3" fmla="*/ 0 w 1189013"/>
                    <a:gd name="connsiteY3" fmla="*/ 855825 h 855824"/>
                    <a:gd name="connsiteX4" fmla="*/ 1189006 w 1189013"/>
                    <a:gd name="connsiteY4" fmla="*/ 168882 h 855824"/>
                    <a:gd name="connsiteX5" fmla="*/ 1188625 w 1189013"/>
                    <a:gd name="connsiteY5" fmla="*/ 60487 h 85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9013" h="855824">
                      <a:moveTo>
                        <a:pt x="1188625" y="60487"/>
                      </a:moveTo>
                      <a:cubicBezTo>
                        <a:pt x="1188625" y="10291"/>
                        <a:pt x="1096613" y="-31524"/>
                        <a:pt x="984599" y="32675"/>
                      </a:cubicBezTo>
                      <a:lnTo>
                        <a:pt x="79915" y="551025"/>
                      </a:lnTo>
                      <a:lnTo>
                        <a:pt x="0" y="855825"/>
                      </a:lnTo>
                      <a:lnTo>
                        <a:pt x="1189006" y="168882"/>
                      </a:lnTo>
                      <a:cubicBezTo>
                        <a:pt x="1189006" y="168882"/>
                        <a:pt x="1189101" y="110684"/>
                        <a:pt x="1188625" y="6048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88FE8E04-12B2-4471-582A-98937EE3D1F3}"/>
                    </a:ext>
                  </a:extLst>
                </p:cNvPr>
                <p:cNvSpPr/>
                <p:nvPr/>
              </p:nvSpPr>
              <p:spPr>
                <a:xfrm>
                  <a:off x="9112118" y="4674050"/>
                  <a:ext cx="1793652" cy="1132522"/>
                </a:xfrm>
                <a:custGeom>
                  <a:avLst/>
                  <a:gdLst>
                    <a:gd name="connsiteX0" fmla="*/ 1565148 w 1793652"/>
                    <a:gd name="connsiteY0" fmla="*/ 200025 h 1132522"/>
                    <a:gd name="connsiteX1" fmla="*/ 1338358 w 1793652"/>
                    <a:gd name="connsiteY1" fmla="*/ 327565 h 1132522"/>
                    <a:gd name="connsiteX2" fmla="*/ 1225486 w 1793652"/>
                    <a:gd name="connsiteY2" fmla="*/ 392811 h 1132522"/>
                    <a:gd name="connsiteX3" fmla="*/ 1114996 w 1793652"/>
                    <a:gd name="connsiteY3" fmla="*/ 462248 h 1132522"/>
                    <a:gd name="connsiteX4" fmla="*/ 1012603 w 1793652"/>
                    <a:gd name="connsiteY4" fmla="*/ 543497 h 1132522"/>
                    <a:gd name="connsiteX5" fmla="*/ 935926 w 1793652"/>
                    <a:gd name="connsiteY5" fmla="*/ 648272 h 1132522"/>
                    <a:gd name="connsiteX6" fmla="*/ 1015746 w 1793652"/>
                    <a:gd name="connsiteY6" fmla="*/ 546830 h 1132522"/>
                    <a:gd name="connsiteX7" fmla="*/ 1118997 w 1793652"/>
                    <a:gd name="connsiteY7" fmla="*/ 468344 h 1132522"/>
                    <a:gd name="connsiteX8" fmla="*/ 1343120 w 1793652"/>
                    <a:gd name="connsiteY8" fmla="*/ 335756 h 1132522"/>
                    <a:gd name="connsiteX9" fmla="*/ 1569149 w 1793652"/>
                    <a:gd name="connsiteY9" fmla="*/ 206121 h 1132522"/>
                    <a:gd name="connsiteX10" fmla="*/ 1681258 w 1793652"/>
                    <a:gd name="connsiteY10" fmla="*/ 140589 h 1132522"/>
                    <a:gd name="connsiteX11" fmla="*/ 1793462 w 1793652"/>
                    <a:gd name="connsiteY11" fmla="*/ 73914 h 1132522"/>
                    <a:gd name="connsiteX12" fmla="*/ 1679162 w 1793652"/>
                    <a:gd name="connsiteY12" fmla="*/ 136303 h 1132522"/>
                    <a:gd name="connsiteX13" fmla="*/ 981456 w 1793652"/>
                    <a:gd name="connsiteY13" fmla="*/ 518255 h 1132522"/>
                    <a:gd name="connsiteX14" fmla="*/ 1078516 w 1793652"/>
                    <a:gd name="connsiteY14" fmla="*/ 420814 h 1132522"/>
                    <a:gd name="connsiteX15" fmla="*/ 1190911 w 1793652"/>
                    <a:gd name="connsiteY15" fmla="*/ 340900 h 1132522"/>
                    <a:gd name="connsiteX16" fmla="*/ 1310926 w 1793652"/>
                    <a:gd name="connsiteY16" fmla="*/ 272034 h 1132522"/>
                    <a:gd name="connsiteX17" fmla="*/ 1552861 w 1793652"/>
                    <a:gd name="connsiteY17" fmla="*/ 137065 h 1132522"/>
                    <a:gd name="connsiteX18" fmla="*/ 1673447 w 1793652"/>
                    <a:gd name="connsiteY18" fmla="*/ 68866 h 1132522"/>
                    <a:gd name="connsiteX19" fmla="*/ 1793653 w 1793652"/>
                    <a:gd name="connsiteY19" fmla="*/ 0 h 1132522"/>
                    <a:gd name="connsiteX20" fmla="*/ 1671733 w 1793652"/>
                    <a:gd name="connsiteY20" fmla="*/ 64484 h 1132522"/>
                    <a:gd name="connsiteX21" fmla="*/ 1549813 w 1793652"/>
                    <a:gd name="connsiteY21" fmla="*/ 130397 h 1132522"/>
                    <a:gd name="connsiteX22" fmla="*/ 1306735 w 1793652"/>
                    <a:gd name="connsiteY22" fmla="*/ 263747 h 1132522"/>
                    <a:gd name="connsiteX23" fmla="*/ 1074325 w 1793652"/>
                    <a:gd name="connsiteY23" fmla="*/ 415195 h 1132522"/>
                    <a:gd name="connsiteX24" fmla="*/ 978218 w 1793652"/>
                    <a:gd name="connsiteY24" fmla="*/ 515493 h 1132522"/>
                    <a:gd name="connsiteX25" fmla="*/ 915829 w 1793652"/>
                    <a:gd name="connsiteY25" fmla="*/ 639318 h 1132522"/>
                    <a:gd name="connsiteX26" fmla="*/ 943642 w 1793652"/>
                    <a:gd name="connsiteY26" fmla="*/ 576072 h 1132522"/>
                    <a:gd name="connsiteX27" fmla="*/ 981456 w 1793652"/>
                    <a:gd name="connsiteY27" fmla="*/ 517969 h 1132522"/>
                    <a:gd name="connsiteX28" fmla="*/ 782574 w 1793652"/>
                    <a:gd name="connsiteY28" fmla="*/ 695325 h 1132522"/>
                    <a:gd name="connsiteX29" fmla="*/ 725424 w 1793652"/>
                    <a:gd name="connsiteY29" fmla="*/ 713804 h 1132522"/>
                    <a:gd name="connsiteX30" fmla="*/ 617792 w 1793652"/>
                    <a:gd name="connsiteY30" fmla="*/ 766858 h 1132522"/>
                    <a:gd name="connsiteX31" fmla="*/ 513778 w 1793652"/>
                    <a:gd name="connsiteY31" fmla="*/ 826008 h 1132522"/>
                    <a:gd name="connsiteX32" fmla="*/ 410337 w 1793652"/>
                    <a:gd name="connsiteY32" fmla="*/ 885825 h 1132522"/>
                    <a:gd name="connsiteX33" fmla="*/ 204502 w 1793652"/>
                    <a:gd name="connsiteY33" fmla="*/ 1008031 h 1132522"/>
                    <a:gd name="connsiteX34" fmla="*/ 0 w 1793652"/>
                    <a:gd name="connsiteY34" fmla="*/ 1132523 h 1132522"/>
                    <a:gd name="connsiteX35" fmla="*/ 208407 w 1793652"/>
                    <a:gd name="connsiteY35" fmla="*/ 1014698 h 1132522"/>
                    <a:gd name="connsiteX36" fmla="*/ 415385 w 1793652"/>
                    <a:gd name="connsiteY36" fmla="*/ 894683 h 1132522"/>
                    <a:gd name="connsiteX37" fmla="*/ 621697 w 1793652"/>
                    <a:gd name="connsiteY37" fmla="*/ 773525 h 1132522"/>
                    <a:gd name="connsiteX38" fmla="*/ 727424 w 1793652"/>
                    <a:gd name="connsiteY38" fmla="*/ 718185 h 1132522"/>
                    <a:gd name="connsiteX39" fmla="*/ 783240 w 1793652"/>
                    <a:gd name="connsiteY39" fmla="*/ 697801 h 1132522"/>
                    <a:gd name="connsiteX40" fmla="*/ 812577 w 1793652"/>
                    <a:gd name="connsiteY40" fmla="*/ 693801 h 1132522"/>
                    <a:gd name="connsiteX41" fmla="*/ 840295 w 1793652"/>
                    <a:gd name="connsiteY41" fmla="*/ 702468 h 1132522"/>
                    <a:gd name="connsiteX42" fmla="*/ 812577 w 1793652"/>
                    <a:gd name="connsiteY42" fmla="*/ 692182 h 1132522"/>
                    <a:gd name="connsiteX43" fmla="*/ 782574 w 1793652"/>
                    <a:gd name="connsiteY43" fmla="*/ 695325 h 1132522"/>
                    <a:gd name="connsiteX44" fmla="*/ 833057 w 1793652"/>
                    <a:gd name="connsiteY44" fmla="*/ 619792 h 1132522"/>
                    <a:gd name="connsiteX45" fmla="*/ 769525 w 1793652"/>
                    <a:gd name="connsiteY45" fmla="*/ 621506 h 1132522"/>
                    <a:gd name="connsiteX46" fmla="*/ 651129 w 1793652"/>
                    <a:gd name="connsiteY46" fmla="*/ 667226 h 1132522"/>
                    <a:gd name="connsiteX47" fmla="*/ 539782 w 1793652"/>
                    <a:gd name="connsiteY47" fmla="*/ 727901 h 1132522"/>
                    <a:gd name="connsiteX48" fmla="*/ 430720 w 1793652"/>
                    <a:gd name="connsiteY48" fmla="*/ 792194 h 1132522"/>
                    <a:gd name="connsiteX49" fmla="*/ 214408 w 1793652"/>
                    <a:gd name="connsiteY49" fmla="*/ 923639 h 1132522"/>
                    <a:gd name="connsiteX50" fmla="*/ 106871 w 1793652"/>
                    <a:gd name="connsiteY50" fmla="*/ 990314 h 1132522"/>
                    <a:gd name="connsiteX51" fmla="*/ 0 w 1793652"/>
                    <a:gd name="connsiteY51" fmla="*/ 1058132 h 1132522"/>
                    <a:gd name="connsiteX52" fmla="*/ 109633 w 1793652"/>
                    <a:gd name="connsiteY52" fmla="*/ 994410 h 1132522"/>
                    <a:gd name="connsiteX53" fmla="*/ 218599 w 1793652"/>
                    <a:gd name="connsiteY53" fmla="*/ 930212 h 1132522"/>
                    <a:gd name="connsiteX54" fmla="*/ 436054 w 1793652"/>
                    <a:gd name="connsiteY54" fmla="*/ 800767 h 1132522"/>
                    <a:gd name="connsiteX55" fmla="*/ 655129 w 1793652"/>
                    <a:gd name="connsiteY55" fmla="*/ 673989 h 1132522"/>
                    <a:gd name="connsiteX56" fmla="*/ 771144 w 1793652"/>
                    <a:gd name="connsiteY56" fmla="*/ 626364 h 1132522"/>
                    <a:gd name="connsiteX57" fmla="*/ 832961 w 1793652"/>
                    <a:gd name="connsiteY57" fmla="*/ 622459 h 1132522"/>
                    <a:gd name="connsiteX58" fmla="*/ 879824 w 1793652"/>
                    <a:gd name="connsiteY58" fmla="*/ 660559 h 1132522"/>
                    <a:gd name="connsiteX59" fmla="*/ 861727 w 1793652"/>
                    <a:gd name="connsiteY59" fmla="*/ 634746 h 1132522"/>
                    <a:gd name="connsiteX60" fmla="*/ 833533 w 1793652"/>
                    <a:gd name="connsiteY60" fmla="*/ 619601 h 1132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793652" h="1132522">
                      <a:moveTo>
                        <a:pt x="1565148" y="200025"/>
                      </a:moveTo>
                      <a:lnTo>
                        <a:pt x="1338358" y="327565"/>
                      </a:lnTo>
                      <a:cubicBezTo>
                        <a:pt x="1300639" y="349091"/>
                        <a:pt x="1263015" y="370840"/>
                        <a:pt x="1225486" y="392811"/>
                      </a:cubicBezTo>
                      <a:cubicBezTo>
                        <a:pt x="1188149" y="415004"/>
                        <a:pt x="1150810" y="437483"/>
                        <a:pt x="1114996" y="462248"/>
                      </a:cubicBezTo>
                      <a:cubicBezTo>
                        <a:pt x="1078787" y="486603"/>
                        <a:pt x="1044549" y="513770"/>
                        <a:pt x="1012603" y="543497"/>
                      </a:cubicBezTo>
                      <a:cubicBezTo>
                        <a:pt x="980376" y="573015"/>
                        <a:pt x="954315" y="608626"/>
                        <a:pt x="935926" y="648272"/>
                      </a:cubicBezTo>
                      <a:cubicBezTo>
                        <a:pt x="955812" y="609672"/>
                        <a:pt x="982907" y="575238"/>
                        <a:pt x="1015746" y="546830"/>
                      </a:cubicBezTo>
                      <a:cubicBezTo>
                        <a:pt x="1048076" y="518031"/>
                        <a:pt x="1082597" y="491790"/>
                        <a:pt x="1118997" y="468344"/>
                      </a:cubicBezTo>
                      <a:cubicBezTo>
                        <a:pt x="1191482" y="420719"/>
                        <a:pt x="1267492" y="378619"/>
                        <a:pt x="1343120" y="335756"/>
                      </a:cubicBezTo>
                      <a:lnTo>
                        <a:pt x="1569149" y="206121"/>
                      </a:lnTo>
                      <a:lnTo>
                        <a:pt x="1681258" y="140589"/>
                      </a:lnTo>
                      <a:lnTo>
                        <a:pt x="1793462" y="73914"/>
                      </a:lnTo>
                      <a:lnTo>
                        <a:pt x="1679162" y="136303"/>
                      </a:lnTo>
                      <a:close/>
                      <a:moveTo>
                        <a:pt x="981456" y="518255"/>
                      </a:moveTo>
                      <a:cubicBezTo>
                        <a:pt x="1010006" y="482196"/>
                        <a:pt x="1042569" y="449506"/>
                        <a:pt x="1078516" y="420814"/>
                      </a:cubicBezTo>
                      <a:cubicBezTo>
                        <a:pt x="1114363" y="391971"/>
                        <a:pt x="1151894" y="365286"/>
                        <a:pt x="1190911" y="340900"/>
                      </a:cubicBezTo>
                      <a:cubicBezTo>
                        <a:pt x="1229868" y="316325"/>
                        <a:pt x="1270349" y="294227"/>
                        <a:pt x="1310926" y="272034"/>
                      </a:cubicBezTo>
                      <a:lnTo>
                        <a:pt x="1552861" y="137065"/>
                      </a:lnTo>
                      <a:lnTo>
                        <a:pt x="1673447" y="68866"/>
                      </a:lnTo>
                      <a:lnTo>
                        <a:pt x="1793653" y="0"/>
                      </a:lnTo>
                      <a:lnTo>
                        <a:pt x="1671733" y="64484"/>
                      </a:lnTo>
                      <a:lnTo>
                        <a:pt x="1549813" y="130397"/>
                      </a:lnTo>
                      <a:lnTo>
                        <a:pt x="1306735" y="263747"/>
                      </a:lnTo>
                      <a:cubicBezTo>
                        <a:pt x="1225868" y="308038"/>
                        <a:pt x="1145286" y="355187"/>
                        <a:pt x="1074325" y="415195"/>
                      </a:cubicBezTo>
                      <a:cubicBezTo>
                        <a:pt x="1038552" y="444835"/>
                        <a:pt x="1006305" y="478489"/>
                        <a:pt x="978218" y="515493"/>
                      </a:cubicBezTo>
                      <a:cubicBezTo>
                        <a:pt x="950128" y="552670"/>
                        <a:pt x="928991" y="594620"/>
                        <a:pt x="915829" y="639318"/>
                      </a:cubicBezTo>
                      <a:cubicBezTo>
                        <a:pt x="923309" y="617493"/>
                        <a:pt x="932612" y="596336"/>
                        <a:pt x="943642" y="576072"/>
                      </a:cubicBezTo>
                      <a:cubicBezTo>
                        <a:pt x="954625" y="555696"/>
                        <a:pt x="967273" y="536262"/>
                        <a:pt x="981456" y="517969"/>
                      </a:cubicBezTo>
                      <a:close/>
                      <a:moveTo>
                        <a:pt x="782574" y="695325"/>
                      </a:moveTo>
                      <a:cubicBezTo>
                        <a:pt x="763035" y="699854"/>
                        <a:pt x="743916" y="706036"/>
                        <a:pt x="725424" y="713804"/>
                      </a:cubicBezTo>
                      <a:cubicBezTo>
                        <a:pt x="688675" y="729662"/>
                        <a:pt x="652751" y="747370"/>
                        <a:pt x="617792" y="766858"/>
                      </a:cubicBezTo>
                      <a:cubicBezTo>
                        <a:pt x="582644" y="785908"/>
                        <a:pt x="548354" y="806196"/>
                        <a:pt x="513778" y="826008"/>
                      </a:cubicBezTo>
                      <a:lnTo>
                        <a:pt x="410337" y="885825"/>
                      </a:lnTo>
                      <a:cubicBezTo>
                        <a:pt x="341757" y="926592"/>
                        <a:pt x="272891" y="966883"/>
                        <a:pt x="204502" y="1008031"/>
                      </a:cubicBezTo>
                      <a:cubicBezTo>
                        <a:pt x="136112" y="1049179"/>
                        <a:pt x="67818" y="1090327"/>
                        <a:pt x="0" y="1132523"/>
                      </a:cubicBezTo>
                      <a:cubicBezTo>
                        <a:pt x="69913" y="1093946"/>
                        <a:pt x="139160" y="1054418"/>
                        <a:pt x="208407" y="1014698"/>
                      </a:cubicBezTo>
                      <a:cubicBezTo>
                        <a:pt x="277654" y="974979"/>
                        <a:pt x="346424" y="934688"/>
                        <a:pt x="415385" y="894683"/>
                      </a:cubicBezTo>
                      <a:cubicBezTo>
                        <a:pt x="484346" y="854678"/>
                        <a:pt x="552736" y="813340"/>
                        <a:pt x="621697" y="773525"/>
                      </a:cubicBezTo>
                      <a:cubicBezTo>
                        <a:pt x="656273" y="753713"/>
                        <a:pt x="691134" y="734473"/>
                        <a:pt x="727424" y="718185"/>
                      </a:cubicBezTo>
                      <a:cubicBezTo>
                        <a:pt x="745406" y="709790"/>
                        <a:pt x="764081" y="702970"/>
                        <a:pt x="783240" y="697801"/>
                      </a:cubicBezTo>
                      <a:cubicBezTo>
                        <a:pt x="792812" y="695238"/>
                        <a:pt x="802669" y="693894"/>
                        <a:pt x="812577" y="693801"/>
                      </a:cubicBezTo>
                      <a:cubicBezTo>
                        <a:pt x="822551" y="693319"/>
                        <a:pt x="832372" y="696391"/>
                        <a:pt x="840295" y="702468"/>
                      </a:cubicBezTo>
                      <a:cubicBezTo>
                        <a:pt x="832564" y="695868"/>
                        <a:pt x="822743" y="692223"/>
                        <a:pt x="812577" y="692182"/>
                      </a:cubicBezTo>
                      <a:cubicBezTo>
                        <a:pt x="802485" y="691988"/>
                        <a:pt x="792407" y="693044"/>
                        <a:pt x="782574" y="695325"/>
                      </a:cubicBezTo>
                      <a:close/>
                      <a:moveTo>
                        <a:pt x="833057" y="619792"/>
                      </a:moveTo>
                      <a:cubicBezTo>
                        <a:pt x="812027" y="615500"/>
                        <a:pt x="790293" y="616086"/>
                        <a:pt x="769525" y="621506"/>
                      </a:cubicBezTo>
                      <a:cubicBezTo>
                        <a:pt x="728481" y="632293"/>
                        <a:pt x="688770" y="647629"/>
                        <a:pt x="651129" y="667226"/>
                      </a:cubicBezTo>
                      <a:cubicBezTo>
                        <a:pt x="613029" y="685705"/>
                        <a:pt x="576262" y="706660"/>
                        <a:pt x="539782" y="727901"/>
                      </a:cubicBezTo>
                      <a:lnTo>
                        <a:pt x="430720" y="792194"/>
                      </a:lnTo>
                      <a:cubicBezTo>
                        <a:pt x="358521" y="835819"/>
                        <a:pt x="286226" y="879348"/>
                        <a:pt x="214408" y="923639"/>
                      </a:cubicBezTo>
                      <a:lnTo>
                        <a:pt x="106871" y="990314"/>
                      </a:lnTo>
                      <a:cubicBezTo>
                        <a:pt x="71247" y="1012888"/>
                        <a:pt x="35433" y="1035177"/>
                        <a:pt x="0" y="1058132"/>
                      </a:cubicBezTo>
                      <a:lnTo>
                        <a:pt x="109633" y="994410"/>
                      </a:lnTo>
                      <a:lnTo>
                        <a:pt x="218599" y="930212"/>
                      </a:lnTo>
                      <a:lnTo>
                        <a:pt x="436054" y="800767"/>
                      </a:lnTo>
                      <a:cubicBezTo>
                        <a:pt x="508444" y="757428"/>
                        <a:pt x="580073" y="712756"/>
                        <a:pt x="655129" y="673989"/>
                      </a:cubicBezTo>
                      <a:cubicBezTo>
                        <a:pt x="691976" y="653988"/>
                        <a:pt x="730872" y="638021"/>
                        <a:pt x="771144" y="626364"/>
                      </a:cubicBezTo>
                      <a:cubicBezTo>
                        <a:pt x="791192" y="620422"/>
                        <a:pt x="812324" y="619087"/>
                        <a:pt x="832961" y="622459"/>
                      </a:cubicBezTo>
                      <a:cubicBezTo>
                        <a:pt x="853647" y="627200"/>
                        <a:pt x="870961" y="641275"/>
                        <a:pt x="879824" y="660559"/>
                      </a:cubicBezTo>
                      <a:cubicBezTo>
                        <a:pt x="875657" y="650787"/>
                        <a:pt x="869492" y="641995"/>
                        <a:pt x="861727" y="634746"/>
                      </a:cubicBezTo>
                      <a:cubicBezTo>
                        <a:pt x="853674" y="627518"/>
                        <a:pt x="844006" y="622325"/>
                        <a:pt x="833533" y="61960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D02C7BE-8F39-5044-F813-D32F6C7A7373}"/>
                    </a:ext>
                  </a:extLst>
                </p:cNvPr>
                <p:cNvSpPr/>
                <p:nvPr/>
              </p:nvSpPr>
              <p:spPr>
                <a:xfrm>
                  <a:off x="7435337" y="4950370"/>
                  <a:ext cx="1472088" cy="1108233"/>
                </a:xfrm>
                <a:custGeom>
                  <a:avLst/>
                  <a:gdLst>
                    <a:gd name="connsiteX0" fmla="*/ 1392174 w 1472088"/>
                    <a:gd name="connsiteY0" fmla="*/ 1108234 h 1108233"/>
                    <a:gd name="connsiteX1" fmla="*/ 1472089 w 1472088"/>
                    <a:gd name="connsiteY1" fmla="*/ 803815 h 1108233"/>
                    <a:gd name="connsiteX2" fmla="*/ 79915 w 1472088"/>
                    <a:gd name="connsiteY2" fmla="*/ 0 h 1108233"/>
                    <a:gd name="connsiteX3" fmla="*/ 0 w 1472088"/>
                    <a:gd name="connsiteY3" fmla="*/ 304419 h 1108233"/>
                    <a:gd name="connsiteX4" fmla="*/ 1392174 w 1472088"/>
                    <a:gd name="connsiteY4" fmla="*/ 1108234 h 110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088" h="1108233">
                      <a:moveTo>
                        <a:pt x="1392174" y="1108234"/>
                      </a:moveTo>
                      <a:lnTo>
                        <a:pt x="1472089" y="803815"/>
                      </a:lnTo>
                      <a:lnTo>
                        <a:pt x="79915" y="0"/>
                      </a:lnTo>
                      <a:lnTo>
                        <a:pt x="0" y="304419"/>
                      </a:lnTo>
                      <a:lnTo>
                        <a:pt x="1392174" y="110823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C2FB4543-8620-5FFC-E26F-A26E799F4DAC}"/>
                    </a:ext>
                  </a:extLst>
                </p:cNvPr>
                <p:cNvSpPr/>
                <p:nvPr/>
              </p:nvSpPr>
              <p:spPr>
                <a:xfrm>
                  <a:off x="7515728" y="4394357"/>
                  <a:ext cx="2476309" cy="1359827"/>
                </a:xfrm>
                <a:custGeom>
                  <a:avLst/>
                  <a:gdLst>
                    <a:gd name="connsiteX0" fmla="*/ 2296573 w 2476309"/>
                    <a:gd name="connsiteY0" fmla="*/ 841668 h 1359827"/>
                    <a:gd name="connsiteX1" fmla="*/ 2256092 w 2476309"/>
                    <a:gd name="connsiteY1" fmla="*/ 864813 h 1359827"/>
                    <a:gd name="connsiteX2" fmla="*/ 1391698 w 2476309"/>
                    <a:gd name="connsiteY2" fmla="*/ 1359827 h 1359827"/>
                    <a:gd name="connsiteX3" fmla="*/ 161925 w 2476309"/>
                    <a:gd name="connsiteY3" fmla="*/ 649739 h 1359827"/>
                    <a:gd name="connsiteX4" fmla="*/ 0 w 2476309"/>
                    <a:gd name="connsiteY4" fmla="*/ 556013 h 1359827"/>
                    <a:gd name="connsiteX5" fmla="*/ 904875 w 2476309"/>
                    <a:gd name="connsiteY5" fmla="*/ 37662 h 1359827"/>
                    <a:gd name="connsiteX6" fmla="*/ 1065086 w 2476309"/>
                    <a:gd name="connsiteY6" fmla="*/ 12611 h 1359827"/>
                    <a:gd name="connsiteX7" fmla="*/ 1065086 w 2476309"/>
                    <a:gd name="connsiteY7" fmla="*/ 12611 h 1359827"/>
                    <a:gd name="connsiteX8" fmla="*/ 2476310 w 2476309"/>
                    <a:gd name="connsiteY8" fmla="*/ 827475 h 1359827"/>
                    <a:gd name="connsiteX9" fmla="*/ 2296573 w 2476309"/>
                    <a:gd name="connsiteY9" fmla="*/ 841668 h 135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309" h="1359827">
                      <a:moveTo>
                        <a:pt x="2296573" y="841668"/>
                      </a:moveTo>
                      <a:lnTo>
                        <a:pt x="2256092" y="864813"/>
                      </a:lnTo>
                      <a:lnTo>
                        <a:pt x="1391698" y="1359827"/>
                      </a:lnTo>
                      <a:lnTo>
                        <a:pt x="161925" y="649739"/>
                      </a:lnTo>
                      <a:lnTo>
                        <a:pt x="0" y="556013"/>
                      </a:lnTo>
                      <a:lnTo>
                        <a:pt x="904875" y="37662"/>
                      </a:lnTo>
                      <a:cubicBezTo>
                        <a:pt x="986885" y="-9391"/>
                        <a:pt x="1032796" y="-5581"/>
                        <a:pt x="1065086" y="12611"/>
                      </a:cubicBezTo>
                      <a:lnTo>
                        <a:pt x="1065086" y="12611"/>
                      </a:lnTo>
                      <a:lnTo>
                        <a:pt x="2476310" y="827475"/>
                      </a:lnTo>
                      <a:cubicBezTo>
                        <a:pt x="2424875" y="798710"/>
                        <a:pt x="2365439" y="804710"/>
                        <a:pt x="2296573" y="841668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783ECC6E-C746-6D5D-C72C-94A282BEAFCA}"/>
                    </a:ext>
                  </a:extLst>
                </p:cNvPr>
                <p:cNvSpPr/>
                <p:nvPr/>
              </p:nvSpPr>
              <p:spPr>
                <a:xfrm>
                  <a:off x="8844180" y="5145156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A5E10761-3F0B-930B-9B54-E5DFEAEE5DCB}"/>
                    </a:ext>
                  </a:extLst>
                </p:cNvPr>
                <p:cNvSpPr/>
                <p:nvPr/>
              </p:nvSpPr>
              <p:spPr>
                <a:xfrm>
                  <a:off x="8773028" y="510410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349C636B-F72B-964F-A205-5690655DCF90}"/>
                    </a:ext>
                  </a:extLst>
                </p:cNvPr>
                <p:cNvSpPr/>
                <p:nvPr/>
              </p:nvSpPr>
              <p:spPr>
                <a:xfrm>
                  <a:off x="8701876" y="5062955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0959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8B5AB993-FC10-DB2D-9D14-9EB6CED1A823}"/>
                    </a:ext>
                  </a:extLst>
                </p:cNvPr>
                <p:cNvSpPr/>
                <p:nvPr/>
              </p:nvSpPr>
              <p:spPr>
                <a:xfrm>
                  <a:off x="8630724" y="5021902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FC9C886-16B4-16ED-F324-4A7656803ACC}"/>
                    </a:ext>
                  </a:extLst>
                </p:cNvPr>
                <p:cNvSpPr/>
                <p:nvPr/>
              </p:nvSpPr>
              <p:spPr>
                <a:xfrm>
                  <a:off x="8559572" y="4980850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50AD1D93-511C-572A-7050-091D800DB9FB}"/>
                    </a:ext>
                  </a:extLst>
                </p:cNvPr>
                <p:cNvSpPr/>
                <p:nvPr/>
              </p:nvSpPr>
              <p:spPr>
                <a:xfrm>
                  <a:off x="8488421" y="493979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7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7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2AEEBD4C-6A42-4FB6-5621-8DF1461FC620}"/>
                    </a:ext>
                  </a:extLst>
                </p:cNvPr>
                <p:cNvSpPr/>
                <p:nvPr/>
              </p:nvSpPr>
              <p:spPr>
                <a:xfrm>
                  <a:off x="8417269" y="4898649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7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7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6C7FD10-63E2-8A27-3D67-EACB7C0DD470}"/>
                    </a:ext>
                  </a:extLst>
                </p:cNvPr>
                <p:cNvSpPr/>
                <p:nvPr/>
              </p:nvSpPr>
              <p:spPr>
                <a:xfrm>
                  <a:off x="8346117" y="4857596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CDBDEFD0-A6C4-FEAF-FD56-27EB0E954BE3}"/>
                    </a:ext>
                  </a:extLst>
                </p:cNvPr>
                <p:cNvSpPr/>
                <p:nvPr/>
              </p:nvSpPr>
              <p:spPr>
                <a:xfrm>
                  <a:off x="8274966" y="481654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82D392F-E64B-6B7E-7A36-F46643152A1D}"/>
                    </a:ext>
                  </a:extLst>
                </p:cNvPr>
                <p:cNvSpPr/>
                <p:nvPr/>
              </p:nvSpPr>
              <p:spPr>
                <a:xfrm>
                  <a:off x="8203814" y="4775491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86B386BF-7C68-F21F-FF20-4D8C849A15EF}"/>
                    </a:ext>
                  </a:extLst>
                </p:cNvPr>
                <p:cNvSpPr/>
                <p:nvPr/>
              </p:nvSpPr>
              <p:spPr>
                <a:xfrm>
                  <a:off x="8132662" y="4734343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386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386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46442046-6C8E-C670-246F-8F1105CC23E9}"/>
                    </a:ext>
                  </a:extLst>
                </p:cNvPr>
                <p:cNvSpPr/>
                <p:nvPr/>
              </p:nvSpPr>
              <p:spPr>
                <a:xfrm>
                  <a:off x="8061510" y="4693290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146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268A042A-F38F-9B5E-D245-0A517A2291DA}"/>
                    </a:ext>
                  </a:extLst>
                </p:cNvPr>
                <p:cNvSpPr/>
                <p:nvPr/>
              </p:nvSpPr>
              <p:spPr>
                <a:xfrm>
                  <a:off x="7990359" y="465223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C5F107D-2742-F5C5-1544-C96094B8F2E7}"/>
                    </a:ext>
                  </a:extLst>
                </p:cNvPr>
                <p:cNvSpPr/>
                <p:nvPr/>
              </p:nvSpPr>
              <p:spPr>
                <a:xfrm>
                  <a:off x="7919207" y="4611184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95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95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F91285C7-C2A3-8613-BE44-24828CF06A30}"/>
                    </a:ext>
                  </a:extLst>
                </p:cNvPr>
                <p:cNvSpPr/>
                <p:nvPr/>
              </p:nvSpPr>
              <p:spPr>
                <a:xfrm>
                  <a:off x="7848150" y="4570036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241 h 484917"/>
                    <a:gd name="connsiteX2" fmla="*/ 810958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241"/>
                      </a:lnTo>
                      <a:lnTo>
                        <a:pt x="810958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1DE4C874-05CD-5D7D-EF56-BC93A2AC0064}"/>
                    </a:ext>
                  </a:extLst>
                </p:cNvPr>
                <p:cNvSpPr/>
                <p:nvPr/>
              </p:nvSpPr>
              <p:spPr>
                <a:xfrm>
                  <a:off x="7776998" y="4528984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146 h 484917"/>
                    <a:gd name="connsiteX2" fmla="*/ 810959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BA760A36-D036-E16F-A0FD-EA604E24431F}"/>
                    </a:ext>
                  </a:extLst>
                </p:cNvPr>
                <p:cNvSpPr/>
                <p:nvPr/>
              </p:nvSpPr>
              <p:spPr>
                <a:xfrm>
                  <a:off x="7705847" y="4487931"/>
                  <a:ext cx="840581" cy="484822"/>
                </a:xfrm>
                <a:custGeom>
                  <a:avLst/>
                  <a:gdLst>
                    <a:gd name="connsiteX0" fmla="*/ 0 w 840581"/>
                    <a:gd name="connsiteY0" fmla="*/ 467678 h 484822"/>
                    <a:gd name="connsiteX1" fmla="*/ 770382 w 840581"/>
                    <a:gd name="connsiteY1" fmla="*/ 23146 h 484822"/>
                    <a:gd name="connsiteX2" fmla="*/ 810959 w 840581"/>
                    <a:gd name="connsiteY2" fmla="*/ 0 h 484822"/>
                    <a:gd name="connsiteX3" fmla="*/ 840581 w 840581"/>
                    <a:gd name="connsiteY3" fmla="*/ 17145 h 484822"/>
                    <a:gd name="connsiteX4" fmla="*/ 800100 w 840581"/>
                    <a:gd name="connsiteY4" fmla="*/ 40291 h 484822"/>
                    <a:gd name="connsiteX5" fmla="*/ 29623 w 840581"/>
                    <a:gd name="connsiteY5" fmla="*/ 484822 h 484822"/>
                    <a:gd name="connsiteX6" fmla="*/ 0 w 840581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822">
                      <a:moveTo>
                        <a:pt x="0" y="467678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71AFF238-16F3-CA29-568E-6386D1B537C0}"/>
                    </a:ext>
                  </a:extLst>
                </p:cNvPr>
                <p:cNvSpPr/>
                <p:nvPr/>
              </p:nvSpPr>
              <p:spPr>
                <a:xfrm>
                  <a:off x="7748423" y="4397825"/>
                  <a:ext cx="2243518" cy="1153477"/>
                </a:xfrm>
                <a:custGeom>
                  <a:avLst/>
                  <a:gdLst>
                    <a:gd name="connsiteX0" fmla="*/ 2072450 w 2243518"/>
                    <a:gd name="connsiteY0" fmla="*/ 789432 h 1153477"/>
                    <a:gd name="connsiteX1" fmla="*/ 2000726 w 2243518"/>
                    <a:gd name="connsiteY1" fmla="*/ 806863 h 1153477"/>
                    <a:gd name="connsiteX2" fmla="*/ 1634395 w 2243518"/>
                    <a:gd name="connsiteY2" fmla="*/ 961263 h 1153477"/>
                    <a:gd name="connsiteX3" fmla="*/ 1273778 w 2243518"/>
                    <a:gd name="connsiteY3" fmla="*/ 1153478 h 1153477"/>
                    <a:gd name="connsiteX4" fmla="*/ 0 w 2243518"/>
                    <a:gd name="connsiteY4" fmla="*/ 419100 h 1153477"/>
                    <a:gd name="connsiteX5" fmla="*/ 671608 w 2243518"/>
                    <a:gd name="connsiteY5" fmla="*/ 34385 h 1153477"/>
                    <a:gd name="connsiteX6" fmla="*/ 754475 w 2243518"/>
                    <a:gd name="connsiteY6" fmla="*/ 0 h 1153477"/>
                    <a:gd name="connsiteX7" fmla="*/ 812578 w 2243518"/>
                    <a:gd name="connsiteY7" fmla="*/ 20003 h 1153477"/>
                    <a:gd name="connsiteX8" fmla="*/ 822103 w 2243518"/>
                    <a:gd name="connsiteY8" fmla="*/ 4381 h 1153477"/>
                    <a:gd name="connsiteX9" fmla="*/ 832199 w 2243518"/>
                    <a:gd name="connsiteY9" fmla="*/ 9334 h 1153477"/>
                    <a:gd name="connsiteX10" fmla="*/ 2243518 w 2243518"/>
                    <a:gd name="connsiteY10" fmla="*/ 824198 h 1153477"/>
                    <a:gd name="connsiteX11" fmla="*/ 2072450 w 2243518"/>
                    <a:gd name="connsiteY11" fmla="*/ 789432 h 1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3518" h="1153477">
                      <a:moveTo>
                        <a:pt x="2072450" y="789432"/>
                      </a:moveTo>
                      <a:cubicBezTo>
                        <a:pt x="2055686" y="791051"/>
                        <a:pt x="2020253" y="802481"/>
                        <a:pt x="2000726" y="806863"/>
                      </a:cubicBezTo>
                      <a:cubicBezTo>
                        <a:pt x="1918525" y="825341"/>
                        <a:pt x="1773365" y="891635"/>
                        <a:pt x="1634395" y="961263"/>
                      </a:cubicBezTo>
                      <a:cubicBezTo>
                        <a:pt x="1448657" y="1054227"/>
                        <a:pt x="1273778" y="1153478"/>
                        <a:pt x="1273778" y="1153478"/>
                      </a:cubicBezTo>
                      <a:lnTo>
                        <a:pt x="0" y="419100"/>
                      </a:lnTo>
                      <a:lnTo>
                        <a:pt x="671608" y="34385"/>
                      </a:lnTo>
                      <a:cubicBezTo>
                        <a:pt x="697299" y="18733"/>
                        <a:pt x="725250" y="7135"/>
                        <a:pt x="754475" y="0"/>
                      </a:cubicBezTo>
                      <a:cubicBezTo>
                        <a:pt x="774847" y="3285"/>
                        <a:pt x="794501" y="10051"/>
                        <a:pt x="812578" y="20003"/>
                      </a:cubicBezTo>
                      <a:lnTo>
                        <a:pt x="822103" y="4381"/>
                      </a:lnTo>
                      <a:cubicBezTo>
                        <a:pt x="825559" y="5841"/>
                        <a:pt x="828930" y="7494"/>
                        <a:pt x="832199" y="9334"/>
                      </a:cubicBezTo>
                      <a:lnTo>
                        <a:pt x="2243518" y="824198"/>
                      </a:lnTo>
                      <a:cubicBezTo>
                        <a:pt x="2163794" y="778193"/>
                        <a:pt x="2126933" y="784288"/>
                        <a:pt x="2072450" y="78943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F8BC2A6E-99A9-131F-2BF0-34210949C1DD}"/>
                    </a:ext>
                  </a:extLst>
                </p:cNvPr>
                <p:cNvSpPr/>
                <p:nvPr/>
              </p:nvSpPr>
              <p:spPr>
                <a:xfrm>
                  <a:off x="8769599" y="5724943"/>
                  <a:ext cx="275082" cy="91249"/>
                </a:xfrm>
                <a:custGeom>
                  <a:avLst/>
                  <a:gdLst>
                    <a:gd name="connsiteX0" fmla="*/ 125921 w 275082"/>
                    <a:gd name="connsiteY0" fmla="*/ 74581 h 91249"/>
                    <a:gd name="connsiteX1" fmla="*/ 275082 w 275082"/>
                    <a:gd name="connsiteY1" fmla="*/ 0 h 91249"/>
                    <a:gd name="connsiteX2" fmla="*/ 121539 w 275082"/>
                    <a:gd name="connsiteY2" fmla="*/ 91250 h 91249"/>
                    <a:gd name="connsiteX3" fmla="*/ 0 w 275082"/>
                    <a:gd name="connsiteY3" fmla="*/ 4096 h 91249"/>
                    <a:gd name="connsiteX4" fmla="*/ 125921 w 275082"/>
                    <a:gd name="connsiteY4" fmla="*/ 74581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082" h="91249">
                      <a:moveTo>
                        <a:pt x="125921" y="74581"/>
                      </a:moveTo>
                      <a:lnTo>
                        <a:pt x="275082" y="0"/>
                      </a:lnTo>
                      <a:lnTo>
                        <a:pt x="121539" y="91250"/>
                      </a:lnTo>
                      <a:lnTo>
                        <a:pt x="0" y="4096"/>
                      </a:lnTo>
                      <a:lnTo>
                        <a:pt x="125921" y="745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44D81E1E-6EEF-9B25-5408-D3886AA71440}"/>
                    </a:ext>
                  </a:extLst>
                </p:cNvPr>
                <p:cNvSpPr/>
                <p:nvPr/>
              </p:nvSpPr>
              <p:spPr>
                <a:xfrm>
                  <a:off x="8587385" y="5733991"/>
                  <a:ext cx="537972" cy="166116"/>
                </a:xfrm>
                <a:custGeom>
                  <a:avLst/>
                  <a:gdLst>
                    <a:gd name="connsiteX0" fmla="*/ 281750 w 537972"/>
                    <a:gd name="connsiteY0" fmla="*/ 166116 h 166116"/>
                    <a:gd name="connsiteX1" fmla="*/ 537972 w 537972"/>
                    <a:gd name="connsiteY1" fmla="*/ 18193 h 166116"/>
                    <a:gd name="connsiteX2" fmla="*/ 284798 w 537972"/>
                    <a:gd name="connsiteY2" fmla="*/ 154496 h 166116"/>
                    <a:gd name="connsiteX3" fmla="*/ 0 w 537972"/>
                    <a:gd name="connsiteY3" fmla="*/ 0 h 166116"/>
                    <a:gd name="connsiteX4" fmla="*/ 281750 w 537972"/>
                    <a:gd name="connsiteY4" fmla="*/ 166116 h 166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2" h="166116">
                      <a:moveTo>
                        <a:pt x="281750" y="166116"/>
                      </a:moveTo>
                      <a:lnTo>
                        <a:pt x="537972" y="18193"/>
                      </a:lnTo>
                      <a:lnTo>
                        <a:pt x="284798" y="154496"/>
                      </a:lnTo>
                      <a:lnTo>
                        <a:pt x="0" y="0"/>
                      </a:lnTo>
                      <a:lnTo>
                        <a:pt x="281750" y="1661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58A93798-5840-ED35-9C82-FF597B6451FE}"/>
                    </a:ext>
                  </a:extLst>
                </p:cNvPr>
                <p:cNvSpPr/>
                <p:nvPr/>
              </p:nvSpPr>
              <p:spPr>
                <a:xfrm>
                  <a:off x="7469055" y="5111342"/>
                  <a:ext cx="314039" cy="189547"/>
                </a:xfrm>
                <a:custGeom>
                  <a:avLst/>
                  <a:gdLst>
                    <a:gd name="connsiteX0" fmla="*/ 3905 w 314039"/>
                    <a:gd name="connsiteY0" fmla="*/ 0 h 189547"/>
                    <a:gd name="connsiteX1" fmla="*/ 0 w 314039"/>
                    <a:gd name="connsiteY1" fmla="*/ 15049 h 189547"/>
                    <a:gd name="connsiteX2" fmla="*/ 314039 w 314039"/>
                    <a:gd name="connsiteY2" fmla="*/ 189547 h 189547"/>
                    <a:gd name="connsiteX3" fmla="*/ 3905 w 314039"/>
                    <a:gd name="connsiteY3" fmla="*/ 0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039" h="189547">
                      <a:moveTo>
                        <a:pt x="3905" y="0"/>
                      </a:moveTo>
                      <a:lnTo>
                        <a:pt x="0" y="15049"/>
                      </a:lnTo>
                      <a:lnTo>
                        <a:pt x="314039" y="189547"/>
                      </a:lnTo>
                      <a:lnTo>
                        <a:pt x="390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D353A5D2-1001-4BBA-5067-D9721D411A33}"/>
                    </a:ext>
                  </a:extLst>
                </p:cNvPr>
                <p:cNvSpPr/>
                <p:nvPr/>
              </p:nvSpPr>
              <p:spPr>
                <a:xfrm>
                  <a:off x="7485534" y="5048191"/>
                  <a:ext cx="194119" cy="114681"/>
                </a:xfrm>
                <a:custGeom>
                  <a:avLst/>
                  <a:gdLst>
                    <a:gd name="connsiteX0" fmla="*/ 0 w 194119"/>
                    <a:gd name="connsiteY0" fmla="*/ 15526 h 114681"/>
                    <a:gd name="connsiteX1" fmla="*/ 194119 w 194119"/>
                    <a:gd name="connsiteY1" fmla="*/ 114681 h 114681"/>
                    <a:gd name="connsiteX2" fmla="*/ 4000 w 194119"/>
                    <a:gd name="connsiteY2" fmla="*/ 0 h 114681"/>
                    <a:gd name="connsiteX3" fmla="*/ 0 w 194119"/>
                    <a:gd name="connsiteY3" fmla="*/ 15526 h 1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14681">
                      <a:moveTo>
                        <a:pt x="0" y="15526"/>
                      </a:moveTo>
                      <a:lnTo>
                        <a:pt x="194119" y="114681"/>
                      </a:lnTo>
                      <a:lnTo>
                        <a:pt x="4000" y="0"/>
                      </a:lnTo>
                      <a:lnTo>
                        <a:pt x="0" y="1552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6EFCC66B-C494-C0C9-06D8-C87E23789CEA}"/>
                    </a:ext>
                  </a:extLst>
                </p:cNvPr>
                <p:cNvSpPr/>
                <p:nvPr/>
              </p:nvSpPr>
              <p:spPr>
                <a:xfrm>
                  <a:off x="7640601" y="4345305"/>
                  <a:ext cx="2314765" cy="1158086"/>
                </a:xfrm>
                <a:custGeom>
                  <a:avLst/>
                  <a:gdLst>
                    <a:gd name="connsiteX0" fmla="*/ 2174653 w 2314765"/>
                    <a:gd name="connsiteY0" fmla="*/ 801947 h 1158086"/>
                    <a:gd name="connsiteX1" fmla="*/ 2120360 w 2314765"/>
                    <a:gd name="connsiteY1" fmla="*/ 811472 h 1158086"/>
                    <a:gd name="connsiteX2" fmla="*/ 1754029 w 2314765"/>
                    <a:gd name="connsiteY2" fmla="*/ 965872 h 1158086"/>
                    <a:gd name="connsiteX3" fmla="*/ 1393412 w 2314765"/>
                    <a:gd name="connsiteY3" fmla="*/ 1158087 h 1158086"/>
                    <a:gd name="connsiteX4" fmla="*/ 0 w 2314765"/>
                    <a:gd name="connsiteY4" fmla="*/ 354557 h 1158086"/>
                    <a:gd name="connsiteX5" fmla="*/ 737902 w 2314765"/>
                    <a:gd name="connsiteY5" fmla="*/ 9181 h 1158086"/>
                    <a:gd name="connsiteX6" fmla="*/ 931831 w 2314765"/>
                    <a:gd name="connsiteY6" fmla="*/ 24230 h 1158086"/>
                    <a:gd name="connsiteX7" fmla="*/ 931831 w 2314765"/>
                    <a:gd name="connsiteY7" fmla="*/ 24230 h 1158086"/>
                    <a:gd name="connsiteX8" fmla="*/ 2314766 w 2314765"/>
                    <a:gd name="connsiteY8" fmla="*/ 822616 h 1158086"/>
                    <a:gd name="connsiteX9" fmla="*/ 2174653 w 2314765"/>
                    <a:gd name="connsiteY9" fmla="*/ 801947 h 1158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4765" h="1158086">
                      <a:moveTo>
                        <a:pt x="2174653" y="801947"/>
                      </a:moveTo>
                      <a:cubicBezTo>
                        <a:pt x="2156399" y="804153"/>
                        <a:pt x="2138275" y="807332"/>
                        <a:pt x="2120360" y="811472"/>
                      </a:cubicBezTo>
                      <a:cubicBezTo>
                        <a:pt x="2038064" y="829950"/>
                        <a:pt x="1892998" y="896244"/>
                        <a:pt x="1754029" y="965872"/>
                      </a:cubicBezTo>
                      <a:cubicBezTo>
                        <a:pt x="1568291" y="1058836"/>
                        <a:pt x="1393412" y="1158087"/>
                        <a:pt x="1393412" y="1158087"/>
                      </a:cubicBezTo>
                      <a:lnTo>
                        <a:pt x="0" y="354557"/>
                      </a:lnTo>
                      <a:cubicBezTo>
                        <a:pt x="0" y="354557"/>
                        <a:pt x="529971" y="49757"/>
                        <a:pt x="737902" y="9181"/>
                      </a:cubicBezTo>
                      <a:cubicBezTo>
                        <a:pt x="835533" y="-9869"/>
                        <a:pt x="895350" y="3466"/>
                        <a:pt x="931831" y="24230"/>
                      </a:cubicBezTo>
                      <a:lnTo>
                        <a:pt x="931831" y="24230"/>
                      </a:lnTo>
                      <a:lnTo>
                        <a:pt x="2314766" y="822616"/>
                      </a:lnTo>
                      <a:cubicBezTo>
                        <a:pt x="2284000" y="804328"/>
                        <a:pt x="2238375" y="794612"/>
                        <a:pt x="2174653" y="80194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1CDAD354-D65A-A4A8-79A4-9159115D1F29}"/>
                    </a:ext>
                  </a:extLst>
                </p:cNvPr>
                <p:cNvSpPr/>
                <p:nvPr/>
              </p:nvSpPr>
              <p:spPr>
                <a:xfrm>
                  <a:off x="9166696" y="5053529"/>
                  <a:ext cx="658177" cy="219833"/>
                </a:xfrm>
                <a:custGeom>
                  <a:avLst/>
                  <a:gdLst>
                    <a:gd name="connsiteX0" fmla="*/ 658178 w 658177"/>
                    <a:gd name="connsiteY0" fmla="*/ 38478 h 219833"/>
                    <a:gd name="connsiteX1" fmla="*/ 522161 w 658177"/>
                    <a:gd name="connsiteY1" fmla="*/ 20761 h 219833"/>
                    <a:gd name="connsiteX2" fmla="*/ 467868 w 658177"/>
                    <a:gd name="connsiteY2" fmla="*/ 30286 h 219833"/>
                    <a:gd name="connsiteX3" fmla="*/ 240411 w 658177"/>
                    <a:gd name="connsiteY3" fmla="*/ 117630 h 219833"/>
                    <a:gd name="connsiteX4" fmla="*/ 101441 w 658177"/>
                    <a:gd name="connsiteY4" fmla="*/ 184305 h 219833"/>
                    <a:gd name="connsiteX5" fmla="*/ 31623 w 658177"/>
                    <a:gd name="connsiteY5" fmla="*/ 219834 h 219833"/>
                    <a:gd name="connsiteX6" fmla="*/ 0 w 658177"/>
                    <a:gd name="connsiteY6" fmla="*/ 201546 h 219833"/>
                    <a:gd name="connsiteX7" fmla="*/ 69818 w 658177"/>
                    <a:gd name="connsiteY7" fmla="*/ 166017 h 219833"/>
                    <a:gd name="connsiteX8" fmla="*/ 208788 w 658177"/>
                    <a:gd name="connsiteY8" fmla="*/ 99342 h 219833"/>
                    <a:gd name="connsiteX9" fmla="*/ 436150 w 658177"/>
                    <a:gd name="connsiteY9" fmla="*/ 11998 h 219833"/>
                    <a:gd name="connsiteX10" fmla="*/ 490538 w 658177"/>
                    <a:gd name="connsiteY10" fmla="*/ 2473 h 219833"/>
                    <a:gd name="connsiteX11" fmla="*/ 631127 w 658177"/>
                    <a:gd name="connsiteY11" fmla="*/ 22857 h 219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8177" h="219833">
                      <a:moveTo>
                        <a:pt x="658178" y="38478"/>
                      </a:moveTo>
                      <a:cubicBezTo>
                        <a:pt x="627031" y="22190"/>
                        <a:pt x="583025" y="13808"/>
                        <a:pt x="522161" y="20761"/>
                      </a:cubicBezTo>
                      <a:cubicBezTo>
                        <a:pt x="503897" y="22902"/>
                        <a:pt x="485770" y="26082"/>
                        <a:pt x="467868" y="30286"/>
                      </a:cubicBezTo>
                      <a:cubicBezTo>
                        <a:pt x="413099" y="42669"/>
                        <a:pt x="330422" y="76101"/>
                        <a:pt x="240411" y="117630"/>
                      </a:cubicBezTo>
                      <a:cubicBezTo>
                        <a:pt x="195167" y="138490"/>
                        <a:pt x="148018" y="161350"/>
                        <a:pt x="101441" y="184305"/>
                      </a:cubicBezTo>
                      <a:cubicBezTo>
                        <a:pt x="77914" y="196116"/>
                        <a:pt x="54483" y="208023"/>
                        <a:pt x="31623" y="219834"/>
                      </a:cubicBezTo>
                      <a:lnTo>
                        <a:pt x="0" y="201546"/>
                      </a:lnTo>
                      <a:cubicBezTo>
                        <a:pt x="22860" y="189735"/>
                        <a:pt x="46292" y="177828"/>
                        <a:pt x="69818" y="166017"/>
                      </a:cubicBezTo>
                      <a:cubicBezTo>
                        <a:pt x="116300" y="142776"/>
                        <a:pt x="163449" y="119916"/>
                        <a:pt x="208788" y="99342"/>
                      </a:cubicBezTo>
                      <a:cubicBezTo>
                        <a:pt x="298799" y="57813"/>
                        <a:pt x="381476" y="24381"/>
                        <a:pt x="436150" y="11998"/>
                      </a:cubicBezTo>
                      <a:cubicBezTo>
                        <a:pt x="454085" y="7801"/>
                        <a:pt x="472243" y="4621"/>
                        <a:pt x="490538" y="2473"/>
                      </a:cubicBezTo>
                      <a:cubicBezTo>
                        <a:pt x="554450" y="-4861"/>
                        <a:pt x="599789" y="4759"/>
                        <a:pt x="6311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1DDCC478-C614-D7E1-9BFF-E1D2440365A6}"/>
                    </a:ext>
                  </a:extLst>
                </p:cNvPr>
                <p:cNvSpPr/>
                <p:nvPr/>
              </p:nvSpPr>
              <p:spPr>
                <a:xfrm>
                  <a:off x="8877517" y="5012381"/>
                  <a:ext cx="880681" cy="335943"/>
                </a:xfrm>
                <a:custGeom>
                  <a:avLst/>
                  <a:gdLst>
                    <a:gd name="connsiteX0" fmla="*/ 849059 w 880681"/>
                    <a:gd name="connsiteY0" fmla="*/ 22857 h 335943"/>
                    <a:gd name="connsiteX1" fmla="*/ 708469 w 880681"/>
                    <a:gd name="connsiteY1" fmla="*/ 2473 h 335943"/>
                    <a:gd name="connsiteX2" fmla="*/ 654177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846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468 w 880681"/>
                    <a:gd name="connsiteY7" fmla="*/ 184305 h 335943"/>
                    <a:gd name="connsiteX8" fmla="*/ 458343 w 880681"/>
                    <a:gd name="connsiteY8" fmla="*/ 117630 h 335943"/>
                    <a:gd name="connsiteX9" fmla="*/ 685800 w 880681"/>
                    <a:gd name="connsiteY9" fmla="*/ 30286 h 335943"/>
                    <a:gd name="connsiteX10" fmla="*/ 740093 w 880681"/>
                    <a:gd name="connsiteY10" fmla="*/ 20761 h 335943"/>
                    <a:gd name="connsiteX11" fmla="*/ 880682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69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342"/>
                      </a:cubicBezTo>
                      <a:cubicBezTo>
                        <a:pt x="381476" y="120202"/>
                        <a:pt x="334328" y="143062"/>
                        <a:pt x="287846" y="166017"/>
                      </a:cubicBezTo>
                      <a:cubicBezTo>
                        <a:pt x="176022" y="222024"/>
                        <a:pt x="68199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645" y="240693"/>
                        <a:pt x="319468" y="184305"/>
                      </a:cubicBezTo>
                      <a:cubicBezTo>
                        <a:pt x="365950" y="161064"/>
                        <a:pt x="413099" y="138204"/>
                        <a:pt x="458343" y="117630"/>
                      </a:cubicBezTo>
                      <a:cubicBezTo>
                        <a:pt x="548450" y="76101"/>
                        <a:pt x="631031" y="42669"/>
                        <a:pt x="685800" y="30286"/>
                      </a:cubicBezTo>
                      <a:cubicBezTo>
                        <a:pt x="703703" y="26090"/>
                        <a:pt x="721830" y="22910"/>
                        <a:pt x="740093" y="20761"/>
                      </a:cubicBezTo>
                      <a:cubicBezTo>
                        <a:pt x="804005" y="13427"/>
                        <a:pt x="849440" y="23047"/>
                        <a:pt x="880682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5E6B4543-32E3-CF34-5DB0-FFAB4ABC17F8}"/>
                    </a:ext>
                  </a:extLst>
                </p:cNvPr>
                <p:cNvSpPr/>
                <p:nvPr/>
              </p:nvSpPr>
              <p:spPr>
                <a:xfrm>
                  <a:off x="8806175" y="4971233"/>
                  <a:ext cx="880681" cy="335848"/>
                </a:xfrm>
                <a:custGeom>
                  <a:avLst/>
                  <a:gdLst>
                    <a:gd name="connsiteX0" fmla="*/ 849059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9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1049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7" y="57813"/>
                        <a:pt x="426720" y="99247"/>
                      </a:cubicBezTo>
                      <a:cubicBezTo>
                        <a:pt x="381476" y="120202"/>
                        <a:pt x="334328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9" y="184210"/>
                      </a:cubicBezTo>
                      <a:cubicBezTo>
                        <a:pt x="365950" y="160969"/>
                        <a:pt x="413099" y="138014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104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34DE7490-E0A4-56E6-FA07-DC1F8C68E8B5}"/>
                    </a:ext>
                  </a:extLst>
                </p:cNvPr>
                <p:cNvSpPr/>
                <p:nvPr/>
              </p:nvSpPr>
              <p:spPr>
                <a:xfrm>
                  <a:off x="9040776" y="4929799"/>
                  <a:ext cx="570261" cy="175923"/>
                </a:xfrm>
                <a:custGeom>
                  <a:avLst/>
                  <a:gdLst>
                    <a:gd name="connsiteX0" fmla="*/ 570262 w 570261"/>
                    <a:gd name="connsiteY0" fmla="*/ 38764 h 175923"/>
                    <a:gd name="connsiteX1" fmla="*/ 434245 w 570261"/>
                    <a:gd name="connsiteY1" fmla="*/ 21047 h 175923"/>
                    <a:gd name="connsiteX2" fmla="*/ 379952 w 570261"/>
                    <a:gd name="connsiteY2" fmla="*/ 30572 h 175923"/>
                    <a:gd name="connsiteX3" fmla="*/ 152495 w 570261"/>
                    <a:gd name="connsiteY3" fmla="*/ 117916 h 175923"/>
                    <a:gd name="connsiteX4" fmla="*/ 31813 w 570261"/>
                    <a:gd name="connsiteY4" fmla="*/ 175924 h 175923"/>
                    <a:gd name="connsiteX5" fmla="*/ 0 w 570261"/>
                    <a:gd name="connsiteY5" fmla="*/ 157350 h 175923"/>
                    <a:gd name="connsiteX6" fmla="*/ 120682 w 570261"/>
                    <a:gd name="connsiteY6" fmla="*/ 99342 h 175923"/>
                    <a:gd name="connsiteX7" fmla="*/ 348139 w 570261"/>
                    <a:gd name="connsiteY7" fmla="*/ 11998 h 175923"/>
                    <a:gd name="connsiteX8" fmla="*/ 402431 w 570261"/>
                    <a:gd name="connsiteY8" fmla="*/ 2473 h 175923"/>
                    <a:gd name="connsiteX9" fmla="*/ 543020 w 570261"/>
                    <a:gd name="connsiteY9" fmla="*/ 22857 h 17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261" h="175923">
                      <a:moveTo>
                        <a:pt x="570262" y="38764"/>
                      </a:moveTo>
                      <a:cubicBezTo>
                        <a:pt x="539210" y="22476"/>
                        <a:pt x="495110" y="14094"/>
                        <a:pt x="434245" y="21047"/>
                      </a:cubicBezTo>
                      <a:cubicBezTo>
                        <a:pt x="415981" y="23187"/>
                        <a:pt x="397854" y="26368"/>
                        <a:pt x="379952" y="30572"/>
                      </a:cubicBezTo>
                      <a:cubicBezTo>
                        <a:pt x="325184" y="42954"/>
                        <a:pt x="242602" y="76387"/>
                        <a:pt x="152495" y="117916"/>
                      </a:cubicBezTo>
                      <a:cubicBezTo>
                        <a:pt x="113157" y="136014"/>
                        <a:pt x="72390" y="156016"/>
                        <a:pt x="31813" y="175924"/>
                      </a:cubicBezTo>
                      <a:lnTo>
                        <a:pt x="0" y="157350"/>
                      </a:lnTo>
                      <a:cubicBezTo>
                        <a:pt x="40576" y="137252"/>
                        <a:pt x="81343" y="117535"/>
                        <a:pt x="120682" y="99342"/>
                      </a:cubicBezTo>
                      <a:cubicBezTo>
                        <a:pt x="210788" y="57909"/>
                        <a:pt x="293370" y="24381"/>
                        <a:pt x="348139" y="11998"/>
                      </a:cubicBezTo>
                      <a:cubicBezTo>
                        <a:pt x="366040" y="7794"/>
                        <a:pt x="384167" y="4614"/>
                        <a:pt x="402431" y="2473"/>
                      </a:cubicBezTo>
                      <a:cubicBezTo>
                        <a:pt x="466344" y="-4861"/>
                        <a:pt x="511683" y="4759"/>
                        <a:pt x="54302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205D29C6-1356-C8C5-CB15-E55B06D99458}"/>
                    </a:ext>
                  </a:extLst>
                </p:cNvPr>
                <p:cNvSpPr/>
                <p:nvPr/>
              </p:nvSpPr>
              <p:spPr>
                <a:xfrm>
                  <a:off x="8663681" y="4889318"/>
                  <a:ext cx="880681" cy="335943"/>
                </a:xfrm>
                <a:custGeom>
                  <a:avLst/>
                  <a:gdLst>
                    <a:gd name="connsiteX0" fmla="*/ 848963 w 880681"/>
                    <a:gd name="connsiteY0" fmla="*/ 22857 h 335943"/>
                    <a:gd name="connsiteX1" fmla="*/ 708374 w 880681"/>
                    <a:gd name="connsiteY1" fmla="*/ 2473 h 335943"/>
                    <a:gd name="connsiteX2" fmla="*/ 654082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750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373 w 880681"/>
                    <a:gd name="connsiteY7" fmla="*/ 184306 h 335943"/>
                    <a:gd name="connsiteX8" fmla="*/ 458343 w 880681"/>
                    <a:gd name="connsiteY8" fmla="*/ 117631 h 335943"/>
                    <a:gd name="connsiteX9" fmla="*/ 685705 w 880681"/>
                    <a:gd name="connsiteY9" fmla="*/ 30286 h 335943"/>
                    <a:gd name="connsiteX10" fmla="*/ 739997 w 880681"/>
                    <a:gd name="connsiteY10" fmla="*/ 20761 h 335943"/>
                    <a:gd name="connsiteX11" fmla="*/ 880681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8963" y="22857"/>
                      </a:moveTo>
                      <a:cubicBezTo>
                        <a:pt x="817721" y="4759"/>
                        <a:pt x="772763" y="-4861"/>
                        <a:pt x="708374" y="2473"/>
                      </a:cubicBezTo>
                      <a:cubicBezTo>
                        <a:pt x="690105" y="4578"/>
                        <a:pt x="671976" y="7758"/>
                        <a:pt x="654082" y="11998"/>
                      </a:cubicBezTo>
                      <a:cubicBezTo>
                        <a:pt x="599313" y="24285"/>
                        <a:pt x="516731" y="57814"/>
                        <a:pt x="426720" y="99342"/>
                      </a:cubicBezTo>
                      <a:cubicBezTo>
                        <a:pt x="381381" y="120202"/>
                        <a:pt x="334232" y="143062"/>
                        <a:pt x="287750" y="166017"/>
                      </a:cubicBezTo>
                      <a:cubicBezTo>
                        <a:pt x="175927" y="222024"/>
                        <a:pt x="68104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550" y="240693"/>
                        <a:pt x="319373" y="184306"/>
                      </a:cubicBezTo>
                      <a:cubicBezTo>
                        <a:pt x="365855" y="161065"/>
                        <a:pt x="413004" y="138204"/>
                        <a:pt x="458343" y="117631"/>
                      </a:cubicBezTo>
                      <a:cubicBezTo>
                        <a:pt x="548354" y="76101"/>
                        <a:pt x="630936" y="42669"/>
                        <a:pt x="685705" y="30286"/>
                      </a:cubicBezTo>
                      <a:cubicBezTo>
                        <a:pt x="703608" y="26090"/>
                        <a:pt x="721734" y="22910"/>
                        <a:pt x="739997" y="20761"/>
                      </a:cubicBezTo>
                      <a:cubicBezTo>
                        <a:pt x="804005" y="13427"/>
                        <a:pt x="849344" y="23047"/>
                        <a:pt x="880681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9DF14955-7414-65D5-2A9B-FED1EA86E440}"/>
                    </a:ext>
                  </a:extLst>
                </p:cNvPr>
                <p:cNvSpPr/>
                <p:nvPr/>
              </p:nvSpPr>
              <p:spPr>
                <a:xfrm>
                  <a:off x="8840751" y="4847884"/>
                  <a:ext cx="627792" cy="204117"/>
                </a:xfrm>
                <a:custGeom>
                  <a:avLst/>
                  <a:gdLst>
                    <a:gd name="connsiteX0" fmla="*/ 627793 w 627792"/>
                    <a:gd name="connsiteY0" fmla="*/ 38382 h 204117"/>
                    <a:gd name="connsiteX1" fmla="*/ 491680 w 627792"/>
                    <a:gd name="connsiteY1" fmla="*/ 20666 h 204117"/>
                    <a:gd name="connsiteX2" fmla="*/ 437388 w 627792"/>
                    <a:gd name="connsiteY2" fmla="*/ 30191 h 204117"/>
                    <a:gd name="connsiteX3" fmla="*/ 210026 w 627792"/>
                    <a:gd name="connsiteY3" fmla="*/ 117535 h 204117"/>
                    <a:gd name="connsiteX4" fmla="*/ 71057 w 627792"/>
                    <a:gd name="connsiteY4" fmla="*/ 184210 h 204117"/>
                    <a:gd name="connsiteX5" fmla="*/ 31718 w 627792"/>
                    <a:gd name="connsiteY5" fmla="*/ 204117 h 204117"/>
                    <a:gd name="connsiteX6" fmla="*/ 0 w 627792"/>
                    <a:gd name="connsiteY6" fmla="*/ 185925 h 204117"/>
                    <a:gd name="connsiteX7" fmla="*/ 39433 w 627792"/>
                    <a:gd name="connsiteY7" fmla="*/ 166017 h 204117"/>
                    <a:gd name="connsiteX8" fmla="*/ 178403 w 627792"/>
                    <a:gd name="connsiteY8" fmla="*/ 99342 h 204117"/>
                    <a:gd name="connsiteX9" fmla="*/ 405765 w 627792"/>
                    <a:gd name="connsiteY9" fmla="*/ 11998 h 204117"/>
                    <a:gd name="connsiteX10" fmla="*/ 460058 w 627792"/>
                    <a:gd name="connsiteY10" fmla="*/ 2473 h 204117"/>
                    <a:gd name="connsiteX11" fmla="*/ 600647 w 627792"/>
                    <a:gd name="connsiteY11" fmla="*/ 22857 h 20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792" h="204117">
                      <a:moveTo>
                        <a:pt x="627793" y="38382"/>
                      </a:moveTo>
                      <a:cubicBezTo>
                        <a:pt x="596646" y="22095"/>
                        <a:pt x="552640" y="13713"/>
                        <a:pt x="491680" y="20666"/>
                      </a:cubicBezTo>
                      <a:cubicBezTo>
                        <a:pt x="473419" y="22822"/>
                        <a:pt x="455293" y="26002"/>
                        <a:pt x="437388" y="30191"/>
                      </a:cubicBezTo>
                      <a:cubicBezTo>
                        <a:pt x="382619" y="42573"/>
                        <a:pt x="300038" y="76006"/>
                        <a:pt x="210026" y="117535"/>
                      </a:cubicBezTo>
                      <a:cubicBezTo>
                        <a:pt x="164687" y="138395"/>
                        <a:pt x="117538" y="161350"/>
                        <a:pt x="71057" y="184210"/>
                      </a:cubicBezTo>
                      <a:cubicBezTo>
                        <a:pt x="57785" y="190560"/>
                        <a:pt x="44672" y="197196"/>
                        <a:pt x="31718" y="204117"/>
                      </a:cubicBezTo>
                      <a:lnTo>
                        <a:pt x="0" y="185925"/>
                      </a:lnTo>
                      <a:lnTo>
                        <a:pt x="39433" y="166017"/>
                      </a:lnTo>
                      <a:cubicBezTo>
                        <a:pt x="85916" y="142776"/>
                        <a:pt x="133064" y="119916"/>
                        <a:pt x="178403" y="99342"/>
                      </a:cubicBezTo>
                      <a:cubicBezTo>
                        <a:pt x="268414" y="57908"/>
                        <a:pt x="350996" y="24381"/>
                        <a:pt x="405765" y="11998"/>
                      </a:cubicBezTo>
                      <a:cubicBezTo>
                        <a:pt x="423668" y="7802"/>
                        <a:pt x="441795" y="4622"/>
                        <a:pt x="460058" y="2473"/>
                      </a:cubicBezTo>
                      <a:cubicBezTo>
                        <a:pt x="524065" y="-4861"/>
                        <a:pt x="569405" y="4759"/>
                        <a:pt x="60064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F3E7AA0-2705-1AFD-B22E-A4CEA38D3C76}"/>
                    </a:ext>
                  </a:extLst>
                </p:cNvPr>
                <p:cNvSpPr/>
                <p:nvPr/>
              </p:nvSpPr>
              <p:spPr>
                <a:xfrm>
                  <a:off x="8521092" y="4806641"/>
                  <a:ext cx="880681" cy="335848"/>
                </a:xfrm>
                <a:custGeom>
                  <a:avLst/>
                  <a:gdLst>
                    <a:gd name="connsiteX0" fmla="*/ 849058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8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0954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8" y="22857"/>
                      </a:moveTo>
                      <a:cubicBezTo>
                        <a:pt x="817721" y="4759"/>
                        <a:pt x="772859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247"/>
                      </a:cubicBezTo>
                      <a:cubicBezTo>
                        <a:pt x="381476" y="120202"/>
                        <a:pt x="334327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8" y="184210"/>
                      </a:cubicBezTo>
                      <a:cubicBezTo>
                        <a:pt x="365950" y="160969"/>
                        <a:pt x="413099" y="138109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0954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4E7C617-9073-EAA4-3309-A83F258B3D07}"/>
                    </a:ext>
                  </a:extLst>
                </p:cNvPr>
                <p:cNvSpPr/>
                <p:nvPr/>
              </p:nvSpPr>
              <p:spPr>
                <a:xfrm>
                  <a:off x="8629676" y="4765493"/>
                  <a:ext cx="696277" cy="239645"/>
                </a:xfrm>
                <a:custGeom>
                  <a:avLst/>
                  <a:gdLst>
                    <a:gd name="connsiteX0" fmla="*/ 696278 w 696277"/>
                    <a:gd name="connsiteY0" fmla="*/ 38478 h 239645"/>
                    <a:gd name="connsiteX1" fmla="*/ 560261 w 696277"/>
                    <a:gd name="connsiteY1" fmla="*/ 20761 h 239645"/>
                    <a:gd name="connsiteX2" fmla="*/ 505968 w 696277"/>
                    <a:gd name="connsiteY2" fmla="*/ 30286 h 239645"/>
                    <a:gd name="connsiteX3" fmla="*/ 278511 w 696277"/>
                    <a:gd name="connsiteY3" fmla="*/ 117631 h 239645"/>
                    <a:gd name="connsiteX4" fmla="*/ 139637 w 696277"/>
                    <a:gd name="connsiteY4" fmla="*/ 184306 h 239645"/>
                    <a:gd name="connsiteX5" fmla="*/ 31623 w 696277"/>
                    <a:gd name="connsiteY5" fmla="*/ 239646 h 239645"/>
                    <a:gd name="connsiteX6" fmla="*/ 0 w 696277"/>
                    <a:gd name="connsiteY6" fmla="*/ 221358 h 239645"/>
                    <a:gd name="connsiteX7" fmla="*/ 108013 w 696277"/>
                    <a:gd name="connsiteY7" fmla="*/ 166017 h 239645"/>
                    <a:gd name="connsiteX8" fmla="*/ 246888 w 696277"/>
                    <a:gd name="connsiteY8" fmla="*/ 99342 h 239645"/>
                    <a:gd name="connsiteX9" fmla="*/ 474345 w 696277"/>
                    <a:gd name="connsiteY9" fmla="*/ 11998 h 239645"/>
                    <a:gd name="connsiteX10" fmla="*/ 528638 w 696277"/>
                    <a:gd name="connsiteY10" fmla="*/ 2473 h 239645"/>
                    <a:gd name="connsiteX11" fmla="*/ 669227 w 696277"/>
                    <a:gd name="connsiteY11" fmla="*/ 22857 h 23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6277" h="239645">
                      <a:moveTo>
                        <a:pt x="696278" y="38478"/>
                      </a:moveTo>
                      <a:cubicBezTo>
                        <a:pt x="665131" y="22190"/>
                        <a:pt x="621125" y="13808"/>
                        <a:pt x="560261" y="20761"/>
                      </a:cubicBezTo>
                      <a:cubicBezTo>
                        <a:pt x="541997" y="22902"/>
                        <a:pt x="523870" y="26082"/>
                        <a:pt x="505968" y="30286"/>
                      </a:cubicBezTo>
                      <a:cubicBezTo>
                        <a:pt x="451199" y="42669"/>
                        <a:pt x="368617" y="76101"/>
                        <a:pt x="278511" y="117631"/>
                      </a:cubicBezTo>
                      <a:cubicBezTo>
                        <a:pt x="233267" y="138490"/>
                        <a:pt x="186119" y="161350"/>
                        <a:pt x="139637" y="184306"/>
                      </a:cubicBezTo>
                      <a:cubicBezTo>
                        <a:pt x="102775" y="202784"/>
                        <a:pt x="66294" y="221453"/>
                        <a:pt x="31623" y="239646"/>
                      </a:cubicBezTo>
                      <a:lnTo>
                        <a:pt x="0" y="221358"/>
                      </a:lnTo>
                      <a:cubicBezTo>
                        <a:pt x="34671" y="203165"/>
                        <a:pt x="71152" y="184496"/>
                        <a:pt x="108013" y="166017"/>
                      </a:cubicBezTo>
                      <a:cubicBezTo>
                        <a:pt x="154496" y="142776"/>
                        <a:pt x="201644" y="119916"/>
                        <a:pt x="246888" y="99342"/>
                      </a:cubicBezTo>
                      <a:cubicBezTo>
                        <a:pt x="336995" y="57814"/>
                        <a:pt x="419576" y="24381"/>
                        <a:pt x="474345" y="11998"/>
                      </a:cubicBezTo>
                      <a:cubicBezTo>
                        <a:pt x="492247" y="7794"/>
                        <a:pt x="510374" y="4614"/>
                        <a:pt x="528638" y="2473"/>
                      </a:cubicBezTo>
                      <a:cubicBezTo>
                        <a:pt x="592550" y="-4861"/>
                        <a:pt x="637889" y="4759"/>
                        <a:pt x="6692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2A9E1654-8AD7-1A19-F067-DCB1086E4A33}"/>
                    </a:ext>
                  </a:extLst>
                </p:cNvPr>
                <p:cNvSpPr/>
                <p:nvPr/>
              </p:nvSpPr>
              <p:spPr>
                <a:xfrm>
                  <a:off x="8378597" y="4724440"/>
                  <a:ext cx="880586" cy="336229"/>
                </a:xfrm>
                <a:custGeom>
                  <a:avLst/>
                  <a:gdLst>
                    <a:gd name="connsiteX0" fmla="*/ 739997 w 880586"/>
                    <a:gd name="connsiteY0" fmla="*/ 20666 h 336229"/>
                    <a:gd name="connsiteX1" fmla="*/ 685705 w 880586"/>
                    <a:gd name="connsiteY1" fmla="*/ 30191 h 336229"/>
                    <a:gd name="connsiteX2" fmla="*/ 319373 w 880586"/>
                    <a:gd name="connsiteY2" fmla="*/ 184591 h 336229"/>
                    <a:gd name="connsiteX3" fmla="*/ 31623 w 880586"/>
                    <a:gd name="connsiteY3" fmla="*/ 336229 h 336229"/>
                    <a:gd name="connsiteX4" fmla="*/ 0 w 880586"/>
                    <a:gd name="connsiteY4" fmla="*/ 318036 h 336229"/>
                    <a:gd name="connsiteX5" fmla="*/ 287750 w 880586"/>
                    <a:gd name="connsiteY5" fmla="*/ 166303 h 336229"/>
                    <a:gd name="connsiteX6" fmla="*/ 654082 w 880586"/>
                    <a:gd name="connsiteY6" fmla="*/ 11998 h 336229"/>
                    <a:gd name="connsiteX7" fmla="*/ 708374 w 880586"/>
                    <a:gd name="connsiteY7" fmla="*/ 2473 h 336229"/>
                    <a:gd name="connsiteX8" fmla="*/ 848963 w 880586"/>
                    <a:gd name="connsiteY8" fmla="*/ 22857 h 336229"/>
                    <a:gd name="connsiteX9" fmla="*/ 880586 w 880586"/>
                    <a:gd name="connsiteY9" fmla="*/ 41145 h 336229"/>
                    <a:gd name="connsiteX10" fmla="*/ 739997 w 880586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586" h="336229">
                      <a:moveTo>
                        <a:pt x="739997" y="20666"/>
                      </a:moveTo>
                      <a:cubicBezTo>
                        <a:pt x="721736" y="22822"/>
                        <a:pt x="703610" y="26002"/>
                        <a:pt x="685705" y="30191"/>
                      </a:cubicBezTo>
                      <a:cubicBezTo>
                        <a:pt x="603409" y="48765"/>
                        <a:pt x="458343" y="114963"/>
                        <a:pt x="319373" y="184591"/>
                      </a:cubicBezTo>
                      <a:cubicBezTo>
                        <a:pt x="207550" y="240598"/>
                        <a:pt x="100298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786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586" y="41145"/>
                      </a:lnTo>
                      <a:cubicBezTo>
                        <a:pt x="849344" y="22952"/>
                        <a:pt x="804005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8618E9-605B-2A9C-5B28-5242A9981D29}"/>
                    </a:ext>
                  </a:extLst>
                </p:cNvPr>
                <p:cNvSpPr/>
                <p:nvPr/>
              </p:nvSpPr>
              <p:spPr>
                <a:xfrm>
                  <a:off x="8618056" y="4683197"/>
                  <a:ext cx="565594" cy="173161"/>
                </a:xfrm>
                <a:custGeom>
                  <a:avLst/>
                  <a:gdLst>
                    <a:gd name="connsiteX0" fmla="*/ 565595 w 565594"/>
                    <a:gd name="connsiteY0" fmla="*/ 38478 h 173161"/>
                    <a:gd name="connsiteX1" fmla="*/ 429482 w 565594"/>
                    <a:gd name="connsiteY1" fmla="*/ 20761 h 173161"/>
                    <a:gd name="connsiteX2" fmla="*/ 375190 w 565594"/>
                    <a:gd name="connsiteY2" fmla="*/ 30286 h 173161"/>
                    <a:gd name="connsiteX3" fmla="*/ 31718 w 565594"/>
                    <a:gd name="connsiteY3" fmla="*/ 173161 h 173161"/>
                    <a:gd name="connsiteX4" fmla="*/ 0 w 565594"/>
                    <a:gd name="connsiteY4" fmla="*/ 154873 h 173161"/>
                    <a:gd name="connsiteX5" fmla="*/ 343567 w 565594"/>
                    <a:gd name="connsiteY5" fmla="*/ 11998 h 173161"/>
                    <a:gd name="connsiteX6" fmla="*/ 397859 w 565594"/>
                    <a:gd name="connsiteY6" fmla="*/ 2473 h 173161"/>
                    <a:gd name="connsiteX7" fmla="*/ 538448 w 565594"/>
                    <a:gd name="connsiteY7" fmla="*/ 22856 h 1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94" h="173161">
                      <a:moveTo>
                        <a:pt x="565595" y="38478"/>
                      </a:moveTo>
                      <a:cubicBezTo>
                        <a:pt x="534448" y="22190"/>
                        <a:pt x="490442" y="13808"/>
                        <a:pt x="429482" y="20761"/>
                      </a:cubicBezTo>
                      <a:cubicBezTo>
                        <a:pt x="411221" y="22917"/>
                        <a:pt x="393095" y="26098"/>
                        <a:pt x="375190" y="30286"/>
                      </a:cubicBezTo>
                      <a:cubicBezTo>
                        <a:pt x="297371" y="47812"/>
                        <a:pt x="163544" y="107915"/>
                        <a:pt x="31718" y="173161"/>
                      </a:cubicBezTo>
                      <a:lnTo>
                        <a:pt x="0" y="154873"/>
                      </a:lnTo>
                      <a:cubicBezTo>
                        <a:pt x="131826" y="89531"/>
                        <a:pt x="265748" y="29334"/>
                        <a:pt x="343567" y="11998"/>
                      </a:cubicBezTo>
                      <a:cubicBezTo>
                        <a:pt x="361470" y="7802"/>
                        <a:pt x="379597" y="4621"/>
                        <a:pt x="397859" y="2473"/>
                      </a:cubicBezTo>
                      <a:cubicBezTo>
                        <a:pt x="461867" y="-4861"/>
                        <a:pt x="507206" y="4759"/>
                        <a:pt x="538448" y="2285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D52DAA84-55A8-D4B6-76DD-28DEBEBDF827}"/>
                    </a:ext>
                  </a:extLst>
                </p:cNvPr>
                <p:cNvSpPr/>
                <p:nvPr/>
              </p:nvSpPr>
              <p:spPr>
                <a:xfrm>
                  <a:off x="8236008" y="4641668"/>
                  <a:ext cx="880967" cy="336705"/>
                </a:xfrm>
                <a:custGeom>
                  <a:avLst/>
                  <a:gdLst>
                    <a:gd name="connsiteX0" fmla="*/ 740093 w 880967"/>
                    <a:gd name="connsiteY0" fmla="*/ 21142 h 336705"/>
                    <a:gd name="connsiteX1" fmla="*/ 685800 w 880967"/>
                    <a:gd name="connsiteY1" fmla="*/ 30667 h 336705"/>
                    <a:gd name="connsiteX2" fmla="*/ 319469 w 880967"/>
                    <a:gd name="connsiteY2" fmla="*/ 185067 h 336705"/>
                    <a:gd name="connsiteX3" fmla="*/ 31623 w 880967"/>
                    <a:gd name="connsiteY3" fmla="*/ 336706 h 336705"/>
                    <a:gd name="connsiteX4" fmla="*/ 0 w 880967"/>
                    <a:gd name="connsiteY4" fmla="*/ 318132 h 336705"/>
                    <a:gd name="connsiteX5" fmla="*/ 287750 w 880967"/>
                    <a:gd name="connsiteY5" fmla="*/ 166399 h 336705"/>
                    <a:gd name="connsiteX6" fmla="*/ 654177 w 880967"/>
                    <a:gd name="connsiteY6" fmla="*/ 11998 h 336705"/>
                    <a:gd name="connsiteX7" fmla="*/ 708470 w 880967"/>
                    <a:gd name="connsiteY7" fmla="*/ 2473 h 336705"/>
                    <a:gd name="connsiteX8" fmla="*/ 849059 w 880967"/>
                    <a:gd name="connsiteY8" fmla="*/ 22857 h 336705"/>
                    <a:gd name="connsiteX9" fmla="*/ 880967 w 880967"/>
                    <a:gd name="connsiteY9" fmla="*/ 41907 h 336705"/>
                    <a:gd name="connsiteX10" fmla="*/ 740093 w 880967"/>
                    <a:gd name="connsiteY10" fmla="*/ 21142 h 336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967" h="336705">
                      <a:moveTo>
                        <a:pt x="740093" y="21142"/>
                      </a:moveTo>
                      <a:cubicBezTo>
                        <a:pt x="721829" y="23283"/>
                        <a:pt x="703702" y="26463"/>
                        <a:pt x="685800" y="30667"/>
                      </a:cubicBezTo>
                      <a:cubicBezTo>
                        <a:pt x="603504" y="49241"/>
                        <a:pt x="458343" y="115440"/>
                        <a:pt x="319469" y="185067"/>
                      </a:cubicBezTo>
                      <a:cubicBezTo>
                        <a:pt x="207645" y="241074"/>
                        <a:pt x="99822" y="299367"/>
                        <a:pt x="31623" y="336706"/>
                      </a:cubicBezTo>
                      <a:lnTo>
                        <a:pt x="0" y="318132"/>
                      </a:lnTo>
                      <a:cubicBezTo>
                        <a:pt x="68199" y="280603"/>
                        <a:pt x="176022" y="222406"/>
                        <a:pt x="287750" y="166399"/>
                      </a:cubicBezTo>
                      <a:cubicBezTo>
                        <a:pt x="426720" y="96771"/>
                        <a:pt x="571881" y="30572"/>
                        <a:pt x="654177" y="11998"/>
                      </a:cubicBezTo>
                      <a:cubicBezTo>
                        <a:pt x="672079" y="7794"/>
                        <a:pt x="690206" y="4614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967" y="41907"/>
                      </a:lnTo>
                      <a:cubicBezTo>
                        <a:pt x="849344" y="23428"/>
                        <a:pt x="804005" y="13808"/>
                        <a:pt x="740093" y="21142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087F7F46-5A68-1FB1-70D8-6D220BC9226A}"/>
                    </a:ext>
                  </a:extLst>
                </p:cNvPr>
                <p:cNvSpPr/>
                <p:nvPr/>
              </p:nvSpPr>
              <p:spPr>
                <a:xfrm>
                  <a:off x="8438796" y="4600806"/>
                  <a:ext cx="606647" cy="191544"/>
                </a:xfrm>
                <a:custGeom>
                  <a:avLst/>
                  <a:gdLst>
                    <a:gd name="connsiteX0" fmla="*/ 606647 w 606647"/>
                    <a:gd name="connsiteY0" fmla="*/ 41145 h 191544"/>
                    <a:gd name="connsiteX1" fmla="*/ 466058 w 606647"/>
                    <a:gd name="connsiteY1" fmla="*/ 20761 h 191544"/>
                    <a:gd name="connsiteX2" fmla="*/ 411766 w 606647"/>
                    <a:gd name="connsiteY2" fmla="*/ 30286 h 191544"/>
                    <a:gd name="connsiteX3" fmla="*/ 45434 w 606647"/>
                    <a:gd name="connsiteY3" fmla="*/ 184687 h 191544"/>
                    <a:gd name="connsiteX4" fmla="*/ 31718 w 606647"/>
                    <a:gd name="connsiteY4" fmla="*/ 191545 h 191544"/>
                    <a:gd name="connsiteX5" fmla="*/ 0 w 606647"/>
                    <a:gd name="connsiteY5" fmla="*/ 173256 h 191544"/>
                    <a:gd name="connsiteX6" fmla="*/ 13716 w 606647"/>
                    <a:gd name="connsiteY6" fmla="*/ 166398 h 191544"/>
                    <a:gd name="connsiteX7" fmla="*/ 380143 w 606647"/>
                    <a:gd name="connsiteY7" fmla="*/ 11998 h 191544"/>
                    <a:gd name="connsiteX8" fmla="*/ 434435 w 606647"/>
                    <a:gd name="connsiteY8" fmla="*/ 2473 h 191544"/>
                    <a:gd name="connsiteX9" fmla="*/ 575024 w 606647"/>
                    <a:gd name="connsiteY9" fmla="*/ 22857 h 19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6647" h="191544">
                      <a:moveTo>
                        <a:pt x="606647" y="41145"/>
                      </a:moveTo>
                      <a:cubicBezTo>
                        <a:pt x="575310" y="23142"/>
                        <a:pt x="529971" y="13522"/>
                        <a:pt x="466058" y="20761"/>
                      </a:cubicBezTo>
                      <a:cubicBezTo>
                        <a:pt x="447802" y="22951"/>
                        <a:pt x="429678" y="26131"/>
                        <a:pt x="411766" y="30286"/>
                      </a:cubicBezTo>
                      <a:cubicBezTo>
                        <a:pt x="329470" y="48860"/>
                        <a:pt x="184404" y="115059"/>
                        <a:pt x="45434" y="184687"/>
                      </a:cubicBezTo>
                      <a:lnTo>
                        <a:pt x="31718" y="191545"/>
                      </a:lnTo>
                      <a:lnTo>
                        <a:pt x="0" y="173256"/>
                      </a:lnTo>
                      <a:lnTo>
                        <a:pt x="13716" y="166398"/>
                      </a:lnTo>
                      <a:cubicBezTo>
                        <a:pt x="152686" y="96771"/>
                        <a:pt x="297847" y="30572"/>
                        <a:pt x="380143" y="11998"/>
                      </a:cubicBezTo>
                      <a:cubicBezTo>
                        <a:pt x="398045" y="7794"/>
                        <a:pt x="416171" y="4614"/>
                        <a:pt x="434435" y="2473"/>
                      </a:cubicBezTo>
                      <a:cubicBezTo>
                        <a:pt x="498348" y="-4861"/>
                        <a:pt x="543687" y="4759"/>
                        <a:pt x="575024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4C79AB1B-FFB2-1E04-E802-2E20D8F76105}"/>
                    </a:ext>
                  </a:extLst>
                </p:cNvPr>
                <p:cNvSpPr/>
                <p:nvPr/>
              </p:nvSpPr>
              <p:spPr>
                <a:xfrm>
                  <a:off x="8093514" y="4559848"/>
                  <a:ext cx="880681" cy="336229"/>
                </a:xfrm>
                <a:custGeom>
                  <a:avLst/>
                  <a:gdLst>
                    <a:gd name="connsiteX0" fmla="*/ 739997 w 880681"/>
                    <a:gd name="connsiteY0" fmla="*/ 20666 h 336229"/>
                    <a:gd name="connsiteX1" fmla="*/ 685705 w 880681"/>
                    <a:gd name="connsiteY1" fmla="*/ 30191 h 336229"/>
                    <a:gd name="connsiteX2" fmla="*/ 319373 w 880681"/>
                    <a:gd name="connsiteY2" fmla="*/ 184591 h 336229"/>
                    <a:gd name="connsiteX3" fmla="*/ 31623 w 880681"/>
                    <a:gd name="connsiteY3" fmla="*/ 336229 h 336229"/>
                    <a:gd name="connsiteX4" fmla="*/ 0 w 880681"/>
                    <a:gd name="connsiteY4" fmla="*/ 318036 h 336229"/>
                    <a:gd name="connsiteX5" fmla="*/ 287750 w 880681"/>
                    <a:gd name="connsiteY5" fmla="*/ 166303 h 336229"/>
                    <a:gd name="connsiteX6" fmla="*/ 654082 w 880681"/>
                    <a:gd name="connsiteY6" fmla="*/ 11998 h 336229"/>
                    <a:gd name="connsiteX7" fmla="*/ 708374 w 880681"/>
                    <a:gd name="connsiteY7" fmla="*/ 2473 h 336229"/>
                    <a:gd name="connsiteX8" fmla="*/ 848963 w 880681"/>
                    <a:gd name="connsiteY8" fmla="*/ 22857 h 336229"/>
                    <a:gd name="connsiteX9" fmla="*/ 880681 w 880681"/>
                    <a:gd name="connsiteY9" fmla="*/ 41145 h 336229"/>
                    <a:gd name="connsiteX10" fmla="*/ 739997 w 880681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9">
                      <a:moveTo>
                        <a:pt x="739997" y="20666"/>
                      </a:moveTo>
                      <a:cubicBezTo>
                        <a:pt x="721735" y="22814"/>
                        <a:pt x="703608" y="25994"/>
                        <a:pt x="685705" y="30191"/>
                      </a:cubicBezTo>
                      <a:cubicBezTo>
                        <a:pt x="603409" y="49241"/>
                        <a:pt x="458343" y="114963"/>
                        <a:pt x="319373" y="184591"/>
                      </a:cubicBezTo>
                      <a:cubicBezTo>
                        <a:pt x="207550" y="240598"/>
                        <a:pt x="99822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310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681" y="41145"/>
                      </a:lnTo>
                      <a:cubicBezTo>
                        <a:pt x="849344" y="22952"/>
                        <a:pt x="804386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3BA1C923-C9BC-6C13-AB73-D671DD16594F}"/>
                    </a:ext>
                  </a:extLst>
                </p:cNvPr>
                <p:cNvSpPr/>
                <p:nvPr/>
              </p:nvSpPr>
              <p:spPr>
                <a:xfrm>
                  <a:off x="8022172" y="4518700"/>
                  <a:ext cx="880681" cy="336228"/>
                </a:xfrm>
                <a:custGeom>
                  <a:avLst/>
                  <a:gdLst>
                    <a:gd name="connsiteX0" fmla="*/ 740093 w 880681"/>
                    <a:gd name="connsiteY0" fmla="*/ 20666 h 336228"/>
                    <a:gd name="connsiteX1" fmla="*/ 685800 w 880681"/>
                    <a:gd name="connsiteY1" fmla="*/ 30191 h 336228"/>
                    <a:gd name="connsiteX2" fmla="*/ 319469 w 880681"/>
                    <a:gd name="connsiteY2" fmla="*/ 184591 h 336228"/>
                    <a:gd name="connsiteX3" fmla="*/ 31718 w 880681"/>
                    <a:gd name="connsiteY3" fmla="*/ 336229 h 336228"/>
                    <a:gd name="connsiteX4" fmla="*/ 0 w 880681"/>
                    <a:gd name="connsiteY4" fmla="*/ 318036 h 336228"/>
                    <a:gd name="connsiteX5" fmla="*/ 287846 w 880681"/>
                    <a:gd name="connsiteY5" fmla="*/ 166303 h 336228"/>
                    <a:gd name="connsiteX6" fmla="*/ 654177 w 880681"/>
                    <a:gd name="connsiteY6" fmla="*/ 11998 h 336228"/>
                    <a:gd name="connsiteX7" fmla="*/ 708470 w 880681"/>
                    <a:gd name="connsiteY7" fmla="*/ 2473 h 336228"/>
                    <a:gd name="connsiteX8" fmla="*/ 849059 w 880681"/>
                    <a:gd name="connsiteY8" fmla="*/ 22857 h 336228"/>
                    <a:gd name="connsiteX9" fmla="*/ 880682 w 880681"/>
                    <a:gd name="connsiteY9" fmla="*/ 41145 h 336228"/>
                    <a:gd name="connsiteX10" fmla="*/ 740093 w 880681"/>
                    <a:gd name="connsiteY10" fmla="*/ 20666 h 3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8">
                      <a:moveTo>
                        <a:pt x="740093" y="20666"/>
                      </a:moveTo>
                      <a:cubicBezTo>
                        <a:pt x="721829" y="22806"/>
                        <a:pt x="703702" y="25986"/>
                        <a:pt x="685800" y="30191"/>
                      </a:cubicBezTo>
                      <a:cubicBezTo>
                        <a:pt x="603504" y="48765"/>
                        <a:pt x="458438" y="114963"/>
                        <a:pt x="319469" y="184591"/>
                      </a:cubicBezTo>
                      <a:cubicBezTo>
                        <a:pt x="207645" y="240598"/>
                        <a:pt x="99822" y="298891"/>
                        <a:pt x="31718" y="336229"/>
                      </a:cubicBezTo>
                      <a:lnTo>
                        <a:pt x="0" y="318036"/>
                      </a:lnTo>
                      <a:cubicBezTo>
                        <a:pt x="68199" y="280508"/>
                        <a:pt x="176022" y="222310"/>
                        <a:pt x="287846" y="166303"/>
                      </a:cubicBezTo>
                      <a:cubicBezTo>
                        <a:pt x="426720" y="96675"/>
                        <a:pt x="571881" y="30477"/>
                        <a:pt x="654177" y="11998"/>
                      </a:cubicBezTo>
                      <a:cubicBezTo>
                        <a:pt x="672070" y="7751"/>
                        <a:pt x="690199" y="4570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145"/>
                      </a:lnTo>
                      <a:cubicBezTo>
                        <a:pt x="849440" y="22952"/>
                        <a:pt x="804005" y="13332"/>
                        <a:pt x="740093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034C6CC9-9DB8-D0CF-B7EF-94EB70B2ADFB}"/>
                    </a:ext>
                  </a:extLst>
                </p:cNvPr>
                <p:cNvSpPr/>
                <p:nvPr/>
              </p:nvSpPr>
              <p:spPr>
                <a:xfrm>
                  <a:off x="8193527" y="4477362"/>
                  <a:ext cx="633507" cy="207546"/>
                </a:xfrm>
                <a:custGeom>
                  <a:avLst/>
                  <a:gdLst>
                    <a:gd name="connsiteX0" fmla="*/ 633508 w 633507"/>
                    <a:gd name="connsiteY0" fmla="*/ 38573 h 207546"/>
                    <a:gd name="connsiteX1" fmla="*/ 497491 w 633507"/>
                    <a:gd name="connsiteY1" fmla="*/ 20761 h 207546"/>
                    <a:gd name="connsiteX2" fmla="*/ 443198 w 633507"/>
                    <a:gd name="connsiteY2" fmla="*/ 30286 h 207546"/>
                    <a:gd name="connsiteX3" fmla="*/ 76867 w 633507"/>
                    <a:gd name="connsiteY3" fmla="*/ 184686 h 207546"/>
                    <a:gd name="connsiteX4" fmla="*/ 31623 w 633507"/>
                    <a:gd name="connsiteY4" fmla="*/ 207547 h 207546"/>
                    <a:gd name="connsiteX5" fmla="*/ 0 w 633507"/>
                    <a:gd name="connsiteY5" fmla="*/ 189258 h 207546"/>
                    <a:gd name="connsiteX6" fmla="*/ 45244 w 633507"/>
                    <a:gd name="connsiteY6" fmla="*/ 166399 h 207546"/>
                    <a:gd name="connsiteX7" fmla="*/ 411575 w 633507"/>
                    <a:gd name="connsiteY7" fmla="*/ 11998 h 207546"/>
                    <a:gd name="connsiteX8" fmla="*/ 465868 w 633507"/>
                    <a:gd name="connsiteY8" fmla="*/ 2473 h 207546"/>
                    <a:gd name="connsiteX9" fmla="*/ 606457 w 633507"/>
                    <a:gd name="connsiteY9" fmla="*/ 22857 h 20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3507" h="207546">
                      <a:moveTo>
                        <a:pt x="633508" y="38573"/>
                      </a:moveTo>
                      <a:cubicBezTo>
                        <a:pt x="602456" y="22285"/>
                        <a:pt x="558451" y="13903"/>
                        <a:pt x="497491" y="20761"/>
                      </a:cubicBezTo>
                      <a:cubicBezTo>
                        <a:pt x="479235" y="22960"/>
                        <a:pt x="461112" y="26139"/>
                        <a:pt x="443198" y="30286"/>
                      </a:cubicBezTo>
                      <a:cubicBezTo>
                        <a:pt x="360902" y="48765"/>
                        <a:pt x="215837" y="115059"/>
                        <a:pt x="76867" y="184686"/>
                      </a:cubicBezTo>
                      <a:lnTo>
                        <a:pt x="31623" y="207547"/>
                      </a:lnTo>
                      <a:lnTo>
                        <a:pt x="0" y="189258"/>
                      </a:lnTo>
                      <a:lnTo>
                        <a:pt x="45244" y="166399"/>
                      </a:lnTo>
                      <a:cubicBezTo>
                        <a:pt x="184213" y="96771"/>
                        <a:pt x="329279" y="30572"/>
                        <a:pt x="411575" y="11998"/>
                      </a:cubicBezTo>
                      <a:cubicBezTo>
                        <a:pt x="429477" y="7794"/>
                        <a:pt x="447604" y="4614"/>
                        <a:pt x="465868" y="2473"/>
                      </a:cubicBezTo>
                      <a:cubicBezTo>
                        <a:pt x="529780" y="-4861"/>
                        <a:pt x="575215" y="4759"/>
                        <a:pt x="60645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89D158E7-523F-0B03-DB31-6A7094FC0657}"/>
                    </a:ext>
                  </a:extLst>
                </p:cNvPr>
                <p:cNvSpPr/>
                <p:nvPr/>
              </p:nvSpPr>
              <p:spPr>
                <a:xfrm>
                  <a:off x="7879678" y="4436309"/>
                  <a:ext cx="880681" cy="336324"/>
                </a:xfrm>
                <a:custGeom>
                  <a:avLst/>
                  <a:gdLst>
                    <a:gd name="connsiteX0" fmla="*/ 740093 w 880681"/>
                    <a:gd name="connsiteY0" fmla="*/ 20761 h 336324"/>
                    <a:gd name="connsiteX1" fmla="*/ 685705 w 880681"/>
                    <a:gd name="connsiteY1" fmla="*/ 30286 h 336324"/>
                    <a:gd name="connsiteX2" fmla="*/ 319373 w 880681"/>
                    <a:gd name="connsiteY2" fmla="*/ 184686 h 336324"/>
                    <a:gd name="connsiteX3" fmla="*/ 31623 w 880681"/>
                    <a:gd name="connsiteY3" fmla="*/ 336324 h 336324"/>
                    <a:gd name="connsiteX4" fmla="*/ 0 w 880681"/>
                    <a:gd name="connsiteY4" fmla="*/ 318132 h 336324"/>
                    <a:gd name="connsiteX5" fmla="*/ 287750 w 880681"/>
                    <a:gd name="connsiteY5" fmla="*/ 166399 h 336324"/>
                    <a:gd name="connsiteX6" fmla="*/ 654082 w 880681"/>
                    <a:gd name="connsiteY6" fmla="*/ 11998 h 336324"/>
                    <a:gd name="connsiteX7" fmla="*/ 708374 w 880681"/>
                    <a:gd name="connsiteY7" fmla="*/ 2473 h 336324"/>
                    <a:gd name="connsiteX8" fmla="*/ 849059 w 880681"/>
                    <a:gd name="connsiteY8" fmla="*/ 22857 h 336324"/>
                    <a:gd name="connsiteX9" fmla="*/ 880682 w 880681"/>
                    <a:gd name="connsiteY9" fmla="*/ 41049 h 336324"/>
                    <a:gd name="connsiteX10" fmla="*/ 740093 w 880681"/>
                    <a:gd name="connsiteY10" fmla="*/ 20761 h 33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324">
                      <a:moveTo>
                        <a:pt x="740093" y="20761"/>
                      </a:moveTo>
                      <a:cubicBezTo>
                        <a:pt x="721798" y="22909"/>
                        <a:pt x="703640" y="26089"/>
                        <a:pt x="685705" y="30286"/>
                      </a:cubicBezTo>
                      <a:cubicBezTo>
                        <a:pt x="603504" y="48860"/>
                        <a:pt x="458343" y="115059"/>
                        <a:pt x="319373" y="184686"/>
                      </a:cubicBezTo>
                      <a:cubicBezTo>
                        <a:pt x="207645" y="240693"/>
                        <a:pt x="100298" y="298986"/>
                        <a:pt x="31623" y="336324"/>
                      </a:cubicBezTo>
                      <a:lnTo>
                        <a:pt x="0" y="318132"/>
                      </a:lnTo>
                      <a:cubicBezTo>
                        <a:pt x="68199" y="280603"/>
                        <a:pt x="175927" y="222406"/>
                        <a:pt x="287750" y="166399"/>
                      </a:cubicBezTo>
                      <a:cubicBezTo>
                        <a:pt x="426720" y="96771"/>
                        <a:pt x="571786" y="30572"/>
                        <a:pt x="654082" y="11998"/>
                      </a:cubicBezTo>
                      <a:cubicBezTo>
                        <a:pt x="671987" y="7809"/>
                        <a:pt x="690113" y="4629"/>
                        <a:pt x="708374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049"/>
                      </a:lnTo>
                      <a:cubicBezTo>
                        <a:pt x="849344" y="23047"/>
                        <a:pt x="804005" y="13427"/>
                        <a:pt x="740093" y="2076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9892E503-BE9B-99A3-E145-41A1A9130FE2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CD240E40-802D-2A59-397F-7B153B31EEB1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E140A110-7F3C-07D1-F7D2-495E87239AA9}"/>
                    </a:ext>
                  </a:extLst>
                </p:cNvPr>
                <p:cNvSpPr/>
                <p:nvPr/>
              </p:nvSpPr>
              <p:spPr>
                <a:xfrm>
                  <a:off x="8129900" y="4395161"/>
                  <a:ext cx="554640" cy="168017"/>
                </a:xfrm>
                <a:custGeom>
                  <a:avLst/>
                  <a:gdLst>
                    <a:gd name="connsiteX0" fmla="*/ 554641 w 554640"/>
                    <a:gd name="connsiteY0" fmla="*/ 38478 h 168017"/>
                    <a:gd name="connsiteX1" fmla="*/ 418624 w 554640"/>
                    <a:gd name="connsiteY1" fmla="*/ 20761 h 168017"/>
                    <a:gd name="connsiteX2" fmla="*/ 364236 w 554640"/>
                    <a:gd name="connsiteY2" fmla="*/ 30286 h 168017"/>
                    <a:gd name="connsiteX3" fmla="*/ 31623 w 554640"/>
                    <a:gd name="connsiteY3" fmla="*/ 168017 h 168017"/>
                    <a:gd name="connsiteX4" fmla="*/ 0 w 554640"/>
                    <a:gd name="connsiteY4" fmla="*/ 149730 h 168017"/>
                    <a:gd name="connsiteX5" fmla="*/ 332613 w 554640"/>
                    <a:gd name="connsiteY5" fmla="*/ 11998 h 168017"/>
                    <a:gd name="connsiteX6" fmla="*/ 387001 w 554640"/>
                    <a:gd name="connsiteY6" fmla="*/ 2473 h 168017"/>
                    <a:gd name="connsiteX7" fmla="*/ 527590 w 554640"/>
                    <a:gd name="connsiteY7" fmla="*/ 22857 h 16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640" h="168017">
                      <a:moveTo>
                        <a:pt x="554641" y="38478"/>
                      </a:moveTo>
                      <a:cubicBezTo>
                        <a:pt x="523494" y="22190"/>
                        <a:pt x="479489" y="13808"/>
                        <a:pt x="418624" y="20761"/>
                      </a:cubicBezTo>
                      <a:cubicBezTo>
                        <a:pt x="400330" y="22909"/>
                        <a:pt x="382171" y="26089"/>
                        <a:pt x="364236" y="30286"/>
                      </a:cubicBezTo>
                      <a:cubicBezTo>
                        <a:pt x="288703" y="47336"/>
                        <a:pt x="159925" y="104676"/>
                        <a:pt x="31623" y="168017"/>
                      </a:cubicBezTo>
                      <a:lnTo>
                        <a:pt x="0" y="149730"/>
                      </a:lnTo>
                      <a:cubicBezTo>
                        <a:pt x="128302" y="86388"/>
                        <a:pt x="257175" y="29048"/>
                        <a:pt x="332613" y="11998"/>
                      </a:cubicBezTo>
                      <a:cubicBezTo>
                        <a:pt x="350548" y="7801"/>
                        <a:pt x="368707" y="4621"/>
                        <a:pt x="387001" y="2473"/>
                      </a:cubicBezTo>
                      <a:cubicBezTo>
                        <a:pt x="450914" y="-4861"/>
                        <a:pt x="496253" y="4759"/>
                        <a:pt x="52759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109794-DE01-98B4-2133-D7131947D813}"/>
                    </a:ext>
                  </a:extLst>
                </p:cNvPr>
                <p:cNvSpPr/>
                <p:nvPr/>
              </p:nvSpPr>
              <p:spPr>
                <a:xfrm>
                  <a:off x="10153676" y="4443735"/>
                  <a:ext cx="744569" cy="428910"/>
                </a:xfrm>
                <a:custGeom>
                  <a:avLst/>
                  <a:gdLst>
                    <a:gd name="connsiteX0" fmla="*/ 744569 w 744569"/>
                    <a:gd name="connsiteY0" fmla="*/ 16669 h 428910"/>
                    <a:gd name="connsiteX1" fmla="*/ 28956 w 744569"/>
                    <a:gd name="connsiteY1" fmla="*/ 428911 h 428910"/>
                    <a:gd name="connsiteX2" fmla="*/ 0 w 744569"/>
                    <a:gd name="connsiteY2" fmla="*/ 412147 h 428910"/>
                    <a:gd name="connsiteX3" fmla="*/ 715613 w 744569"/>
                    <a:gd name="connsiteY3" fmla="*/ 0 h 428910"/>
                    <a:gd name="connsiteX4" fmla="*/ 744569 w 744569"/>
                    <a:gd name="connsiteY4" fmla="*/ 16669 h 428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569" h="428910">
                      <a:moveTo>
                        <a:pt x="744569" y="16669"/>
                      </a:moveTo>
                      <a:lnTo>
                        <a:pt x="28956" y="428911"/>
                      </a:lnTo>
                      <a:lnTo>
                        <a:pt x="0" y="412147"/>
                      </a:lnTo>
                      <a:lnTo>
                        <a:pt x="715613" y="0"/>
                      </a:lnTo>
                      <a:lnTo>
                        <a:pt x="744569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A699532F-49FF-7108-ED35-81D3C0F8FE85}"/>
                    </a:ext>
                  </a:extLst>
                </p:cNvPr>
                <p:cNvSpPr/>
                <p:nvPr/>
              </p:nvSpPr>
              <p:spPr>
                <a:xfrm>
                  <a:off x="9874594" y="4402587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83BDF38-20C9-8462-D320-A80389FE47A6}"/>
                    </a:ext>
                  </a:extLst>
                </p:cNvPr>
                <p:cNvSpPr/>
                <p:nvPr/>
              </p:nvSpPr>
              <p:spPr>
                <a:xfrm>
                  <a:off x="9803442" y="4361534"/>
                  <a:ext cx="951833" cy="580358"/>
                </a:xfrm>
                <a:custGeom>
                  <a:avLst/>
                  <a:gdLst>
                    <a:gd name="connsiteX0" fmla="*/ 141256 w 951833"/>
                    <a:gd name="connsiteY0" fmla="*/ 483965 h 580358"/>
                    <a:gd name="connsiteX1" fmla="*/ 28575 w 951833"/>
                    <a:gd name="connsiteY1" fmla="*/ 580358 h 580358"/>
                    <a:gd name="connsiteX2" fmla="*/ 0 w 951833"/>
                    <a:gd name="connsiteY2" fmla="*/ 563689 h 580358"/>
                    <a:gd name="connsiteX3" fmla="*/ 112681 w 951833"/>
                    <a:gd name="connsiteY3" fmla="*/ 467201 h 580358"/>
                    <a:gd name="connsiteX4" fmla="*/ 923258 w 951833"/>
                    <a:gd name="connsiteY4" fmla="*/ 0 h 580358"/>
                    <a:gd name="connsiteX5" fmla="*/ 951833 w 951833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833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258" y="0"/>
                      </a:lnTo>
                      <a:lnTo>
                        <a:pt x="9518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AF2D6CBF-4F18-9B32-ABA3-F61A049C62D9}"/>
                    </a:ext>
                  </a:extLst>
                </p:cNvPr>
                <p:cNvSpPr/>
                <p:nvPr/>
              </p:nvSpPr>
              <p:spPr>
                <a:xfrm>
                  <a:off x="10055283" y="4320386"/>
                  <a:ext cx="629411" cy="362616"/>
                </a:xfrm>
                <a:custGeom>
                  <a:avLst/>
                  <a:gdLst>
                    <a:gd name="connsiteX0" fmla="*/ 629412 w 629411"/>
                    <a:gd name="connsiteY0" fmla="*/ 16764 h 362616"/>
                    <a:gd name="connsiteX1" fmla="*/ 28956 w 629411"/>
                    <a:gd name="connsiteY1" fmla="*/ 362617 h 362616"/>
                    <a:gd name="connsiteX2" fmla="*/ 0 w 629411"/>
                    <a:gd name="connsiteY2" fmla="*/ 345948 h 362616"/>
                    <a:gd name="connsiteX3" fmla="*/ 600456 w 629411"/>
                    <a:gd name="connsiteY3" fmla="*/ 0 h 362616"/>
                    <a:gd name="connsiteX4" fmla="*/ 629412 w 629411"/>
                    <a:gd name="connsiteY4" fmla="*/ 16764 h 362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9411" h="362616">
                      <a:moveTo>
                        <a:pt x="629412" y="16764"/>
                      </a:moveTo>
                      <a:lnTo>
                        <a:pt x="28956" y="362617"/>
                      </a:lnTo>
                      <a:lnTo>
                        <a:pt x="0" y="345948"/>
                      </a:lnTo>
                      <a:lnTo>
                        <a:pt x="600456" y="0"/>
                      </a:lnTo>
                      <a:lnTo>
                        <a:pt x="629412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6BA4F7B-884A-26AB-19B2-C509BB538A8F}"/>
                    </a:ext>
                  </a:extLst>
                </p:cNvPr>
                <p:cNvSpPr/>
                <p:nvPr/>
              </p:nvSpPr>
              <p:spPr>
                <a:xfrm>
                  <a:off x="9661520" y="4279333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2003" y="525553"/>
                        <a:pt x="70074" y="492954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9F282558-FAE9-CE36-0F09-618B20E932AD}"/>
                    </a:ext>
                  </a:extLst>
                </p:cNvPr>
                <p:cNvSpPr/>
                <p:nvPr/>
              </p:nvSpPr>
              <p:spPr>
                <a:xfrm>
                  <a:off x="9589892" y="42381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776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12" y="509667"/>
                        <a:pt x="60533" y="542273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65" y="525605"/>
                        <a:pt x="70164" y="493041"/>
                        <a:pt x="112776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0C0630C7-245E-6222-64E6-6C4CE82C4D5C}"/>
                    </a:ext>
                  </a:extLst>
                </p:cNvPr>
                <p:cNvSpPr/>
                <p:nvPr/>
              </p:nvSpPr>
              <p:spPr>
                <a:xfrm>
                  <a:off x="9789917" y="4197133"/>
                  <a:ext cx="681132" cy="392430"/>
                </a:xfrm>
                <a:custGeom>
                  <a:avLst/>
                  <a:gdLst>
                    <a:gd name="connsiteX0" fmla="*/ 681133 w 681132"/>
                    <a:gd name="connsiteY0" fmla="*/ 16669 h 392430"/>
                    <a:gd name="connsiteX1" fmla="*/ 28956 w 681132"/>
                    <a:gd name="connsiteY1" fmla="*/ 392430 h 392430"/>
                    <a:gd name="connsiteX2" fmla="*/ 0 w 681132"/>
                    <a:gd name="connsiteY2" fmla="*/ 375666 h 392430"/>
                    <a:gd name="connsiteX3" fmla="*/ 652177 w 681132"/>
                    <a:gd name="connsiteY3" fmla="*/ 0 h 392430"/>
                    <a:gd name="connsiteX4" fmla="*/ 681133 w 681132"/>
                    <a:gd name="connsiteY4" fmla="*/ 16669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132" h="392430">
                      <a:moveTo>
                        <a:pt x="681133" y="16669"/>
                      </a:moveTo>
                      <a:lnTo>
                        <a:pt x="28956" y="392430"/>
                      </a:lnTo>
                      <a:lnTo>
                        <a:pt x="0" y="375666"/>
                      </a:lnTo>
                      <a:lnTo>
                        <a:pt x="652177" y="0"/>
                      </a:lnTo>
                      <a:lnTo>
                        <a:pt x="6811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40EEF0F7-DF0C-90D2-5E8C-0727731D0F98}"/>
                    </a:ext>
                  </a:extLst>
                </p:cNvPr>
                <p:cNvSpPr/>
                <p:nvPr/>
              </p:nvSpPr>
              <p:spPr>
                <a:xfrm>
                  <a:off x="9447493" y="41559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6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681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6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32" y="525609"/>
                        <a:pt x="70098" y="493044"/>
                        <a:pt x="112681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46F81353-D6A1-D0CA-27D9-0D4B20656287}"/>
                    </a:ext>
                  </a:extLst>
                </p:cNvPr>
                <p:cNvSpPr/>
                <p:nvPr/>
              </p:nvSpPr>
              <p:spPr>
                <a:xfrm>
                  <a:off x="9617609" y="4114932"/>
                  <a:ext cx="711136" cy="409670"/>
                </a:xfrm>
                <a:custGeom>
                  <a:avLst/>
                  <a:gdLst>
                    <a:gd name="connsiteX0" fmla="*/ 711137 w 711136"/>
                    <a:gd name="connsiteY0" fmla="*/ 16669 h 409670"/>
                    <a:gd name="connsiteX1" fmla="*/ 28956 w 711136"/>
                    <a:gd name="connsiteY1" fmla="*/ 409670 h 409670"/>
                    <a:gd name="connsiteX2" fmla="*/ 0 w 711136"/>
                    <a:gd name="connsiteY2" fmla="*/ 392906 h 409670"/>
                    <a:gd name="connsiteX3" fmla="*/ 682180 w 711136"/>
                    <a:gd name="connsiteY3" fmla="*/ 0 h 409670"/>
                    <a:gd name="connsiteX4" fmla="*/ 711137 w 711136"/>
                    <a:gd name="connsiteY4" fmla="*/ 16669 h 409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136" h="409670">
                      <a:moveTo>
                        <a:pt x="711137" y="16669"/>
                      </a:moveTo>
                      <a:lnTo>
                        <a:pt x="28956" y="409670"/>
                      </a:lnTo>
                      <a:lnTo>
                        <a:pt x="0" y="392906"/>
                      </a:lnTo>
                      <a:lnTo>
                        <a:pt x="682180" y="0"/>
                      </a:lnTo>
                      <a:lnTo>
                        <a:pt x="711137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697F6B96-3EB7-64C3-D664-D2876DD4F7B5}"/>
                    </a:ext>
                  </a:extLst>
                </p:cNvPr>
                <p:cNvSpPr/>
                <p:nvPr/>
              </p:nvSpPr>
              <p:spPr>
                <a:xfrm>
                  <a:off x="9305094" y="4073975"/>
                  <a:ext cx="952023" cy="580263"/>
                </a:xfrm>
                <a:custGeom>
                  <a:avLst/>
                  <a:gdLst>
                    <a:gd name="connsiteX0" fmla="*/ 141256 w 952023"/>
                    <a:gd name="connsiteY0" fmla="*/ 483775 h 580263"/>
                    <a:gd name="connsiteX1" fmla="*/ 28575 w 952023"/>
                    <a:gd name="connsiteY1" fmla="*/ 580263 h 580263"/>
                    <a:gd name="connsiteX2" fmla="*/ 0 w 952023"/>
                    <a:gd name="connsiteY2" fmla="*/ 563499 h 580263"/>
                    <a:gd name="connsiteX3" fmla="*/ 112300 w 952023"/>
                    <a:gd name="connsiteY3" fmla="*/ 466725 h 580263"/>
                    <a:gd name="connsiteX4" fmla="*/ 923449 w 952023"/>
                    <a:gd name="connsiteY4" fmla="*/ 0 h 580263"/>
                    <a:gd name="connsiteX5" fmla="*/ 952024 w 952023"/>
                    <a:gd name="connsiteY5" fmla="*/ 16764 h 58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023" h="580263">
                      <a:moveTo>
                        <a:pt x="141256" y="483775"/>
                      </a:moveTo>
                      <a:cubicBezTo>
                        <a:pt x="98649" y="509527"/>
                        <a:pt x="60578" y="542127"/>
                        <a:pt x="28575" y="580263"/>
                      </a:cubicBezTo>
                      <a:lnTo>
                        <a:pt x="0" y="563499"/>
                      </a:lnTo>
                      <a:cubicBezTo>
                        <a:pt x="31886" y="525314"/>
                        <a:pt x="69824" y="492622"/>
                        <a:pt x="112300" y="466725"/>
                      </a:cubicBezTo>
                      <a:lnTo>
                        <a:pt x="923449" y="0"/>
                      </a:lnTo>
                      <a:lnTo>
                        <a:pt x="952024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5248E28C-115F-9BBA-E9E9-F5CD30A273EC}"/>
                    </a:ext>
                  </a:extLst>
                </p:cNvPr>
                <p:cNvSpPr/>
                <p:nvPr/>
              </p:nvSpPr>
              <p:spPr>
                <a:xfrm>
                  <a:off x="9233942" y="4032731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55" y="509688"/>
                        <a:pt x="60584" y="542255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A66B640C-3DFC-671C-2B5A-0DE2E18FCFE4}"/>
                    </a:ext>
                  </a:extLst>
                </p:cNvPr>
                <p:cNvSpPr/>
                <p:nvPr/>
              </p:nvSpPr>
              <p:spPr>
                <a:xfrm>
                  <a:off x="9162696" y="3991583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EBC81CF6-2DDB-6F3C-580C-223079F632F4}"/>
                    </a:ext>
                  </a:extLst>
                </p:cNvPr>
                <p:cNvSpPr/>
                <p:nvPr/>
              </p:nvSpPr>
              <p:spPr>
                <a:xfrm>
                  <a:off x="9400344" y="3950530"/>
                  <a:ext cx="643604" cy="370712"/>
                </a:xfrm>
                <a:custGeom>
                  <a:avLst/>
                  <a:gdLst>
                    <a:gd name="connsiteX0" fmla="*/ 643604 w 643604"/>
                    <a:gd name="connsiteY0" fmla="*/ 16669 h 370712"/>
                    <a:gd name="connsiteX1" fmla="*/ 29051 w 643604"/>
                    <a:gd name="connsiteY1" fmla="*/ 370713 h 370712"/>
                    <a:gd name="connsiteX2" fmla="*/ 0 w 643604"/>
                    <a:gd name="connsiteY2" fmla="*/ 354044 h 370712"/>
                    <a:gd name="connsiteX3" fmla="*/ 614648 w 643604"/>
                    <a:gd name="connsiteY3" fmla="*/ 0 h 370712"/>
                    <a:gd name="connsiteX4" fmla="*/ 643604 w 643604"/>
                    <a:gd name="connsiteY4" fmla="*/ 16669 h 37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604" h="370712">
                      <a:moveTo>
                        <a:pt x="643604" y="16669"/>
                      </a:moveTo>
                      <a:lnTo>
                        <a:pt x="29051" y="370713"/>
                      </a:lnTo>
                      <a:lnTo>
                        <a:pt x="0" y="354044"/>
                      </a:lnTo>
                      <a:lnTo>
                        <a:pt x="614648" y="0"/>
                      </a:lnTo>
                      <a:lnTo>
                        <a:pt x="643604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DD805EDF-A786-8C04-A7D0-CE99C00E1F8C}"/>
                    </a:ext>
                  </a:extLst>
                </p:cNvPr>
                <p:cNvSpPr/>
                <p:nvPr/>
              </p:nvSpPr>
              <p:spPr>
                <a:xfrm>
                  <a:off x="9020297" y="3909383"/>
                  <a:ext cx="952404" cy="580453"/>
                </a:xfrm>
                <a:custGeom>
                  <a:avLst/>
                  <a:gdLst>
                    <a:gd name="connsiteX0" fmla="*/ 141351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776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351" y="483965"/>
                      </a:moveTo>
                      <a:cubicBezTo>
                        <a:pt x="98696" y="509689"/>
                        <a:pt x="60589" y="542292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43" y="525583"/>
                        <a:pt x="70145" y="493016"/>
                        <a:pt x="112776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F70AE9DC-B0CE-9CC8-88E2-034F859EC407}"/>
                    </a:ext>
                  </a:extLst>
                </p:cNvPr>
                <p:cNvSpPr/>
                <p:nvPr/>
              </p:nvSpPr>
              <p:spPr>
                <a:xfrm>
                  <a:off x="8877993" y="3826896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4251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4251"/>
                      </a:moveTo>
                      <a:cubicBezTo>
                        <a:pt x="98652" y="509892"/>
                        <a:pt x="60579" y="542397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10" y="525586"/>
                        <a:pt x="70080" y="493019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E7C5C599-5131-FDFA-FF2E-A4EE3723645F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AED016A9-B833-3216-A11E-69E640D0143C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14062C16-88FA-D3C2-D8F4-7DD3DB1E72CD}"/>
                    </a:ext>
                  </a:extLst>
                </p:cNvPr>
                <p:cNvSpPr/>
                <p:nvPr/>
              </p:nvSpPr>
              <p:spPr>
                <a:xfrm>
                  <a:off x="9178697" y="3868330"/>
                  <a:ext cx="722852" cy="416433"/>
                </a:xfrm>
                <a:custGeom>
                  <a:avLst/>
                  <a:gdLst>
                    <a:gd name="connsiteX0" fmla="*/ 722852 w 722852"/>
                    <a:gd name="connsiteY0" fmla="*/ 16669 h 416433"/>
                    <a:gd name="connsiteX1" fmla="*/ 29051 w 722852"/>
                    <a:gd name="connsiteY1" fmla="*/ 416433 h 416433"/>
                    <a:gd name="connsiteX2" fmla="*/ 0 w 722852"/>
                    <a:gd name="connsiteY2" fmla="*/ 399669 h 416433"/>
                    <a:gd name="connsiteX3" fmla="*/ 693896 w 722852"/>
                    <a:gd name="connsiteY3" fmla="*/ 0 h 416433"/>
                    <a:gd name="connsiteX4" fmla="*/ 722852 w 722852"/>
                    <a:gd name="connsiteY4" fmla="*/ 16669 h 41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852" h="416433">
                      <a:moveTo>
                        <a:pt x="722852" y="16669"/>
                      </a:moveTo>
                      <a:lnTo>
                        <a:pt x="29051" y="416433"/>
                      </a:lnTo>
                      <a:lnTo>
                        <a:pt x="0" y="399669"/>
                      </a:lnTo>
                      <a:lnTo>
                        <a:pt x="693896" y="0"/>
                      </a:lnTo>
                      <a:lnTo>
                        <a:pt x="722852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BA361C29-B578-1CAA-ACBD-03683005B9EC}"/>
                    </a:ext>
                  </a:extLst>
                </p:cNvPr>
                <p:cNvSpPr/>
                <p:nvPr/>
              </p:nvSpPr>
              <p:spPr>
                <a:xfrm>
                  <a:off x="8806746" y="3786605"/>
                  <a:ext cx="952404" cy="579881"/>
                </a:xfrm>
                <a:custGeom>
                  <a:avLst/>
                  <a:gdLst>
                    <a:gd name="connsiteX0" fmla="*/ 141256 w 952404"/>
                    <a:gd name="connsiteY0" fmla="*/ 483489 h 579881"/>
                    <a:gd name="connsiteX1" fmla="*/ 28575 w 952404"/>
                    <a:gd name="connsiteY1" fmla="*/ 579882 h 579881"/>
                    <a:gd name="connsiteX2" fmla="*/ 0 w 952404"/>
                    <a:gd name="connsiteY2" fmla="*/ 563213 h 579881"/>
                    <a:gd name="connsiteX3" fmla="*/ 112776 w 952404"/>
                    <a:gd name="connsiteY3" fmla="*/ 466725 h 579881"/>
                    <a:gd name="connsiteX4" fmla="*/ 923830 w 952404"/>
                    <a:gd name="connsiteY4" fmla="*/ 0 h 579881"/>
                    <a:gd name="connsiteX5" fmla="*/ 952405 w 952404"/>
                    <a:gd name="connsiteY5" fmla="*/ 16669 h 5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79881">
                      <a:moveTo>
                        <a:pt x="141256" y="483489"/>
                      </a:moveTo>
                      <a:cubicBezTo>
                        <a:pt x="98673" y="509237"/>
                        <a:pt x="60607" y="541801"/>
                        <a:pt x="28575" y="579882"/>
                      </a:cubicBezTo>
                      <a:lnTo>
                        <a:pt x="0" y="563213"/>
                      </a:lnTo>
                      <a:cubicBezTo>
                        <a:pt x="32014" y="525052"/>
                        <a:pt x="70121" y="492449"/>
                        <a:pt x="112776" y="466725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92E0D3FD-05A8-68E4-288B-7E53C634EC03}"/>
                    </a:ext>
                  </a:extLst>
                </p:cNvPr>
                <p:cNvSpPr/>
                <p:nvPr/>
              </p:nvSpPr>
              <p:spPr>
                <a:xfrm>
                  <a:off x="10932441" y="4517363"/>
                  <a:ext cx="208407" cy="122586"/>
                </a:xfrm>
                <a:custGeom>
                  <a:avLst/>
                  <a:gdLst>
                    <a:gd name="connsiteX0" fmla="*/ 208407 w 208407"/>
                    <a:gd name="connsiteY0" fmla="*/ 10668 h 122586"/>
                    <a:gd name="connsiteX1" fmla="*/ 204216 w 208407"/>
                    <a:gd name="connsiteY1" fmla="*/ 0 h 122586"/>
                    <a:gd name="connsiteX2" fmla="*/ 0 w 208407"/>
                    <a:gd name="connsiteY2" fmla="*/ 122587 h 122586"/>
                    <a:gd name="connsiteX3" fmla="*/ 208407 w 208407"/>
                    <a:gd name="connsiteY3" fmla="*/ 10668 h 12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407" h="122586">
                      <a:moveTo>
                        <a:pt x="208407" y="10668"/>
                      </a:moveTo>
                      <a:lnTo>
                        <a:pt x="204216" y="0"/>
                      </a:lnTo>
                      <a:lnTo>
                        <a:pt x="0" y="122587"/>
                      </a:lnTo>
                      <a:lnTo>
                        <a:pt x="208407" y="1066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E5FCB9F6-364E-E5C5-7F95-635A9F2B6E08}"/>
                    </a:ext>
                  </a:extLst>
                </p:cNvPr>
                <p:cNvSpPr/>
                <p:nvPr/>
              </p:nvSpPr>
              <p:spPr>
                <a:xfrm>
                  <a:off x="10805949" y="4565750"/>
                  <a:ext cx="352996" cy="206787"/>
                </a:xfrm>
                <a:custGeom>
                  <a:avLst/>
                  <a:gdLst>
                    <a:gd name="connsiteX0" fmla="*/ 349472 w 352996"/>
                    <a:gd name="connsiteY0" fmla="*/ 0 h 206787"/>
                    <a:gd name="connsiteX1" fmla="*/ 0 w 352996"/>
                    <a:gd name="connsiteY1" fmla="*/ 206788 h 206787"/>
                    <a:gd name="connsiteX2" fmla="*/ 352996 w 352996"/>
                    <a:gd name="connsiteY2" fmla="*/ 8954 h 206787"/>
                    <a:gd name="connsiteX3" fmla="*/ 349472 w 352996"/>
                    <a:gd name="connsiteY3" fmla="*/ 0 h 20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996" h="206787">
                      <a:moveTo>
                        <a:pt x="349472" y="0"/>
                      </a:moveTo>
                      <a:lnTo>
                        <a:pt x="0" y="206788"/>
                      </a:lnTo>
                      <a:lnTo>
                        <a:pt x="352996" y="8954"/>
                      </a:lnTo>
                      <a:lnTo>
                        <a:pt x="34947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C49FD90F-6E2F-B432-1811-5D8F8410B14A}"/>
                    </a:ext>
                  </a:extLst>
                </p:cNvPr>
                <p:cNvSpPr/>
                <p:nvPr/>
              </p:nvSpPr>
              <p:spPr>
                <a:xfrm>
                  <a:off x="7858151" y="4345305"/>
                  <a:ext cx="2097595" cy="822615"/>
                </a:xfrm>
                <a:custGeom>
                  <a:avLst/>
                  <a:gdLst>
                    <a:gd name="connsiteX0" fmla="*/ 0 w 2097595"/>
                    <a:gd name="connsiteY0" fmla="*/ 235400 h 822615"/>
                    <a:gd name="connsiteX1" fmla="*/ 520732 w 2097595"/>
                    <a:gd name="connsiteY1" fmla="*/ 9181 h 822615"/>
                    <a:gd name="connsiteX2" fmla="*/ 714661 w 2097595"/>
                    <a:gd name="connsiteY2" fmla="*/ 24230 h 822615"/>
                    <a:gd name="connsiteX3" fmla="*/ 714661 w 2097595"/>
                    <a:gd name="connsiteY3" fmla="*/ 24230 h 822615"/>
                    <a:gd name="connsiteX4" fmla="*/ 2097596 w 2097595"/>
                    <a:gd name="connsiteY4" fmla="*/ 822616 h 822615"/>
                    <a:gd name="connsiteX5" fmla="*/ 1956911 w 2097595"/>
                    <a:gd name="connsiteY5" fmla="*/ 802232 h 822615"/>
                    <a:gd name="connsiteX6" fmla="*/ 830390 w 2097595"/>
                    <a:gd name="connsiteY6" fmla="*/ 242162 h 822615"/>
                    <a:gd name="connsiteX7" fmla="*/ 0 w 2097595"/>
                    <a:gd name="connsiteY7" fmla="*/ 235400 h 822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7595" h="822615">
                      <a:moveTo>
                        <a:pt x="0" y="235400"/>
                      </a:moveTo>
                      <a:cubicBezTo>
                        <a:pt x="171450" y="145103"/>
                        <a:pt x="400050" y="32517"/>
                        <a:pt x="520732" y="9181"/>
                      </a:cubicBezTo>
                      <a:cubicBezTo>
                        <a:pt x="618363" y="-9869"/>
                        <a:pt x="678180" y="3466"/>
                        <a:pt x="714661" y="24230"/>
                      </a:cubicBezTo>
                      <a:lnTo>
                        <a:pt x="714661" y="24230"/>
                      </a:lnTo>
                      <a:lnTo>
                        <a:pt x="2097596" y="822616"/>
                      </a:lnTo>
                      <a:cubicBezTo>
                        <a:pt x="2066258" y="804614"/>
                        <a:pt x="2020919" y="794898"/>
                        <a:pt x="1956911" y="802232"/>
                      </a:cubicBezTo>
                      <a:cubicBezTo>
                        <a:pt x="1956911" y="802232"/>
                        <a:pt x="1272445" y="384752"/>
                        <a:pt x="830390" y="242162"/>
                      </a:cubicBezTo>
                      <a:cubicBezTo>
                        <a:pt x="388334" y="99573"/>
                        <a:pt x="0" y="235400"/>
                        <a:pt x="0" y="235400"/>
                      </a:cubicBezTo>
                      <a:close/>
                    </a:path>
                  </a:pathLst>
                </a:custGeom>
                <a:solidFill>
                  <a:srgbClr val="000000">
                    <a:alpha val="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FEC7E99F-EE1B-3E27-3404-E3EABC375CCD}"/>
                  </a:ext>
                </a:extLst>
              </p:cNvPr>
              <p:cNvSpPr/>
              <p:nvPr/>
            </p:nvSpPr>
            <p:spPr>
              <a:xfrm>
                <a:off x="9888310" y="5307272"/>
                <a:ext cx="188880" cy="138683"/>
              </a:xfrm>
              <a:custGeom>
                <a:avLst/>
                <a:gdLst>
                  <a:gd name="connsiteX0" fmla="*/ 128206 w 188880"/>
                  <a:gd name="connsiteY0" fmla="*/ 0 h 138683"/>
                  <a:gd name="connsiteX1" fmla="*/ 0 w 188880"/>
                  <a:gd name="connsiteY1" fmla="*/ 138684 h 138683"/>
                  <a:gd name="connsiteX2" fmla="*/ 188881 w 188880"/>
                  <a:gd name="connsiteY2" fmla="*/ 29337 h 138683"/>
                  <a:gd name="connsiteX3" fmla="*/ 128206 w 188880"/>
                  <a:gd name="connsiteY3" fmla="*/ 0 h 1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80" h="138683">
                    <a:moveTo>
                      <a:pt x="128206" y="0"/>
                    </a:moveTo>
                    <a:lnTo>
                      <a:pt x="0" y="138684"/>
                    </a:lnTo>
                    <a:lnTo>
                      <a:pt x="188881" y="29337"/>
                    </a:lnTo>
                    <a:lnTo>
                      <a:pt x="12820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1FE38047-1390-C85E-A8A2-296C5219B377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0645575-3C1D-BDA9-FE5D-62EA48A991C6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8" name="图形 10">
              <a:extLst>
                <a:ext uri="{FF2B5EF4-FFF2-40B4-BE49-F238E27FC236}">
                  <a16:creationId xmlns:a16="http://schemas.microsoft.com/office/drawing/2014/main" id="{36B97144-484B-3245-8DDE-7406513C02A0}"/>
                </a:ext>
              </a:extLst>
            </p:cNvPr>
            <p:cNvGrpSpPr/>
            <p:nvPr/>
          </p:nvGrpSpPr>
          <p:grpSpPr>
            <a:xfrm>
              <a:off x="8377169" y="2885064"/>
              <a:ext cx="1744122" cy="1138237"/>
              <a:chOff x="8377169" y="2885064"/>
              <a:chExt cx="1744122" cy="1138237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2A1EFF09-694E-DFE9-F7DA-8AB7E87B8D37}"/>
                  </a:ext>
                </a:extLst>
              </p:cNvPr>
              <p:cNvSpPr/>
              <p:nvPr/>
            </p:nvSpPr>
            <p:spPr>
              <a:xfrm>
                <a:off x="8650822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4C41DF9E-696B-62B1-C664-9885EA454EEE}"/>
                  </a:ext>
                </a:extLst>
              </p:cNvPr>
              <p:cNvSpPr/>
              <p:nvPr/>
            </p:nvSpPr>
            <p:spPr>
              <a:xfrm>
                <a:off x="8705210" y="3090233"/>
                <a:ext cx="5143" cy="39719"/>
              </a:xfrm>
              <a:custGeom>
                <a:avLst/>
                <a:gdLst>
                  <a:gd name="connsiteX0" fmla="*/ 0 w 5143"/>
                  <a:gd name="connsiteY0" fmla="*/ 39719 h 39719"/>
                  <a:gd name="connsiteX1" fmla="*/ 0 w 5143"/>
                  <a:gd name="connsiteY1" fmla="*/ 0 h 39719"/>
                  <a:gd name="connsiteX2" fmla="*/ 5143 w 5143"/>
                  <a:gd name="connsiteY2" fmla="*/ 0 h 39719"/>
                  <a:gd name="connsiteX3" fmla="*/ 5143 w 5143"/>
                  <a:gd name="connsiteY3" fmla="*/ 39719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" h="39719">
                    <a:moveTo>
                      <a:pt x="0" y="39719"/>
                    </a:moveTo>
                    <a:lnTo>
                      <a:pt x="0" y="0"/>
                    </a:lnTo>
                    <a:lnTo>
                      <a:pt x="5143" y="0"/>
                    </a:lnTo>
                    <a:lnTo>
                      <a:pt x="5143" y="39719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0ADBC57-921E-C99A-3B71-F7C833407585}"/>
                  </a:ext>
                </a:extLst>
              </p:cNvPr>
              <p:cNvSpPr/>
              <p:nvPr/>
            </p:nvSpPr>
            <p:spPr>
              <a:xfrm>
                <a:off x="8730427" y="3096995"/>
                <a:ext cx="31171" cy="59817"/>
              </a:xfrm>
              <a:custGeom>
                <a:avLst/>
                <a:gdLst>
                  <a:gd name="connsiteX0" fmla="*/ 14121 w 31171"/>
                  <a:gd name="connsiteY0" fmla="*/ 59817 h 59817"/>
                  <a:gd name="connsiteX1" fmla="*/ 5263 w 31171"/>
                  <a:gd name="connsiteY1" fmla="*/ 55531 h 59817"/>
                  <a:gd name="connsiteX2" fmla="*/ 120 w 31171"/>
                  <a:gd name="connsiteY2" fmla="*/ 38100 h 59817"/>
                  <a:gd name="connsiteX3" fmla="*/ 5930 w 31171"/>
                  <a:gd name="connsiteY3" fmla="*/ 22289 h 59817"/>
                  <a:gd name="connsiteX4" fmla="*/ 23662 w 31171"/>
                  <a:gd name="connsiteY4" fmla="*/ 20971 h 59817"/>
                  <a:gd name="connsiteX5" fmla="*/ 24980 w 31171"/>
                  <a:gd name="connsiteY5" fmla="*/ 22289 h 59817"/>
                  <a:gd name="connsiteX6" fmla="*/ 24980 w 31171"/>
                  <a:gd name="connsiteY6" fmla="*/ 0 h 59817"/>
                  <a:gd name="connsiteX7" fmla="*/ 31171 w 31171"/>
                  <a:gd name="connsiteY7" fmla="*/ 0 h 59817"/>
                  <a:gd name="connsiteX8" fmla="*/ 31171 w 31171"/>
                  <a:gd name="connsiteY8" fmla="*/ 59531 h 59817"/>
                  <a:gd name="connsiteX9" fmla="*/ 24980 w 31171"/>
                  <a:gd name="connsiteY9" fmla="*/ 59531 h 59817"/>
                  <a:gd name="connsiteX10" fmla="*/ 24980 w 31171"/>
                  <a:gd name="connsiteY10" fmla="*/ 53435 h 59817"/>
                  <a:gd name="connsiteX11" fmla="*/ 14121 w 31171"/>
                  <a:gd name="connsiteY11" fmla="*/ 59817 h 59817"/>
                  <a:gd name="connsiteX12" fmla="*/ 10788 w 31171"/>
                  <a:gd name="connsiteY12" fmla="*/ 25908 h 59817"/>
                  <a:gd name="connsiteX13" fmla="*/ 6787 w 31171"/>
                  <a:gd name="connsiteY13" fmla="*/ 38767 h 59817"/>
                  <a:gd name="connsiteX14" fmla="*/ 10121 w 31171"/>
                  <a:gd name="connsiteY14" fmla="*/ 52197 h 59817"/>
                  <a:gd name="connsiteX15" fmla="*/ 15646 w 31171"/>
                  <a:gd name="connsiteY15" fmla="*/ 54293 h 59817"/>
                  <a:gd name="connsiteX16" fmla="*/ 21170 w 31171"/>
                  <a:gd name="connsiteY16" fmla="*/ 51530 h 59817"/>
                  <a:gd name="connsiteX17" fmla="*/ 25075 w 31171"/>
                  <a:gd name="connsiteY17" fmla="*/ 38100 h 59817"/>
                  <a:gd name="connsiteX18" fmla="*/ 21170 w 31171"/>
                  <a:gd name="connsiteY18" fmla="*/ 25622 h 59817"/>
                  <a:gd name="connsiteX19" fmla="*/ 15931 w 31171"/>
                  <a:gd name="connsiteY19" fmla="*/ 23432 h 59817"/>
                  <a:gd name="connsiteX20" fmla="*/ 10788 w 31171"/>
                  <a:gd name="connsiteY20" fmla="*/ 25908 h 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171" h="59817">
                    <a:moveTo>
                      <a:pt x="14121" y="59817"/>
                    </a:moveTo>
                    <a:cubicBezTo>
                      <a:pt x="10709" y="59651"/>
                      <a:pt x="7511" y="58104"/>
                      <a:pt x="5263" y="55531"/>
                    </a:cubicBezTo>
                    <a:cubicBezTo>
                      <a:pt x="1340" y="50615"/>
                      <a:pt x="-506" y="44359"/>
                      <a:pt x="120" y="38100"/>
                    </a:cubicBezTo>
                    <a:cubicBezTo>
                      <a:pt x="-217" y="32252"/>
                      <a:pt x="1887" y="26527"/>
                      <a:pt x="5930" y="22289"/>
                    </a:cubicBezTo>
                    <a:cubicBezTo>
                      <a:pt x="10463" y="17028"/>
                      <a:pt x="18401" y="16438"/>
                      <a:pt x="23662" y="20971"/>
                    </a:cubicBezTo>
                    <a:cubicBezTo>
                      <a:pt x="24133" y="21377"/>
                      <a:pt x="24574" y="21817"/>
                      <a:pt x="24980" y="22289"/>
                    </a:cubicBezTo>
                    <a:lnTo>
                      <a:pt x="24980" y="0"/>
                    </a:lnTo>
                    <a:lnTo>
                      <a:pt x="31171" y="0"/>
                    </a:lnTo>
                    <a:lnTo>
                      <a:pt x="31171" y="59531"/>
                    </a:lnTo>
                    <a:lnTo>
                      <a:pt x="24980" y="59531"/>
                    </a:lnTo>
                    <a:lnTo>
                      <a:pt x="24980" y="53435"/>
                    </a:lnTo>
                    <a:cubicBezTo>
                      <a:pt x="22565" y="57151"/>
                      <a:pt x="18543" y="59515"/>
                      <a:pt x="14121" y="59817"/>
                    </a:cubicBezTo>
                    <a:close/>
                    <a:moveTo>
                      <a:pt x="10788" y="25908"/>
                    </a:moveTo>
                    <a:cubicBezTo>
                      <a:pt x="7804" y="29496"/>
                      <a:pt x="6366" y="34120"/>
                      <a:pt x="6787" y="38767"/>
                    </a:cubicBezTo>
                    <a:cubicBezTo>
                      <a:pt x="6257" y="43498"/>
                      <a:pt x="7440" y="48263"/>
                      <a:pt x="10121" y="52197"/>
                    </a:cubicBezTo>
                    <a:cubicBezTo>
                      <a:pt x="11600" y="53620"/>
                      <a:pt x="13595" y="54377"/>
                      <a:pt x="15646" y="54293"/>
                    </a:cubicBezTo>
                    <a:cubicBezTo>
                      <a:pt x="17780" y="54138"/>
                      <a:pt x="19766" y="53145"/>
                      <a:pt x="21170" y="51530"/>
                    </a:cubicBezTo>
                    <a:cubicBezTo>
                      <a:pt x="24128" y="47711"/>
                      <a:pt x="25524" y="42910"/>
                      <a:pt x="25075" y="38100"/>
                    </a:cubicBezTo>
                    <a:cubicBezTo>
                      <a:pt x="25494" y="33586"/>
                      <a:pt x="24088" y="29092"/>
                      <a:pt x="21170" y="25622"/>
                    </a:cubicBezTo>
                    <a:cubicBezTo>
                      <a:pt x="19802" y="24200"/>
                      <a:pt x="17905" y="23407"/>
                      <a:pt x="15931" y="23432"/>
                    </a:cubicBezTo>
                    <a:cubicBezTo>
                      <a:pt x="13953" y="23529"/>
                      <a:pt x="12098" y="24422"/>
                      <a:pt x="10788" y="2590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A78F6D85-F132-6628-2C1F-1FBEC370D791}"/>
                  </a:ext>
                </a:extLst>
              </p:cNvPr>
              <p:cNvSpPr/>
              <p:nvPr/>
            </p:nvSpPr>
            <p:spPr>
              <a:xfrm>
                <a:off x="8779695" y="3114998"/>
                <a:ext cx="12763" cy="41528"/>
              </a:xfrm>
              <a:custGeom>
                <a:avLst/>
                <a:gdLst>
                  <a:gd name="connsiteX0" fmla="*/ 12763 w 12763"/>
                  <a:gd name="connsiteY0" fmla="*/ 0 h 41528"/>
                  <a:gd name="connsiteX1" fmla="*/ 12763 w 12763"/>
                  <a:gd name="connsiteY1" fmla="*/ 5810 h 41528"/>
                  <a:gd name="connsiteX2" fmla="*/ 9430 w 12763"/>
                  <a:gd name="connsiteY2" fmla="*/ 5810 h 41528"/>
                  <a:gd name="connsiteX3" fmla="*/ 9430 w 12763"/>
                  <a:gd name="connsiteY3" fmla="*/ 35719 h 41528"/>
                  <a:gd name="connsiteX4" fmla="*/ 12763 w 12763"/>
                  <a:gd name="connsiteY4" fmla="*/ 35719 h 41528"/>
                  <a:gd name="connsiteX5" fmla="*/ 12763 w 12763"/>
                  <a:gd name="connsiteY5" fmla="*/ 41529 h 41528"/>
                  <a:gd name="connsiteX6" fmla="*/ 0 w 12763"/>
                  <a:gd name="connsiteY6" fmla="*/ 41529 h 41528"/>
                  <a:gd name="connsiteX7" fmla="*/ 0 w 12763"/>
                  <a:gd name="connsiteY7" fmla="*/ 35719 h 41528"/>
                  <a:gd name="connsiteX8" fmla="*/ 3334 w 12763"/>
                  <a:gd name="connsiteY8" fmla="*/ 35719 h 41528"/>
                  <a:gd name="connsiteX9" fmla="*/ 3334 w 12763"/>
                  <a:gd name="connsiteY9" fmla="*/ 5810 h 41528"/>
                  <a:gd name="connsiteX10" fmla="*/ 0 w 12763"/>
                  <a:gd name="connsiteY10" fmla="*/ 5810 h 41528"/>
                  <a:gd name="connsiteX11" fmla="*/ 0 w 12763"/>
                  <a:gd name="connsiteY11" fmla="*/ 0 h 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63" h="41528">
                    <a:moveTo>
                      <a:pt x="12763" y="0"/>
                    </a:moveTo>
                    <a:lnTo>
                      <a:pt x="12763" y="5810"/>
                    </a:lnTo>
                    <a:lnTo>
                      <a:pt x="9430" y="5810"/>
                    </a:lnTo>
                    <a:lnTo>
                      <a:pt x="9430" y="35719"/>
                    </a:lnTo>
                    <a:lnTo>
                      <a:pt x="12763" y="35719"/>
                    </a:lnTo>
                    <a:lnTo>
                      <a:pt x="12763" y="41529"/>
                    </a:lnTo>
                    <a:lnTo>
                      <a:pt x="0" y="41529"/>
                    </a:lnTo>
                    <a:lnTo>
                      <a:pt x="0" y="35719"/>
                    </a:lnTo>
                    <a:lnTo>
                      <a:pt x="3334" y="35719"/>
                    </a:lnTo>
                    <a:lnTo>
                      <a:pt x="3334" y="5810"/>
                    </a:lnTo>
                    <a:lnTo>
                      <a:pt x="0" y="5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3A50C2CE-5211-4648-F8AB-9C072F35E298}"/>
                  </a:ext>
                </a:extLst>
              </p:cNvPr>
              <p:cNvSpPr/>
              <p:nvPr/>
            </p:nvSpPr>
            <p:spPr>
              <a:xfrm>
                <a:off x="8810461" y="3097281"/>
                <a:ext cx="31146" cy="59531"/>
              </a:xfrm>
              <a:custGeom>
                <a:avLst/>
                <a:gdLst>
                  <a:gd name="connsiteX0" fmla="*/ 12859 w 31146"/>
                  <a:gd name="connsiteY0" fmla="*/ 37243 h 59531"/>
                  <a:gd name="connsiteX1" fmla="*/ 6096 w 31146"/>
                  <a:gd name="connsiteY1" fmla="*/ 44863 h 59531"/>
                  <a:gd name="connsiteX2" fmla="*/ 6096 w 31146"/>
                  <a:gd name="connsiteY2" fmla="*/ 59531 h 59531"/>
                  <a:gd name="connsiteX3" fmla="*/ 0 w 31146"/>
                  <a:gd name="connsiteY3" fmla="*/ 59531 h 59531"/>
                  <a:gd name="connsiteX4" fmla="*/ 0 w 31146"/>
                  <a:gd name="connsiteY4" fmla="*/ 0 h 59531"/>
                  <a:gd name="connsiteX5" fmla="*/ 6096 w 31146"/>
                  <a:gd name="connsiteY5" fmla="*/ 0 h 59531"/>
                  <a:gd name="connsiteX6" fmla="*/ 6096 w 31146"/>
                  <a:gd name="connsiteY6" fmla="*/ 36576 h 59531"/>
                  <a:gd name="connsiteX7" fmla="*/ 21431 w 31146"/>
                  <a:gd name="connsiteY7" fmla="*/ 17526 h 59531"/>
                  <a:gd name="connsiteX8" fmla="*/ 29051 w 31146"/>
                  <a:gd name="connsiteY8" fmla="*/ 17526 h 59531"/>
                  <a:gd name="connsiteX9" fmla="*/ 17145 w 31146"/>
                  <a:gd name="connsiteY9" fmla="*/ 32099 h 59531"/>
                  <a:gd name="connsiteX10" fmla="*/ 31147 w 31146"/>
                  <a:gd name="connsiteY10" fmla="*/ 59341 h 59531"/>
                  <a:gd name="connsiteX11" fmla="*/ 24098 w 31146"/>
                  <a:gd name="connsiteY11" fmla="*/ 59341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146" h="59531">
                    <a:moveTo>
                      <a:pt x="12859" y="37243"/>
                    </a:moveTo>
                    <a:lnTo>
                      <a:pt x="6096" y="44863"/>
                    </a:lnTo>
                    <a:lnTo>
                      <a:pt x="6096" y="59531"/>
                    </a:lnTo>
                    <a:lnTo>
                      <a:pt x="0" y="59531"/>
                    </a:lnTo>
                    <a:lnTo>
                      <a:pt x="0" y="0"/>
                    </a:lnTo>
                    <a:lnTo>
                      <a:pt x="6096" y="0"/>
                    </a:lnTo>
                    <a:lnTo>
                      <a:pt x="6096" y="36576"/>
                    </a:lnTo>
                    <a:lnTo>
                      <a:pt x="21431" y="17526"/>
                    </a:lnTo>
                    <a:lnTo>
                      <a:pt x="29051" y="17526"/>
                    </a:lnTo>
                    <a:lnTo>
                      <a:pt x="17145" y="32099"/>
                    </a:lnTo>
                    <a:lnTo>
                      <a:pt x="31147" y="59341"/>
                    </a:lnTo>
                    <a:lnTo>
                      <a:pt x="24098" y="5934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A177FA59-C9B2-B829-2932-C5D4E1D888E6}"/>
                  </a:ext>
                </a:extLst>
              </p:cNvPr>
              <p:cNvSpPr/>
              <p:nvPr/>
            </p:nvSpPr>
            <p:spPr>
              <a:xfrm>
                <a:off x="8845567" y="3097252"/>
                <a:ext cx="37284" cy="69979"/>
              </a:xfrm>
              <a:custGeom>
                <a:avLst/>
                <a:gdLst>
                  <a:gd name="connsiteX0" fmla="*/ 19568 w 37284"/>
                  <a:gd name="connsiteY0" fmla="*/ 3077 h 69979"/>
                  <a:gd name="connsiteX1" fmla="*/ 27855 w 37284"/>
                  <a:gd name="connsiteY1" fmla="*/ 29 h 69979"/>
                  <a:gd name="connsiteX2" fmla="*/ 34522 w 37284"/>
                  <a:gd name="connsiteY2" fmla="*/ 2792 h 69979"/>
                  <a:gd name="connsiteX3" fmla="*/ 37284 w 37284"/>
                  <a:gd name="connsiteY3" fmla="*/ 10412 h 69979"/>
                  <a:gd name="connsiteX4" fmla="*/ 30903 w 37284"/>
                  <a:gd name="connsiteY4" fmla="*/ 10412 h 69979"/>
                  <a:gd name="connsiteX5" fmla="*/ 29664 w 37284"/>
                  <a:gd name="connsiteY5" fmla="*/ 6697 h 69979"/>
                  <a:gd name="connsiteX6" fmla="*/ 27188 w 37284"/>
                  <a:gd name="connsiteY6" fmla="*/ 5840 h 69979"/>
                  <a:gd name="connsiteX7" fmla="*/ 23854 w 37284"/>
                  <a:gd name="connsiteY7" fmla="*/ 7364 h 69979"/>
                  <a:gd name="connsiteX8" fmla="*/ 22330 w 37284"/>
                  <a:gd name="connsiteY8" fmla="*/ 13460 h 69979"/>
                  <a:gd name="connsiteX9" fmla="*/ 20806 w 37284"/>
                  <a:gd name="connsiteY9" fmla="*/ 55274 h 69979"/>
                  <a:gd name="connsiteX10" fmla="*/ 17758 w 37284"/>
                  <a:gd name="connsiteY10" fmla="*/ 66228 h 69979"/>
                  <a:gd name="connsiteX11" fmla="*/ 9757 w 37284"/>
                  <a:gd name="connsiteY11" fmla="*/ 69943 h 69979"/>
                  <a:gd name="connsiteX12" fmla="*/ 2804 w 37284"/>
                  <a:gd name="connsiteY12" fmla="*/ 67752 h 69979"/>
                  <a:gd name="connsiteX13" fmla="*/ 42 w 37284"/>
                  <a:gd name="connsiteY13" fmla="*/ 59561 h 69979"/>
                  <a:gd name="connsiteX14" fmla="*/ 6138 w 37284"/>
                  <a:gd name="connsiteY14" fmla="*/ 59561 h 69979"/>
                  <a:gd name="connsiteX15" fmla="*/ 7376 w 37284"/>
                  <a:gd name="connsiteY15" fmla="*/ 62895 h 69979"/>
                  <a:gd name="connsiteX16" fmla="*/ 9471 w 37284"/>
                  <a:gd name="connsiteY16" fmla="*/ 63847 h 69979"/>
                  <a:gd name="connsiteX17" fmla="*/ 12805 w 37284"/>
                  <a:gd name="connsiteY17" fmla="*/ 62323 h 69979"/>
                  <a:gd name="connsiteX18" fmla="*/ 14996 w 37284"/>
                  <a:gd name="connsiteY18" fmla="*/ 54989 h 69979"/>
                  <a:gd name="connsiteX19" fmla="*/ 15948 w 37284"/>
                  <a:gd name="connsiteY19" fmla="*/ 14031 h 69979"/>
                  <a:gd name="connsiteX20" fmla="*/ 19568 w 37284"/>
                  <a:gd name="connsiteY20" fmla="*/ 3077 h 6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84" h="69979">
                    <a:moveTo>
                      <a:pt x="19568" y="3077"/>
                    </a:moveTo>
                    <a:cubicBezTo>
                      <a:pt x="21760" y="912"/>
                      <a:pt x="24782" y="-199"/>
                      <a:pt x="27855" y="29"/>
                    </a:cubicBezTo>
                    <a:cubicBezTo>
                      <a:pt x="30382" y="-117"/>
                      <a:pt x="32838" y="901"/>
                      <a:pt x="34522" y="2792"/>
                    </a:cubicBezTo>
                    <a:cubicBezTo>
                      <a:pt x="36164" y="5009"/>
                      <a:pt x="37124" y="7657"/>
                      <a:pt x="37284" y="10412"/>
                    </a:cubicBezTo>
                    <a:lnTo>
                      <a:pt x="30903" y="10412"/>
                    </a:lnTo>
                    <a:cubicBezTo>
                      <a:pt x="30752" y="9101"/>
                      <a:pt x="30330" y="7836"/>
                      <a:pt x="29664" y="6697"/>
                    </a:cubicBezTo>
                    <a:cubicBezTo>
                      <a:pt x="28980" y="6104"/>
                      <a:pt x="28093" y="5796"/>
                      <a:pt x="27188" y="5840"/>
                    </a:cubicBezTo>
                    <a:cubicBezTo>
                      <a:pt x="25892" y="5762"/>
                      <a:pt x="24643" y="6333"/>
                      <a:pt x="23854" y="7364"/>
                    </a:cubicBezTo>
                    <a:cubicBezTo>
                      <a:pt x="22767" y="9206"/>
                      <a:pt x="22237" y="11323"/>
                      <a:pt x="22330" y="13460"/>
                    </a:cubicBezTo>
                    <a:lnTo>
                      <a:pt x="20806" y="55274"/>
                    </a:lnTo>
                    <a:cubicBezTo>
                      <a:pt x="21014" y="59161"/>
                      <a:pt x="19944" y="63008"/>
                      <a:pt x="17758" y="66228"/>
                    </a:cubicBezTo>
                    <a:cubicBezTo>
                      <a:pt x="15860" y="68701"/>
                      <a:pt x="12871" y="70089"/>
                      <a:pt x="9757" y="69943"/>
                    </a:cubicBezTo>
                    <a:cubicBezTo>
                      <a:pt x="7241" y="70164"/>
                      <a:pt x="4739" y="69376"/>
                      <a:pt x="2804" y="67752"/>
                    </a:cubicBezTo>
                    <a:cubicBezTo>
                      <a:pt x="779" y="65528"/>
                      <a:pt x="-223" y="62557"/>
                      <a:pt x="42" y="59561"/>
                    </a:cubicBezTo>
                    <a:lnTo>
                      <a:pt x="6138" y="59561"/>
                    </a:lnTo>
                    <a:cubicBezTo>
                      <a:pt x="6061" y="60797"/>
                      <a:pt x="6510" y="62008"/>
                      <a:pt x="7376" y="62895"/>
                    </a:cubicBezTo>
                    <a:cubicBezTo>
                      <a:pt x="7875" y="63537"/>
                      <a:pt x="8659" y="63893"/>
                      <a:pt x="9471" y="63847"/>
                    </a:cubicBezTo>
                    <a:cubicBezTo>
                      <a:pt x="10742" y="63804"/>
                      <a:pt x="11942" y="63256"/>
                      <a:pt x="12805" y="62323"/>
                    </a:cubicBezTo>
                    <a:cubicBezTo>
                      <a:pt x="14292" y="60171"/>
                      <a:pt x="15059" y="57604"/>
                      <a:pt x="14996" y="54989"/>
                    </a:cubicBezTo>
                    <a:lnTo>
                      <a:pt x="15948" y="14031"/>
                    </a:lnTo>
                    <a:cubicBezTo>
                      <a:pt x="16150" y="10121"/>
                      <a:pt x="17400" y="6338"/>
                      <a:pt x="19568" y="307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A65FC505-96DD-CB98-9AC3-80CD397DAE23}"/>
                  </a:ext>
                </a:extLst>
              </p:cNvPr>
              <p:cNvSpPr/>
              <p:nvPr/>
            </p:nvSpPr>
            <p:spPr>
              <a:xfrm>
                <a:off x="8887373" y="3114982"/>
                <a:ext cx="31284" cy="41832"/>
              </a:xfrm>
              <a:custGeom>
                <a:avLst/>
                <a:gdLst>
                  <a:gd name="connsiteX0" fmla="*/ 24434 w 31284"/>
                  <a:gd name="connsiteY0" fmla="*/ 20780 h 41832"/>
                  <a:gd name="connsiteX1" fmla="*/ 20814 w 31284"/>
                  <a:gd name="connsiteY1" fmla="*/ 7922 h 41832"/>
                  <a:gd name="connsiteX2" fmla="*/ 14718 w 31284"/>
                  <a:gd name="connsiteY2" fmla="*/ 5826 h 41832"/>
                  <a:gd name="connsiteX3" fmla="*/ 9194 w 31284"/>
                  <a:gd name="connsiteY3" fmla="*/ 7922 h 41832"/>
                  <a:gd name="connsiteX4" fmla="*/ 7098 w 31284"/>
                  <a:gd name="connsiteY4" fmla="*/ 14303 h 41832"/>
                  <a:gd name="connsiteX5" fmla="*/ 50 w 31284"/>
                  <a:gd name="connsiteY5" fmla="*/ 14304 h 41832"/>
                  <a:gd name="connsiteX6" fmla="*/ 4622 w 31284"/>
                  <a:gd name="connsiteY6" fmla="*/ 3921 h 41832"/>
                  <a:gd name="connsiteX7" fmla="*/ 14718 w 31284"/>
                  <a:gd name="connsiteY7" fmla="*/ 16 h 41832"/>
                  <a:gd name="connsiteX8" fmla="*/ 25386 w 31284"/>
                  <a:gd name="connsiteY8" fmla="*/ 3921 h 41832"/>
                  <a:gd name="connsiteX9" fmla="*/ 31197 w 31284"/>
                  <a:gd name="connsiteY9" fmla="*/ 20781 h 41832"/>
                  <a:gd name="connsiteX10" fmla="*/ 25958 w 31284"/>
                  <a:gd name="connsiteY10" fmla="*/ 37259 h 41832"/>
                  <a:gd name="connsiteX11" fmla="*/ 15004 w 31284"/>
                  <a:gd name="connsiteY11" fmla="*/ 41831 h 41832"/>
                  <a:gd name="connsiteX12" fmla="*/ 5479 w 31284"/>
                  <a:gd name="connsiteY12" fmla="*/ 38116 h 41832"/>
                  <a:gd name="connsiteX13" fmla="*/ 240 w 31284"/>
                  <a:gd name="connsiteY13" fmla="*/ 20780 h 41832"/>
                  <a:gd name="connsiteX14" fmla="*/ 7384 w 31284"/>
                  <a:gd name="connsiteY14" fmla="*/ 25638 h 41832"/>
                  <a:gd name="connsiteX15" fmla="*/ 10146 w 31284"/>
                  <a:gd name="connsiteY15" fmla="*/ 34496 h 41832"/>
                  <a:gd name="connsiteX16" fmla="*/ 15576 w 31284"/>
                  <a:gd name="connsiteY16" fmla="*/ 36592 h 41832"/>
                  <a:gd name="connsiteX17" fmla="*/ 21386 w 31284"/>
                  <a:gd name="connsiteY17" fmla="*/ 33544 h 41832"/>
                  <a:gd name="connsiteX18" fmla="*/ 24434 w 31284"/>
                  <a:gd name="connsiteY18" fmla="*/ 25638 h 4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84" h="41832">
                    <a:moveTo>
                      <a:pt x="24434" y="20780"/>
                    </a:moveTo>
                    <a:cubicBezTo>
                      <a:pt x="24434" y="14018"/>
                      <a:pt x="23291" y="9731"/>
                      <a:pt x="20814" y="7922"/>
                    </a:cubicBezTo>
                    <a:cubicBezTo>
                      <a:pt x="19154" y="6419"/>
                      <a:pt x="16951" y="5662"/>
                      <a:pt x="14718" y="5826"/>
                    </a:cubicBezTo>
                    <a:cubicBezTo>
                      <a:pt x="12666" y="5731"/>
                      <a:pt x="10667" y="6489"/>
                      <a:pt x="9194" y="7922"/>
                    </a:cubicBezTo>
                    <a:cubicBezTo>
                      <a:pt x="7744" y="9724"/>
                      <a:pt x="6999" y="11992"/>
                      <a:pt x="7098" y="14303"/>
                    </a:cubicBezTo>
                    <a:lnTo>
                      <a:pt x="50" y="14304"/>
                    </a:lnTo>
                    <a:cubicBezTo>
                      <a:pt x="359" y="10426"/>
                      <a:pt x="1970" y="6767"/>
                      <a:pt x="4622" y="3921"/>
                    </a:cubicBezTo>
                    <a:cubicBezTo>
                      <a:pt x="7322" y="1309"/>
                      <a:pt x="10963" y="-99"/>
                      <a:pt x="14718" y="16"/>
                    </a:cubicBezTo>
                    <a:cubicBezTo>
                      <a:pt x="18655" y="-168"/>
                      <a:pt x="22499" y="1239"/>
                      <a:pt x="25386" y="3921"/>
                    </a:cubicBezTo>
                    <a:cubicBezTo>
                      <a:pt x="29535" y="8517"/>
                      <a:pt x="31633" y="14605"/>
                      <a:pt x="31197" y="20781"/>
                    </a:cubicBezTo>
                    <a:cubicBezTo>
                      <a:pt x="31728" y="26753"/>
                      <a:pt x="29841" y="32689"/>
                      <a:pt x="25958" y="37259"/>
                    </a:cubicBezTo>
                    <a:cubicBezTo>
                      <a:pt x="23100" y="40238"/>
                      <a:pt x="19132" y="41895"/>
                      <a:pt x="15004" y="41831"/>
                    </a:cubicBezTo>
                    <a:cubicBezTo>
                      <a:pt x="11476" y="41828"/>
                      <a:pt x="8077" y="40503"/>
                      <a:pt x="5479" y="38116"/>
                    </a:cubicBezTo>
                    <a:cubicBezTo>
                      <a:pt x="1209" y="33422"/>
                      <a:pt x="-715" y="27053"/>
                      <a:pt x="240" y="20780"/>
                    </a:cubicBezTo>
                    <a:close/>
                    <a:moveTo>
                      <a:pt x="7384" y="25638"/>
                    </a:moveTo>
                    <a:cubicBezTo>
                      <a:pt x="6861" y="28861"/>
                      <a:pt x="7884" y="32142"/>
                      <a:pt x="10146" y="34496"/>
                    </a:cubicBezTo>
                    <a:cubicBezTo>
                      <a:pt x="11563" y="35955"/>
                      <a:pt x="13547" y="36721"/>
                      <a:pt x="15576" y="36592"/>
                    </a:cubicBezTo>
                    <a:cubicBezTo>
                      <a:pt x="17812" y="36296"/>
                      <a:pt x="19871" y="35216"/>
                      <a:pt x="21386" y="33544"/>
                    </a:cubicBezTo>
                    <a:cubicBezTo>
                      <a:pt x="23259" y="31325"/>
                      <a:pt x="24333" y="28540"/>
                      <a:pt x="24434" y="25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F01F1198-680B-6800-ADE2-FE23E0FF695E}"/>
                  </a:ext>
                </a:extLst>
              </p:cNvPr>
              <p:cNvSpPr/>
              <p:nvPr/>
            </p:nvSpPr>
            <p:spPr>
              <a:xfrm>
                <a:off x="8927428" y="3114974"/>
                <a:ext cx="30206" cy="41837"/>
              </a:xfrm>
              <a:custGeom>
                <a:avLst/>
                <a:gdLst>
                  <a:gd name="connsiteX0" fmla="*/ 22003 w 30206"/>
                  <a:gd name="connsiteY0" fmla="*/ 7357 h 41837"/>
                  <a:gd name="connsiteX1" fmla="*/ 17050 w 30206"/>
                  <a:gd name="connsiteY1" fmla="*/ 5452 h 41837"/>
                  <a:gd name="connsiteX2" fmla="*/ 10382 w 30206"/>
                  <a:gd name="connsiteY2" fmla="*/ 8881 h 41837"/>
                  <a:gd name="connsiteX3" fmla="*/ 6096 w 30206"/>
                  <a:gd name="connsiteY3" fmla="*/ 19835 h 41837"/>
                  <a:gd name="connsiteX4" fmla="*/ 6096 w 30206"/>
                  <a:gd name="connsiteY4" fmla="*/ 41838 h 41837"/>
                  <a:gd name="connsiteX5" fmla="*/ 0 w 30206"/>
                  <a:gd name="connsiteY5" fmla="*/ 41838 h 41837"/>
                  <a:gd name="connsiteX6" fmla="*/ 0 w 30206"/>
                  <a:gd name="connsiteY6" fmla="*/ 23 h 41837"/>
                  <a:gd name="connsiteX7" fmla="*/ 6096 w 30206"/>
                  <a:gd name="connsiteY7" fmla="*/ 23 h 41837"/>
                  <a:gd name="connsiteX8" fmla="*/ 6096 w 30206"/>
                  <a:gd name="connsiteY8" fmla="*/ 7929 h 41837"/>
                  <a:gd name="connsiteX9" fmla="*/ 9716 w 30206"/>
                  <a:gd name="connsiteY9" fmla="*/ 3643 h 41837"/>
                  <a:gd name="connsiteX10" fmla="*/ 19241 w 30206"/>
                  <a:gd name="connsiteY10" fmla="*/ 23 h 41837"/>
                  <a:gd name="connsiteX11" fmla="*/ 27146 w 30206"/>
                  <a:gd name="connsiteY11" fmla="*/ 3071 h 41837"/>
                  <a:gd name="connsiteX12" fmla="*/ 30194 w 30206"/>
                  <a:gd name="connsiteY12" fmla="*/ 11263 h 41837"/>
                  <a:gd name="connsiteX13" fmla="*/ 30194 w 30206"/>
                  <a:gd name="connsiteY13" fmla="*/ 41838 h 41837"/>
                  <a:gd name="connsiteX14" fmla="*/ 24098 w 30206"/>
                  <a:gd name="connsiteY14" fmla="*/ 41838 h 41837"/>
                  <a:gd name="connsiteX15" fmla="*/ 24098 w 30206"/>
                  <a:gd name="connsiteY15" fmla="*/ 11929 h 41837"/>
                  <a:gd name="connsiteX16" fmla="*/ 22003 w 30206"/>
                  <a:gd name="connsiteY16" fmla="*/ 7357 h 4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206" h="41837">
                    <a:moveTo>
                      <a:pt x="22003" y="7357"/>
                    </a:moveTo>
                    <a:cubicBezTo>
                      <a:pt x="20686" y="6064"/>
                      <a:pt x="18893" y="5375"/>
                      <a:pt x="17050" y="5452"/>
                    </a:cubicBezTo>
                    <a:cubicBezTo>
                      <a:pt x="14452" y="5636"/>
                      <a:pt x="12042" y="6875"/>
                      <a:pt x="10382" y="8881"/>
                    </a:cubicBezTo>
                    <a:cubicBezTo>
                      <a:pt x="7498" y="11781"/>
                      <a:pt x="5946" y="15748"/>
                      <a:pt x="6096" y="19835"/>
                    </a:cubicBezTo>
                    <a:lnTo>
                      <a:pt x="6096" y="41838"/>
                    </a:lnTo>
                    <a:lnTo>
                      <a:pt x="0" y="41838"/>
                    </a:lnTo>
                    <a:lnTo>
                      <a:pt x="0" y="23"/>
                    </a:lnTo>
                    <a:lnTo>
                      <a:pt x="6096" y="23"/>
                    </a:lnTo>
                    <a:lnTo>
                      <a:pt x="6096" y="7929"/>
                    </a:lnTo>
                    <a:cubicBezTo>
                      <a:pt x="7190" y="6408"/>
                      <a:pt x="8400" y="4975"/>
                      <a:pt x="9716" y="3643"/>
                    </a:cubicBezTo>
                    <a:cubicBezTo>
                      <a:pt x="12224" y="1125"/>
                      <a:pt x="15693" y="-193"/>
                      <a:pt x="19241" y="23"/>
                    </a:cubicBezTo>
                    <a:cubicBezTo>
                      <a:pt x="22185" y="-108"/>
                      <a:pt x="25051" y="997"/>
                      <a:pt x="27146" y="3071"/>
                    </a:cubicBezTo>
                    <a:cubicBezTo>
                      <a:pt x="29235" y="5273"/>
                      <a:pt x="30336" y="8231"/>
                      <a:pt x="30194" y="11263"/>
                    </a:cubicBezTo>
                    <a:lnTo>
                      <a:pt x="30194" y="41838"/>
                    </a:lnTo>
                    <a:lnTo>
                      <a:pt x="24098" y="41838"/>
                    </a:lnTo>
                    <a:lnTo>
                      <a:pt x="24098" y="11929"/>
                    </a:lnTo>
                    <a:cubicBezTo>
                      <a:pt x="24066" y="10180"/>
                      <a:pt x="23307" y="8523"/>
                      <a:pt x="22003" y="735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B71183FE-4D2E-CB34-51A1-F725A2F1FEB2}"/>
                  </a:ext>
                </a:extLst>
              </p:cNvPr>
              <p:cNvSpPr/>
              <p:nvPr/>
            </p:nvSpPr>
            <p:spPr>
              <a:xfrm>
                <a:off x="8979715" y="3094233"/>
                <a:ext cx="18769" cy="70199"/>
              </a:xfrm>
              <a:custGeom>
                <a:avLst/>
                <a:gdLst>
                  <a:gd name="connsiteX0" fmla="*/ 15436 w 18769"/>
                  <a:gd name="connsiteY0" fmla="*/ 70199 h 70199"/>
                  <a:gd name="connsiteX1" fmla="*/ 12526 w 18769"/>
                  <a:gd name="connsiteY1" fmla="*/ 2910 h 70199"/>
                  <a:gd name="connsiteX2" fmla="*/ 15436 w 18769"/>
                  <a:gd name="connsiteY2" fmla="*/ 0 h 70199"/>
                  <a:gd name="connsiteX3" fmla="*/ 18770 w 18769"/>
                  <a:gd name="connsiteY3" fmla="*/ 3334 h 70199"/>
                  <a:gd name="connsiteX4" fmla="*/ 16064 w 18769"/>
                  <a:gd name="connsiteY4" fmla="*/ 64160 h 70199"/>
                  <a:gd name="connsiteX5" fmla="*/ 18770 w 18769"/>
                  <a:gd name="connsiteY5" fmla="*/ 66866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69" h="70199">
                    <a:moveTo>
                      <a:pt x="15436" y="70199"/>
                    </a:moveTo>
                    <a:cubicBezTo>
                      <a:pt x="-3949" y="52422"/>
                      <a:pt x="-5252" y="22295"/>
                      <a:pt x="12526" y="2910"/>
                    </a:cubicBezTo>
                    <a:cubicBezTo>
                      <a:pt x="13453" y="1899"/>
                      <a:pt x="14424" y="928"/>
                      <a:pt x="15436" y="0"/>
                    </a:cubicBezTo>
                    <a:lnTo>
                      <a:pt x="18770" y="3334"/>
                    </a:lnTo>
                    <a:cubicBezTo>
                      <a:pt x="1226" y="19383"/>
                      <a:pt x="14" y="46616"/>
                      <a:pt x="16064" y="64160"/>
                    </a:cubicBezTo>
                    <a:cubicBezTo>
                      <a:pt x="16925" y="65101"/>
                      <a:pt x="17828" y="66004"/>
                      <a:pt x="18770" y="66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4C2CB51-FEDD-77CB-47F1-E46C35171786}"/>
                  </a:ext>
                </a:extLst>
              </p:cNvPr>
              <p:cNvSpPr/>
              <p:nvPr/>
            </p:nvSpPr>
            <p:spPr>
              <a:xfrm>
                <a:off x="9004676" y="3114983"/>
                <a:ext cx="31222" cy="41831"/>
              </a:xfrm>
              <a:custGeom>
                <a:avLst/>
                <a:gdLst>
                  <a:gd name="connsiteX0" fmla="*/ 24384 w 31222"/>
                  <a:gd name="connsiteY0" fmla="*/ 20779 h 41831"/>
                  <a:gd name="connsiteX1" fmla="*/ 20764 w 31222"/>
                  <a:gd name="connsiteY1" fmla="*/ 7921 h 41831"/>
                  <a:gd name="connsiteX2" fmla="*/ 14573 w 31222"/>
                  <a:gd name="connsiteY2" fmla="*/ 5825 h 41831"/>
                  <a:gd name="connsiteX3" fmla="*/ 9144 w 31222"/>
                  <a:gd name="connsiteY3" fmla="*/ 7921 h 41831"/>
                  <a:gd name="connsiteX4" fmla="*/ 6953 w 31222"/>
                  <a:gd name="connsiteY4" fmla="*/ 14302 h 41831"/>
                  <a:gd name="connsiteX5" fmla="*/ 0 w 31222"/>
                  <a:gd name="connsiteY5" fmla="*/ 14303 h 41831"/>
                  <a:gd name="connsiteX6" fmla="*/ 4572 w 31222"/>
                  <a:gd name="connsiteY6" fmla="*/ 3920 h 41831"/>
                  <a:gd name="connsiteX7" fmla="*/ 14573 w 31222"/>
                  <a:gd name="connsiteY7" fmla="*/ 15 h 41831"/>
                  <a:gd name="connsiteX8" fmla="*/ 25337 w 31222"/>
                  <a:gd name="connsiteY8" fmla="*/ 3920 h 41831"/>
                  <a:gd name="connsiteX9" fmla="*/ 31147 w 31222"/>
                  <a:gd name="connsiteY9" fmla="*/ 20780 h 41831"/>
                  <a:gd name="connsiteX10" fmla="*/ 25908 w 31222"/>
                  <a:gd name="connsiteY10" fmla="*/ 37258 h 41831"/>
                  <a:gd name="connsiteX11" fmla="*/ 14954 w 31222"/>
                  <a:gd name="connsiteY11" fmla="*/ 41830 h 41831"/>
                  <a:gd name="connsiteX12" fmla="*/ 5429 w 31222"/>
                  <a:gd name="connsiteY12" fmla="*/ 38115 h 41831"/>
                  <a:gd name="connsiteX13" fmla="*/ 286 w 31222"/>
                  <a:gd name="connsiteY13" fmla="*/ 20779 h 41831"/>
                  <a:gd name="connsiteX14" fmla="*/ 7525 w 31222"/>
                  <a:gd name="connsiteY14" fmla="*/ 25542 h 41831"/>
                  <a:gd name="connsiteX15" fmla="*/ 10192 w 31222"/>
                  <a:gd name="connsiteY15" fmla="*/ 34400 h 41831"/>
                  <a:gd name="connsiteX16" fmla="*/ 15716 w 31222"/>
                  <a:gd name="connsiteY16" fmla="*/ 36496 h 41831"/>
                  <a:gd name="connsiteX17" fmla="*/ 21526 w 31222"/>
                  <a:gd name="connsiteY17" fmla="*/ 33448 h 41831"/>
                  <a:gd name="connsiteX18" fmla="*/ 24575 w 31222"/>
                  <a:gd name="connsiteY18" fmla="*/ 25542 h 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22" h="41831">
                    <a:moveTo>
                      <a:pt x="24384" y="20779"/>
                    </a:moveTo>
                    <a:cubicBezTo>
                      <a:pt x="24384" y="14017"/>
                      <a:pt x="23146" y="9730"/>
                      <a:pt x="20764" y="7921"/>
                    </a:cubicBezTo>
                    <a:cubicBezTo>
                      <a:pt x="19069" y="6413"/>
                      <a:pt x="16835" y="5657"/>
                      <a:pt x="14573" y="5825"/>
                    </a:cubicBezTo>
                    <a:cubicBezTo>
                      <a:pt x="12552" y="5745"/>
                      <a:pt x="10587" y="6503"/>
                      <a:pt x="9144" y="7921"/>
                    </a:cubicBezTo>
                    <a:cubicBezTo>
                      <a:pt x="7659" y="9709"/>
                      <a:pt x="6880" y="11979"/>
                      <a:pt x="6953" y="14302"/>
                    </a:cubicBezTo>
                    <a:lnTo>
                      <a:pt x="0" y="14303"/>
                    </a:lnTo>
                    <a:cubicBezTo>
                      <a:pt x="309" y="10425"/>
                      <a:pt x="1920" y="6766"/>
                      <a:pt x="4572" y="3920"/>
                    </a:cubicBezTo>
                    <a:cubicBezTo>
                      <a:pt x="7236" y="1314"/>
                      <a:pt x="10847" y="-96"/>
                      <a:pt x="14573" y="15"/>
                    </a:cubicBezTo>
                    <a:cubicBezTo>
                      <a:pt x="18537" y="-163"/>
                      <a:pt x="22409" y="1242"/>
                      <a:pt x="25337" y="3920"/>
                    </a:cubicBezTo>
                    <a:cubicBezTo>
                      <a:pt x="29438" y="8544"/>
                      <a:pt x="31529" y="14611"/>
                      <a:pt x="31147" y="20780"/>
                    </a:cubicBezTo>
                    <a:cubicBezTo>
                      <a:pt x="31636" y="26748"/>
                      <a:pt x="29754" y="32668"/>
                      <a:pt x="25908" y="37258"/>
                    </a:cubicBezTo>
                    <a:cubicBezTo>
                      <a:pt x="23050" y="40237"/>
                      <a:pt x="19082" y="41894"/>
                      <a:pt x="14954" y="41830"/>
                    </a:cubicBezTo>
                    <a:cubicBezTo>
                      <a:pt x="11426" y="41827"/>
                      <a:pt x="8028" y="40502"/>
                      <a:pt x="5429" y="38115"/>
                    </a:cubicBezTo>
                    <a:cubicBezTo>
                      <a:pt x="1242" y="33378"/>
                      <a:pt x="-641" y="27034"/>
                      <a:pt x="286" y="20779"/>
                    </a:cubicBezTo>
                    <a:close/>
                    <a:moveTo>
                      <a:pt x="7525" y="25542"/>
                    </a:moveTo>
                    <a:cubicBezTo>
                      <a:pt x="6976" y="28749"/>
                      <a:pt x="7964" y="32029"/>
                      <a:pt x="10192" y="34400"/>
                    </a:cubicBezTo>
                    <a:cubicBezTo>
                      <a:pt x="11651" y="35853"/>
                      <a:pt x="13661" y="36615"/>
                      <a:pt x="15716" y="36496"/>
                    </a:cubicBezTo>
                    <a:cubicBezTo>
                      <a:pt x="17953" y="36200"/>
                      <a:pt x="20012" y="35120"/>
                      <a:pt x="21526" y="33448"/>
                    </a:cubicBezTo>
                    <a:cubicBezTo>
                      <a:pt x="23400" y="31229"/>
                      <a:pt x="24473" y="28444"/>
                      <a:pt x="24575" y="255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F40FD38-8754-B68A-D228-D9A50D9391D1}"/>
                  </a:ext>
                </a:extLst>
              </p:cNvPr>
              <p:cNvSpPr/>
              <p:nvPr/>
            </p:nvSpPr>
            <p:spPr>
              <a:xfrm>
                <a:off x="9042204" y="3094233"/>
                <a:ext cx="18769" cy="70199"/>
              </a:xfrm>
              <a:custGeom>
                <a:avLst/>
                <a:gdLst>
                  <a:gd name="connsiteX0" fmla="*/ 3334 w 18769"/>
                  <a:gd name="connsiteY0" fmla="*/ 70199 h 70199"/>
                  <a:gd name="connsiteX1" fmla="*/ 0 w 18769"/>
                  <a:gd name="connsiteY1" fmla="*/ 66866 h 70199"/>
                  <a:gd name="connsiteX2" fmla="*/ 2706 w 18769"/>
                  <a:gd name="connsiteY2" fmla="*/ 6040 h 70199"/>
                  <a:gd name="connsiteX3" fmla="*/ 0 w 18769"/>
                  <a:gd name="connsiteY3" fmla="*/ 3334 h 70199"/>
                  <a:gd name="connsiteX4" fmla="*/ 3334 w 18769"/>
                  <a:gd name="connsiteY4" fmla="*/ 0 h 70199"/>
                  <a:gd name="connsiteX5" fmla="*/ 6244 w 18769"/>
                  <a:gd name="connsiteY5" fmla="*/ 67289 h 70199"/>
                  <a:gd name="connsiteX6" fmla="*/ 3334 w 18769"/>
                  <a:gd name="connsiteY6" fmla="*/ 70199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" h="70199">
                    <a:moveTo>
                      <a:pt x="3334" y="70199"/>
                    </a:moveTo>
                    <a:lnTo>
                      <a:pt x="0" y="66866"/>
                    </a:lnTo>
                    <a:cubicBezTo>
                      <a:pt x="17544" y="50816"/>
                      <a:pt x="18755" y="23583"/>
                      <a:pt x="2706" y="6040"/>
                    </a:cubicBezTo>
                    <a:cubicBezTo>
                      <a:pt x="1844" y="5098"/>
                      <a:pt x="942" y="4195"/>
                      <a:pt x="0" y="3334"/>
                    </a:cubicBezTo>
                    <a:lnTo>
                      <a:pt x="3334" y="0"/>
                    </a:lnTo>
                    <a:cubicBezTo>
                      <a:pt x="22719" y="17778"/>
                      <a:pt x="24022" y="47904"/>
                      <a:pt x="6244" y="67289"/>
                    </a:cubicBezTo>
                    <a:cubicBezTo>
                      <a:pt x="5316" y="68301"/>
                      <a:pt x="4345" y="69272"/>
                      <a:pt x="3334" y="701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2725A273-D9F4-C6FC-6949-3F4A3ABD7A1C}"/>
                  </a:ext>
                </a:extLst>
              </p:cNvPr>
              <p:cNvSpPr/>
              <p:nvPr/>
            </p:nvSpPr>
            <p:spPr>
              <a:xfrm>
                <a:off x="9087353" y="3114860"/>
                <a:ext cx="22574" cy="41952"/>
              </a:xfrm>
              <a:custGeom>
                <a:avLst/>
                <a:gdLst>
                  <a:gd name="connsiteX0" fmla="*/ 22574 w 22574"/>
                  <a:gd name="connsiteY0" fmla="*/ 138 h 41952"/>
                  <a:gd name="connsiteX1" fmla="*/ 22574 w 22574"/>
                  <a:gd name="connsiteY1" fmla="*/ 7472 h 41952"/>
                  <a:gd name="connsiteX2" fmla="*/ 6096 w 22574"/>
                  <a:gd name="connsiteY2" fmla="*/ 19378 h 41952"/>
                  <a:gd name="connsiteX3" fmla="*/ 6096 w 22574"/>
                  <a:gd name="connsiteY3" fmla="*/ 41953 h 41952"/>
                  <a:gd name="connsiteX4" fmla="*/ 0 w 22574"/>
                  <a:gd name="connsiteY4" fmla="*/ 41953 h 41952"/>
                  <a:gd name="connsiteX5" fmla="*/ 0 w 22574"/>
                  <a:gd name="connsiteY5" fmla="*/ 138 h 41952"/>
                  <a:gd name="connsiteX6" fmla="*/ 6096 w 22574"/>
                  <a:gd name="connsiteY6" fmla="*/ 138 h 41952"/>
                  <a:gd name="connsiteX7" fmla="*/ 6096 w 22574"/>
                  <a:gd name="connsiteY7" fmla="*/ 8996 h 41952"/>
                  <a:gd name="connsiteX8" fmla="*/ 22574 w 22574"/>
                  <a:gd name="connsiteY8" fmla="*/ 138 h 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74" h="41952">
                    <a:moveTo>
                      <a:pt x="22574" y="138"/>
                    </a:moveTo>
                    <a:lnTo>
                      <a:pt x="22574" y="7472"/>
                    </a:lnTo>
                    <a:cubicBezTo>
                      <a:pt x="15050" y="6043"/>
                      <a:pt x="9620" y="9949"/>
                      <a:pt x="6096" y="19378"/>
                    </a:cubicBezTo>
                    <a:lnTo>
                      <a:pt x="6096" y="41953"/>
                    </a:lnTo>
                    <a:lnTo>
                      <a:pt x="0" y="41953"/>
                    </a:lnTo>
                    <a:lnTo>
                      <a:pt x="0" y="138"/>
                    </a:lnTo>
                    <a:lnTo>
                      <a:pt x="6096" y="138"/>
                    </a:lnTo>
                    <a:lnTo>
                      <a:pt x="6096" y="8996"/>
                    </a:lnTo>
                    <a:cubicBezTo>
                      <a:pt x="9111" y="2806"/>
                      <a:pt x="15748" y="-762"/>
                      <a:pt x="22574" y="1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2084A2CE-F1C1-3AEC-C01F-3B3EFD1E28AB}"/>
                  </a:ext>
                </a:extLst>
              </p:cNvPr>
              <p:cNvSpPr/>
              <p:nvPr/>
            </p:nvSpPr>
            <p:spPr>
              <a:xfrm>
                <a:off x="9134406" y="3097281"/>
                <a:ext cx="6095" cy="59531"/>
              </a:xfrm>
              <a:custGeom>
                <a:avLst/>
                <a:gdLst>
                  <a:gd name="connsiteX0" fmla="*/ 6096 w 6095"/>
                  <a:gd name="connsiteY0" fmla="*/ 0 h 59531"/>
                  <a:gd name="connsiteX1" fmla="*/ 6096 w 6095"/>
                  <a:gd name="connsiteY1" fmla="*/ 7906 h 59531"/>
                  <a:gd name="connsiteX2" fmla="*/ 0 w 6095"/>
                  <a:gd name="connsiteY2" fmla="*/ 7906 h 59531"/>
                  <a:gd name="connsiteX3" fmla="*/ 0 w 6095"/>
                  <a:gd name="connsiteY3" fmla="*/ 0 h 59531"/>
                  <a:gd name="connsiteX4" fmla="*/ 6096 w 6095"/>
                  <a:gd name="connsiteY4" fmla="*/ 59531 h 59531"/>
                  <a:gd name="connsiteX5" fmla="*/ 0 w 6095"/>
                  <a:gd name="connsiteY5" fmla="*/ 59531 h 59531"/>
                  <a:gd name="connsiteX6" fmla="*/ 0 w 6095"/>
                  <a:gd name="connsiteY6" fmla="*/ 17717 h 59531"/>
                  <a:gd name="connsiteX7" fmla="*/ 6096 w 6095"/>
                  <a:gd name="connsiteY7" fmla="*/ 17717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5" h="59531">
                    <a:moveTo>
                      <a:pt x="6096" y="0"/>
                    </a:moveTo>
                    <a:lnTo>
                      <a:pt x="6096" y="7906"/>
                    </a:lnTo>
                    <a:lnTo>
                      <a:pt x="0" y="7906"/>
                    </a:lnTo>
                    <a:lnTo>
                      <a:pt x="0" y="0"/>
                    </a:lnTo>
                    <a:close/>
                    <a:moveTo>
                      <a:pt x="6096" y="59531"/>
                    </a:moveTo>
                    <a:lnTo>
                      <a:pt x="0" y="59531"/>
                    </a:lnTo>
                    <a:lnTo>
                      <a:pt x="0" y="17717"/>
                    </a:lnTo>
                    <a:lnTo>
                      <a:pt x="6096" y="1771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99E4DC06-678F-2D52-2B4C-A182BC040EAB}"/>
                  </a:ext>
                </a:extLst>
              </p:cNvPr>
              <p:cNvSpPr/>
              <p:nvPr/>
            </p:nvSpPr>
            <p:spPr>
              <a:xfrm>
                <a:off x="9158790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B83ECE31-91E5-CC4C-3D8D-5AB4DB02CD92}"/>
                  </a:ext>
                </a:extLst>
              </p:cNvPr>
              <p:cNvSpPr/>
              <p:nvPr/>
            </p:nvSpPr>
            <p:spPr>
              <a:xfrm>
                <a:off x="8383741" y="2885540"/>
                <a:ext cx="93630" cy="133353"/>
              </a:xfrm>
              <a:custGeom>
                <a:avLst/>
                <a:gdLst>
                  <a:gd name="connsiteX0" fmla="*/ 62484 w 93630"/>
                  <a:gd name="connsiteY0" fmla="*/ 132779 h 133353"/>
                  <a:gd name="connsiteX1" fmla="*/ 61055 w 93630"/>
                  <a:gd name="connsiteY1" fmla="*/ 121349 h 133353"/>
                  <a:gd name="connsiteX2" fmla="*/ 36100 w 93630"/>
                  <a:gd name="connsiteY2" fmla="*/ 133350 h 133353"/>
                  <a:gd name="connsiteX3" fmla="*/ 0 w 93630"/>
                  <a:gd name="connsiteY3" fmla="*/ 88868 h 133353"/>
                  <a:gd name="connsiteX4" fmla="*/ 38767 w 93630"/>
                  <a:gd name="connsiteY4" fmla="*/ 42863 h 133353"/>
                  <a:gd name="connsiteX5" fmla="*/ 61246 w 93630"/>
                  <a:gd name="connsiteY5" fmla="*/ 53721 h 133353"/>
                  <a:gd name="connsiteX6" fmla="*/ 61246 w 93630"/>
                  <a:gd name="connsiteY6" fmla="*/ 16859 h 133353"/>
                  <a:gd name="connsiteX7" fmla="*/ 47434 w 93630"/>
                  <a:gd name="connsiteY7" fmla="*/ 14954 h 133353"/>
                  <a:gd name="connsiteX8" fmla="*/ 47434 w 93630"/>
                  <a:gd name="connsiteY8" fmla="*/ 8001 h 133353"/>
                  <a:gd name="connsiteX9" fmla="*/ 80105 w 93630"/>
                  <a:gd name="connsiteY9" fmla="*/ 0 h 133353"/>
                  <a:gd name="connsiteX10" fmla="*/ 82772 w 93630"/>
                  <a:gd name="connsiteY10" fmla="*/ 1619 h 133353"/>
                  <a:gd name="connsiteX11" fmla="*/ 82010 w 93630"/>
                  <a:gd name="connsiteY11" fmla="*/ 26765 h 133353"/>
                  <a:gd name="connsiteX12" fmla="*/ 82010 w 93630"/>
                  <a:gd name="connsiteY12" fmla="*/ 122015 h 133353"/>
                  <a:gd name="connsiteX13" fmla="*/ 93631 w 93630"/>
                  <a:gd name="connsiteY13" fmla="*/ 124016 h 133353"/>
                  <a:gd name="connsiteX14" fmla="*/ 93631 w 93630"/>
                  <a:gd name="connsiteY14" fmla="*/ 131159 h 133353"/>
                  <a:gd name="connsiteX15" fmla="*/ 44672 w 93630"/>
                  <a:gd name="connsiteY15" fmla="*/ 120682 h 133353"/>
                  <a:gd name="connsiteX16" fmla="*/ 60388 w 93630"/>
                  <a:gd name="connsiteY16" fmla="*/ 113347 h 133353"/>
                  <a:gd name="connsiteX17" fmla="*/ 60388 w 93630"/>
                  <a:gd name="connsiteY17" fmla="*/ 62103 h 133353"/>
                  <a:gd name="connsiteX18" fmla="*/ 44863 w 93630"/>
                  <a:gd name="connsiteY18" fmla="*/ 55340 h 133353"/>
                  <a:gd name="connsiteX19" fmla="*/ 22860 w 93630"/>
                  <a:gd name="connsiteY19" fmla="*/ 88487 h 133353"/>
                  <a:gd name="connsiteX20" fmla="*/ 44672 w 93630"/>
                  <a:gd name="connsiteY20" fmla="*/ 120682 h 13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630" h="133353">
                    <a:moveTo>
                      <a:pt x="62484" y="132779"/>
                    </a:moveTo>
                    <a:lnTo>
                      <a:pt x="61055" y="121349"/>
                    </a:lnTo>
                    <a:cubicBezTo>
                      <a:pt x="55089" y="129054"/>
                      <a:pt x="45843" y="133501"/>
                      <a:pt x="36100" y="133350"/>
                    </a:cubicBezTo>
                    <a:cubicBezTo>
                      <a:pt x="15050" y="133350"/>
                      <a:pt x="0" y="116396"/>
                      <a:pt x="0" y="88868"/>
                    </a:cubicBezTo>
                    <a:cubicBezTo>
                      <a:pt x="0" y="61341"/>
                      <a:pt x="17717" y="42863"/>
                      <a:pt x="38767" y="42863"/>
                    </a:cubicBezTo>
                    <a:cubicBezTo>
                      <a:pt x="47568" y="42665"/>
                      <a:pt x="55929" y="46704"/>
                      <a:pt x="61246" y="53721"/>
                    </a:cubicBezTo>
                    <a:lnTo>
                      <a:pt x="61246" y="16859"/>
                    </a:lnTo>
                    <a:lnTo>
                      <a:pt x="47434" y="14954"/>
                    </a:lnTo>
                    <a:lnTo>
                      <a:pt x="47434" y="8001"/>
                    </a:lnTo>
                    <a:lnTo>
                      <a:pt x="80105" y="0"/>
                    </a:lnTo>
                    <a:lnTo>
                      <a:pt x="82772" y="1619"/>
                    </a:lnTo>
                    <a:lnTo>
                      <a:pt x="82010" y="26765"/>
                    </a:lnTo>
                    <a:lnTo>
                      <a:pt x="82010" y="122015"/>
                    </a:lnTo>
                    <a:lnTo>
                      <a:pt x="93631" y="124016"/>
                    </a:lnTo>
                    <a:lnTo>
                      <a:pt x="93631" y="131159"/>
                    </a:lnTo>
                    <a:close/>
                    <a:moveTo>
                      <a:pt x="44672" y="120682"/>
                    </a:moveTo>
                    <a:cubicBezTo>
                      <a:pt x="50719" y="120597"/>
                      <a:pt x="56439" y="117927"/>
                      <a:pt x="60388" y="113347"/>
                    </a:cubicBezTo>
                    <a:lnTo>
                      <a:pt x="60388" y="62103"/>
                    </a:lnTo>
                    <a:cubicBezTo>
                      <a:pt x="56293" y="57911"/>
                      <a:pt x="50722" y="55484"/>
                      <a:pt x="44863" y="55340"/>
                    </a:cubicBezTo>
                    <a:cubicBezTo>
                      <a:pt x="32861" y="55340"/>
                      <a:pt x="22860" y="65627"/>
                      <a:pt x="22860" y="88487"/>
                    </a:cubicBezTo>
                    <a:cubicBezTo>
                      <a:pt x="22860" y="111347"/>
                      <a:pt x="32004" y="120682"/>
                      <a:pt x="44672" y="12068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1E5034FD-56E2-0359-0460-9D51C28FD274}"/>
                  </a:ext>
                </a:extLst>
              </p:cNvPr>
              <p:cNvSpPr/>
              <p:nvPr/>
            </p:nvSpPr>
            <p:spPr>
              <a:xfrm>
                <a:off x="8484706" y="2886565"/>
                <a:ext cx="45910" cy="130134"/>
              </a:xfrm>
              <a:custGeom>
                <a:avLst/>
                <a:gdLst>
                  <a:gd name="connsiteX0" fmla="*/ 45911 w 45910"/>
                  <a:gd name="connsiteY0" fmla="*/ 130134 h 130134"/>
                  <a:gd name="connsiteX1" fmla="*/ 1715 w 45910"/>
                  <a:gd name="connsiteY1" fmla="*/ 130134 h 130134"/>
                  <a:gd name="connsiteX2" fmla="*/ 1715 w 45910"/>
                  <a:gd name="connsiteY2" fmla="*/ 122895 h 130134"/>
                  <a:gd name="connsiteX3" fmla="*/ 13145 w 45910"/>
                  <a:gd name="connsiteY3" fmla="*/ 120609 h 130134"/>
                  <a:gd name="connsiteX4" fmla="*/ 13145 w 45910"/>
                  <a:gd name="connsiteY4" fmla="*/ 92796 h 130134"/>
                  <a:gd name="connsiteX5" fmla="*/ 13145 w 45910"/>
                  <a:gd name="connsiteY5" fmla="*/ 84414 h 130134"/>
                  <a:gd name="connsiteX6" fmla="*/ 12668 w 45910"/>
                  <a:gd name="connsiteY6" fmla="*/ 61935 h 130134"/>
                  <a:gd name="connsiteX7" fmla="*/ 0 w 45910"/>
                  <a:gd name="connsiteY7" fmla="*/ 60316 h 130134"/>
                  <a:gd name="connsiteX8" fmla="*/ 0 w 45910"/>
                  <a:gd name="connsiteY8" fmla="*/ 53553 h 130134"/>
                  <a:gd name="connsiteX9" fmla="*/ 32099 w 45910"/>
                  <a:gd name="connsiteY9" fmla="*/ 42314 h 130134"/>
                  <a:gd name="connsiteX10" fmla="*/ 34957 w 45910"/>
                  <a:gd name="connsiteY10" fmla="*/ 44028 h 130134"/>
                  <a:gd name="connsiteX11" fmla="*/ 34385 w 45910"/>
                  <a:gd name="connsiteY11" fmla="*/ 69269 h 130134"/>
                  <a:gd name="connsiteX12" fmla="*/ 34385 w 45910"/>
                  <a:gd name="connsiteY12" fmla="*/ 92034 h 130134"/>
                  <a:gd name="connsiteX13" fmla="*/ 34385 w 45910"/>
                  <a:gd name="connsiteY13" fmla="*/ 120038 h 130134"/>
                  <a:gd name="connsiteX14" fmla="*/ 45244 w 45910"/>
                  <a:gd name="connsiteY14" fmla="*/ 122228 h 130134"/>
                  <a:gd name="connsiteX15" fmla="*/ 10573 w 45910"/>
                  <a:gd name="connsiteY15" fmla="*/ 12881 h 130134"/>
                  <a:gd name="connsiteX16" fmla="*/ 23409 w 45910"/>
                  <a:gd name="connsiteY16" fmla="*/ 0 h 130134"/>
                  <a:gd name="connsiteX17" fmla="*/ 24194 w 45910"/>
                  <a:gd name="connsiteY17" fmla="*/ 23 h 130134"/>
                  <a:gd name="connsiteX18" fmla="*/ 36957 w 45910"/>
                  <a:gd name="connsiteY18" fmla="*/ 12786 h 130134"/>
                  <a:gd name="connsiteX19" fmla="*/ 24194 w 45910"/>
                  <a:gd name="connsiteY19" fmla="*/ 25549 h 130134"/>
                  <a:gd name="connsiteX20" fmla="*/ 10594 w 45910"/>
                  <a:gd name="connsiteY20" fmla="*/ 13477 h 130134"/>
                  <a:gd name="connsiteX21" fmla="*/ 10573 w 45910"/>
                  <a:gd name="connsiteY21" fmla="*/ 12500 h 1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10" h="130134">
                    <a:moveTo>
                      <a:pt x="45911" y="130134"/>
                    </a:moveTo>
                    <a:lnTo>
                      <a:pt x="1715" y="130134"/>
                    </a:lnTo>
                    <a:lnTo>
                      <a:pt x="1715" y="122895"/>
                    </a:lnTo>
                    <a:lnTo>
                      <a:pt x="13145" y="120609"/>
                    </a:lnTo>
                    <a:cubicBezTo>
                      <a:pt x="13145" y="111846"/>
                      <a:pt x="13145" y="100416"/>
                      <a:pt x="13145" y="92796"/>
                    </a:cubicBezTo>
                    <a:lnTo>
                      <a:pt x="13145" y="84414"/>
                    </a:lnTo>
                    <a:cubicBezTo>
                      <a:pt x="13145" y="74889"/>
                      <a:pt x="13145" y="69079"/>
                      <a:pt x="12668" y="61935"/>
                    </a:cubicBezTo>
                    <a:lnTo>
                      <a:pt x="0" y="60316"/>
                    </a:lnTo>
                    <a:lnTo>
                      <a:pt x="0" y="53553"/>
                    </a:lnTo>
                    <a:lnTo>
                      <a:pt x="32099" y="42314"/>
                    </a:lnTo>
                    <a:lnTo>
                      <a:pt x="34957" y="44028"/>
                    </a:lnTo>
                    <a:lnTo>
                      <a:pt x="34385" y="69269"/>
                    </a:lnTo>
                    <a:lnTo>
                      <a:pt x="34385" y="92034"/>
                    </a:lnTo>
                    <a:cubicBezTo>
                      <a:pt x="34385" y="99654"/>
                      <a:pt x="34385" y="111084"/>
                      <a:pt x="34385" y="120038"/>
                    </a:cubicBezTo>
                    <a:lnTo>
                      <a:pt x="45244" y="122228"/>
                    </a:lnTo>
                    <a:close/>
                    <a:moveTo>
                      <a:pt x="10573" y="12881"/>
                    </a:moveTo>
                    <a:cubicBezTo>
                      <a:pt x="10560" y="5780"/>
                      <a:pt x="16307" y="13"/>
                      <a:pt x="23409" y="0"/>
                    </a:cubicBezTo>
                    <a:cubicBezTo>
                      <a:pt x="23671" y="0"/>
                      <a:pt x="23932" y="7"/>
                      <a:pt x="24194" y="23"/>
                    </a:cubicBezTo>
                    <a:cubicBezTo>
                      <a:pt x="31243" y="23"/>
                      <a:pt x="36957" y="5737"/>
                      <a:pt x="36957" y="12786"/>
                    </a:cubicBezTo>
                    <a:cubicBezTo>
                      <a:pt x="36957" y="19835"/>
                      <a:pt x="31243" y="25549"/>
                      <a:pt x="24194" y="25549"/>
                    </a:cubicBezTo>
                    <a:cubicBezTo>
                      <a:pt x="17104" y="25971"/>
                      <a:pt x="11016" y="20566"/>
                      <a:pt x="10594" y="13477"/>
                    </a:cubicBezTo>
                    <a:cubicBezTo>
                      <a:pt x="10575" y="13152"/>
                      <a:pt x="10568" y="12826"/>
                      <a:pt x="10573" y="125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5582E2F2-0DED-1CC9-FF64-0CCFE3E5B033}"/>
                  </a:ext>
                </a:extLst>
              </p:cNvPr>
              <p:cNvSpPr/>
              <p:nvPr/>
            </p:nvSpPr>
            <p:spPr>
              <a:xfrm>
                <a:off x="8541989" y="2928314"/>
                <a:ext cx="77114" cy="90664"/>
              </a:xfrm>
              <a:custGeom>
                <a:avLst/>
                <a:gdLst>
                  <a:gd name="connsiteX0" fmla="*/ 22537 w 77114"/>
                  <a:gd name="connsiteY0" fmla="*/ 43047 h 90664"/>
                  <a:gd name="connsiteX1" fmla="*/ 49302 w 77114"/>
                  <a:gd name="connsiteY1" fmla="*/ 76480 h 90664"/>
                  <a:gd name="connsiteX2" fmla="*/ 71781 w 77114"/>
                  <a:gd name="connsiteY2" fmla="*/ 64478 h 90664"/>
                  <a:gd name="connsiteX3" fmla="*/ 77115 w 77114"/>
                  <a:gd name="connsiteY3" fmla="*/ 68383 h 90664"/>
                  <a:gd name="connsiteX4" fmla="*/ 42349 w 77114"/>
                  <a:gd name="connsiteY4" fmla="*/ 90577 h 90664"/>
                  <a:gd name="connsiteX5" fmla="*/ 58 w 77114"/>
                  <a:gd name="connsiteY5" fmla="*/ 45523 h 90664"/>
                  <a:gd name="connsiteX6" fmla="*/ 41031 w 77114"/>
                  <a:gd name="connsiteY6" fmla="*/ 123 h 90664"/>
                  <a:gd name="connsiteX7" fmla="*/ 44635 w 77114"/>
                  <a:gd name="connsiteY7" fmla="*/ 89 h 90664"/>
                  <a:gd name="connsiteX8" fmla="*/ 77115 w 77114"/>
                  <a:gd name="connsiteY8" fmla="*/ 24664 h 90664"/>
                  <a:gd name="connsiteX9" fmla="*/ 66923 w 77114"/>
                  <a:gd name="connsiteY9" fmla="*/ 32569 h 90664"/>
                  <a:gd name="connsiteX10" fmla="*/ 55398 w 77114"/>
                  <a:gd name="connsiteY10" fmla="*/ 19996 h 90664"/>
                  <a:gd name="connsiteX11" fmla="*/ 53017 w 77114"/>
                  <a:gd name="connsiteY11" fmla="*/ 9328 h 90664"/>
                  <a:gd name="connsiteX12" fmla="*/ 46635 w 77114"/>
                  <a:gd name="connsiteY12" fmla="*/ 8566 h 90664"/>
                  <a:gd name="connsiteX13" fmla="*/ 22537 w 77114"/>
                  <a:gd name="connsiteY13" fmla="*/ 43047 h 9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114" h="90664">
                    <a:moveTo>
                      <a:pt x="22537" y="43047"/>
                    </a:moveTo>
                    <a:cubicBezTo>
                      <a:pt x="22537" y="64669"/>
                      <a:pt x="33395" y="76480"/>
                      <a:pt x="49302" y="76480"/>
                    </a:cubicBezTo>
                    <a:cubicBezTo>
                      <a:pt x="58336" y="76514"/>
                      <a:pt x="66783" y="72004"/>
                      <a:pt x="71781" y="64478"/>
                    </a:cubicBezTo>
                    <a:lnTo>
                      <a:pt x="77115" y="68383"/>
                    </a:lnTo>
                    <a:cubicBezTo>
                      <a:pt x="71690" y="82640"/>
                      <a:pt x="57564" y="91658"/>
                      <a:pt x="42349" y="90577"/>
                    </a:cubicBezTo>
                    <a:cubicBezTo>
                      <a:pt x="17869" y="90577"/>
                      <a:pt x="58" y="74289"/>
                      <a:pt x="58" y="45523"/>
                    </a:cubicBezTo>
                    <a:cubicBezTo>
                      <a:pt x="-1165" y="21672"/>
                      <a:pt x="17180" y="1346"/>
                      <a:pt x="41031" y="123"/>
                    </a:cubicBezTo>
                    <a:cubicBezTo>
                      <a:pt x="42231" y="62"/>
                      <a:pt x="43434" y="50"/>
                      <a:pt x="44635" y="89"/>
                    </a:cubicBezTo>
                    <a:cubicBezTo>
                      <a:pt x="60110" y="-1084"/>
                      <a:pt x="74036" y="9452"/>
                      <a:pt x="77115" y="24664"/>
                    </a:cubicBezTo>
                    <a:cubicBezTo>
                      <a:pt x="76290" y="29548"/>
                      <a:pt x="71859" y="32985"/>
                      <a:pt x="66923" y="32569"/>
                    </a:cubicBezTo>
                    <a:cubicBezTo>
                      <a:pt x="60542" y="32569"/>
                      <a:pt x="56446" y="28569"/>
                      <a:pt x="55398" y="19996"/>
                    </a:cubicBezTo>
                    <a:lnTo>
                      <a:pt x="53017" y="9328"/>
                    </a:lnTo>
                    <a:cubicBezTo>
                      <a:pt x="50932" y="8794"/>
                      <a:pt x="48786" y="8538"/>
                      <a:pt x="46635" y="8566"/>
                    </a:cubicBezTo>
                    <a:cubicBezTo>
                      <a:pt x="33490" y="8566"/>
                      <a:pt x="22537" y="19520"/>
                      <a:pt x="22537" y="4304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08F9B74F-4CDA-6078-3A2B-0CC155C48742}"/>
                  </a:ext>
                </a:extLst>
              </p:cNvPr>
              <p:cNvSpPr/>
              <p:nvPr/>
            </p:nvSpPr>
            <p:spPr>
              <a:xfrm>
                <a:off x="8625581" y="2906495"/>
                <a:ext cx="59626" cy="112692"/>
              </a:xfrm>
              <a:custGeom>
                <a:avLst/>
                <a:gdLst>
                  <a:gd name="connsiteX0" fmla="*/ 44482 w 59626"/>
                  <a:gd name="connsiteY0" fmla="*/ 100679 h 112692"/>
                  <a:gd name="connsiteX1" fmla="*/ 55340 w 59626"/>
                  <a:gd name="connsiteY1" fmla="*/ 96203 h 112692"/>
                  <a:gd name="connsiteX2" fmla="*/ 59626 w 59626"/>
                  <a:gd name="connsiteY2" fmla="*/ 100679 h 112692"/>
                  <a:gd name="connsiteX3" fmla="*/ 36100 w 59626"/>
                  <a:gd name="connsiteY3" fmla="*/ 112490 h 112692"/>
                  <a:gd name="connsiteX4" fmla="*/ 13274 w 59626"/>
                  <a:gd name="connsiteY4" fmla="*/ 95330 h 112692"/>
                  <a:gd name="connsiteX5" fmla="*/ 13240 w 59626"/>
                  <a:gd name="connsiteY5" fmla="*/ 89916 h 112692"/>
                  <a:gd name="connsiteX6" fmla="*/ 13240 w 59626"/>
                  <a:gd name="connsiteY6" fmla="*/ 73343 h 112692"/>
                  <a:gd name="connsiteX7" fmla="*/ 13240 w 59626"/>
                  <a:gd name="connsiteY7" fmla="*/ 35243 h 112692"/>
                  <a:gd name="connsiteX8" fmla="*/ 0 w 59626"/>
                  <a:gd name="connsiteY8" fmla="*/ 35243 h 112692"/>
                  <a:gd name="connsiteX9" fmla="*/ 0 w 59626"/>
                  <a:gd name="connsiteY9" fmla="*/ 25718 h 112692"/>
                  <a:gd name="connsiteX10" fmla="*/ 15145 w 59626"/>
                  <a:gd name="connsiteY10" fmla="*/ 24479 h 112692"/>
                  <a:gd name="connsiteX11" fmla="*/ 21908 w 59626"/>
                  <a:gd name="connsiteY11" fmla="*/ 0 h 112692"/>
                  <a:gd name="connsiteX12" fmla="*/ 36385 w 59626"/>
                  <a:gd name="connsiteY12" fmla="*/ 0 h 112692"/>
                  <a:gd name="connsiteX13" fmla="*/ 35147 w 59626"/>
                  <a:gd name="connsiteY13" fmla="*/ 24479 h 112692"/>
                  <a:gd name="connsiteX14" fmla="*/ 56579 w 59626"/>
                  <a:gd name="connsiteY14" fmla="*/ 24479 h 112692"/>
                  <a:gd name="connsiteX15" fmla="*/ 56579 w 59626"/>
                  <a:gd name="connsiteY15" fmla="*/ 35338 h 112692"/>
                  <a:gd name="connsiteX16" fmla="*/ 34957 w 59626"/>
                  <a:gd name="connsiteY16" fmla="*/ 35338 h 112692"/>
                  <a:gd name="connsiteX17" fmla="*/ 34957 w 59626"/>
                  <a:gd name="connsiteY17" fmla="*/ 88011 h 112692"/>
                  <a:gd name="connsiteX18" fmla="*/ 44482 w 59626"/>
                  <a:gd name="connsiteY18" fmla="*/ 100679 h 1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26" h="112692">
                    <a:moveTo>
                      <a:pt x="44482" y="100679"/>
                    </a:moveTo>
                    <a:cubicBezTo>
                      <a:pt x="48500" y="100443"/>
                      <a:pt x="52323" y="98867"/>
                      <a:pt x="55340" y="96203"/>
                    </a:cubicBezTo>
                    <a:lnTo>
                      <a:pt x="59626" y="100679"/>
                    </a:lnTo>
                    <a:cubicBezTo>
                      <a:pt x="54532" y="108620"/>
                      <a:pt x="45511" y="113149"/>
                      <a:pt x="36100" y="112490"/>
                    </a:cubicBezTo>
                    <a:cubicBezTo>
                      <a:pt x="25058" y="114055"/>
                      <a:pt x="14838" y="106372"/>
                      <a:pt x="13274" y="95330"/>
                    </a:cubicBezTo>
                    <a:cubicBezTo>
                      <a:pt x="13019" y="93535"/>
                      <a:pt x="13008" y="91714"/>
                      <a:pt x="13240" y="89916"/>
                    </a:cubicBezTo>
                    <a:cubicBezTo>
                      <a:pt x="13240" y="84582"/>
                      <a:pt x="13240" y="80391"/>
                      <a:pt x="13240" y="73343"/>
                    </a:cubicBezTo>
                    <a:lnTo>
                      <a:pt x="13240" y="35243"/>
                    </a:lnTo>
                    <a:lnTo>
                      <a:pt x="0" y="35243"/>
                    </a:lnTo>
                    <a:lnTo>
                      <a:pt x="0" y="25718"/>
                    </a:lnTo>
                    <a:lnTo>
                      <a:pt x="15145" y="24479"/>
                    </a:lnTo>
                    <a:lnTo>
                      <a:pt x="21908" y="0"/>
                    </a:lnTo>
                    <a:lnTo>
                      <a:pt x="36385" y="0"/>
                    </a:lnTo>
                    <a:lnTo>
                      <a:pt x="35147" y="24479"/>
                    </a:lnTo>
                    <a:lnTo>
                      <a:pt x="56579" y="24479"/>
                    </a:lnTo>
                    <a:lnTo>
                      <a:pt x="56579" y="35338"/>
                    </a:lnTo>
                    <a:lnTo>
                      <a:pt x="34957" y="35338"/>
                    </a:lnTo>
                    <a:lnTo>
                      <a:pt x="34957" y="88011"/>
                    </a:lnTo>
                    <a:cubicBezTo>
                      <a:pt x="34957" y="96679"/>
                      <a:pt x="38767" y="100679"/>
                      <a:pt x="44482" y="10067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895B761-FCCF-3892-D504-C0F6D6DB6A18}"/>
                  </a:ext>
                </a:extLst>
              </p:cNvPr>
              <p:cNvSpPr/>
              <p:nvPr/>
            </p:nvSpPr>
            <p:spPr>
              <a:xfrm>
                <a:off x="8689113" y="2885064"/>
                <a:ext cx="45720" cy="131635"/>
              </a:xfrm>
              <a:custGeom>
                <a:avLst/>
                <a:gdLst>
                  <a:gd name="connsiteX0" fmla="*/ 45720 w 45720"/>
                  <a:gd name="connsiteY0" fmla="*/ 131636 h 131635"/>
                  <a:gd name="connsiteX1" fmla="*/ 1429 w 45720"/>
                  <a:gd name="connsiteY1" fmla="*/ 131636 h 131635"/>
                  <a:gd name="connsiteX2" fmla="*/ 1429 w 45720"/>
                  <a:gd name="connsiteY2" fmla="*/ 124397 h 131635"/>
                  <a:gd name="connsiteX3" fmla="*/ 13240 w 45720"/>
                  <a:gd name="connsiteY3" fmla="*/ 122016 h 131635"/>
                  <a:gd name="connsiteX4" fmla="*/ 13240 w 45720"/>
                  <a:gd name="connsiteY4" fmla="*/ 94203 h 131635"/>
                  <a:gd name="connsiteX5" fmla="*/ 13240 w 45720"/>
                  <a:gd name="connsiteY5" fmla="*/ 85821 h 131635"/>
                  <a:gd name="connsiteX6" fmla="*/ 12668 w 45720"/>
                  <a:gd name="connsiteY6" fmla="*/ 63342 h 131635"/>
                  <a:gd name="connsiteX7" fmla="*/ 0 w 45720"/>
                  <a:gd name="connsiteY7" fmla="*/ 61722 h 131635"/>
                  <a:gd name="connsiteX8" fmla="*/ 0 w 45720"/>
                  <a:gd name="connsiteY8" fmla="*/ 54960 h 131635"/>
                  <a:gd name="connsiteX9" fmla="*/ 32099 w 45720"/>
                  <a:gd name="connsiteY9" fmla="*/ 43720 h 131635"/>
                  <a:gd name="connsiteX10" fmla="*/ 34957 w 45720"/>
                  <a:gd name="connsiteY10" fmla="*/ 45435 h 131635"/>
                  <a:gd name="connsiteX11" fmla="*/ 34480 w 45720"/>
                  <a:gd name="connsiteY11" fmla="*/ 70676 h 131635"/>
                  <a:gd name="connsiteX12" fmla="*/ 34480 w 45720"/>
                  <a:gd name="connsiteY12" fmla="*/ 93536 h 131635"/>
                  <a:gd name="connsiteX13" fmla="*/ 34480 w 45720"/>
                  <a:gd name="connsiteY13" fmla="*/ 121539 h 131635"/>
                  <a:gd name="connsiteX14" fmla="*/ 45339 w 45720"/>
                  <a:gd name="connsiteY14" fmla="*/ 123730 h 131635"/>
                  <a:gd name="connsiteX15" fmla="*/ 10382 w 45720"/>
                  <a:gd name="connsiteY15" fmla="*/ 14383 h 131635"/>
                  <a:gd name="connsiteX16" fmla="*/ 23023 w 45720"/>
                  <a:gd name="connsiteY16" fmla="*/ 28 h 131635"/>
                  <a:gd name="connsiteX17" fmla="*/ 37379 w 45720"/>
                  <a:gd name="connsiteY17" fmla="*/ 12669 h 131635"/>
                  <a:gd name="connsiteX18" fmla="*/ 24738 w 45720"/>
                  <a:gd name="connsiteY18" fmla="*/ 27024 h 131635"/>
                  <a:gd name="connsiteX19" fmla="*/ 23908 w 45720"/>
                  <a:gd name="connsiteY19" fmla="*/ 27051 h 131635"/>
                  <a:gd name="connsiteX20" fmla="*/ 10401 w 45720"/>
                  <a:gd name="connsiteY20" fmla="*/ 15077 h 131635"/>
                  <a:gd name="connsiteX21" fmla="*/ 10382 w 45720"/>
                  <a:gd name="connsiteY21" fmla="*/ 14002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720" h="131635">
                    <a:moveTo>
                      <a:pt x="45720" y="131636"/>
                    </a:moveTo>
                    <a:lnTo>
                      <a:pt x="1429" y="131636"/>
                    </a:lnTo>
                    <a:lnTo>
                      <a:pt x="1429" y="124397"/>
                    </a:lnTo>
                    <a:lnTo>
                      <a:pt x="13240" y="122016"/>
                    </a:lnTo>
                    <a:cubicBezTo>
                      <a:pt x="13240" y="113253"/>
                      <a:pt x="13240" y="101823"/>
                      <a:pt x="13240" y="94203"/>
                    </a:cubicBezTo>
                    <a:lnTo>
                      <a:pt x="13240" y="85821"/>
                    </a:lnTo>
                    <a:cubicBezTo>
                      <a:pt x="13240" y="76296"/>
                      <a:pt x="13240" y="70485"/>
                      <a:pt x="12668" y="63342"/>
                    </a:cubicBezTo>
                    <a:lnTo>
                      <a:pt x="0" y="61722"/>
                    </a:lnTo>
                    <a:lnTo>
                      <a:pt x="0" y="54960"/>
                    </a:lnTo>
                    <a:lnTo>
                      <a:pt x="32099" y="43720"/>
                    </a:lnTo>
                    <a:lnTo>
                      <a:pt x="34957" y="45435"/>
                    </a:lnTo>
                    <a:lnTo>
                      <a:pt x="34480" y="70676"/>
                    </a:lnTo>
                    <a:lnTo>
                      <a:pt x="34480" y="93536"/>
                    </a:lnTo>
                    <a:cubicBezTo>
                      <a:pt x="34480" y="101156"/>
                      <a:pt x="34480" y="112586"/>
                      <a:pt x="34480" y="121539"/>
                    </a:cubicBezTo>
                    <a:lnTo>
                      <a:pt x="45339" y="123730"/>
                    </a:lnTo>
                    <a:close/>
                    <a:moveTo>
                      <a:pt x="10382" y="14383"/>
                    </a:moveTo>
                    <a:cubicBezTo>
                      <a:pt x="9909" y="6928"/>
                      <a:pt x="15568" y="501"/>
                      <a:pt x="23023" y="28"/>
                    </a:cubicBezTo>
                    <a:cubicBezTo>
                      <a:pt x="30478" y="-446"/>
                      <a:pt x="36905" y="5214"/>
                      <a:pt x="37379" y="12669"/>
                    </a:cubicBezTo>
                    <a:cubicBezTo>
                      <a:pt x="37852" y="20124"/>
                      <a:pt x="32193" y="26551"/>
                      <a:pt x="24738" y="27024"/>
                    </a:cubicBezTo>
                    <a:cubicBezTo>
                      <a:pt x="24461" y="27042"/>
                      <a:pt x="24185" y="27051"/>
                      <a:pt x="23908" y="27051"/>
                    </a:cubicBezTo>
                    <a:cubicBezTo>
                      <a:pt x="16871" y="27474"/>
                      <a:pt x="10824" y="22113"/>
                      <a:pt x="10401" y="15077"/>
                    </a:cubicBezTo>
                    <a:cubicBezTo>
                      <a:pt x="10380" y="14719"/>
                      <a:pt x="10373" y="14361"/>
                      <a:pt x="10382" y="14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6F85D5F-AC01-89B3-09AB-DF6B618F0B62}"/>
                  </a:ext>
                </a:extLst>
              </p:cNvPr>
              <p:cNvSpPr/>
              <p:nvPr/>
            </p:nvSpPr>
            <p:spPr>
              <a:xfrm>
                <a:off x="8745973" y="2925537"/>
                <a:ext cx="86304" cy="96219"/>
              </a:xfrm>
              <a:custGeom>
                <a:avLst/>
                <a:gdLst>
                  <a:gd name="connsiteX0" fmla="*/ 290 w 86304"/>
                  <a:gd name="connsiteY0" fmla="*/ 48110 h 96219"/>
                  <a:gd name="connsiteX1" fmla="*/ 38195 w 86304"/>
                  <a:gd name="connsiteY1" fmla="*/ 290 h 96219"/>
                  <a:gd name="connsiteX2" fmla="*/ 86015 w 86304"/>
                  <a:gd name="connsiteY2" fmla="*/ 38195 h 96219"/>
                  <a:gd name="connsiteX3" fmla="*/ 86015 w 86304"/>
                  <a:gd name="connsiteY3" fmla="*/ 48110 h 96219"/>
                  <a:gd name="connsiteX4" fmla="*/ 48110 w 86304"/>
                  <a:gd name="connsiteY4" fmla="*/ 95930 h 96219"/>
                  <a:gd name="connsiteX5" fmla="*/ 290 w 86304"/>
                  <a:gd name="connsiteY5" fmla="*/ 58025 h 96219"/>
                  <a:gd name="connsiteX6" fmla="*/ 290 w 86304"/>
                  <a:gd name="connsiteY6" fmla="*/ 48110 h 96219"/>
                  <a:gd name="connsiteX7" fmla="*/ 63060 w 86304"/>
                  <a:gd name="connsiteY7" fmla="*/ 48110 h 96219"/>
                  <a:gd name="connsiteX8" fmla="*/ 43248 w 86304"/>
                  <a:gd name="connsiteY8" fmla="*/ 11343 h 96219"/>
                  <a:gd name="connsiteX9" fmla="*/ 23626 w 86304"/>
                  <a:gd name="connsiteY9" fmla="*/ 48110 h 96219"/>
                  <a:gd name="connsiteX10" fmla="*/ 43248 w 86304"/>
                  <a:gd name="connsiteY10" fmla="*/ 84400 h 96219"/>
                  <a:gd name="connsiteX11" fmla="*/ 63060 w 86304"/>
                  <a:gd name="connsiteY11" fmla="*/ 48300 h 9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04" h="96219">
                    <a:moveTo>
                      <a:pt x="290" y="48110"/>
                    </a:moveTo>
                    <a:cubicBezTo>
                      <a:pt x="-2448" y="24438"/>
                      <a:pt x="14522" y="3028"/>
                      <a:pt x="38195" y="290"/>
                    </a:cubicBezTo>
                    <a:cubicBezTo>
                      <a:pt x="61867" y="-2448"/>
                      <a:pt x="83277" y="14522"/>
                      <a:pt x="86015" y="38195"/>
                    </a:cubicBezTo>
                    <a:cubicBezTo>
                      <a:pt x="86396" y="41489"/>
                      <a:pt x="86396" y="44816"/>
                      <a:pt x="86015" y="48110"/>
                    </a:cubicBezTo>
                    <a:cubicBezTo>
                      <a:pt x="88753" y="71782"/>
                      <a:pt x="71782" y="93192"/>
                      <a:pt x="48110" y="95930"/>
                    </a:cubicBezTo>
                    <a:cubicBezTo>
                      <a:pt x="24438" y="98668"/>
                      <a:pt x="3028" y="81697"/>
                      <a:pt x="290" y="58025"/>
                    </a:cubicBezTo>
                    <a:cubicBezTo>
                      <a:pt x="-91" y="54731"/>
                      <a:pt x="-91" y="51404"/>
                      <a:pt x="290" y="48110"/>
                    </a:cubicBezTo>
                    <a:close/>
                    <a:moveTo>
                      <a:pt x="63060" y="48110"/>
                    </a:moveTo>
                    <a:cubicBezTo>
                      <a:pt x="63060" y="23535"/>
                      <a:pt x="56106" y="11343"/>
                      <a:pt x="43248" y="11343"/>
                    </a:cubicBezTo>
                    <a:cubicBezTo>
                      <a:pt x="30389" y="11343"/>
                      <a:pt x="23626" y="23535"/>
                      <a:pt x="23626" y="48110"/>
                    </a:cubicBezTo>
                    <a:cubicBezTo>
                      <a:pt x="23626" y="72684"/>
                      <a:pt x="30484" y="84400"/>
                      <a:pt x="43248" y="84400"/>
                    </a:cubicBezTo>
                    <a:cubicBezTo>
                      <a:pt x="56011" y="84400"/>
                      <a:pt x="63060" y="72970"/>
                      <a:pt x="63060" y="48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BDDE627-E011-1367-96CB-65CD24C73165}"/>
                  </a:ext>
                </a:extLst>
              </p:cNvPr>
              <p:cNvSpPr/>
              <p:nvPr/>
            </p:nvSpPr>
            <p:spPr>
              <a:xfrm>
                <a:off x="8843132" y="2928682"/>
                <a:ext cx="100107" cy="88017"/>
              </a:xfrm>
              <a:custGeom>
                <a:avLst/>
                <a:gdLst>
                  <a:gd name="connsiteX0" fmla="*/ 89249 w 100107"/>
                  <a:gd name="connsiteY0" fmla="*/ 31629 h 88017"/>
                  <a:gd name="connsiteX1" fmla="*/ 89249 w 100107"/>
                  <a:gd name="connsiteY1" fmla="*/ 49917 h 88017"/>
                  <a:gd name="connsiteX2" fmla="*/ 89249 w 100107"/>
                  <a:gd name="connsiteY2" fmla="*/ 77921 h 88017"/>
                  <a:gd name="connsiteX3" fmla="*/ 100108 w 100107"/>
                  <a:gd name="connsiteY3" fmla="*/ 80111 h 88017"/>
                  <a:gd name="connsiteX4" fmla="*/ 100108 w 100107"/>
                  <a:gd name="connsiteY4" fmla="*/ 88017 h 88017"/>
                  <a:gd name="connsiteX5" fmla="*/ 56007 w 100107"/>
                  <a:gd name="connsiteY5" fmla="*/ 88017 h 88017"/>
                  <a:gd name="connsiteX6" fmla="*/ 56007 w 100107"/>
                  <a:gd name="connsiteY6" fmla="*/ 80778 h 88017"/>
                  <a:gd name="connsiteX7" fmla="*/ 67437 w 100107"/>
                  <a:gd name="connsiteY7" fmla="*/ 78397 h 88017"/>
                  <a:gd name="connsiteX8" fmla="*/ 67437 w 100107"/>
                  <a:gd name="connsiteY8" fmla="*/ 50584 h 88017"/>
                  <a:gd name="connsiteX9" fmla="*/ 67437 w 100107"/>
                  <a:gd name="connsiteY9" fmla="*/ 33629 h 88017"/>
                  <a:gd name="connsiteX10" fmla="*/ 54959 w 100107"/>
                  <a:gd name="connsiteY10" fmla="*/ 15056 h 88017"/>
                  <a:gd name="connsiteX11" fmla="*/ 34957 w 100107"/>
                  <a:gd name="connsiteY11" fmla="*/ 24009 h 88017"/>
                  <a:gd name="connsiteX12" fmla="*/ 34957 w 100107"/>
                  <a:gd name="connsiteY12" fmla="*/ 49917 h 88017"/>
                  <a:gd name="connsiteX13" fmla="*/ 34957 w 100107"/>
                  <a:gd name="connsiteY13" fmla="*/ 77921 h 88017"/>
                  <a:gd name="connsiteX14" fmla="*/ 45529 w 100107"/>
                  <a:gd name="connsiteY14" fmla="*/ 80111 h 88017"/>
                  <a:gd name="connsiteX15" fmla="*/ 45529 w 100107"/>
                  <a:gd name="connsiteY15" fmla="*/ 88017 h 88017"/>
                  <a:gd name="connsiteX16" fmla="*/ 1429 w 100107"/>
                  <a:gd name="connsiteY16" fmla="*/ 88017 h 88017"/>
                  <a:gd name="connsiteX17" fmla="*/ 1429 w 100107"/>
                  <a:gd name="connsiteY17" fmla="*/ 80778 h 88017"/>
                  <a:gd name="connsiteX18" fmla="*/ 13049 w 100107"/>
                  <a:gd name="connsiteY18" fmla="*/ 78397 h 88017"/>
                  <a:gd name="connsiteX19" fmla="*/ 13049 w 100107"/>
                  <a:gd name="connsiteY19" fmla="*/ 50584 h 88017"/>
                  <a:gd name="connsiteX20" fmla="*/ 13049 w 100107"/>
                  <a:gd name="connsiteY20" fmla="*/ 41059 h 88017"/>
                  <a:gd name="connsiteX21" fmla="*/ 12478 w 100107"/>
                  <a:gd name="connsiteY21" fmla="*/ 19628 h 88017"/>
                  <a:gd name="connsiteX22" fmla="*/ 0 w 100107"/>
                  <a:gd name="connsiteY22" fmla="*/ 18008 h 88017"/>
                  <a:gd name="connsiteX23" fmla="*/ 0 w 100107"/>
                  <a:gd name="connsiteY23" fmla="*/ 11246 h 88017"/>
                  <a:gd name="connsiteX24" fmla="*/ 29813 w 100107"/>
                  <a:gd name="connsiteY24" fmla="*/ 6 h 88017"/>
                  <a:gd name="connsiteX25" fmla="*/ 32671 w 100107"/>
                  <a:gd name="connsiteY25" fmla="*/ 1721 h 88017"/>
                  <a:gd name="connsiteX26" fmla="*/ 33909 w 100107"/>
                  <a:gd name="connsiteY26" fmla="*/ 15532 h 88017"/>
                  <a:gd name="connsiteX27" fmla="*/ 64198 w 100107"/>
                  <a:gd name="connsiteY27" fmla="*/ 6 h 88017"/>
                  <a:gd name="connsiteX28" fmla="*/ 89249 w 100107"/>
                  <a:gd name="connsiteY28" fmla="*/ 31629 h 8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0107" h="88017">
                    <a:moveTo>
                      <a:pt x="89249" y="31629"/>
                    </a:moveTo>
                    <a:lnTo>
                      <a:pt x="89249" y="49917"/>
                    </a:lnTo>
                    <a:cubicBezTo>
                      <a:pt x="89249" y="57918"/>
                      <a:pt x="89249" y="68967"/>
                      <a:pt x="89249" y="77921"/>
                    </a:cubicBezTo>
                    <a:lnTo>
                      <a:pt x="100108" y="80111"/>
                    </a:lnTo>
                    <a:lnTo>
                      <a:pt x="100108" y="88017"/>
                    </a:lnTo>
                    <a:lnTo>
                      <a:pt x="56007" y="88017"/>
                    </a:lnTo>
                    <a:lnTo>
                      <a:pt x="56007" y="80778"/>
                    </a:lnTo>
                    <a:lnTo>
                      <a:pt x="67437" y="78397"/>
                    </a:lnTo>
                    <a:cubicBezTo>
                      <a:pt x="67437" y="69634"/>
                      <a:pt x="67437" y="58585"/>
                      <a:pt x="67437" y="50584"/>
                    </a:cubicBezTo>
                    <a:lnTo>
                      <a:pt x="67437" y="33629"/>
                    </a:lnTo>
                    <a:cubicBezTo>
                      <a:pt x="67437" y="19723"/>
                      <a:pt x="63913" y="15056"/>
                      <a:pt x="54959" y="15056"/>
                    </a:cubicBezTo>
                    <a:cubicBezTo>
                      <a:pt x="47427" y="15518"/>
                      <a:pt x="40319" y="18700"/>
                      <a:pt x="34957" y="24009"/>
                    </a:cubicBezTo>
                    <a:lnTo>
                      <a:pt x="34957" y="49917"/>
                    </a:lnTo>
                    <a:cubicBezTo>
                      <a:pt x="34957" y="57728"/>
                      <a:pt x="34957" y="68967"/>
                      <a:pt x="34957" y="77921"/>
                    </a:cubicBezTo>
                    <a:lnTo>
                      <a:pt x="45529" y="80111"/>
                    </a:lnTo>
                    <a:lnTo>
                      <a:pt x="45529" y="88017"/>
                    </a:lnTo>
                    <a:lnTo>
                      <a:pt x="1429" y="88017"/>
                    </a:lnTo>
                    <a:lnTo>
                      <a:pt x="1429" y="80778"/>
                    </a:lnTo>
                    <a:lnTo>
                      <a:pt x="13049" y="78397"/>
                    </a:lnTo>
                    <a:cubicBezTo>
                      <a:pt x="13049" y="69634"/>
                      <a:pt x="13049" y="58204"/>
                      <a:pt x="13049" y="50584"/>
                    </a:cubicBezTo>
                    <a:lnTo>
                      <a:pt x="13049" y="41059"/>
                    </a:lnTo>
                    <a:cubicBezTo>
                      <a:pt x="13049" y="31534"/>
                      <a:pt x="13049" y="26771"/>
                      <a:pt x="12478" y="19628"/>
                    </a:cubicBezTo>
                    <a:lnTo>
                      <a:pt x="0" y="18008"/>
                    </a:lnTo>
                    <a:lnTo>
                      <a:pt x="0" y="11246"/>
                    </a:lnTo>
                    <a:lnTo>
                      <a:pt x="29813" y="6"/>
                    </a:lnTo>
                    <a:lnTo>
                      <a:pt x="32671" y="1721"/>
                    </a:lnTo>
                    <a:lnTo>
                      <a:pt x="33909" y="15532"/>
                    </a:lnTo>
                    <a:cubicBezTo>
                      <a:pt x="41250" y="6178"/>
                      <a:pt x="52318" y="505"/>
                      <a:pt x="64198" y="6"/>
                    </a:cubicBezTo>
                    <a:cubicBezTo>
                      <a:pt x="80486" y="-280"/>
                      <a:pt x="89249" y="9531"/>
                      <a:pt x="89249" y="316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744ADF90-D9C1-E696-59B8-2558D8397008}"/>
                  </a:ext>
                </a:extLst>
              </p:cNvPr>
              <p:cNvSpPr/>
              <p:nvPr/>
            </p:nvSpPr>
            <p:spPr>
              <a:xfrm>
                <a:off x="8954172" y="2927736"/>
                <a:ext cx="85650" cy="91249"/>
              </a:xfrm>
              <a:custGeom>
                <a:avLst/>
                <a:gdLst>
                  <a:gd name="connsiteX0" fmla="*/ 49646 w 85650"/>
                  <a:gd name="connsiteY0" fmla="*/ 77343 h 91249"/>
                  <a:gd name="connsiteX1" fmla="*/ 23738 w 85650"/>
                  <a:gd name="connsiteY1" fmla="*/ 91154 h 91249"/>
                  <a:gd name="connsiteX2" fmla="*/ 94 w 85650"/>
                  <a:gd name="connsiteY2" fmla="*/ 71552 h 91249"/>
                  <a:gd name="connsiteX3" fmla="*/ 21 w 85650"/>
                  <a:gd name="connsiteY3" fmla="*/ 68580 h 91249"/>
                  <a:gd name="connsiteX4" fmla="*/ 31930 w 85650"/>
                  <a:gd name="connsiteY4" fmla="*/ 40005 h 91249"/>
                  <a:gd name="connsiteX5" fmla="*/ 49075 w 85650"/>
                  <a:gd name="connsiteY5" fmla="*/ 35052 h 91249"/>
                  <a:gd name="connsiteX6" fmla="*/ 49075 w 85650"/>
                  <a:gd name="connsiteY6" fmla="*/ 30004 h 91249"/>
                  <a:gd name="connsiteX7" fmla="*/ 33358 w 85650"/>
                  <a:gd name="connsiteY7" fmla="*/ 8763 h 91249"/>
                  <a:gd name="connsiteX8" fmla="*/ 26024 w 85650"/>
                  <a:gd name="connsiteY8" fmla="*/ 9525 h 91249"/>
                  <a:gd name="connsiteX9" fmla="*/ 23929 w 85650"/>
                  <a:gd name="connsiteY9" fmla="*/ 19050 h 91249"/>
                  <a:gd name="connsiteX10" fmla="*/ 12689 w 85650"/>
                  <a:gd name="connsiteY10" fmla="*/ 31528 h 91249"/>
                  <a:gd name="connsiteX11" fmla="*/ 2688 w 85650"/>
                  <a:gd name="connsiteY11" fmla="*/ 23527 h 91249"/>
                  <a:gd name="connsiteX12" fmla="*/ 40312 w 85650"/>
                  <a:gd name="connsiteY12" fmla="*/ 0 h 91249"/>
                  <a:gd name="connsiteX13" fmla="*/ 70125 w 85650"/>
                  <a:gd name="connsiteY13" fmla="*/ 32290 h 91249"/>
                  <a:gd name="connsiteX14" fmla="*/ 70125 w 85650"/>
                  <a:gd name="connsiteY14" fmla="*/ 71152 h 91249"/>
                  <a:gd name="connsiteX15" fmla="*/ 75268 w 85650"/>
                  <a:gd name="connsiteY15" fmla="*/ 79248 h 91249"/>
                  <a:gd name="connsiteX16" fmla="*/ 81555 w 85650"/>
                  <a:gd name="connsiteY16" fmla="*/ 75247 h 91249"/>
                  <a:gd name="connsiteX17" fmla="*/ 85651 w 85650"/>
                  <a:gd name="connsiteY17" fmla="*/ 78867 h 91249"/>
                  <a:gd name="connsiteX18" fmla="*/ 67267 w 85650"/>
                  <a:gd name="connsiteY18" fmla="*/ 90106 h 91249"/>
                  <a:gd name="connsiteX19" fmla="*/ 49646 w 85650"/>
                  <a:gd name="connsiteY19" fmla="*/ 77343 h 91249"/>
                  <a:gd name="connsiteX20" fmla="*/ 33549 w 85650"/>
                  <a:gd name="connsiteY20" fmla="*/ 78105 h 91249"/>
                  <a:gd name="connsiteX21" fmla="*/ 49075 w 85650"/>
                  <a:gd name="connsiteY21" fmla="*/ 70961 h 91249"/>
                  <a:gd name="connsiteX22" fmla="*/ 49075 w 85650"/>
                  <a:gd name="connsiteY22" fmla="*/ 42386 h 91249"/>
                  <a:gd name="connsiteX23" fmla="*/ 36406 w 85650"/>
                  <a:gd name="connsiteY23" fmla="*/ 46672 h 91249"/>
                  <a:gd name="connsiteX24" fmla="*/ 20881 w 85650"/>
                  <a:gd name="connsiteY24" fmla="*/ 64675 h 91249"/>
                  <a:gd name="connsiteX25" fmla="*/ 30915 w 85650"/>
                  <a:gd name="connsiteY25" fmla="*/ 78028 h 91249"/>
                  <a:gd name="connsiteX26" fmla="*/ 33549 w 85650"/>
                  <a:gd name="connsiteY26" fmla="*/ 78105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650" h="91249">
                    <a:moveTo>
                      <a:pt x="49646" y="77343"/>
                    </a:moveTo>
                    <a:cubicBezTo>
                      <a:pt x="43702" y="85810"/>
                      <a:pt x="34081" y="90939"/>
                      <a:pt x="23738" y="91154"/>
                    </a:cubicBezTo>
                    <a:cubicBezTo>
                      <a:pt x="11796" y="92270"/>
                      <a:pt x="1210" y="83494"/>
                      <a:pt x="94" y="71552"/>
                    </a:cubicBezTo>
                    <a:cubicBezTo>
                      <a:pt x="2" y="70564"/>
                      <a:pt x="-23" y="69571"/>
                      <a:pt x="21" y="68580"/>
                    </a:cubicBezTo>
                    <a:cubicBezTo>
                      <a:pt x="21" y="57245"/>
                      <a:pt x="6212" y="48673"/>
                      <a:pt x="31930" y="40005"/>
                    </a:cubicBezTo>
                    <a:cubicBezTo>
                      <a:pt x="36597" y="38481"/>
                      <a:pt x="42788" y="36671"/>
                      <a:pt x="49075" y="35052"/>
                    </a:cubicBezTo>
                    <a:lnTo>
                      <a:pt x="49075" y="30004"/>
                    </a:lnTo>
                    <a:cubicBezTo>
                      <a:pt x="49075" y="13430"/>
                      <a:pt x="44979" y="8763"/>
                      <a:pt x="33358" y="8763"/>
                    </a:cubicBezTo>
                    <a:cubicBezTo>
                      <a:pt x="30894" y="8762"/>
                      <a:pt x="28436" y="9017"/>
                      <a:pt x="26024" y="9525"/>
                    </a:cubicBezTo>
                    <a:lnTo>
                      <a:pt x="23929" y="19050"/>
                    </a:lnTo>
                    <a:cubicBezTo>
                      <a:pt x="22881" y="27622"/>
                      <a:pt x="18595" y="31528"/>
                      <a:pt x="12689" y="31528"/>
                    </a:cubicBezTo>
                    <a:cubicBezTo>
                      <a:pt x="7792" y="31835"/>
                      <a:pt x="3463" y="28372"/>
                      <a:pt x="2688" y="23527"/>
                    </a:cubicBezTo>
                    <a:cubicBezTo>
                      <a:pt x="4783" y="9239"/>
                      <a:pt x="18595" y="0"/>
                      <a:pt x="40312" y="0"/>
                    </a:cubicBezTo>
                    <a:cubicBezTo>
                      <a:pt x="62029" y="0"/>
                      <a:pt x="70125" y="9525"/>
                      <a:pt x="70125" y="32290"/>
                    </a:cubicBezTo>
                    <a:lnTo>
                      <a:pt x="70125" y="71152"/>
                    </a:lnTo>
                    <a:cubicBezTo>
                      <a:pt x="70125" y="76867"/>
                      <a:pt x="72125" y="79248"/>
                      <a:pt x="75268" y="79248"/>
                    </a:cubicBezTo>
                    <a:cubicBezTo>
                      <a:pt x="77923" y="79118"/>
                      <a:pt x="80313" y="77598"/>
                      <a:pt x="81555" y="75247"/>
                    </a:cubicBezTo>
                    <a:lnTo>
                      <a:pt x="85651" y="78867"/>
                    </a:lnTo>
                    <a:cubicBezTo>
                      <a:pt x="82567" y="86168"/>
                      <a:pt x="75171" y="90690"/>
                      <a:pt x="67267" y="90106"/>
                    </a:cubicBezTo>
                    <a:cubicBezTo>
                      <a:pt x="59056" y="90759"/>
                      <a:pt x="51586" y="85349"/>
                      <a:pt x="49646" y="77343"/>
                    </a:cubicBezTo>
                    <a:close/>
                    <a:moveTo>
                      <a:pt x="33549" y="78105"/>
                    </a:moveTo>
                    <a:cubicBezTo>
                      <a:pt x="38407" y="78105"/>
                      <a:pt x="41455" y="76295"/>
                      <a:pt x="49075" y="70961"/>
                    </a:cubicBezTo>
                    <a:lnTo>
                      <a:pt x="49075" y="42386"/>
                    </a:lnTo>
                    <a:cubicBezTo>
                      <a:pt x="44122" y="44005"/>
                      <a:pt x="39550" y="45434"/>
                      <a:pt x="36406" y="46672"/>
                    </a:cubicBezTo>
                    <a:cubicBezTo>
                      <a:pt x="24500" y="51435"/>
                      <a:pt x="20881" y="57912"/>
                      <a:pt x="20881" y="64675"/>
                    </a:cubicBezTo>
                    <a:cubicBezTo>
                      <a:pt x="19964" y="71133"/>
                      <a:pt x="24457" y="77112"/>
                      <a:pt x="30915" y="78028"/>
                    </a:cubicBezTo>
                    <a:cubicBezTo>
                      <a:pt x="31787" y="78152"/>
                      <a:pt x="32671" y="78178"/>
                      <a:pt x="33549" y="7810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2536A137-E121-D498-353D-A2DC97571E6C}"/>
                  </a:ext>
                </a:extLst>
              </p:cNvPr>
              <p:cNvSpPr/>
              <p:nvPr/>
            </p:nvSpPr>
            <p:spPr>
              <a:xfrm>
                <a:off x="9044300" y="2928279"/>
                <a:ext cx="73533" cy="88420"/>
              </a:xfrm>
              <a:custGeom>
                <a:avLst/>
                <a:gdLst>
                  <a:gd name="connsiteX0" fmla="*/ 1619 w 73533"/>
                  <a:gd name="connsiteY0" fmla="*/ 80801 h 88420"/>
                  <a:gd name="connsiteX1" fmla="*/ 13049 w 73533"/>
                  <a:gd name="connsiteY1" fmla="*/ 78610 h 88420"/>
                  <a:gd name="connsiteX2" fmla="*/ 13049 w 73533"/>
                  <a:gd name="connsiteY2" fmla="*/ 50606 h 88420"/>
                  <a:gd name="connsiteX3" fmla="*/ 13049 w 73533"/>
                  <a:gd name="connsiteY3" fmla="*/ 41081 h 88420"/>
                  <a:gd name="connsiteX4" fmla="*/ 12478 w 73533"/>
                  <a:gd name="connsiteY4" fmla="*/ 19650 h 88420"/>
                  <a:gd name="connsiteX5" fmla="*/ 0 w 73533"/>
                  <a:gd name="connsiteY5" fmla="*/ 18031 h 88420"/>
                  <a:gd name="connsiteX6" fmla="*/ 0 w 73533"/>
                  <a:gd name="connsiteY6" fmla="*/ 11268 h 88420"/>
                  <a:gd name="connsiteX7" fmla="*/ 29813 w 73533"/>
                  <a:gd name="connsiteY7" fmla="*/ 29 h 88420"/>
                  <a:gd name="connsiteX8" fmla="*/ 32671 w 73533"/>
                  <a:gd name="connsiteY8" fmla="*/ 1743 h 88420"/>
                  <a:gd name="connsiteX9" fmla="*/ 34576 w 73533"/>
                  <a:gd name="connsiteY9" fmla="*/ 23555 h 88420"/>
                  <a:gd name="connsiteX10" fmla="*/ 59436 w 73533"/>
                  <a:gd name="connsiteY10" fmla="*/ 29 h 88420"/>
                  <a:gd name="connsiteX11" fmla="*/ 73533 w 73533"/>
                  <a:gd name="connsiteY11" fmla="*/ 9554 h 88420"/>
                  <a:gd name="connsiteX12" fmla="*/ 61913 w 73533"/>
                  <a:gd name="connsiteY12" fmla="*/ 23460 h 88420"/>
                  <a:gd name="connsiteX13" fmla="*/ 49816 w 73533"/>
                  <a:gd name="connsiteY13" fmla="*/ 16983 h 88420"/>
                  <a:gd name="connsiteX14" fmla="*/ 48196 w 73533"/>
                  <a:gd name="connsiteY14" fmla="*/ 15269 h 88420"/>
                  <a:gd name="connsiteX15" fmla="*/ 34576 w 73533"/>
                  <a:gd name="connsiteY15" fmla="*/ 37367 h 88420"/>
                  <a:gd name="connsiteX16" fmla="*/ 34576 w 73533"/>
                  <a:gd name="connsiteY16" fmla="*/ 50321 h 88420"/>
                  <a:gd name="connsiteX17" fmla="*/ 34576 w 73533"/>
                  <a:gd name="connsiteY17" fmla="*/ 77657 h 88420"/>
                  <a:gd name="connsiteX18" fmla="*/ 49244 w 73533"/>
                  <a:gd name="connsiteY18" fmla="*/ 80515 h 88420"/>
                  <a:gd name="connsiteX19" fmla="*/ 49244 w 73533"/>
                  <a:gd name="connsiteY19" fmla="*/ 88421 h 88420"/>
                  <a:gd name="connsiteX20" fmla="*/ 1619 w 73533"/>
                  <a:gd name="connsiteY20" fmla="*/ 88421 h 8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533" h="88420">
                    <a:moveTo>
                      <a:pt x="1619" y="80801"/>
                    </a:moveTo>
                    <a:lnTo>
                      <a:pt x="13049" y="78610"/>
                    </a:lnTo>
                    <a:cubicBezTo>
                      <a:pt x="13049" y="69656"/>
                      <a:pt x="13049" y="58226"/>
                      <a:pt x="13049" y="50606"/>
                    </a:cubicBezTo>
                    <a:lnTo>
                      <a:pt x="13049" y="41081"/>
                    </a:lnTo>
                    <a:cubicBezTo>
                      <a:pt x="13049" y="31556"/>
                      <a:pt x="13049" y="26794"/>
                      <a:pt x="12478" y="19650"/>
                    </a:cubicBezTo>
                    <a:lnTo>
                      <a:pt x="0" y="18031"/>
                    </a:lnTo>
                    <a:lnTo>
                      <a:pt x="0" y="11268"/>
                    </a:lnTo>
                    <a:lnTo>
                      <a:pt x="29813" y="29"/>
                    </a:lnTo>
                    <a:lnTo>
                      <a:pt x="32671" y="1743"/>
                    </a:lnTo>
                    <a:lnTo>
                      <a:pt x="34576" y="23555"/>
                    </a:lnTo>
                    <a:cubicBezTo>
                      <a:pt x="39815" y="8220"/>
                      <a:pt x="50102" y="29"/>
                      <a:pt x="59436" y="29"/>
                    </a:cubicBezTo>
                    <a:cubicBezTo>
                      <a:pt x="65756" y="-376"/>
                      <a:pt x="71551" y="3539"/>
                      <a:pt x="73533" y="9554"/>
                    </a:cubicBezTo>
                    <a:cubicBezTo>
                      <a:pt x="73533" y="18412"/>
                      <a:pt x="69056" y="23460"/>
                      <a:pt x="61913" y="23460"/>
                    </a:cubicBezTo>
                    <a:cubicBezTo>
                      <a:pt x="57097" y="23283"/>
                      <a:pt x="52633" y="20892"/>
                      <a:pt x="49816" y="16983"/>
                    </a:cubicBezTo>
                    <a:lnTo>
                      <a:pt x="48196" y="15269"/>
                    </a:lnTo>
                    <a:cubicBezTo>
                      <a:pt x="41519" y="21082"/>
                      <a:pt x="36769" y="28789"/>
                      <a:pt x="34576" y="37367"/>
                    </a:cubicBezTo>
                    <a:lnTo>
                      <a:pt x="34576" y="50321"/>
                    </a:lnTo>
                    <a:cubicBezTo>
                      <a:pt x="34576" y="57845"/>
                      <a:pt x="34576" y="68894"/>
                      <a:pt x="34576" y="77657"/>
                    </a:cubicBezTo>
                    <a:lnTo>
                      <a:pt x="49244" y="80515"/>
                    </a:lnTo>
                    <a:lnTo>
                      <a:pt x="49244" y="88421"/>
                    </a:lnTo>
                    <a:lnTo>
                      <a:pt x="1619" y="884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2DBD91D-4E86-FA0D-5F10-E03F8C150F79}"/>
                  </a:ext>
                </a:extLst>
              </p:cNvPr>
              <p:cNvSpPr/>
              <p:nvPr/>
            </p:nvSpPr>
            <p:spPr>
              <a:xfrm>
                <a:off x="9120595" y="2930975"/>
                <a:ext cx="92487" cy="128778"/>
              </a:xfrm>
              <a:custGeom>
                <a:avLst/>
                <a:gdLst>
                  <a:gd name="connsiteX0" fmla="*/ 667 w 92487"/>
                  <a:gd name="connsiteY0" fmla="*/ 116300 h 128778"/>
                  <a:gd name="connsiteX1" fmla="*/ 14002 w 92487"/>
                  <a:gd name="connsiteY1" fmla="*/ 106775 h 128778"/>
                  <a:gd name="connsiteX2" fmla="*/ 28099 w 92487"/>
                  <a:gd name="connsiteY2" fmla="*/ 114300 h 128778"/>
                  <a:gd name="connsiteX3" fmla="*/ 29146 w 92487"/>
                  <a:gd name="connsiteY3" fmla="*/ 115729 h 128778"/>
                  <a:gd name="connsiteX4" fmla="*/ 43434 w 92487"/>
                  <a:gd name="connsiteY4" fmla="*/ 92392 h 128778"/>
                  <a:gd name="connsiteX5" fmla="*/ 43434 w 92487"/>
                  <a:gd name="connsiteY5" fmla="*/ 91250 h 128778"/>
                  <a:gd name="connsiteX6" fmla="*/ 9525 w 92487"/>
                  <a:gd name="connsiteY6" fmla="*/ 8668 h 128778"/>
                  <a:gd name="connsiteX7" fmla="*/ 0 w 92487"/>
                  <a:gd name="connsiteY7" fmla="*/ 7239 h 128778"/>
                  <a:gd name="connsiteX8" fmla="*/ 0 w 92487"/>
                  <a:gd name="connsiteY8" fmla="*/ 0 h 128778"/>
                  <a:gd name="connsiteX9" fmla="*/ 46768 w 92487"/>
                  <a:gd name="connsiteY9" fmla="*/ 0 h 128778"/>
                  <a:gd name="connsiteX10" fmla="*/ 46768 w 92487"/>
                  <a:gd name="connsiteY10" fmla="*/ 7144 h 128778"/>
                  <a:gd name="connsiteX11" fmla="*/ 32671 w 92487"/>
                  <a:gd name="connsiteY11" fmla="*/ 9049 h 128778"/>
                  <a:gd name="connsiteX12" fmla="*/ 52673 w 92487"/>
                  <a:gd name="connsiteY12" fmla="*/ 63913 h 128778"/>
                  <a:gd name="connsiteX13" fmla="*/ 71723 w 92487"/>
                  <a:gd name="connsiteY13" fmla="*/ 9239 h 128778"/>
                  <a:gd name="connsiteX14" fmla="*/ 58198 w 92487"/>
                  <a:gd name="connsiteY14" fmla="*/ 7144 h 128778"/>
                  <a:gd name="connsiteX15" fmla="*/ 58198 w 92487"/>
                  <a:gd name="connsiteY15" fmla="*/ 0 h 128778"/>
                  <a:gd name="connsiteX16" fmla="*/ 92488 w 92487"/>
                  <a:gd name="connsiteY16" fmla="*/ 0 h 128778"/>
                  <a:gd name="connsiteX17" fmla="*/ 92488 w 92487"/>
                  <a:gd name="connsiteY17" fmla="*/ 7144 h 128778"/>
                  <a:gd name="connsiteX18" fmla="*/ 82486 w 92487"/>
                  <a:gd name="connsiteY18" fmla="*/ 9049 h 128778"/>
                  <a:gd name="connsiteX19" fmla="*/ 53530 w 92487"/>
                  <a:gd name="connsiteY19" fmla="*/ 88583 h 128778"/>
                  <a:gd name="connsiteX20" fmla="*/ 18574 w 92487"/>
                  <a:gd name="connsiteY20" fmla="*/ 128778 h 128778"/>
                  <a:gd name="connsiteX21" fmla="*/ 667 w 92487"/>
                  <a:gd name="connsiteY21" fmla="*/ 116300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487" h="128778">
                    <a:moveTo>
                      <a:pt x="667" y="116300"/>
                    </a:moveTo>
                    <a:cubicBezTo>
                      <a:pt x="2217" y="110314"/>
                      <a:pt x="7836" y="106301"/>
                      <a:pt x="14002" y="106775"/>
                    </a:cubicBezTo>
                    <a:cubicBezTo>
                      <a:pt x="19654" y="106807"/>
                      <a:pt x="24927" y="109622"/>
                      <a:pt x="28099" y="114300"/>
                    </a:cubicBezTo>
                    <a:lnTo>
                      <a:pt x="29146" y="115729"/>
                    </a:lnTo>
                    <a:cubicBezTo>
                      <a:pt x="35710" y="109208"/>
                      <a:pt x="40611" y="101204"/>
                      <a:pt x="43434" y="92392"/>
                    </a:cubicBezTo>
                    <a:lnTo>
                      <a:pt x="43434" y="91250"/>
                    </a:lnTo>
                    <a:lnTo>
                      <a:pt x="9525" y="8668"/>
                    </a:lnTo>
                    <a:lnTo>
                      <a:pt x="0" y="7239"/>
                    </a:lnTo>
                    <a:lnTo>
                      <a:pt x="0" y="0"/>
                    </a:lnTo>
                    <a:lnTo>
                      <a:pt x="46768" y="0"/>
                    </a:lnTo>
                    <a:lnTo>
                      <a:pt x="46768" y="7144"/>
                    </a:lnTo>
                    <a:lnTo>
                      <a:pt x="32671" y="9049"/>
                    </a:lnTo>
                    <a:lnTo>
                      <a:pt x="52673" y="63913"/>
                    </a:lnTo>
                    <a:lnTo>
                      <a:pt x="71723" y="9239"/>
                    </a:lnTo>
                    <a:lnTo>
                      <a:pt x="58198" y="7144"/>
                    </a:lnTo>
                    <a:lnTo>
                      <a:pt x="58198" y="0"/>
                    </a:lnTo>
                    <a:lnTo>
                      <a:pt x="92488" y="0"/>
                    </a:lnTo>
                    <a:lnTo>
                      <a:pt x="92488" y="7144"/>
                    </a:lnTo>
                    <a:lnTo>
                      <a:pt x="82486" y="9049"/>
                    </a:lnTo>
                    <a:lnTo>
                      <a:pt x="53530" y="88583"/>
                    </a:lnTo>
                    <a:cubicBezTo>
                      <a:pt x="43243" y="115919"/>
                      <a:pt x="34480" y="128778"/>
                      <a:pt x="18574" y="128778"/>
                    </a:cubicBezTo>
                    <a:cubicBezTo>
                      <a:pt x="8858" y="128778"/>
                      <a:pt x="952" y="123825"/>
                      <a:pt x="667" y="116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816F0FA3-8F72-0101-17EF-7958265C8E4B}"/>
                  </a:ext>
                </a:extLst>
              </p:cNvPr>
              <p:cNvSpPr/>
              <p:nvPr/>
            </p:nvSpPr>
            <p:spPr>
              <a:xfrm>
                <a:off x="8384693" y="3104044"/>
                <a:ext cx="47053" cy="53530"/>
              </a:xfrm>
              <a:custGeom>
                <a:avLst/>
                <a:gdLst>
                  <a:gd name="connsiteX0" fmla="*/ 47054 w 47053"/>
                  <a:gd name="connsiteY0" fmla="*/ 0 h 53530"/>
                  <a:gd name="connsiteX1" fmla="*/ 47054 w 47053"/>
                  <a:gd name="connsiteY1" fmla="*/ 53340 h 53530"/>
                  <a:gd name="connsiteX2" fmla="*/ 38957 w 47053"/>
                  <a:gd name="connsiteY2" fmla="*/ 53340 h 53530"/>
                  <a:gd name="connsiteX3" fmla="*/ 9525 w 47053"/>
                  <a:gd name="connsiteY3" fmla="*/ 17431 h 53530"/>
                  <a:gd name="connsiteX4" fmla="*/ 9525 w 47053"/>
                  <a:gd name="connsiteY4" fmla="*/ 53530 h 53530"/>
                  <a:gd name="connsiteX5" fmla="*/ 0 w 47053"/>
                  <a:gd name="connsiteY5" fmla="*/ 53530 h 53530"/>
                  <a:gd name="connsiteX6" fmla="*/ 0 w 47053"/>
                  <a:gd name="connsiteY6" fmla="*/ 191 h 53530"/>
                  <a:gd name="connsiteX7" fmla="*/ 8192 w 47053"/>
                  <a:gd name="connsiteY7" fmla="*/ 191 h 53530"/>
                  <a:gd name="connsiteX8" fmla="*/ 36957 w 47053"/>
                  <a:gd name="connsiteY8" fmla="*/ 36481 h 53530"/>
                  <a:gd name="connsiteX9" fmla="*/ 36957 w 47053"/>
                  <a:gd name="connsiteY9" fmla="*/ 38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53" h="53530">
                    <a:moveTo>
                      <a:pt x="47054" y="0"/>
                    </a:moveTo>
                    <a:lnTo>
                      <a:pt x="47054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6957" y="36481"/>
                    </a:lnTo>
                    <a:lnTo>
                      <a:pt x="36957" y="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4C12556-1D2C-10DE-6A2E-F73F5BB9A389}"/>
                  </a:ext>
                </a:extLst>
              </p:cNvPr>
              <p:cNvSpPr/>
              <p:nvPr/>
            </p:nvSpPr>
            <p:spPr>
              <a:xfrm>
                <a:off x="8442206" y="3103471"/>
                <a:ext cx="57662" cy="54675"/>
              </a:xfrm>
              <a:custGeom>
                <a:avLst/>
                <a:gdLst>
                  <a:gd name="connsiteX0" fmla="*/ 14115 w 57662"/>
                  <a:gd name="connsiteY0" fmla="*/ 51150 h 54675"/>
                  <a:gd name="connsiteX1" fmla="*/ 3828 w 57662"/>
                  <a:gd name="connsiteY1" fmla="*/ 41625 h 54675"/>
                  <a:gd name="connsiteX2" fmla="*/ 3828 w 57662"/>
                  <a:gd name="connsiteY2" fmla="*/ 13050 h 54675"/>
                  <a:gd name="connsiteX3" fmla="*/ 14115 w 57662"/>
                  <a:gd name="connsiteY3" fmla="*/ 3525 h 54675"/>
                  <a:gd name="connsiteX4" fmla="*/ 43548 w 57662"/>
                  <a:gd name="connsiteY4" fmla="*/ 3525 h 54675"/>
                  <a:gd name="connsiteX5" fmla="*/ 53835 w 57662"/>
                  <a:gd name="connsiteY5" fmla="*/ 13050 h 54675"/>
                  <a:gd name="connsiteX6" fmla="*/ 53835 w 57662"/>
                  <a:gd name="connsiteY6" fmla="*/ 41625 h 54675"/>
                  <a:gd name="connsiteX7" fmla="*/ 43548 w 57662"/>
                  <a:gd name="connsiteY7" fmla="*/ 51150 h 54675"/>
                  <a:gd name="connsiteX8" fmla="*/ 14115 w 57662"/>
                  <a:gd name="connsiteY8" fmla="*/ 51150 h 54675"/>
                  <a:gd name="connsiteX9" fmla="*/ 38404 w 57662"/>
                  <a:gd name="connsiteY9" fmla="*/ 43625 h 54675"/>
                  <a:gd name="connsiteX10" fmla="*/ 45167 w 57662"/>
                  <a:gd name="connsiteY10" fmla="*/ 36863 h 54675"/>
                  <a:gd name="connsiteX11" fmla="*/ 45167 w 57662"/>
                  <a:gd name="connsiteY11" fmla="*/ 17813 h 54675"/>
                  <a:gd name="connsiteX12" fmla="*/ 38404 w 57662"/>
                  <a:gd name="connsiteY12" fmla="*/ 11050 h 54675"/>
                  <a:gd name="connsiteX13" fmla="*/ 28879 w 57662"/>
                  <a:gd name="connsiteY13" fmla="*/ 8669 h 54675"/>
                  <a:gd name="connsiteX14" fmla="*/ 19354 w 57662"/>
                  <a:gd name="connsiteY14" fmla="*/ 11050 h 54675"/>
                  <a:gd name="connsiteX15" fmla="*/ 12591 w 57662"/>
                  <a:gd name="connsiteY15" fmla="*/ 17813 h 54675"/>
                  <a:gd name="connsiteX16" fmla="*/ 12591 w 57662"/>
                  <a:gd name="connsiteY16" fmla="*/ 36863 h 54675"/>
                  <a:gd name="connsiteX17" fmla="*/ 19354 w 57662"/>
                  <a:gd name="connsiteY17" fmla="*/ 43625 h 54675"/>
                  <a:gd name="connsiteX18" fmla="*/ 28879 w 57662"/>
                  <a:gd name="connsiteY18" fmla="*/ 46007 h 54675"/>
                  <a:gd name="connsiteX19" fmla="*/ 38404 w 57662"/>
                  <a:gd name="connsiteY19" fmla="*/ 43625 h 5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662" h="54675">
                    <a:moveTo>
                      <a:pt x="14115" y="51150"/>
                    </a:moveTo>
                    <a:cubicBezTo>
                      <a:pt x="9885" y="48969"/>
                      <a:pt x="6328" y="45676"/>
                      <a:pt x="3828" y="41625"/>
                    </a:cubicBezTo>
                    <a:cubicBezTo>
                      <a:pt x="-1276" y="32784"/>
                      <a:pt x="-1276" y="21891"/>
                      <a:pt x="3828" y="13050"/>
                    </a:cubicBezTo>
                    <a:cubicBezTo>
                      <a:pt x="6328" y="8999"/>
                      <a:pt x="9885" y="5706"/>
                      <a:pt x="14115" y="3525"/>
                    </a:cubicBezTo>
                    <a:cubicBezTo>
                      <a:pt x="23363" y="-1175"/>
                      <a:pt x="34300" y="-1175"/>
                      <a:pt x="43548" y="3525"/>
                    </a:cubicBezTo>
                    <a:cubicBezTo>
                      <a:pt x="47778" y="5706"/>
                      <a:pt x="51335" y="8999"/>
                      <a:pt x="53835" y="13050"/>
                    </a:cubicBezTo>
                    <a:cubicBezTo>
                      <a:pt x="58939" y="21891"/>
                      <a:pt x="58939" y="32784"/>
                      <a:pt x="53835" y="41625"/>
                    </a:cubicBezTo>
                    <a:cubicBezTo>
                      <a:pt x="51335" y="45676"/>
                      <a:pt x="47778" y="48969"/>
                      <a:pt x="43548" y="51150"/>
                    </a:cubicBezTo>
                    <a:cubicBezTo>
                      <a:pt x="34300" y="55850"/>
                      <a:pt x="23363" y="55850"/>
                      <a:pt x="14115" y="51150"/>
                    </a:cubicBezTo>
                    <a:close/>
                    <a:moveTo>
                      <a:pt x="38404" y="43625"/>
                    </a:moveTo>
                    <a:cubicBezTo>
                      <a:pt x="41236" y="42034"/>
                      <a:pt x="43575" y="39694"/>
                      <a:pt x="45167" y="36863"/>
                    </a:cubicBezTo>
                    <a:cubicBezTo>
                      <a:pt x="48268" y="30891"/>
                      <a:pt x="48268" y="23784"/>
                      <a:pt x="45167" y="17813"/>
                    </a:cubicBezTo>
                    <a:cubicBezTo>
                      <a:pt x="43575" y="14981"/>
                      <a:pt x="41236" y="12642"/>
                      <a:pt x="38404" y="11050"/>
                    </a:cubicBezTo>
                    <a:cubicBezTo>
                      <a:pt x="35476" y="9477"/>
                      <a:pt x="32203" y="8659"/>
                      <a:pt x="28879" y="8669"/>
                    </a:cubicBezTo>
                    <a:cubicBezTo>
                      <a:pt x="25554" y="8642"/>
                      <a:pt x="22276" y="9462"/>
                      <a:pt x="19354" y="11050"/>
                    </a:cubicBezTo>
                    <a:cubicBezTo>
                      <a:pt x="16523" y="12641"/>
                      <a:pt x="14183" y="14981"/>
                      <a:pt x="12591" y="17813"/>
                    </a:cubicBezTo>
                    <a:cubicBezTo>
                      <a:pt x="9491" y="23784"/>
                      <a:pt x="9491" y="30891"/>
                      <a:pt x="12591" y="36863"/>
                    </a:cubicBezTo>
                    <a:cubicBezTo>
                      <a:pt x="14183" y="39694"/>
                      <a:pt x="16523" y="42034"/>
                      <a:pt x="19354" y="43625"/>
                    </a:cubicBezTo>
                    <a:cubicBezTo>
                      <a:pt x="22276" y="45214"/>
                      <a:pt x="25554" y="46033"/>
                      <a:pt x="28879" y="46007"/>
                    </a:cubicBezTo>
                    <a:cubicBezTo>
                      <a:pt x="32203" y="46017"/>
                      <a:pt x="35476" y="45198"/>
                      <a:pt x="38404" y="436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7425AA6-7CE1-E2C9-D57A-FE8AE99E7BBF}"/>
                  </a:ext>
                </a:extLst>
              </p:cNvPr>
              <p:cNvSpPr/>
              <p:nvPr/>
            </p:nvSpPr>
            <p:spPr>
              <a:xfrm>
                <a:off x="8509795" y="3104044"/>
                <a:ext cx="46212" cy="54105"/>
              </a:xfrm>
              <a:custGeom>
                <a:avLst/>
                <a:gdLst>
                  <a:gd name="connsiteX0" fmla="*/ 6249 w 46212"/>
                  <a:gd name="connsiteY0" fmla="*/ 47911 h 54105"/>
                  <a:gd name="connsiteX1" fmla="*/ 57 w 46212"/>
                  <a:gd name="connsiteY1" fmla="*/ 30099 h 54105"/>
                  <a:gd name="connsiteX2" fmla="*/ 57 w 46212"/>
                  <a:gd name="connsiteY2" fmla="*/ 0 h 54105"/>
                  <a:gd name="connsiteX3" fmla="*/ 9582 w 46212"/>
                  <a:gd name="connsiteY3" fmla="*/ 0 h 54105"/>
                  <a:gd name="connsiteX4" fmla="*/ 9582 w 46212"/>
                  <a:gd name="connsiteY4" fmla="*/ 29718 h 54105"/>
                  <a:gd name="connsiteX5" fmla="*/ 23108 w 46212"/>
                  <a:gd name="connsiteY5" fmla="*/ 45434 h 54105"/>
                  <a:gd name="connsiteX6" fmla="*/ 36633 w 46212"/>
                  <a:gd name="connsiteY6" fmla="*/ 29718 h 54105"/>
                  <a:gd name="connsiteX7" fmla="*/ 36633 w 46212"/>
                  <a:gd name="connsiteY7" fmla="*/ 0 h 54105"/>
                  <a:gd name="connsiteX8" fmla="*/ 46158 w 46212"/>
                  <a:gd name="connsiteY8" fmla="*/ 0 h 54105"/>
                  <a:gd name="connsiteX9" fmla="*/ 46158 w 46212"/>
                  <a:gd name="connsiteY9" fmla="*/ 30099 h 54105"/>
                  <a:gd name="connsiteX10" fmla="*/ 40062 w 46212"/>
                  <a:gd name="connsiteY10" fmla="*/ 47911 h 54105"/>
                  <a:gd name="connsiteX11" fmla="*/ 5677 w 46212"/>
                  <a:gd name="connsiteY11" fmla="*/ 47911 h 5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12" h="54105">
                    <a:moveTo>
                      <a:pt x="6249" y="47911"/>
                    </a:moveTo>
                    <a:cubicBezTo>
                      <a:pt x="1841" y="43067"/>
                      <a:pt x="-395" y="36632"/>
                      <a:pt x="57" y="30099"/>
                    </a:cubicBezTo>
                    <a:lnTo>
                      <a:pt x="57" y="0"/>
                    </a:lnTo>
                    <a:lnTo>
                      <a:pt x="9582" y="0"/>
                    </a:lnTo>
                    <a:lnTo>
                      <a:pt x="9582" y="29718"/>
                    </a:lnTo>
                    <a:cubicBezTo>
                      <a:pt x="9582" y="40196"/>
                      <a:pt x="14059" y="45434"/>
                      <a:pt x="23108" y="45434"/>
                    </a:cubicBezTo>
                    <a:cubicBezTo>
                      <a:pt x="32157" y="45434"/>
                      <a:pt x="36633" y="40196"/>
                      <a:pt x="36633" y="29718"/>
                    </a:cubicBezTo>
                    <a:lnTo>
                      <a:pt x="36633" y="0"/>
                    </a:lnTo>
                    <a:lnTo>
                      <a:pt x="46158" y="0"/>
                    </a:lnTo>
                    <a:lnTo>
                      <a:pt x="46158" y="30099"/>
                    </a:lnTo>
                    <a:cubicBezTo>
                      <a:pt x="46593" y="36613"/>
                      <a:pt x="44397" y="43029"/>
                      <a:pt x="40062" y="47911"/>
                    </a:cubicBezTo>
                    <a:cubicBezTo>
                      <a:pt x="30089" y="56170"/>
                      <a:pt x="15651" y="56170"/>
                      <a:pt x="5677" y="4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1BAF8560-90C7-335B-CB04-347955C11F43}"/>
                  </a:ext>
                </a:extLst>
              </p:cNvPr>
              <p:cNvSpPr/>
              <p:nvPr/>
            </p:nvSpPr>
            <p:spPr>
              <a:xfrm>
                <a:off x="8570717" y="3104044"/>
                <a:ext cx="47148" cy="53530"/>
              </a:xfrm>
              <a:custGeom>
                <a:avLst/>
                <a:gdLst>
                  <a:gd name="connsiteX0" fmla="*/ 47149 w 47148"/>
                  <a:gd name="connsiteY0" fmla="*/ 0 h 53530"/>
                  <a:gd name="connsiteX1" fmla="*/ 47149 w 47148"/>
                  <a:gd name="connsiteY1" fmla="*/ 53340 h 53530"/>
                  <a:gd name="connsiteX2" fmla="*/ 38957 w 47148"/>
                  <a:gd name="connsiteY2" fmla="*/ 53340 h 53530"/>
                  <a:gd name="connsiteX3" fmla="*/ 9525 w 47148"/>
                  <a:gd name="connsiteY3" fmla="*/ 17431 h 53530"/>
                  <a:gd name="connsiteX4" fmla="*/ 9525 w 47148"/>
                  <a:gd name="connsiteY4" fmla="*/ 53530 h 53530"/>
                  <a:gd name="connsiteX5" fmla="*/ 0 w 47148"/>
                  <a:gd name="connsiteY5" fmla="*/ 53530 h 53530"/>
                  <a:gd name="connsiteX6" fmla="*/ 0 w 47148"/>
                  <a:gd name="connsiteY6" fmla="*/ 191 h 53530"/>
                  <a:gd name="connsiteX7" fmla="*/ 8192 w 47148"/>
                  <a:gd name="connsiteY7" fmla="*/ 191 h 53530"/>
                  <a:gd name="connsiteX8" fmla="*/ 37529 w 47148"/>
                  <a:gd name="connsiteY8" fmla="*/ 36290 h 53530"/>
                  <a:gd name="connsiteX9" fmla="*/ 37529 w 47148"/>
                  <a:gd name="connsiteY9" fmla="*/ 19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8" h="53530">
                    <a:moveTo>
                      <a:pt x="47149" y="0"/>
                    </a:moveTo>
                    <a:lnTo>
                      <a:pt x="47149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7529" y="36290"/>
                    </a:lnTo>
                    <a:lnTo>
                      <a:pt x="37529" y="19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B07FAC00-6038-20B1-E43A-A2CA8926C44A}"/>
                  </a:ext>
                </a:extLst>
              </p:cNvPr>
              <p:cNvSpPr/>
              <p:nvPr/>
            </p:nvSpPr>
            <p:spPr>
              <a:xfrm>
                <a:off x="8377645" y="3208819"/>
                <a:ext cx="15430" cy="38862"/>
              </a:xfrm>
              <a:custGeom>
                <a:avLst/>
                <a:gdLst>
                  <a:gd name="connsiteX0" fmla="*/ 15430 w 15430"/>
                  <a:gd name="connsiteY0" fmla="*/ 0 h 38862"/>
                  <a:gd name="connsiteX1" fmla="*/ 15430 w 15430"/>
                  <a:gd name="connsiteY1" fmla="*/ 38862 h 38862"/>
                  <a:gd name="connsiteX2" fmla="*/ 8192 w 15430"/>
                  <a:gd name="connsiteY2" fmla="*/ 38862 h 38862"/>
                  <a:gd name="connsiteX3" fmla="*/ 8192 w 15430"/>
                  <a:gd name="connsiteY3" fmla="*/ 6096 h 38862"/>
                  <a:gd name="connsiteX4" fmla="*/ 0 w 15430"/>
                  <a:gd name="connsiteY4" fmla="*/ 6096 h 38862"/>
                  <a:gd name="connsiteX5" fmla="*/ 0 w 15430"/>
                  <a:gd name="connsiteY5" fmla="*/ 0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0" h="38862">
                    <a:moveTo>
                      <a:pt x="15430" y="0"/>
                    </a:moveTo>
                    <a:lnTo>
                      <a:pt x="15430" y="38862"/>
                    </a:lnTo>
                    <a:lnTo>
                      <a:pt x="8192" y="38862"/>
                    </a:lnTo>
                    <a:lnTo>
                      <a:pt x="8192" y="6096"/>
                    </a:lnTo>
                    <a:lnTo>
                      <a:pt x="0" y="6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4564A293-AD02-CEB1-DF14-2DF3BF0A6977}"/>
                  </a:ext>
                </a:extLst>
              </p:cNvPr>
              <p:cNvSpPr/>
              <p:nvPr/>
            </p:nvSpPr>
            <p:spPr>
              <a:xfrm>
                <a:off x="8400503" y="3238822"/>
                <a:ext cx="9148" cy="9240"/>
              </a:xfrm>
              <a:custGeom>
                <a:avLst/>
                <a:gdLst>
                  <a:gd name="connsiteX0" fmla="*/ 1336 w 9148"/>
                  <a:gd name="connsiteY0" fmla="*/ 7907 h 9240"/>
                  <a:gd name="connsiteX1" fmla="*/ 2 w 9148"/>
                  <a:gd name="connsiteY1" fmla="*/ 4668 h 9240"/>
                  <a:gd name="connsiteX2" fmla="*/ 1336 w 9148"/>
                  <a:gd name="connsiteY2" fmla="*/ 1334 h 9240"/>
                  <a:gd name="connsiteX3" fmla="*/ 4574 w 9148"/>
                  <a:gd name="connsiteY3" fmla="*/ 1 h 9240"/>
                  <a:gd name="connsiteX4" fmla="*/ 7813 w 9148"/>
                  <a:gd name="connsiteY4" fmla="*/ 1334 h 9240"/>
                  <a:gd name="connsiteX5" fmla="*/ 9146 w 9148"/>
                  <a:gd name="connsiteY5" fmla="*/ 4668 h 9240"/>
                  <a:gd name="connsiteX6" fmla="*/ 7813 w 9148"/>
                  <a:gd name="connsiteY6" fmla="*/ 7907 h 9240"/>
                  <a:gd name="connsiteX7" fmla="*/ 4574 w 9148"/>
                  <a:gd name="connsiteY7" fmla="*/ 9240 h 9240"/>
                  <a:gd name="connsiteX8" fmla="*/ 1336 w 9148"/>
                  <a:gd name="connsiteY8" fmla="*/ 7907 h 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8" h="9240">
                    <a:moveTo>
                      <a:pt x="1336" y="7907"/>
                    </a:moveTo>
                    <a:cubicBezTo>
                      <a:pt x="460" y="7060"/>
                      <a:pt x="-23" y="5886"/>
                      <a:pt x="2" y="4668"/>
                    </a:cubicBezTo>
                    <a:cubicBezTo>
                      <a:pt x="-38" y="3420"/>
                      <a:pt x="446" y="2211"/>
                      <a:pt x="1336" y="1334"/>
                    </a:cubicBezTo>
                    <a:cubicBezTo>
                      <a:pt x="2195" y="478"/>
                      <a:pt x="3361" y="-2"/>
                      <a:pt x="4574" y="1"/>
                    </a:cubicBezTo>
                    <a:cubicBezTo>
                      <a:pt x="5792" y="-24"/>
                      <a:pt x="6966" y="459"/>
                      <a:pt x="7813" y="1334"/>
                    </a:cubicBezTo>
                    <a:cubicBezTo>
                      <a:pt x="8703" y="2211"/>
                      <a:pt x="9186" y="3419"/>
                      <a:pt x="9146" y="4668"/>
                    </a:cubicBezTo>
                    <a:cubicBezTo>
                      <a:pt x="9171" y="5886"/>
                      <a:pt x="8688" y="7060"/>
                      <a:pt x="7813" y="7907"/>
                    </a:cubicBezTo>
                    <a:cubicBezTo>
                      <a:pt x="6953" y="8763"/>
                      <a:pt x="5788" y="9243"/>
                      <a:pt x="4574" y="9240"/>
                    </a:cubicBezTo>
                    <a:cubicBezTo>
                      <a:pt x="3363" y="9233"/>
                      <a:pt x="2201" y="8755"/>
                      <a:pt x="1336" y="79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228DBABC-0E31-F1BA-25EF-04205E1CECC7}"/>
                  </a:ext>
                </a:extLst>
              </p:cNvPr>
              <p:cNvSpPr/>
              <p:nvPr/>
            </p:nvSpPr>
            <p:spPr>
              <a:xfrm>
                <a:off x="8430985" y="3221868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2859 h 25813"/>
                  <a:gd name="connsiteX3" fmla="*/ 0 w 1107281"/>
                  <a:gd name="connsiteY3" fmla="*/ 12859 h 25813"/>
                  <a:gd name="connsiteX4" fmla="*/ 12858 w 1107281"/>
                  <a:gd name="connsiteY4" fmla="*/ 0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1 w 1107281"/>
                  <a:gd name="connsiteY7" fmla="*/ 12668 h 25813"/>
                  <a:gd name="connsiteX8" fmla="*/ 1107281 w 1107281"/>
                  <a:gd name="connsiteY8" fmla="*/ 12859 h 25813"/>
                  <a:gd name="connsiteX9" fmla="*/ 1107281 w 1107281"/>
                  <a:gd name="connsiteY9" fmla="*/ 12859 h 25813"/>
                  <a:gd name="connsiteX10" fmla="*/ 1094518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4"/>
                      <a:pt x="0" y="12859"/>
                    </a:cubicBezTo>
                    <a:lnTo>
                      <a:pt x="0" y="12859"/>
                    </a:lnTo>
                    <a:cubicBezTo>
                      <a:pt x="0" y="5757"/>
                      <a:pt x="5757" y="0"/>
                      <a:pt x="12858" y="0"/>
                    </a:cubicBezTo>
                    <a:cubicBezTo>
                      <a:pt x="12890" y="0"/>
                      <a:pt x="12922" y="0"/>
                      <a:pt x="12954" y="0"/>
                    </a:cubicBezTo>
                    <a:lnTo>
                      <a:pt x="1094423" y="0"/>
                    </a:lnTo>
                    <a:cubicBezTo>
                      <a:pt x="1101472" y="-52"/>
                      <a:pt x="1107229" y="5619"/>
                      <a:pt x="1107281" y="12668"/>
                    </a:cubicBezTo>
                    <a:cubicBezTo>
                      <a:pt x="1107282" y="12732"/>
                      <a:pt x="1107282" y="12795"/>
                      <a:pt x="1107281" y="12859"/>
                    </a:cubicBezTo>
                    <a:lnTo>
                      <a:pt x="1107281" y="12859"/>
                    </a:lnTo>
                    <a:cubicBezTo>
                      <a:pt x="1107334" y="19961"/>
                      <a:pt x="1101620" y="25760"/>
                      <a:pt x="1094518" y="25813"/>
                    </a:cubicBezTo>
                    <a:cubicBezTo>
                      <a:pt x="1094486" y="25813"/>
                      <a:pt x="1094455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846901C9-47F4-CA9D-32B4-C1F4BC1E4D2B}"/>
                  </a:ext>
                </a:extLst>
              </p:cNvPr>
              <p:cNvSpPr/>
              <p:nvPr/>
            </p:nvSpPr>
            <p:spPr>
              <a:xfrm>
                <a:off x="8377169" y="3455113"/>
                <a:ext cx="30575" cy="39360"/>
              </a:xfrm>
              <a:custGeom>
                <a:avLst/>
                <a:gdLst>
                  <a:gd name="connsiteX0" fmla="*/ 30575 w 30575"/>
                  <a:gd name="connsiteY0" fmla="*/ 33264 h 39360"/>
                  <a:gd name="connsiteX1" fmla="*/ 30575 w 30575"/>
                  <a:gd name="connsiteY1" fmla="*/ 39360 h 39360"/>
                  <a:gd name="connsiteX2" fmla="*/ 2000 w 30575"/>
                  <a:gd name="connsiteY2" fmla="*/ 39360 h 39360"/>
                  <a:gd name="connsiteX3" fmla="*/ 2000 w 30575"/>
                  <a:gd name="connsiteY3" fmla="*/ 34598 h 39360"/>
                  <a:gd name="connsiteX4" fmla="*/ 17335 w 30575"/>
                  <a:gd name="connsiteY4" fmla="*/ 19929 h 39360"/>
                  <a:gd name="connsiteX5" fmla="*/ 20860 w 30575"/>
                  <a:gd name="connsiteY5" fmla="*/ 15548 h 39360"/>
                  <a:gd name="connsiteX6" fmla="*/ 21812 w 30575"/>
                  <a:gd name="connsiteY6" fmla="*/ 11833 h 39360"/>
                  <a:gd name="connsiteX7" fmla="*/ 20002 w 30575"/>
                  <a:gd name="connsiteY7" fmla="*/ 7737 h 39360"/>
                  <a:gd name="connsiteX8" fmla="*/ 14573 w 30575"/>
                  <a:gd name="connsiteY8" fmla="*/ 6308 h 39360"/>
                  <a:gd name="connsiteX9" fmla="*/ 5048 w 30575"/>
                  <a:gd name="connsiteY9" fmla="*/ 10309 h 39360"/>
                  <a:gd name="connsiteX10" fmla="*/ 0 w 30575"/>
                  <a:gd name="connsiteY10" fmla="*/ 6404 h 39360"/>
                  <a:gd name="connsiteX11" fmla="*/ 6096 w 30575"/>
                  <a:gd name="connsiteY11" fmla="*/ 1736 h 39360"/>
                  <a:gd name="connsiteX12" fmla="*/ 14764 w 30575"/>
                  <a:gd name="connsiteY12" fmla="*/ 22 h 39360"/>
                  <a:gd name="connsiteX13" fmla="*/ 24860 w 30575"/>
                  <a:gd name="connsiteY13" fmla="*/ 2975 h 39360"/>
                  <a:gd name="connsiteX14" fmla="*/ 28575 w 30575"/>
                  <a:gd name="connsiteY14" fmla="*/ 11166 h 39360"/>
                  <a:gd name="connsiteX15" fmla="*/ 27242 w 30575"/>
                  <a:gd name="connsiteY15" fmla="*/ 17072 h 39360"/>
                  <a:gd name="connsiteX16" fmla="*/ 22193 w 30575"/>
                  <a:gd name="connsiteY16" fmla="*/ 23453 h 39360"/>
                  <a:gd name="connsiteX17" fmla="*/ 11811 w 30575"/>
                  <a:gd name="connsiteY17" fmla="*/ 32978 h 3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575" h="39360">
                    <a:moveTo>
                      <a:pt x="30575" y="33264"/>
                    </a:moveTo>
                    <a:lnTo>
                      <a:pt x="30575" y="39360"/>
                    </a:lnTo>
                    <a:lnTo>
                      <a:pt x="2000" y="39360"/>
                    </a:lnTo>
                    <a:lnTo>
                      <a:pt x="2000" y="34598"/>
                    </a:lnTo>
                    <a:lnTo>
                      <a:pt x="17335" y="19929"/>
                    </a:lnTo>
                    <a:cubicBezTo>
                      <a:pt x="18766" y="18694"/>
                      <a:pt x="19960" y="17209"/>
                      <a:pt x="20860" y="15548"/>
                    </a:cubicBezTo>
                    <a:cubicBezTo>
                      <a:pt x="21485" y="14409"/>
                      <a:pt x="21812" y="13131"/>
                      <a:pt x="21812" y="11833"/>
                    </a:cubicBezTo>
                    <a:cubicBezTo>
                      <a:pt x="21928" y="10251"/>
                      <a:pt x="21250" y="8716"/>
                      <a:pt x="20002" y="7737"/>
                    </a:cubicBezTo>
                    <a:cubicBezTo>
                      <a:pt x="18398" y="6678"/>
                      <a:pt x="16491" y="6176"/>
                      <a:pt x="14573" y="6308"/>
                    </a:cubicBezTo>
                    <a:cubicBezTo>
                      <a:pt x="10927" y="5949"/>
                      <a:pt x="7345" y="7454"/>
                      <a:pt x="5048" y="10309"/>
                    </a:cubicBezTo>
                    <a:lnTo>
                      <a:pt x="0" y="6404"/>
                    </a:lnTo>
                    <a:cubicBezTo>
                      <a:pt x="1572" y="4324"/>
                      <a:pt x="3679" y="2711"/>
                      <a:pt x="6096" y="1736"/>
                    </a:cubicBezTo>
                    <a:cubicBezTo>
                      <a:pt x="8831" y="558"/>
                      <a:pt x="11786" y="-26"/>
                      <a:pt x="14764" y="22"/>
                    </a:cubicBezTo>
                    <a:cubicBezTo>
                      <a:pt x="18367" y="-167"/>
                      <a:pt x="21927" y="874"/>
                      <a:pt x="24860" y="2975"/>
                    </a:cubicBezTo>
                    <a:cubicBezTo>
                      <a:pt x="27326" y="4963"/>
                      <a:pt x="28704" y="8002"/>
                      <a:pt x="28575" y="11166"/>
                    </a:cubicBezTo>
                    <a:cubicBezTo>
                      <a:pt x="28622" y="13214"/>
                      <a:pt x="28164" y="15242"/>
                      <a:pt x="27242" y="17072"/>
                    </a:cubicBezTo>
                    <a:cubicBezTo>
                      <a:pt x="25961" y="19488"/>
                      <a:pt x="24250" y="21651"/>
                      <a:pt x="22193" y="23453"/>
                    </a:cubicBezTo>
                    <a:lnTo>
                      <a:pt x="11811" y="329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5CB168FF-862E-3AC2-3FE9-16AB3960A423}"/>
                  </a:ext>
                </a:extLst>
              </p:cNvPr>
              <p:cNvSpPr/>
              <p:nvPr/>
            </p:nvSpPr>
            <p:spPr>
              <a:xfrm>
                <a:off x="8412230" y="3485705"/>
                <a:ext cx="9125" cy="9244"/>
              </a:xfrm>
              <a:custGeom>
                <a:avLst/>
                <a:gdLst>
                  <a:gd name="connsiteX0" fmla="*/ 1325 w 9125"/>
                  <a:gd name="connsiteY0" fmla="*/ 7911 h 9244"/>
                  <a:gd name="connsiteX1" fmla="*/ 1325 w 9125"/>
                  <a:gd name="connsiteY1" fmla="*/ 1244 h 9244"/>
                  <a:gd name="connsiteX2" fmla="*/ 4563 w 9125"/>
                  <a:gd name="connsiteY2" fmla="*/ 6 h 9244"/>
                  <a:gd name="connsiteX3" fmla="*/ 7801 w 9125"/>
                  <a:gd name="connsiteY3" fmla="*/ 1244 h 9244"/>
                  <a:gd name="connsiteX4" fmla="*/ 7801 w 9125"/>
                  <a:gd name="connsiteY4" fmla="*/ 7911 h 9244"/>
                  <a:gd name="connsiteX5" fmla="*/ 4563 w 9125"/>
                  <a:gd name="connsiteY5" fmla="*/ 9245 h 9244"/>
                  <a:gd name="connsiteX6" fmla="*/ 1325 w 9125"/>
                  <a:gd name="connsiteY6" fmla="*/ 7911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5" h="9244">
                    <a:moveTo>
                      <a:pt x="1325" y="7911"/>
                    </a:moveTo>
                    <a:cubicBezTo>
                      <a:pt x="-442" y="6040"/>
                      <a:pt x="-442" y="3116"/>
                      <a:pt x="1325" y="1244"/>
                    </a:cubicBezTo>
                    <a:cubicBezTo>
                      <a:pt x="2194" y="413"/>
                      <a:pt x="3361" y="-33"/>
                      <a:pt x="4563" y="6"/>
                    </a:cubicBezTo>
                    <a:cubicBezTo>
                      <a:pt x="5769" y="-56"/>
                      <a:pt x="6945" y="393"/>
                      <a:pt x="7801" y="1244"/>
                    </a:cubicBezTo>
                    <a:cubicBezTo>
                      <a:pt x="9567" y="3116"/>
                      <a:pt x="9567" y="6040"/>
                      <a:pt x="7801" y="7911"/>
                    </a:cubicBezTo>
                    <a:cubicBezTo>
                      <a:pt x="6942" y="8768"/>
                      <a:pt x="5777" y="9248"/>
                      <a:pt x="4563" y="9245"/>
                    </a:cubicBezTo>
                    <a:cubicBezTo>
                      <a:pt x="3351" y="9238"/>
                      <a:pt x="2190" y="8759"/>
                      <a:pt x="1325" y="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D0717F6D-6486-61C0-265E-E8E805F1FDC8}"/>
                  </a:ext>
                </a:extLst>
              </p:cNvPr>
              <p:cNvSpPr/>
              <p:nvPr/>
            </p:nvSpPr>
            <p:spPr>
              <a:xfrm>
                <a:off x="8430985" y="3468661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3050 h 25813"/>
                  <a:gd name="connsiteX3" fmla="*/ 0 w 1107281"/>
                  <a:gd name="connsiteY3" fmla="*/ 12954 h 25813"/>
                  <a:gd name="connsiteX4" fmla="*/ 0 w 1107281"/>
                  <a:gd name="connsiteY4" fmla="*/ 12954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2 w 1107281"/>
                  <a:gd name="connsiteY7" fmla="*/ 12858 h 25813"/>
                  <a:gd name="connsiteX8" fmla="*/ 1107281 w 1107281"/>
                  <a:gd name="connsiteY8" fmla="*/ 12954 h 25813"/>
                  <a:gd name="connsiteX9" fmla="*/ 1107281 w 1107281"/>
                  <a:gd name="connsiteY9" fmla="*/ 12954 h 25813"/>
                  <a:gd name="connsiteX10" fmla="*/ 1094614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53" y="25865"/>
                      <a:pt x="53" y="20151"/>
                      <a:pt x="0" y="13050"/>
                    </a:cubicBezTo>
                    <a:cubicBezTo>
                      <a:pt x="0" y="13018"/>
                      <a:pt x="0" y="12986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094423" y="0"/>
                    </a:lnTo>
                    <a:cubicBezTo>
                      <a:pt x="1101524" y="0"/>
                      <a:pt x="1107281" y="5757"/>
                      <a:pt x="1107282" y="12858"/>
                    </a:cubicBezTo>
                    <a:cubicBezTo>
                      <a:pt x="1107282" y="12890"/>
                      <a:pt x="1107282" y="12922"/>
                      <a:pt x="1107281" y="12954"/>
                    </a:cubicBezTo>
                    <a:lnTo>
                      <a:pt x="1107281" y="12954"/>
                    </a:lnTo>
                    <a:cubicBezTo>
                      <a:pt x="1107334" y="20003"/>
                      <a:pt x="1101663" y="25760"/>
                      <a:pt x="1094614" y="25813"/>
                    </a:cubicBezTo>
                    <a:cubicBezTo>
                      <a:pt x="1094550" y="25813"/>
                      <a:pt x="1094486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B209DFAB-5E99-F178-5B73-04E85B0FDFDA}"/>
                  </a:ext>
                </a:extLst>
              </p:cNvPr>
              <p:cNvSpPr/>
              <p:nvPr/>
            </p:nvSpPr>
            <p:spPr>
              <a:xfrm>
                <a:off x="8377169" y="3285495"/>
                <a:ext cx="1161097" cy="25908"/>
              </a:xfrm>
              <a:custGeom>
                <a:avLst/>
                <a:gdLst>
                  <a:gd name="connsiteX0" fmla="*/ 1148239 w 1161097"/>
                  <a:gd name="connsiteY0" fmla="*/ 25908 h 25908"/>
                  <a:gd name="connsiteX1" fmla="*/ 12954 w 1161097"/>
                  <a:gd name="connsiteY1" fmla="*/ 25908 h 25908"/>
                  <a:gd name="connsiteX2" fmla="*/ 0 w 1161097"/>
                  <a:gd name="connsiteY2" fmla="*/ 12954 h 25908"/>
                  <a:gd name="connsiteX3" fmla="*/ 0 w 1161097"/>
                  <a:gd name="connsiteY3" fmla="*/ 12954 h 25908"/>
                  <a:gd name="connsiteX4" fmla="*/ 12954 w 1161097"/>
                  <a:gd name="connsiteY4" fmla="*/ 0 h 25908"/>
                  <a:gd name="connsiteX5" fmla="*/ 1148239 w 1161097"/>
                  <a:gd name="connsiteY5" fmla="*/ 0 h 25908"/>
                  <a:gd name="connsiteX6" fmla="*/ 1161098 w 1161097"/>
                  <a:gd name="connsiteY6" fmla="*/ 12858 h 25908"/>
                  <a:gd name="connsiteX7" fmla="*/ 1161098 w 1161097"/>
                  <a:gd name="connsiteY7" fmla="*/ 12954 h 25908"/>
                  <a:gd name="connsiteX8" fmla="*/ 1161098 w 1161097"/>
                  <a:gd name="connsiteY8" fmla="*/ 12954 h 25908"/>
                  <a:gd name="connsiteX9" fmla="*/ 1148334 w 1161097"/>
                  <a:gd name="connsiteY9" fmla="*/ 25908 h 25908"/>
                  <a:gd name="connsiteX10" fmla="*/ 1148239 w 1161097"/>
                  <a:gd name="connsiteY10" fmla="*/ 25908 h 2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097" h="25908">
                    <a:moveTo>
                      <a:pt x="1148239" y="25908"/>
                    </a:moveTo>
                    <a:lnTo>
                      <a:pt x="12954" y="25908"/>
                    </a:lnTo>
                    <a:cubicBezTo>
                      <a:pt x="5800" y="25908"/>
                      <a:pt x="0" y="20108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150" y="20055"/>
                      <a:pt x="1155436" y="25855"/>
                      <a:pt x="1148334" y="25908"/>
                    </a:cubicBezTo>
                    <a:cubicBezTo>
                      <a:pt x="1148303" y="25908"/>
                      <a:pt x="1148271" y="25908"/>
                      <a:pt x="1148239" y="2590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A6D332BC-C64C-1876-E7CF-44BF90BDA769}"/>
                  </a:ext>
                </a:extLst>
              </p:cNvPr>
              <p:cNvSpPr/>
              <p:nvPr/>
            </p:nvSpPr>
            <p:spPr>
              <a:xfrm>
                <a:off x="8377169" y="3349217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954 h 25812"/>
                  <a:gd name="connsiteX3" fmla="*/ 0 w 1161097"/>
                  <a:gd name="connsiteY3" fmla="*/ 12954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8 h 25812"/>
                  <a:gd name="connsiteX7" fmla="*/ 1161098 w 1161097"/>
                  <a:gd name="connsiteY7" fmla="*/ 12954 h 25812"/>
                  <a:gd name="connsiteX8" fmla="*/ 1161098 w 1161097"/>
                  <a:gd name="connsiteY8" fmla="*/ 12954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37" y="25813"/>
                      <a:pt x="52" y="20071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098" y="20056"/>
                      <a:pt x="115534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EA8E5CCD-5483-A266-7EA3-EDC13E9848AA}"/>
                  </a:ext>
                </a:extLst>
              </p:cNvPr>
              <p:cNvSpPr/>
              <p:nvPr/>
            </p:nvSpPr>
            <p:spPr>
              <a:xfrm>
                <a:off x="8377169" y="3532383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859 h 25812"/>
                  <a:gd name="connsiteX3" fmla="*/ 0 w 1161097"/>
                  <a:gd name="connsiteY3" fmla="*/ 12859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9 h 25812"/>
                  <a:gd name="connsiteX7" fmla="*/ 1161098 w 1161097"/>
                  <a:gd name="connsiteY7" fmla="*/ 12859 h 25812"/>
                  <a:gd name="connsiteX8" fmla="*/ 1148334 w 1161097"/>
                  <a:gd name="connsiteY8" fmla="*/ 25813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3"/>
                      <a:pt x="0" y="12859"/>
                    </a:cubicBezTo>
                    <a:lnTo>
                      <a:pt x="0" y="12859"/>
                    </a:lnTo>
                    <a:cubicBezTo>
                      <a:pt x="52" y="5742"/>
                      <a:pt x="5837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9"/>
                    </a:cubicBezTo>
                    <a:lnTo>
                      <a:pt x="1161098" y="12859"/>
                    </a:lnTo>
                    <a:cubicBezTo>
                      <a:pt x="1161150" y="19960"/>
                      <a:pt x="1155436" y="25760"/>
                      <a:pt x="1148334" y="25813"/>
                    </a:cubicBezTo>
                    <a:cubicBezTo>
                      <a:pt x="1148303" y="25813"/>
                      <a:pt x="114827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808C3FFF-67E7-040E-F369-2488B1469AF1}"/>
                  </a:ext>
                </a:extLst>
              </p:cNvPr>
              <p:cNvSpPr/>
              <p:nvPr/>
            </p:nvSpPr>
            <p:spPr>
              <a:xfrm>
                <a:off x="10049854" y="3951864"/>
                <a:ext cx="71437" cy="71437"/>
              </a:xfrm>
              <a:custGeom>
                <a:avLst/>
                <a:gdLst>
                  <a:gd name="connsiteX0" fmla="*/ 71437 w 71437"/>
                  <a:gd name="connsiteY0" fmla="*/ 35814 h 71437"/>
                  <a:gd name="connsiteX1" fmla="*/ 35624 w 71437"/>
                  <a:gd name="connsiteY1" fmla="*/ 71437 h 71437"/>
                  <a:gd name="connsiteX2" fmla="*/ 0 w 71437"/>
                  <a:gd name="connsiteY2" fmla="*/ 35624 h 71437"/>
                  <a:gd name="connsiteX3" fmla="*/ 35719 w 71437"/>
                  <a:gd name="connsiteY3" fmla="*/ 0 h 71437"/>
                  <a:gd name="connsiteX4" fmla="*/ 71437 w 71437"/>
                  <a:gd name="connsiteY4" fmla="*/ 35719 h 71437"/>
                  <a:gd name="connsiteX5" fmla="*/ 71437 w 71437"/>
                  <a:gd name="connsiteY5" fmla="*/ 35814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37" h="71437">
                    <a:moveTo>
                      <a:pt x="71437" y="35814"/>
                    </a:moveTo>
                    <a:cubicBezTo>
                      <a:pt x="71385" y="55541"/>
                      <a:pt x="55350" y="71490"/>
                      <a:pt x="35624" y="71437"/>
                    </a:cubicBezTo>
                    <a:cubicBezTo>
                      <a:pt x="15897" y="71385"/>
                      <a:pt x="-52" y="55350"/>
                      <a:pt x="0" y="35624"/>
                    </a:cubicBezTo>
                    <a:cubicBezTo>
                      <a:pt x="53" y="15934"/>
                      <a:pt x="16029" y="0"/>
                      <a:pt x="35719" y="0"/>
                    </a:cubicBezTo>
                    <a:cubicBezTo>
                      <a:pt x="55446" y="0"/>
                      <a:pt x="71437" y="15992"/>
                      <a:pt x="71437" y="35719"/>
                    </a:cubicBezTo>
                    <a:cubicBezTo>
                      <a:pt x="71437" y="35750"/>
                      <a:pt x="71437" y="35782"/>
                      <a:pt x="71437" y="35814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139C2C4-7A0D-99E4-94EF-EBFC57DC8C69}"/>
                  </a:ext>
                </a:extLst>
              </p:cNvPr>
              <p:cNvSpPr/>
              <p:nvPr/>
            </p:nvSpPr>
            <p:spPr>
              <a:xfrm>
                <a:off x="8377169" y="3610679"/>
                <a:ext cx="1710785" cy="381095"/>
              </a:xfrm>
              <a:custGeom>
                <a:avLst/>
                <a:gdLst>
                  <a:gd name="connsiteX0" fmla="*/ 1706023 w 1710785"/>
                  <a:gd name="connsiteY0" fmla="*/ 381095 h 381095"/>
                  <a:gd name="connsiteX1" fmla="*/ 1062418 w 1710785"/>
                  <a:gd name="connsiteY1" fmla="*/ 9525 h 381095"/>
                  <a:gd name="connsiteX2" fmla="*/ 0 w 1710785"/>
                  <a:gd name="connsiteY2" fmla="*/ 9525 h 381095"/>
                  <a:gd name="connsiteX3" fmla="*/ 0 w 1710785"/>
                  <a:gd name="connsiteY3" fmla="*/ 0 h 381095"/>
                  <a:gd name="connsiteX4" fmla="*/ 1064990 w 1710785"/>
                  <a:gd name="connsiteY4" fmla="*/ 0 h 381095"/>
                  <a:gd name="connsiteX5" fmla="*/ 1066038 w 1710785"/>
                  <a:gd name="connsiteY5" fmla="*/ 667 h 381095"/>
                  <a:gd name="connsiteX6" fmla="*/ 1710785 w 1710785"/>
                  <a:gd name="connsiteY6" fmla="*/ 372809 h 381095"/>
                  <a:gd name="connsiteX7" fmla="*/ 1706023 w 1710785"/>
                  <a:gd name="connsiteY7" fmla="*/ 381095 h 381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0785" h="381095">
                    <a:moveTo>
                      <a:pt x="1706023" y="381095"/>
                    </a:moveTo>
                    <a:lnTo>
                      <a:pt x="1062418" y="9525"/>
                    </a:lnTo>
                    <a:lnTo>
                      <a:pt x="0" y="9525"/>
                    </a:lnTo>
                    <a:lnTo>
                      <a:pt x="0" y="0"/>
                    </a:lnTo>
                    <a:lnTo>
                      <a:pt x="1064990" y="0"/>
                    </a:lnTo>
                    <a:lnTo>
                      <a:pt x="1066038" y="667"/>
                    </a:lnTo>
                    <a:lnTo>
                      <a:pt x="1710785" y="372809"/>
                    </a:lnTo>
                    <a:lnTo>
                      <a:pt x="1706023" y="3810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8" name="图形 10">
              <a:extLst>
                <a:ext uri="{FF2B5EF4-FFF2-40B4-BE49-F238E27FC236}">
                  <a16:creationId xmlns:a16="http://schemas.microsoft.com/office/drawing/2014/main" id="{7047D402-26FD-DCA6-E84D-E504D4AC12B9}"/>
                </a:ext>
              </a:extLst>
            </p:cNvPr>
            <p:cNvGrpSpPr/>
            <p:nvPr/>
          </p:nvGrpSpPr>
          <p:grpSpPr>
            <a:xfrm>
              <a:off x="9884500" y="5124297"/>
              <a:ext cx="1477708" cy="903112"/>
              <a:chOff x="9884500" y="5124297"/>
              <a:chExt cx="1477708" cy="903112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DD61FA6-5910-8E30-2A31-D340E6F0EA83}"/>
                  </a:ext>
                </a:extLst>
              </p:cNvPr>
              <p:cNvSpPr/>
              <p:nvPr/>
            </p:nvSpPr>
            <p:spPr>
              <a:xfrm>
                <a:off x="9884691" y="5124844"/>
                <a:ext cx="1477517" cy="902564"/>
              </a:xfrm>
              <a:custGeom>
                <a:avLst/>
                <a:gdLst>
                  <a:gd name="connsiteX0" fmla="*/ 21812 w 1477517"/>
                  <a:gd name="connsiteY0" fmla="*/ 705254 h 902564"/>
                  <a:gd name="connsiteX1" fmla="*/ 354235 w 1477517"/>
                  <a:gd name="connsiteY1" fmla="*/ 897374 h 902564"/>
                  <a:gd name="connsiteX2" fmla="*/ 397478 w 1477517"/>
                  <a:gd name="connsiteY2" fmla="*/ 897374 h 902564"/>
                  <a:gd name="connsiteX3" fmla="*/ 1455991 w 1477517"/>
                  <a:gd name="connsiteY3" fmla="*/ 287202 h 902564"/>
                  <a:gd name="connsiteX4" fmla="*/ 1477518 w 1477517"/>
                  <a:gd name="connsiteY4" fmla="*/ 249769 h 902564"/>
                  <a:gd name="connsiteX5" fmla="*/ 1477518 w 1477517"/>
                  <a:gd name="connsiteY5" fmla="*/ 234243 h 902564"/>
                  <a:gd name="connsiteX6" fmla="*/ 1455801 w 1477517"/>
                  <a:gd name="connsiteY6" fmla="*/ 196810 h 902564"/>
                  <a:gd name="connsiteX7" fmla="*/ 1122426 w 1477517"/>
                  <a:gd name="connsiteY7" fmla="*/ 5167 h 902564"/>
                  <a:gd name="connsiteX8" fmla="*/ 1079278 w 1477517"/>
                  <a:gd name="connsiteY8" fmla="*/ 5167 h 902564"/>
                  <a:gd name="connsiteX9" fmla="*/ 21431 w 1477517"/>
                  <a:gd name="connsiteY9" fmla="*/ 614767 h 902564"/>
                  <a:gd name="connsiteX10" fmla="*/ 0 w 1477517"/>
                  <a:gd name="connsiteY10" fmla="*/ 652200 h 902564"/>
                  <a:gd name="connsiteX11" fmla="*/ 0 w 1477517"/>
                  <a:gd name="connsiteY11" fmla="*/ 667726 h 902564"/>
                  <a:gd name="connsiteX12" fmla="*/ 21812 w 1477517"/>
                  <a:gd name="connsiteY12" fmla="*/ 705254 h 90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7517" h="902564">
                    <a:moveTo>
                      <a:pt x="21812" y="705254"/>
                    </a:moveTo>
                    <a:lnTo>
                      <a:pt x="354235" y="897374"/>
                    </a:lnTo>
                    <a:cubicBezTo>
                      <a:pt x="367819" y="904295"/>
                      <a:pt x="383895" y="904295"/>
                      <a:pt x="397478" y="897374"/>
                    </a:cubicBezTo>
                    <a:lnTo>
                      <a:pt x="1455991" y="287202"/>
                    </a:lnTo>
                    <a:cubicBezTo>
                      <a:pt x="1468737" y="278881"/>
                      <a:pt x="1476736" y="264970"/>
                      <a:pt x="1477518" y="249769"/>
                    </a:cubicBezTo>
                    <a:lnTo>
                      <a:pt x="1477518" y="234243"/>
                    </a:lnTo>
                    <a:cubicBezTo>
                      <a:pt x="1476618" y="219030"/>
                      <a:pt x="1468561" y="205143"/>
                      <a:pt x="1455801" y="196810"/>
                    </a:cubicBezTo>
                    <a:lnTo>
                      <a:pt x="1122426" y="5167"/>
                    </a:lnTo>
                    <a:cubicBezTo>
                      <a:pt x="1108868" y="-1722"/>
                      <a:pt x="1092836" y="-1722"/>
                      <a:pt x="1079278" y="5167"/>
                    </a:cubicBezTo>
                    <a:lnTo>
                      <a:pt x="21431" y="614767"/>
                    </a:lnTo>
                    <a:cubicBezTo>
                      <a:pt x="8722" y="623109"/>
                      <a:pt x="760" y="637017"/>
                      <a:pt x="0" y="652200"/>
                    </a:cubicBezTo>
                    <a:lnTo>
                      <a:pt x="0" y="667726"/>
                    </a:lnTo>
                    <a:cubicBezTo>
                      <a:pt x="892" y="682991"/>
                      <a:pt x="8990" y="696923"/>
                      <a:pt x="21812" y="70525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79CC2FB3-CB22-9C6A-A0A7-F6CEE6C7766D}"/>
                  </a:ext>
                </a:extLst>
              </p:cNvPr>
              <p:cNvSpPr/>
              <p:nvPr/>
            </p:nvSpPr>
            <p:spPr>
              <a:xfrm>
                <a:off x="9903690" y="5124297"/>
                <a:ext cx="1440742" cy="835748"/>
              </a:xfrm>
              <a:custGeom>
                <a:avLst/>
                <a:gdLst>
                  <a:gd name="connsiteX0" fmla="*/ 1061707 w 1440742"/>
                  <a:gd name="connsiteY0" fmla="*/ 4952 h 835748"/>
                  <a:gd name="connsiteX1" fmla="*/ 1111809 w 1440742"/>
                  <a:gd name="connsiteY1" fmla="*/ 10477 h 835748"/>
                  <a:gd name="connsiteX2" fmla="*/ 1428420 w 1440742"/>
                  <a:gd name="connsiteY2" fmla="*/ 192690 h 835748"/>
                  <a:gd name="connsiteX3" fmla="*/ 1428420 w 1440742"/>
                  <a:gd name="connsiteY3" fmla="*/ 227170 h 835748"/>
                  <a:gd name="connsiteX4" fmla="*/ 386385 w 1440742"/>
                  <a:gd name="connsiteY4" fmla="*/ 827817 h 835748"/>
                  <a:gd name="connsiteX5" fmla="*/ 386385 w 1440742"/>
                  <a:gd name="connsiteY5" fmla="*/ 827817 h 835748"/>
                  <a:gd name="connsiteX6" fmla="*/ 326854 w 1440742"/>
                  <a:gd name="connsiteY6" fmla="*/ 827817 h 835748"/>
                  <a:gd name="connsiteX7" fmla="*/ 9957 w 1440742"/>
                  <a:gd name="connsiteY7" fmla="*/ 645699 h 835748"/>
                  <a:gd name="connsiteX8" fmla="*/ 2670 w 1440742"/>
                  <a:gd name="connsiteY8" fmla="*/ 618505 h 835748"/>
                  <a:gd name="connsiteX9" fmla="*/ 9957 w 1440742"/>
                  <a:gd name="connsiteY9" fmla="*/ 611219 h 835748"/>
                  <a:gd name="connsiteX10" fmla="*/ 9957 w 1440742"/>
                  <a:gd name="connsiteY10" fmla="*/ 611219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0742" h="835748">
                    <a:moveTo>
                      <a:pt x="1061707" y="4952"/>
                    </a:moveTo>
                    <a:cubicBezTo>
                      <a:pt x="1078090" y="-4573"/>
                      <a:pt x="1095235" y="952"/>
                      <a:pt x="1111809" y="10477"/>
                    </a:cubicBezTo>
                    <a:lnTo>
                      <a:pt x="1428420" y="192690"/>
                    </a:lnTo>
                    <a:cubicBezTo>
                      <a:pt x="1444803" y="202215"/>
                      <a:pt x="1444898" y="217645"/>
                      <a:pt x="1428420" y="227170"/>
                    </a:cubicBezTo>
                    <a:lnTo>
                      <a:pt x="386385" y="827817"/>
                    </a:lnTo>
                    <a:lnTo>
                      <a:pt x="386385" y="827817"/>
                    </a:lnTo>
                    <a:cubicBezTo>
                      <a:pt x="367950" y="838392"/>
                      <a:pt x="345288" y="838392"/>
                      <a:pt x="326854" y="827817"/>
                    </a:cubicBezTo>
                    <a:lnTo>
                      <a:pt x="9957" y="645699"/>
                    </a:lnTo>
                    <a:cubicBezTo>
                      <a:pt x="436" y="640202"/>
                      <a:pt x="-2827" y="628027"/>
                      <a:pt x="2670" y="618505"/>
                    </a:cubicBezTo>
                    <a:cubicBezTo>
                      <a:pt x="4418" y="615479"/>
                      <a:pt x="6931" y="612966"/>
                      <a:pt x="9957" y="611219"/>
                    </a:cubicBezTo>
                    <a:lnTo>
                      <a:pt x="9957" y="611219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9DA102A-6ECD-E751-97C4-834549DAD8F6}"/>
                  </a:ext>
                </a:extLst>
              </p:cNvPr>
              <p:cNvSpPr/>
              <p:nvPr/>
            </p:nvSpPr>
            <p:spPr>
              <a:xfrm>
                <a:off x="9903668" y="5124297"/>
                <a:ext cx="1440788" cy="835748"/>
              </a:xfrm>
              <a:custGeom>
                <a:avLst/>
                <a:gdLst>
                  <a:gd name="connsiteX0" fmla="*/ 9883 w 1440788"/>
                  <a:gd name="connsiteY0" fmla="*/ 634269 h 835748"/>
                  <a:gd name="connsiteX1" fmla="*/ 14120 w 1440788"/>
                  <a:gd name="connsiteY1" fmla="*/ 618390 h 835748"/>
                  <a:gd name="connsiteX2" fmla="*/ 14170 w 1440788"/>
                  <a:gd name="connsiteY2" fmla="*/ 618362 h 835748"/>
                  <a:gd name="connsiteX3" fmla="*/ 1065825 w 1440788"/>
                  <a:gd name="connsiteY3" fmla="*/ 12191 h 835748"/>
                  <a:gd name="connsiteX4" fmla="*/ 1107640 w 1440788"/>
                  <a:gd name="connsiteY4" fmla="*/ 17716 h 835748"/>
                  <a:gd name="connsiteX5" fmla="*/ 1424251 w 1440788"/>
                  <a:gd name="connsiteY5" fmla="*/ 199834 h 835748"/>
                  <a:gd name="connsiteX6" fmla="*/ 1431394 w 1440788"/>
                  <a:gd name="connsiteY6" fmla="*/ 206311 h 835748"/>
                  <a:gd name="connsiteX7" fmla="*/ 1424251 w 1440788"/>
                  <a:gd name="connsiteY7" fmla="*/ 219931 h 835748"/>
                  <a:gd name="connsiteX8" fmla="*/ 382216 w 1440788"/>
                  <a:gd name="connsiteY8" fmla="*/ 820578 h 835748"/>
                  <a:gd name="connsiteX9" fmla="*/ 331066 w 1440788"/>
                  <a:gd name="connsiteY9" fmla="*/ 820578 h 835748"/>
                  <a:gd name="connsiteX10" fmla="*/ 14169 w 1440788"/>
                  <a:gd name="connsiteY10" fmla="*/ 638460 h 835748"/>
                  <a:gd name="connsiteX11" fmla="*/ 9883 w 1440788"/>
                  <a:gd name="connsiteY11" fmla="*/ 634269 h 835748"/>
                  <a:gd name="connsiteX12" fmla="*/ 2644 w 1440788"/>
                  <a:gd name="connsiteY12" fmla="*/ 638460 h 835748"/>
                  <a:gd name="connsiteX13" fmla="*/ 9978 w 1440788"/>
                  <a:gd name="connsiteY13" fmla="*/ 645699 h 835748"/>
                  <a:gd name="connsiteX14" fmla="*/ 326875 w 1440788"/>
                  <a:gd name="connsiteY14" fmla="*/ 827817 h 835748"/>
                  <a:gd name="connsiteX15" fmla="*/ 386407 w 1440788"/>
                  <a:gd name="connsiteY15" fmla="*/ 827817 h 835748"/>
                  <a:gd name="connsiteX16" fmla="*/ 1428442 w 1440788"/>
                  <a:gd name="connsiteY16" fmla="*/ 227170 h 835748"/>
                  <a:gd name="connsiteX17" fmla="*/ 1438633 w 1440788"/>
                  <a:gd name="connsiteY17" fmla="*/ 202215 h 835748"/>
                  <a:gd name="connsiteX18" fmla="*/ 1428442 w 1440788"/>
                  <a:gd name="connsiteY18" fmla="*/ 192690 h 835748"/>
                  <a:gd name="connsiteX19" fmla="*/ 1111831 w 1440788"/>
                  <a:gd name="connsiteY19" fmla="*/ 10477 h 835748"/>
                  <a:gd name="connsiteX20" fmla="*/ 1061729 w 1440788"/>
                  <a:gd name="connsiteY20" fmla="*/ 4952 h 835748"/>
                  <a:gd name="connsiteX21" fmla="*/ 9979 w 1440788"/>
                  <a:gd name="connsiteY21" fmla="*/ 611219 h 835748"/>
                  <a:gd name="connsiteX22" fmla="*/ 2645 w 1440788"/>
                  <a:gd name="connsiteY22" fmla="*/ 638460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40788" h="835748">
                    <a:moveTo>
                      <a:pt x="9883" y="634269"/>
                    </a:moveTo>
                    <a:cubicBezTo>
                      <a:pt x="6669" y="628714"/>
                      <a:pt x="8565" y="621605"/>
                      <a:pt x="14120" y="618390"/>
                    </a:cubicBezTo>
                    <a:cubicBezTo>
                      <a:pt x="14137" y="618381"/>
                      <a:pt x="14153" y="618372"/>
                      <a:pt x="14170" y="618362"/>
                    </a:cubicBezTo>
                    <a:lnTo>
                      <a:pt x="1065825" y="12191"/>
                    </a:lnTo>
                    <a:cubicBezTo>
                      <a:pt x="1076969" y="5714"/>
                      <a:pt x="1089923" y="7429"/>
                      <a:pt x="1107640" y="17716"/>
                    </a:cubicBezTo>
                    <a:lnTo>
                      <a:pt x="1424251" y="199834"/>
                    </a:lnTo>
                    <a:cubicBezTo>
                      <a:pt x="1427124" y="201378"/>
                      <a:pt x="1429577" y="203602"/>
                      <a:pt x="1431394" y="206311"/>
                    </a:cubicBezTo>
                    <a:cubicBezTo>
                      <a:pt x="1435109" y="212788"/>
                      <a:pt x="1427680" y="218027"/>
                      <a:pt x="1424251" y="219931"/>
                    </a:cubicBezTo>
                    <a:lnTo>
                      <a:pt x="382216" y="820578"/>
                    </a:lnTo>
                    <a:cubicBezTo>
                      <a:pt x="366390" y="829715"/>
                      <a:pt x="346892" y="829715"/>
                      <a:pt x="331066" y="820578"/>
                    </a:cubicBezTo>
                    <a:lnTo>
                      <a:pt x="14169" y="638460"/>
                    </a:lnTo>
                    <a:cubicBezTo>
                      <a:pt x="12390" y="637473"/>
                      <a:pt x="10910" y="636025"/>
                      <a:pt x="9883" y="634269"/>
                    </a:cubicBezTo>
                    <a:moveTo>
                      <a:pt x="2644" y="638460"/>
                    </a:moveTo>
                    <a:cubicBezTo>
                      <a:pt x="4435" y="641456"/>
                      <a:pt x="6959" y="643947"/>
                      <a:pt x="9978" y="645699"/>
                    </a:cubicBezTo>
                    <a:lnTo>
                      <a:pt x="326875" y="827817"/>
                    </a:lnTo>
                    <a:cubicBezTo>
                      <a:pt x="345310" y="838392"/>
                      <a:pt x="367972" y="838392"/>
                      <a:pt x="386407" y="827817"/>
                    </a:cubicBezTo>
                    <a:lnTo>
                      <a:pt x="1428442" y="227170"/>
                    </a:lnTo>
                    <a:cubicBezTo>
                      <a:pt x="1440157" y="220408"/>
                      <a:pt x="1443491" y="210692"/>
                      <a:pt x="1438633" y="202215"/>
                    </a:cubicBezTo>
                    <a:cubicBezTo>
                      <a:pt x="1436134" y="198198"/>
                      <a:pt x="1432618" y="194912"/>
                      <a:pt x="1428442" y="192690"/>
                    </a:cubicBezTo>
                    <a:lnTo>
                      <a:pt x="1111831" y="10477"/>
                    </a:lnTo>
                    <a:cubicBezTo>
                      <a:pt x="1095257" y="952"/>
                      <a:pt x="1078112" y="-4573"/>
                      <a:pt x="1061729" y="4952"/>
                    </a:cubicBezTo>
                    <a:lnTo>
                      <a:pt x="9979" y="611219"/>
                    </a:lnTo>
                    <a:cubicBezTo>
                      <a:pt x="456" y="616735"/>
                      <a:pt x="-2821" y="628908"/>
                      <a:pt x="2645" y="6384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1BAA3860-6C0A-DDF2-AE16-0BD46431B5AA}"/>
                  </a:ext>
                </a:extLst>
              </p:cNvPr>
              <p:cNvSpPr/>
              <p:nvPr/>
            </p:nvSpPr>
            <p:spPr>
              <a:xfrm>
                <a:off x="9884500" y="5735516"/>
                <a:ext cx="376237" cy="291767"/>
              </a:xfrm>
              <a:custGeom>
                <a:avLst/>
                <a:gdLst>
                  <a:gd name="connsiteX0" fmla="*/ 21812 w 376237"/>
                  <a:gd name="connsiteY0" fmla="*/ 4191 h 291767"/>
                  <a:gd name="connsiteX1" fmla="*/ 29147 w 376237"/>
                  <a:gd name="connsiteY1" fmla="*/ 0 h 291767"/>
                  <a:gd name="connsiteX2" fmla="*/ 21860 w 376237"/>
                  <a:gd name="connsiteY2" fmla="*/ 27194 h 291767"/>
                  <a:gd name="connsiteX3" fmla="*/ 29147 w 376237"/>
                  <a:gd name="connsiteY3" fmla="*/ 34480 h 291767"/>
                  <a:gd name="connsiteX4" fmla="*/ 346139 w 376237"/>
                  <a:gd name="connsiteY4" fmla="*/ 216598 h 291767"/>
                  <a:gd name="connsiteX5" fmla="*/ 375476 w 376237"/>
                  <a:gd name="connsiteY5" fmla="*/ 224409 h 291767"/>
                  <a:gd name="connsiteX6" fmla="*/ 376238 w 376237"/>
                  <a:gd name="connsiteY6" fmla="*/ 224409 h 291767"/>
                  <a:gd name="connsiteX7" fmla="*/ 376238 w 376237"/>
                  <a:gd name="connsiteY7" fmla="*/ 291751 h 291767"/>
                  <a:gd name="connsiteX8" fmla="*/ 354235 w 376237"/>
                  <a:gd name="connsiteY8" fmla="*/ 286512 h 291767"/>
                  <a:gd name="connsiteX9" fmla="*/ 21717 w 376237"/>
                  <a:gd name="connsiteY9" fmla="*/ 94488 h 291767"/>
                  <a:gd name="connsiteX10" fmla="*/ 0 w 376237"/>
                  <a:gd name="connsiteY10" fmla="*/ 57150 h 291767"/>
                  <a:gd name="connsiteX11" fmla="*/ 0 w 376237"/>
                  <a:gd name="connsiteY11" fmla="*/ 41529 h 291767"/>
                  <a:gd name="connsiteX12" fmla="*/ 21812 w 376237"/>
                  <a:gd name="connsiteY12" fmla="*/ 4191 h 29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237" h="291767">
                    <a:moveTo>
                      <a:pt x="21812" y="4191"/>
                    </a:moveTo>
                    <a:lnTo>
                      <a:pt x="29147" y="0"/>
                    </a:lnTo>
                    <a:cubicBezTo>
                      <a:pt x="19625" y="5497"/>
                      <a:pt x="16363" y="17672"/>
                      <a:pt x="21860" y="27194"/>
                    </a:cubicBezTo>
                    <a:cubicBezTo>
                      <a:pt x="23607" y="30220"/>
                      <a:pt x="26120" y="32733"/>
                      <a:pt x="29147" y="34480"/>
                    </a:cubicBezTo>
                    <a:lnTo>
                      <a:pt x="346139" y="216598"/>
                    </a:lnTo>
                    <a:cubicBezTo>
                      <a:pt x="355035" y="221799"/>
                      <a:pt x="365171" y="224498"/>
                      <a:pt x="375476" y="224409"/>
                    </a:cubicBezTo>
                    <a:lnTo>
                      <a:pt x="376238" y="224409"/>
                    </a:lnTo>
                    <a:lnTo>
                      <a:pt x="376238" y="291751"/>
                    </a:lnTo>
                    <a:cubicBezTo>
                      <a:pt x="368571" y="291965"/>
                      <a:pt x="360983" y="290158"/>
                      <a:pt x="354235" y="286512"/>
                    </a:cubicBezTo>
                    <a:lnTo>
                      <a:pt x="21717" y="94488"/>
                    </a:lnTo>
                    <a:cubicBezTo>
                      <a:pt x="9005" y="86153"/>
                      <a:pt x="959" y="72320"/>
                      <a:pt x="0" y="57150"/>
                    </a:cubicBezTo>
                    <a:lnTo>
                      <a:pt x="0" y="41529"/>
                    </a:lnTo>
                    <a:cubicBezTo>
                      <a:pt x="876" y="26309"/>
                      <a:pt x="8985" y="12428"/>
                      <a:pt x="21812" y="41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345788A8-DC30-DFF0-FCD0-5FD1860ED55F}"/>
                  </a:ext>
                </a:extLst>
              </p:cNvPr>
              <p:cNvSpPr/>
              <p:nvPr/>
            </p:nvSpPr>
            <p:spPr>
              <a:xfrm>
                <a:off x="10287976" y="5326786"/>
                <a:ext cx="705665" cy="449408"/>
              </a:xfrm>
              <a:custGeom>
                <a:avLst/>
                <a:gdLst>
                  <a:gd name="connsiteX0" fmla="*/ 360143 w 705665"/>
                  <a:gd name="connsiteY0" fmla="*/ 318813 h 449408"/>
                  <a:gd name="connsiteX1" fmla="*/ 354047 w 705665"/>
                  <a:gd name="connsiteY1" fmla="*/ 316813 h 449408"/>
                  <a:gd name="connsiteX2" fmla="*/ 82966 w 705665"/>
                  <a:gd name="connsiteY2" fmla="*/ 240613 h 449408"/>
                  <a:gd name="connsiteX3" fmla="*/ 71250 w 705665"/>
                  <a:gd name="connsiteY3" fmla="*/ 239280 h 449408"/>
                  <a:gd name="connsiteX4" fmla="*/ 58010 w 705665"/>
                  <a:gd name="connsiteY4" fmla="*/ 242899 h 449408"/>
                  <a:gd name="connsiteX5" fmla="*/ 6194 w 705665"/>
                  <a:gd name="connsiteY5" fmla="*/ 272808 h 449408"/>
                  <a:gd name="connsiteX6" fmla="*/ 3 w 705665"/>
                  <a:gd name="connsiteY6" fmla="*/ 280428 h 449408"/>
                  <a:gd name="connsiteX7" fmla="*/ 2385 w 705665"/>
                  <a:gd name="connsiteY7" fmla="*/ 287190 h 449408"/>
                  <a:gd name="connsiteX8" fmla="*/ 133925 w 705665"/>
                  <a:gd name="connsiteY8" fmla="*/ 444162 h 449408"/>
                  <a:gd name="connsiteX9" fmla="*/ 137449 w 705665"/>
                  <a:gd name="connsiteY9" fmla="*/ 447687 h 449408"/>
                  <a:gd name="connsiteX10" fmla="*/ 144497 w 705665"/>
                  <a:gd name="connsiteY10" fmla="*/ 449401 h 449408"/>
                  <a:gd name="connsiteX11" fmla="*/ 151546 w 705665"/>
                  <a:gd name="connsiteY11" fmla="*/ 447687 h 449408"/>
                  <a:gd name="connsiteX12" fmla="*/ 191837 w 705665"/>
                  <a:gd name="connsiteY12" fmla="*/ 424446 h 449408"/>
                  <a:gd name="connsiteX13" fmla="*/ 198218 w 705665"/>
                  <a:gd name="connsiteY13" fmla="*/ 417588 h 449408"/>
                  <a:gd name="connsiteX14" fmla="*/ 196218 w 705665"/>
                  <a:gd name="connsiteY14" fmla="*/ 412635 h 449408"/>
                  <a:gd name="connsiteX15" fmla="*/ 178692 w 705665"/>
                  <a:gd name="connsiteY15" fmla="*/ 392156 h 449408"/>
                  <a:gd name="connsiteX16" fmla="*/ 263751 w 705665"/>
                  <a:gd name="connsiteY16" fmla="*/ 343007 h 449408"/>
                  <a:gd name="connsiteX17" fmla="*/ 299184 w 705665"/>
                  <a:gd name="connsiteY17" fmla="*/ 353198 h 449408"/>
                  <a:gd name="connsiteX18" fmla="*/ 307851 w 705665"/>
                  <a:gd name="connsiteY18" fmla="*/ 354341 h 449408"/>
                  <a:gd name="connsiteX19" fmla="*/ 319662 w 705665"/>
                  <a:gd name="connsiteY19" fmla="*/ 350627 h 449408"/>
                  <a:gd name="connsiteX20" fmla="*/ 359953 w 705665"/>
                  <a:gd name="connsiteY20" fmla="*/ 327386 h 449408"/>
                  <a:gd name="connsiteX21" fmla="*/ 362906 w 705665"/>
                  <a:gd name="connsiteY21" fmla="*/ 323290 h 449408"/>
                  <a:gd name="connsiteX22" fmla="*/ 360143 w 705665"/>
                  <a:gd name="connsiteY22" fmla="*/ 318813 h 449408"/>
                  <a:gd name="connsiteX23" fmla="*/ 145926 w 705665"/>
                  <a:gd name="connsiteY23" fmla="*/ 353580 h 449408"/>
                  <a:gd name="connsiteX24" fmla="*/ 95063 w 705665"/>
                  <a:gd name="connsiteY24" fmla="*/ 294334 h 449408"/>
                  <a:gd name="connsiteX25" fmla="*/ 197742 w 705665"/>
                  <a:gd name="connsiteY25" fmla="*/ 323671 h 449408"/>
                  <a:gd name="connsiteX26" fmla="*/ 420246 w 705665"/>
                  <a:gd name="connsiteY26" fmla="*/ 199941 h 449408"/>
                  <a:gd name="connsiteX27" fmla="*/ 387957 w 705665"/>
                  <a:gd name="connsiteY27" fmla="*/ 180891 h 449408"/>
                  <a:gd name="connsiteX28" fmla="*/ 379384 w 705665"/>
                  <a:gd name="connsiteY28" fmla="*/ 178891 h 449408"/>
                  <a:gd name="connsiteX29" fmla="*/ 370716 w 705665"/>
                  <a:gd name="connsiteY29" fmla="*/ 180891 h 449408"/>
                  <a:gd name="connsiteX30" fmla="*/ 270037 w 705665"/>
                  <a:gd name="connsiteY30" fmla="*/ 239089 h 449408"/>
                  <a:gd name="connsiteX31" fmla="*/ 266513 w 705665"/>
                  <a:gd name="connsiteY31" fmla="*/ 244042 h 449408"/>
                  <a:gd name="connsiteX32" fmla="*/ 270037 w 705665"/>
                  <a:gd name="connsiteY32" fmla="*/ 249090 h 449408"/>
                  <a:gd name="connsiteX33" fmla="*/ 302327 w 705665"/>
                  <a:gd name="connsiteY33" fmla="*/ 267664 h 449408"/>
                  <a:gd name="connsiteX34" fmla="*/ 310899 w 705665"/>
                  <a:gd name="connsiteY34" fmla="*/ 269760 h 449408"/>
                  <a:gd name="connsiteX35" fmla="*/ 319567 w 705665"/>
                  <a:gd name="connsiteY35" fmla="*/ 267664 h 449408"/>
                  <a:gd name="connsiteX36" fmla="*/ 420246 w 705665"/>
                  <a:gd name="connsiteY36" fmla="*/ 209562 h 449408"/>
                  <a:gd name="connsiteX37" fmla="*/ 423391 w 705665"/>
                  <a:gd name="connsiteY37" fmla="*/ 202705 h 449408"/>
                  <a:gd name="connsiteX38" fmla="*/ 420246 w 705665"/>
                  <a:gd name="connsiteY38" fmla="*/ 199560 h 449408"/>
                  <a:gd name="connsiteX39" fmla="*/ 702282 w 705665"/>
                  <a:gd name="connsiteY39" fmla="*/ 119455 h 449408"/>
                  <a:gd name="connsiteX40" fmla="*/ 668372 w 705665"/>
                  <a:gd name="connsiteY40" fmla="*/ 99929 h 449408"/>
                  <a:gd name="connsiteX41" fmla="*/ 659800 w 705665"/>
                  <a:gd name="connsiteY41" fmla="*/ 97833 h 449408"/>
                  <a:gd name="connsiteX42" fmla="*/ 651132 w 705665"/>
                  <a:gd name="connsiteY42" fmla="*/ 99929 h 449408"/>
                  <a:gd name="connsiteX43" fmla="*/ 550072 w 705665"/>
                  <a:gd name="connsiteY43" fmla="*/ 158222 h 449408"/>
                  <a:gd name="connsiteX44" fmla="*/ 531022 w 705665"/>
                  <a:gd name="connsiteY44" fmla="*/ 29158 h 449408"/>
                  <a:gd name="connsiteX45" fmla="*/ 524640 w 705665"/>
                  <a:gd name="connsiteY45" fmla="*/ 20681 h 449408"/>
                  <a:gd name="connsiteX46" fmla="*/ 492351 w 705665"/>
                  <a:gd name="connsiteY46" fmla="*/ 2107 h 449408"/>
                  <a:gd name="connsiteX47" fmla="*/ 483683 w 705665"/>
                  <a:gd name="connsiteY47" fmla="*/ 12 h 449408"/>
                  <a:gd name="connsiteX48" fmla="*/ 475110 w 705665"/>
                  <a:gd name="connsiteY48" fmla="*/ 2107 h 449408"/>
                  <a:gd name="connsiteX49" fmla="*/ 310137 w 705665"/>
                  <a:gd name="connsiteY49" fmla="*/ 97357 h 449408"/>
                  <a:gd name="connsiteX50" fmla="*/ 307557 w 705665"/>
                  <a:gd name="connsiteY50" fmla="*/ 104302 h 449408"/>
                  <a:gd name="connsiteX51" fmla="*/ 310137 w 705665"/>
                  <a:gd name="connsiteY51" fmla="*/ 106882 h 449408"/>
                  <a:gd name="connsiteX52" fmla="*/ 343951 w 705665"/>
                  <a:gd name="connsiteY52" fmla="*/ 126504 h 449408"/>
                  <a:gd name="connsiteX53" fmla="*/ 361286 w 705665"/>
                  <a:gd name="connsiteY53" fmla="*/ 126504 h 449408"/>
                  <a:gd name="connsiteX54" fmla="*/ 456536 w 705665"/>
                  <a:gd name="connsiteY54" fmla="*/ 71449 h 449408"/>
                  <a:gd name="connsiteX55" fmla="*/ 474729 w 705665"/>
                  <a:gd name="connsiteY55" fmla="*/ 200132 h 449408"/>
                  <a:gd name="connsiteX56" fmla="*/ 475682 w 705665"/>
                  <a:gd name="connsiteY56" fmla="*/ 204418 h 449408"/>
                  <a:gd name="connsiteX57" fmla="*/ 481111 w 705665"/>
                  <a:gd name="connsiteY57" fmla="*/ 209371 h 449408"/>
                  <a:gd name="connsiteX58" fmla="*/ 513401 w 705665"/>
                  <a:gd name="connsiteY58" fmla="*/ 228421 h 449408"/>
                  <a:gd name="connsiteX59" fmla="*/ 530736 w 705665"/>
                  <a:gd name="connsiteY59" fmla="*/ 228421 h 449408"/>
                  <a:gd name="connsiteX60" fmla="*/ 702186 w 705665"/>
                  <a:gd name="connsiteY60" fmla="*/ 129456 h 449408"/>
                  <a:gd name="connsiteX61" fmla="*/ 705331 w 705665"/>
                  <a:gd name="connsiteY61" fmla="*/ 122599 h 449408"/>
                  <a:gd name="connsiteX62" fmla="*/ 702186 w 705665"/>
                  <a:gd name="connsiteY62" fmla="*/ 119455 h 44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05665" h="449408">
                    <a:moveTo>
                      <a:pt x="360143" y="318813"/>
                    </a:moveTo>
                    <a:cubicBezTo>
                      <a:pt x="358190" y="317926"/>
                      <a:pt x="356146" y="317256"/>
                      <a:pt x="354047" y="316813"/>
                    </a:cubicBezTo>
                    <a:lnTo>
                      <a:pt x="82966" y="240613"/>
                    </a:lnTo>
                    <a:cubicBezTo>
                      <a:pt x="79117" y="239766"/>
                      <a:pt x="75191" y="239319"/>
                      <a:pt x="71250" y="239280"/>
                    </a:cubicBezTo>
                    <a:cubicBezTo>
                      <a:pt x="66586" y="239230"/>
                      <a:pt x="62001" y="240484"/>
                      <a:pt x="58010" y="242899"/>
                    </a:cubicBezTo>
                    <a:lnTo>
                      <a:pt x="6194" y="272808"/>
                    </a:lnTo>
                    <a:cubicBezTo>
                      <a:pt x="1908" y="275284"/>
                      <a:pt x="-92" y="277761"/>
                      <a:pt x="3" y="280428"/>
                    </a:cubicBezTo>
                    <a:cubicBezTo>
                      <a:pt x="1" y="282888"/>
                      <a:pt x="841" y="285274"/>
                      <a:pt x="2385" y="287190"/>
                    </a:cubicBezTo>
                    <a:lnTo>
                      <a:pt x="133925" y="444162"/>
                    </a:lnTo>
                    <a:cubicBezTo>
                      <a:pt x="134816" y="445590"/>
                      <a:pt x="136021" y="446796"/>
                      <a:pt x="137449" y="447687"/>
                    </a:cubicBezTo>
                    <a:cubicBezTo>
                      <a:pt x="139599" y="448889"/>
                      <a:pt x="142036" y="449482"/>
                      <a:pt x="144497" y="449401"/>
                    </a:cubicBezTo>
                    <a:cubicBezTo>
                      <a:pt x="146958" y="449468"/>
                      <a:pt x="149391" y="448876"/>
                      <a:pt x="151546" y="447687"/>
                    </a:cubicBezTo>
                    <a:lnTo>
                      <a:pt x="191837" y="424446"/>
                    </a:lnTo>
                    <a:cubicBezTo>
                      <a:pt x="196028" y="421969"/>
                      <a:pt x="198218" y="419683"/>
                      <a:pt x="198218" y="417588"/>
                    </a:cubicBezTo>
                    <a:cubicBezTo>
                      <a:pt x="198308" y="415723"/>
                      <a:pt x="197577" y="413914"/>
                      <a:pt x="196218" y="412635"/>
                    </a:cubicBezTo>
                    <a:lnTo>
                      <a:pt x="178692" y="392156"/>
                    </a:lnTo>
                    <a:lnTo>
                      <a:pt x="263751" y="343007"/>
                    </a:lnTo>
                    <a:lnTo>
                      <a:pt x="299184" y="353198"/>
                    </a:lnTo>
                    <a:cubicBezTo>
                      <a:pt x="301991" y="354050"/>
                      <a:pt x="304919" y="354436"/>
                      <a:pt x="307851" y="354341"/>
                    </a:cubicBezTo>
                    <a:cubicBezTo>
                      <a:pt x="312048" y="354175"/>
                      <a:pt x="316126" y="352893"/>
                      <a:pt x="319662" y="350627"/>
                    </a:cubicBezTo>
                    <a:lnTo>
                      <a:pt x="359953" y="327386"/>
                    </a:lnTo>
                    <a:cubicBezTo>
                      <a:pt x="361586" y="326631"/>
                      <a:pt x="362706" y="325078"/>
                      <a:pt x="362906" y="323290"/>
                    </a:cubicBezTo>
                    <a:cubicBezTo>
                      <a:pt x="362919" y="321392"/>
                      <a:pt x="361846" y="319653"/>
                      <a:pt x="360143" y="318813"/>
                    </a:cubicBezTo>
                    <a:close/>
                    <a:moveTo>
                      <a:pt x="145926" y="353580"/>
                    </a:moveTo>
                    <a:lnTo>
                      <a:pt x="95063" y="294334"/>
                    </a:lnTo>
                    <a:lnTo>
                      <a:pt x="197742" y="323671"/>
                    </a:lnTo>
                    <a:close/>
                    <a:moveTo>
                      <a:pt x="420246" y="199941"/>
                    </a:moveTo>
                    <a:lnTo>
                      <a:pt x="387957" y="180891"/>
                    </a:lnTo>
                    <a:cubicBezTo>
                      <a:pt x="385328" y="179473"/>
                      <a:pt x="382369" y="178782"/>
                      <a:pt x="379384" y="178891"/>
                    </a:cubicBezTo>
                    <a:cubicBezTo>
                      <a:pt x="376371" y="178797"/>
                      <a:pt x="373384" y="179486"/>
                      <a:pt x="370716" y="180891"/>
                    </a:cubicBezTo>
                    <a:lnTo>
                      <a:pt x="270037" y="239089"/>
                    </a:lnTo>
                    <a:cubicBezTo>
                      <a:pt x="268024" y="239945"/>
                      <a:pt x="266661" y="241859"/>
                      <a:pt x="266513" y="244042"/>
                    </a:cubicBezTo>
                    <a:cubicBezTo>
                      <a:pt x="266648" y="246252"/>
                      <a:pt x="268009" y="248201"/>
                      <a:pt x="270037" y="249090"/>
                    </a:cubicBezTo>
                    <a:lnTo>
                      <a:pt x="302327" y="267664"/>
                    </a:lnTo>
                    <a:cubicBezTo>
                      <a:pt x="304933" y="269147"/>
                      <a:pt x="307902" y="269873"/>
                      <a:pt x="310899" y="269760"/>
                    </a:cubicBezTo>
                    <a:cubicBezTo>
                      <a:pt x="313926" y="269871"/>
                      <a:pt x="316925" y="269146"/>
                      <a:pt x="319567" y="267664"/>
                    </a:cubicBezTo>
                    <a:lnTo>
                      <a:pt x="420246" y="209562"/>
                    </a:lnTo>
                    <a:cubicBezTo>
                      <a:pt x="423008" y="208536"/>
                      <a:pt x="424416" y="205466"/>
                      <a:pt x="423391" y="202705"/>
                    </a:cubicBezTo>
                    <a:cubicBezTo>
                      <a:pt x="422850" y="201249"/>
                      <a:pt x="421702" y="200101"/>
                      <a:pt x="420246" y="199560"/>
                    </a:cubicBezTo>
                    <a:close/>
                    <a:moveTo>
                      <a:pt x="702282" y="119455"/>
                    </a:moveTo>
                    <a:lnTo>
                      <a:pt x="668372" y="99929"/>
                    </a:lnTo>
                    <a:cubicBezTo>
                      <a:pt x="665748" y="98490"/>
                      <a:pt x="662792" y="97767"/>
                      <a:pt x="659800" y="97833"/>
                    </a:cubicBezTo>
                    <a:cubicBezTo>
                      <a:pt x="656778" y="97768"/>
                      <a:pt x="653791" y="98490"/>
                      <a:pt x="651132" y="99929"/>
                    </a:cubicBezTo>
                    <a:lnTo>
                      <a:pt x="550072" y="158222"/>
                    </a:lnTo>
                    <a:lnTo>
                      <a:pt x="531022" y="29158"/>
                    </a:lnTo>
                    <a:cubicBezTo>
                      <a:pt x="530514" y="25415"/>
                      <a:pt x="528097" y="22204"/>
                      <a:pt x="524640" y="20681"/>
                    </a:cubicBezTo>
                    <a:lnTo>
                      <a:pt x="492351" y="2107"/>
                    </a:lnTo>
                    <a:cubicBezTo>
                      <a:pt x="489709" y="625"/>
                      <a:pt x="486710" y="-100"/>
                      <a:pt x="483683" y="12"/>
                    </a:cubicBezTo>
                    <a:cubicBezTo>
                      <a:pt x="480686" y="-102"/>
                      <a:pt x="477717" y="624"/>
                      <a:pt x="475110" y="2107"/>
                    </a:cubicBezTo>
                    <a:lnTo>
                      <a:pt x="310137" y="97357"/>
                    </a:lnTo>
                    <a:cubicBezTo>
                      <a:pt x="307507" y="98563"/>
                      <a:pt x="306352" y="101672"/>
                      <a:pt x="307557" y="104302"/>
                    </a:cubicBezTo>
                    <a:cubicBezTo>
                      <a:pt x="308080" y="105444"/>
                      <a:pt x="308996" y="106359"/>
                      <a:pt x="310137" y="106882"/>
                    </a:cubicBezTo>
                    <a:lnTo>
                      <a:pt x="343951" y="126504"/>
                    </a:lnTo>
                    <a:cubicBezTo>
                      <a:pt x="349423" y="129166"/>
                      <a:pt x="355814" y="129166"/>
                      <a:pt x="361286" y="126504"/>
                    </a:cubicBezTo>
                    <a:lnTo>
                      <a:pt x="456536" y="71449"/>
                    </a:lnTo>
                    <a:lnTo>
                      <a:pt x="474729" y="200132"/>
                    </a:lnTo>
                    <a:cubicBezTo>
                      <a:pt x="474811" y="201603"/>
                      <a:pt x="475133" y="203051"/>
                      <a:pt x="475682" y="204418"/>
                    </a:cubicBezTo>
                    <a:cubicBezTo>
                      <a:pt x="476962" y="206570"/>
                      <a:pt x="478852" y="208293"/>
                      <a:pt x="481111" y="209371"/>
                    </a:cubicBezTo>
                    <a:lnTo>
                      <a:pt x="513401" y="228421"/>
                    </a:lnTo>
                    <a:cubicBezTo>
                      <a:pt x="518872" y="231084"/>
                      <a:pt x="525264" y="231084"/>
                      <a:pt x="530736" y="228421"/>
                    </a:cubicBezTo>
                    <a:lnTo>
                      <a:pt x="702186" y="129456"/>
                    </a:lnTo>
                    <a:cubicBezTo>
                      <a:pt x="704948" y="128431"/>
                      <a:pt x="706356" y="125361"/>
                      <a:pt x="705331" y="122599"/>
                    </a:cubicBezTo>
                    <a:cubicBezTo>
                      <a:pt x="704790" y="121143"/>
                      <a:pt x="703642" y="119996"/>
                      <a:pt x="702186" y="11945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3" name="矩形: 圆角 302">
            <a:extLst>
              <a:ext uri="{FF2B5EF4-FFF2-40B4-BE49-F238E27FC236}">
                <a16:creationId xmlns:a16="http://schemas.microsoft.com/office/drawing/2014/main" id="{ECD4CE12-EFC0-9993-B0D1-032B382E45A4}"/>
              </a:ext>
            </a:extLst>
          </p:cNvPr>
          <p:cNvSpPr/>
          <p:nvPr/>
        </p:nvSpPr>
        <p:spPr>
          <a:xfrm>
            <a:off x="1349849" y="2305245"/>
            <a:ext cx="5749940" cy="439155"/>
          </a:xfrm>
          <a:prstGeom prst="roundRect">
            <a:avLst>
              <a:gd name="adj" fmla="val 10092"/>
            </a:avLst>
          </a:prstGeom>
          <a:noFill/>
          <a:ln w="254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C514BB17-4C8B-EB45-426B-97ADF1884711}"/>
              </a:ext>
            </a:extLst>
          </p:cNvPr>
          <p:cNvSpPr txBox="1"/>
          <p:nvPr/>
        </p:nvSpPr>
        <p:spPr>
          <a:xfrm>
            <a:off x="1313111" y="2817679"/>
            <a:ext cx="6108700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E6C4370B-0D34-D0FF-46BC-B7AE4285D2D5}"/>
              </a:ext>
            </a:extLst>
          </p:cNvPr>
          <p:cNvSpPr txBox="1"/>
          <p:nvPr/>
        </p:nvSpPr>
        <p:spPr>
          <a:xfrm>
            <a:off x="1730108" y="4177692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模板网</a:t>
            </a:r>
          </a:p>
        </p:txBody>
      </p:sp>
      <p:sp>
        <p:nvSpPr>
          <p:cNvPr id="306" name="iconfont-10019-4889788">
            <a:extLst>
              <a:ext uri="{FF2B5EF4-FFF2-40B4-BE49-F238E27FC236}">
                <a16:creationId xmlns:a16="http://schemas.microsoft.com/office/drawing/2014/main" id="{67888A5F-C0F8-A5C3-4AB1-1B3077CFD09F}"/>
              </a:ext>
            </a:extLst>
          </p:cNvPr>
          <p:cNvSpPr/>
          <p:nvPr/>
        </p:nvSpPr>
        <p:spPr>
          <a:xfrm>
            <a:off x="1396640" y="4170415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solidFill>
            <a:srgbClr val="D6A4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EDDE2"/>
              </a:solidFill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:a16="http://schemas.microsoft.com/office/drawing/2014/main" id="{49B97819-5093-2708-C992-33D137030C50}"/>
              </a:ext>
            </a:extLst>
          </p:cNvPr>
          <p:cNvSpPr txBox="1"/>
          <p:nvPr/>
        </p:nvSpPr>
        <p:spPr>
          <a:xfrm>
            <a:off x="4106628" y="4170413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时间：</a:t>
            </a:r>
            <a:r>
              <a:rPr lang="en-US" altLang="zh-CN" sz="1400" dirty="0">
                <a:sym typeface="+mn-lt"/>
              </a:rPr>
              <a:t>2024.01.05</a:t>
            </a:r>
            <a:endParaRPr lang="zh-CN" altLang="en-US" sz="1400" dirty="0">
              <a:sym typeface="+mn-lt"/>
            </a:endParaRPr>
          </a:p>
        </p:txBody>
      </p:sp>
      <p:sp>
        <p:nvSpPr>
          <p:cNvPr id="308" name="iconfont-11899-5651509">
            <a:extLst>
              <a:ext uri="{FF2B5EF4-FFF2-40B4-BE49-F238E27FC236}">
                <a16:creationId xmlns:a16="http://schemas.microsoft.com/office/drawing/2014/main" id="{AB16E320-2ECA-CEBC-4265-E5FE796D9885}"/>
              </a:ext>
            </a:extLst>
          </p:cNvPr>
          <p:cNvSpPr/>
          <p:nvPr/>
        </p:nvSpPr>
        <p:spPr>
          <a:xfrm>
            <a:off x="3778014" y="4170417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solidFill>
            <a:srgbClr val="D6A4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EDDE2"/>
              </a:solidFill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3212E5B6-D7A9-5BCE-8861-A70B98CBE1CF}"/>
              </a:ext>
            </a:extLst>
          </p:cNvPr>
          <p:cNvSpPr txBox="1"/>
          <p:nvPr/>
        </p:nvSpPr>
        <p:spPr>
          <a:xfrm>
            <a:off x="1760844" y="2384642"/>
            <a:ext cx="4976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教师教育教学赛教课件通用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036193AA-83CC-4304-5DAE-9BEEB01E6360}"/>
              </a:ext>
            </a:extLst>
          </p:cNvPr>
          <p:cNvSpPr/>
          <p:nvPr/>
        </p:nvSpPr>
        <p:spPr>
          <a:xfrm>
            <a:off x="10431650" y="5633958"/>
            <a:ext cx="1760350" cy="1224041"/>
          </a:xfrm>
          <a:custGeom>
            <a:avLst/>
            <a:gdLst>
              <a:gd name="connsiteX0" fmla="*/ 1985398 w 1985398"/>
              <a:gd name="connsiteY0" fmla="*/ 0 h 1380526"/>
              <a:gd name="connsiteX1" fmla="*/ 1985398 w 1985398"/>
              <a:gd name="connsiteY1" fmla="*/ 1380526 h 1380526"/>
              <a:gd name="connsiteX2" fmla="*/ 0 w 1985398"/>
              <a:gd name="connsiteY2" fmla="*/ 1380526 h 1380526"/>
              <a:gd name="connsiteX3" fmla="*/ 60791 w 1985398"/>
              <a:gd name="connsiteY3" fmla="*/ 1254333 h 1380526"/>
              <a:gd name="connsiteX4" fmla="*/ 1938221 w 1985398"/>
              <a:gd name="connsiteY4" fmla="*/ 2382 h 13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98" h="1380526">
                <a:moveTo>
                  <a:pt x="1985398" y="0"/>
                </a:moveTo>
                <a:lnTo>
                  <a:pt x="1985398" y="1380526"/>
                </a:lnTo>
                <a:lnTo>
                  <a:pt x="0" y="1380526"/>
                </a:lnTo>
                <a:lnTo>
                  <a:pt x="60791" y="1254333"/>
                </a:lnTo>
                <a:cubicBezTo>
                  <a:pt x="432732" y="569653"/>
                  <a:pt x="1126011" y="84867"/>
                  <a:pt x="1938221" y="238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B3FB7219-3A41-804A-F477-2E790596CB62}"/>
              </a:ext>
            </a:extLst>
          </p:cNvPr>
          <p:cNvSpPr/>
          <p:nvPr/>
        </p:nvSpPr>
        <p:spPr>
          <a:xfrm>
            <a:off x="-914530" y="-1559233"/>
            <a:ext cx="2618946" cy="2618946"/>
          </a:xfrm>
          <a:prstGeom prst="ellipse">
            <a:avLst/>
          </a:prstGeom>
          <a:noFill/>
          <a:ln w="7112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6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24C845A-96BD-96CA-744F-E407BD8DB62D}"/>
              </a:ext>
            </a:extLst>
          </p:cNvPr>
          <p:cNvGrpSpPr/>
          <p:nvPr/>
        </p:nvGrpSpPr>
        <p:grpSpPr>
          <a:xfrm>
            <a:off x="6550638" y="1026308"/>
            <a:ext cx="5146061" cy="5831692"/>
            <a:chOff x="1356339" y="2633296"/>
            <a:chExt cx="3728006" cy="4224704"/>
          </a:xfrm>
        </p:grpSpPr>
        <p:sp>
          <p:nvSpPr>
            <p:cNvPr id="2" name="Freeform 7">
              <a:extLst>
                <a:ext uri="{FF2B5EF4-FFF2-40B4-BE49-F238E27FC236}">
                  <a16:creationId xmlns:a16="http://schemas.microsoft.com/office/drawing/2014/main" id="{D201B585-C814-970F-E9B3-55F1E5A0D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6339" y="2633296"/>
              <a:ext cx="3431886" cy="4224704"/>
            </a:xfrm>
            <a:custGeom>
              <a:avLst/>
              <a:gdLst>
                <a:gd name="T0" fmla="*/ 401 w 1218"/>
                <a:gd name="T1" fmla="*/ 1586 h 1586"/>
                <a:gd name="T2" fmla="*/ 665 w 1218"/>
                <a:gd name="T3" fmla="*/ 1586 h 1586"/>
                <a:gd name="T4" fmla="*/ 647 w 1218"/>
                <a:gd name="T5" fmla="*/ 1268 h 1586"/>
                <a:gd name="T6" fmla="*/ 765 w 1218"/>
                <a:gd name="T7" fmla="*/ 746 h 1586"/>
                <a:gd name="T8" fmla="*/ 1178 w 1218"/>
                <a:gd name="T9" fmla="*/ 746 h 1586"/>
                <a:gd name="T10" fmla="*/ 775 w 1218"/>
                <a:gd name="T11" fmla="*/ 674 h 1586"/>
                <a:gd name="T12" fmla="*/ 1218 w 1218"/>
                <a:gd name="T13" fmla="*/ 459 h 1586"/>
                <a:gd name="T14" fmla="*/ 945 w 1218"/>
                <a:gd name="T15" fmla="*/ 448 h 1586"/>
                <a:gd name="T16" fmla="*/ 952 w 1218"/>
                <a:gd name="T17" fmla="*/ 198 h 1586"/>
                <a:gd name="T18" fmla="*/ 821 w 1218"/>
                <a:gd name="T19" fmla="*/ 523 h 1586"/>
                <a:gd name="T20" fmla="*/ 632 w 1218"/>
                <a:gd name="T21" fmla="*/ 746 h 1586"/>
                <a:gd name="T22" fmla="*/ 821 w 1218"/>
                <a:gd name="T23" fmla="*/ 208 h 1586"/>
                <a:gd name="T24" fmla="*/ 608 w 1218"/>
                <a:gd name="T25" fmla="*/ 360 h 1586"/>
                <a:gd name="T26" fmla="*/ 313 w 1218"/>
                <a:gd name="T27" fmla="*/ 26 h 1586"/>
                <a:gd name="T28" fmla="*/ 541 w 1218"/>
                <a:gd name="T29" fmla="*/ 318 h 1586"/>
                <a:gd name="T30" fmla="*/ 321 w 1218"/>
                <a:gd name="T31" fmla="*/ 217 h 1586"/>
                <a:gd name="T32" fmla="*/ 113 w 1218"/>
                <a:gd name="T33" fmla="*/ 107 h 1586"/>
                <a:gd name="T34" fmla="*/ 321 w 1218"/>
                <a:gd name="T35" fmla="*/ 240 h 1586"/>
                <a:gd name="T36" fmla="*/ 557 w 1218"/>
                <a:gd name="T37" fmla="*/ 448 h 1586"/>
                <a:gd name="T38" fmla="*/ 577 w 1218"/>
                <a:gd name="T39" fmla="*/ 904 h 1586"/>
                <a:gd name="T40" fmla="*/ 377 w 1218"/>
                <a:gd name="T41" fmla="*/ 693 h 1586"/>
                <a:gd name="T42" fmla="*/ 299 w 1218"/>
                <a:gd name="T43" fmla="*/ 407 h 1586"/>
                <a:gd name="T44" fmla="*/ 275 w 1218"/>
                <a:gd name="T45" fmla="*/ 648 h 1586"/>
                <a:gd name="T46" fmla="*/ 0 w 1218"/>
                <a:gd name="T47" fmla="*/ 662 h 1586"/>
                <a:gd name="T48" fmla="*/ 321 w 1218"/>
                <a:gd name="T49" fmla="*/ 710 h 1586"/>
                <a:gd name="T50" fmla="*/ 513 w 1218"/>
                <a:gd name="T51" fmla="*/ 980 h 1586"/>
                <a:gd name="T52" fmla="*/ 125 w 1218"/>
                <a:gd name="T53" fmla="*/ 1038 h 1586"/>
                <a:gd name="T54" fmla="*/ 501 w 1218"/>
                <a:gd name="T55" fmla="*/ 1050 h 1586"/>
                <a:gd name="T56" fmla="*/ 401 w 1218"/>
                <a:gd name="T57" fmla="*/ 1586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18" h="1586">
                  <a:moveTo>
                    <a:pt x="401" y="1586"/>
                  </a:moveTo>
                  <a:cubicBezTo>
                    <a:pt x="665" y="1586"/>
                    <a:pt x="665" y="1586"/>
                    <a:pt x="665" y="1586"/>
                  </a:cubicBezTo>
                  <a:cubicBezTo>
                    <a:pt x="665" y="1586"/>
                    <a:pt x="659" y="1456"/>
                    <a:pt x="647" y="1268"/>
                  </a:cubicBezTo>
                  <a:cubicBezTo>
                    <a:pt x="635" y="1080"/>
                    <a:pt x="629" y="840"/>
                    <a:pt x="765" y="746"/>
                  </a:cubicBezTo>
                  <a:cubicBezTo>
                    <a:pt x="901" y="652"/>
                    <a:pt x="1096" y="648"/>
                    <a:pt x="1178" y="746"/>
                  </a:cubicBezTo>
                  <a:cubicBezTo>
                    <a:pt x="1178" y="746"/>
                    <a:pt x="1017" y="568"/>
                    <a:pt x="775" y="674"/>
                  </a:cubicBezTo>
                  <a:cubicBezTo>
                    <a:pt x="775" y="674"/>
                    <a:pt x="912" y="370"/>
                    <a:pt x="1218" y="459"/>
                  </a:cubicBezTo>
                  <a:cubicBezTo>
                    <a:pt x="1218" y="459"/>
                    <a:pt x="1081" y="404"/>
                    <a:pt x="945" y="448"/>
                  </a:cubicBezTo>
                  <a:cubicBezTo>
                    <a:pt x="945" y="448"/>
                    <a:pt x="1022" y="359"/>
                    <a:pt x="952" y="198"/>
                  </a:cubicBezTo>
                  <a:cubicBezTo>
                    <a:pt x="952" y="198"/>
                    <a:pt x="1027" y="402"/>
                    <a:pt x="821" y="523"/>
                  </a:cubicBezTo>
                  <a:cubicBezTo>
                    <a:pt x="714" y="586"/>
                    <a:pt x="632" y="746"/>
                    <a:pt x="632" y="746"/>
                  </a:cubicBezTo>
                  <a:cubicBezTo>
                    <a:pt x="632" y="746"/>
                    <a:pt x="551" y="236"/>
                    <a:pt x="821" y="208"/>
                  </a:cubicBezTo>
                  <a:cubicBezTo>
                    <a:pt x="821" y="208"/>
                    <a:pt x="668" y="205"/>
                    <a:pt x="608" y="360"/>
                  </a:cubicBezTo>
                  <a:cubicBezTo>
                    <a:pt x="608" y="360"/>
                    <a:pt x="557" y="0"/>
                    <a:pt x="313" y="26"/>
                  </a:cubicBezTo>
                  <a:cubicBezTo>
                    <a:pt x="313" y="26"/>
                    <a:pt x="521" y="8"/>
                    <a:pt x="541" y="318"/>
                  </a:cubicBezTo>
                  <a:cubicBezTo>
                    <a:pt x="541" y="318"/>
                    <a:pt x="482" y="198"/>
                    <a:pt x="321" y="217"/>
                  </a:cubicBezTo>
                  <a:cubicBezTo>
                    <a:pt x="161" y="236"/>
                    <a:pt x="113" y="107"/>
                    <a:pt x="113" y="107"/>
                  </a:cubicBezTo>
                  <a:cubicBezTo>
                    <a:pt x="113" y="107"/>
                    <a:pt x="154" y="229"/>
                    <a:pt x="321" y="240"/>
                  </a:cubicBezTo>
                  <a:cubicBezTo>
                    <a:pt x="489" y="252"/>
                    <a:pt x="555" y="378"/>
                    <a:pt x="557" y="448"/>
                  </a:cubicBezTo>
                  <a:cubicBezTo>
                    <a:pt x="559" y="518"/>
                    <a:pt x="577" y="904"/>
                    <a:pt x="577" y="904"/>
                  </a:cubicBezTo>
                  <a:cubicBezTo>
                    <a:pt x="577" y="904"/>
                    <a:pt x="485" y="767"/>
                    <a:pt x="377" y="693"/>
                  </a:cubicBezTo>
                  <a:cubicBezTo>
                    <a:pt x="269" y="618"/>
                    <a:pt x="229" y="510"/>
                    <a:pt x="299" y="407"/>
                  </a:cubicBezTo>
                  <a:cubicBezTo>
                    <a:pt x="299" y="407"/>
                    <a:pt x="213" y="494"/>
                    <a:pt x="275" y="648"/>
                  </a:cubicBezTo>
                  <a:cubicBezTo>
                    <a:pt x="275" y="648"/>
                    <a:pt x="135" y="592"/>
                    <a:pt x="0" y="662"/>
                  </a:cubicBezTo>
                  <a:cubicBezTo>
                    <a:pt x="0" y="662"/>
                    <a:pt x="192" y="586"/>
                    <a:pt x="321" y="710"/>
                  </a:cubicBezTo>
                  <a:cubicBezTo>
                    <a:pt x="451" y="834"/>
                    <a:pt x="513" y="980"/>
                    <a:pt x="513" y="980"/>
                  </a:cubicBezTo>
                  <a:cubicBezTo>
                    <a:pt x="513" y="980"/>
                    <a:pt x="297" y="886"/>
                    <a:pt x="125" y="1038"/>
                  </a:cubicBezTo>
                  <a:cubicBezTo>
                    <a:pt x="125" y="1038"/>
                    <a:pt x="431" y="886"/>
                    <a:pt x="501" y="1050"/>
                  </a:cubicBezTo>
                  <a:cubicBezTo>
                    <a:pt x="571" y="1214"/>
                    <a:pt x="551" y="1440"/>
                    <a:pt x="401" y="1586"/>
                  </a:cubicBezTo>
                  <a:close/>
                </a:path>
              </a:pathLst>
            </a:custGeom>
            <a:solidFill>
              <a:srgbClr val="455A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id="{A89B5A0E-4878-EAFB-255D-AF433280778A}"/>
                </a:ext>
              </a:extLst>
            </p:cNvPr>
            <p:cNvGrpSpPr/>
            <p:nvPr/>
          </p:nvGrpSpPr>
          <p:grpSpPr>
            <a:xfrm>
              <a:off x="1903225" y="3427280"/>
              <a:ext cx="447135" cy="447136"/>
              <a:chOff x="3063470" y="1689258"/>
              <a:chExt cx="491849" cy="491849"/>
            </a:xfrm>
          </p:grpSpPr>
          <p:sp>
            <p:nvSpPr>
              <p:cNvPr id="5" name="Oval 43">
                <a:extLst>
                  <a:ext uri="{FF2B5EF4-FFF2-40B4-BE49-F238E27FC236}">
                    <a16:creationId xmlns:a16="http://schemas.microsoft.com/office/drawing/2014/main" id="{61335031-EDD2-2F8D-DDA7-4B70E0C3F4B0}"/>
                  </a:ext>
                </a:extLst>
              </p:cNvPr>
              <p:cNvSpPr/>
              <p:nvPr/>
            </p:nvSpPr>
            <p:spPr>
              <a:xfrm>
                <a:off x="3063470" y="1689258"/>
                <a:ext cx="491849" cy="491849"/>
              </a:xfrm>
              <a:prstGeom prst="ellipse">
                <a:avLst/>
              </a:pr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7" name="Freeform 12" descr="D:\51PPT模板网\51pptmoban.com\图片.jpg">
                <a:extLst>
                  <a:ext uri="{FF2B5EF4-FFF2-40B4-BE49-F238E27FC236}">
                    <a16:creationId xmlns:a16="http://schemas.microsoft.com/office/drawing/2014/main" id="{3E18DB09-54E6-3C61-218C-08DCDFA8B0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6104" y="1805323"/>
                <a:ext cx="226579" cy="226579"/>
              </a:xfrm>
              <a:custGeom>
                <a:avLst/>
                <a:gdLst>
                  <a:gd name="T0" fmla="*/ 347 w 376"/>
                  <a:gd name="T1" fmla="*/ 284 h 376"/>
                  <a:gd name="T2" fmla="*/ 347 w 376"/>
                  <a:gd name="T3" fmla="*/ 238 h 376"/>
                  <a:gd name="T4" fmla="*/ 278 w 376"/>
                  <a:gd name="T5" fmla="*/ 169 h 376"/>
                  <a:gd name="T6" fmla="*/ 238 w 376"/>
                  <a:gd name="T7" fmla="*/ 169 h 376"/>
                  <a:gd name="T8" fmla="*/ 207 w 376"/>
                  <a:gd name="T9" fmla="*/ 148 h 376"/>
                  <a:gd name="T10" fmla="*/ 207 w 376"/>
                  <a:gd name="T11" fmla="*/ 92 h 376"/>
                  <a:gd name="T12" fmla="*/ 236 w 376"/>
                  <a:gd name="T13" fmla="*/ 48 h 376"/>
                  <a:gd name="T14" fmla="*/ 188 w 376"/>
                  <a:gd name="T15" fmla="*/ 0 h 376"/>
                  <a:gd name="T16" fmla="*/ 140 w 376"/>
                  <a:gd name="T17" fmla="*/ 48 h 376"/>
                  <a:gd name="T18" fmla="*/ 169 w 376"/>
                  <a:gd name="T19" fmla="*/ 92 h 376"/>
                  <a:gd name="T20" fmla="*/ 169 w 376"/>
                  <a:gd name="T21" fmla="*/ 148 h 376"/>
                  <a:gd name="T22" fmla="*/ 138 w 376"/>
                  <a:gd name="T23" fmla="*/ 169 h 376"/>
                  <a:gd name="T24" fmla="*/ 98 w 376"/>
                  <a:gd name="T25" fmla="*/ 169 h 376"/>
                  <a:gd name="T26" fmla="*/ 29 w 376"/>
                  <a:gd name="T27" fmla="*/ 238 h 376"/>
                  <a:gd name="T28" fmla="*/ 29 w 376"/>
                  <a:gd name="T29" fmla="*/ 284 h 376"/>
                  <a:gd name="T30" fmla="*/ 0 w 376"/>
                  <a:gd name="T31" fmla="*/ 328 h 376"/>
                  <a:gd name="T32" fmla="*/ 48 w 376"/>
                  <a:gd name="T33" fmla="*/ 376 h 376"/>
                  <a:gd name="T34" fmla="*/ 96 w 376"/>
                  <a:gd name="T35" fmla="*/ 328 h 376"/>
                  <a:gd name="T36" fmla="*/ 67 w 376"/>
                  <a:gd name="T37" fmla="*/ 284 h 376"/>
                  <a:gd name="T38" fmla="*/ 67 w 376"/>
                  <a:gd name="T39" fmla="*/ 238 h 376"/>
                  <a:gd name="T40" fmla="*/ 98 w 376"/>
                  <a:gd name="T41" fmla="*/ 207 h 376"/>
                  <a:gd name="T42" fmla="*/ 138 w 376"/>
                  <a:gd name="T43" fmla="*/ 207 h 376"/>
                  <a:gd name="T44" fmla="*/ 169 w 376"/>
                  <a:gd name="T45" fmla="*/ 202 h 376"/>
                  <a:gd name="T46" fmla="*/ 169 w 376"/>
                  <a:gd name="T47" fmla="*/ 284 h 376"/>
                  <a:gd name="T48" fmla="*/ 140 w 376"/>
                  <a:gd name="T49" fmla="*/ 328 h 376"/>
                  <a:gd name="T50" fmla="*/ 188 w 376"/>
                  <a:gd name="T51" fmla="*/ 376 h 376"/>
                  <a:gd name="T52" fmla="*/ 236 w 376"/>
                  <a:gd name="T53" fmla="*/ 328 h 376"/>
                  <a:gd name="T54" fmla="*/ 207 w 376"/>
                  <a:gd name="T55" fmla="*/ 284 h 376"/>
                  <a:gd name="T56" fmla="*/ 207 w 376"/>
                  <a:gd name="T57" fmla="*/ 202 h 376"/>
                  <a:gd name="T58" fmla="*/ 238 w 376"/>
                  <a:gd name="T59" fmla="*/ 207 h 376"/>
                  <a:gd name="T60" fmla="*/ 278 w 376"/>
                  <a:gd name="T61" fmla="*/ 207 h 376"/>
                  <a:gd name="T62" fmla="*/ 309 w 376"/>
                  <a:gd name="T63" fmla="*/ 238 h 376"/>
                  <a:gd name="T64" fmla="*/ 309 w 376"/>
                  <a:gd name="T65" fmla="*/ 284 h 376"/>
                  <a:gd name="T66" fmla="*/ 280 w 376"/>
                  <a:gd name="T67" fmla="*/ 328 h 376"/>
                  <a:gd name="T68" fmla="*/ 328 w 376"/>
                  <a:gd name="T69" fmla="*/ 376 h 376"/>
                  <a:gd name="T70" fmla="*/ 376 w 376"/>
                  <a:gd name="T71" fmla="*/ 328 h 376"/>
                  <a:gd name="T72" fmla="*/ 347 w 376"/>
                  <a:gd name="T73" fmla="*/ 284 h 376"/>
                  <a:gd name="T74" fmla="*/ 75 w 376"/>
                  <a:gd name="T75" fmla="*/ 328 h 376"/>
                  <a:gd name="T76" fmla="*/ 48 w 376"/>
                  <a:gd name="T77" fmla="*/ 356 h 376"/>
                  <a:gd name="T78" fmla="*/ 20 w 376"/>
                  <a:gd name="T79" fmla="*/ 328 h 376"/>
                  <a:gd name="T80" fmla="*/ 48 w 376"/>
                  <a:gd name="T81" fmla="*/ 300 h 376"/>
                  <a:gd name="T82" fmla="*/ 75 w 376"/>
                  <a:gd name="T83" fmla="*/ 328 h 376"/>
                  <a:gd name="T84" fmla="*/ 160 w 376"/>
                  <a:gd name="T85" fmla="*/ 48 h 376"/>
                  <a:gd name="T86" fmla="*/ 188 w 376"/>
                  <a:gd name="T87" fmla="*/ 20 h 376"/>
                  <a:gd name="T88" fmla="*/ 215 w 376"/>
                  <a:gd name="T89" fmla="*/ 48 h 376"/>
                  <a:gd name="T90" fmla="*/ 188 w 376"/>
                  <a:gd name="T91" fmla="*/ 76 h 376"/>
                  <a:gd name="T92" fmla="*/ 160 w 376"/>
                  <a:gd name="T93" fmla="*/ 48 h 376"/>
                  <a:gd name="T94" fmla="*/ 215 w 376"/>
                  <a:gd name="T95" fmla="*/ 328 h 376"/>
                  <a:gd name="T96" fmla="*/ 188 w 376"/>
                  <a:gd name="T97" fmla="*/ 356 h 376"/>
                  <a:gd name="T98" fmla="*/ 160 w 376"/>
                  <a:gd name="T99" fmla="*/ 328 h 376"/>
                  <a:gd name="T100" fmla="*/ 188 w 376"/>
                  <a:gd name="T101" fmla="*/ 300 h 376"/>
                  <a:gd name="T102" fmla="*/ 215 w 376"/>
                  <a:gd name="T103" fmla="*/ 328 h 376"/>
                  <a:gd name="T104" fmla="*/ 328 w 376"/>
                  <a:gd name="T105" fmla="*/ 356 h 376"/>
                  <a:gd name="T106" fmla="*/ 300 w 376"/>
                  <a:gd name="T107" fmla="*/ 328 h 376"/>
                  <a:gd name="T108" fmla="*/ 328 w 376"/>
                  <a:gd name="T109" fmla="*/ 300 h 376"/>
                  <a:gd name="T110" fmla="*/ 355 w 376"/>
                  <a:gd name="T111" fmla="*/ 328 h 376"/>
                  <a:gd name="T112" fmla="*/ 328 w 376"/>
                  <a:gd name="T113" fmla="*/ 35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376">
                    <a:moveTo>
                      <a:pt x="347" y="284"/>
                    </a:moveTo>
                    <a:cubicBezTo>
                      <a:pt x="347" y="238"/>
                      <a:pt x="347" y="238"/>
                      <a:pt x="347" y="238"/>
                    </a:cubicBezTo>
                    <a:cubicBezTo>
                      <a:pt x="347" y="210"/>
                      <a:pt x="328" y="169"/>
                      <a:pt x="278" y="169"/>
                    </a:cubicBezTo>
                    <a:cubicBezTo>
                      <a:pt x="238" y="169"/>
                      <a:pt x="238" y="169"/>
                      <a:pt x="238" y="169"/>
                    </a:cubicBezTo>
                    <a:cubicBezTo>
                      <a:pt x="210" y="169"/>
                      <a:pt x="207" y="155"/>
                      <a:pt x="207" y="148"/>
                    </a:cubicBezTo>
                    <a:cubicBezTo>
                      <a:pt x="207" y="92"/>
                      <a:pt x="207" y="92"/>
                      <a:pt x="207" y="92"/>
                    </a:cubicBezTo>
                    <a:cubicBezTo>
                      <a:pt x="224" y="85"/>
                      <a:pt x="236" y="68"/>
                      <a:pt x="236" y="48"/>
                    </a:cubicBezTo>
                    <a:cubicBezTo>
                      <a:pt x="236" y="21"/>
                      <a:pt x="214" y="0"/>
                      <a:pt x="188" y="0"/>
                    </a:cubicBezTo>
                    <a:cubicBezTo>
                      <a:pt x="161" y="0"/>
                      <a:pt x="140" y="21"/>
                      <a:pt x="140" y="48"/>
                    </a:cubicBezTo>
                    <a:cubicBezTo>
                      <a:pt x="140" y="68"/>
                      <a:pt x="152" y="85"/>
                      <a:pt x="169" y="92"/>
                    </a:cubicBezTo>
                    <a:cubicBezTo>
                      <a:pt x="169" y="148"/>
                      <a:pt x="169" y="148"/>
                      <a:pt x="169" y="148"/>
                    </a:cubicBezTo>
                    <a:cubicBezTo>
                      <a:pt x="169" y="153"/>
                      <a:pt x="167" y="169"/>
                      <a:pt x="138" y="169"/>
                    </a:cubicBezTo>
                    <a:cubicBezTo>
                      <a:pt x="98" y="169"/>
                      <a:pt x="98" y="169"/>
                      <a:pt x="98" y="169"/>
                    </a:cubicBezTo>
                    <a:cubicBezTo>
                      <a:pt x="47" y="169"/>
                      <a:pt x="29" y="210"/>
                      <a:pt x="29" y="238"/>
                    </a:cubicBezTo>
                    <a:cubicBezTo>
                      <a:pt x="29" y="284"/>
                      <a:pt x="29" y="284"/>
                      <a:pt x="29" y="284"/>
                    </a:cubicBezTo>
                    <a:cubicBezTo>
                      <a:pt x="12" y="291"/>
                      <a:pt x="0" y="308"/>
                      <a:pt x="0" y="328"/>
                    </a:cubicBezTo>
                    <a:cubicBezTo>
                      <a:pt x="0" y="354"/>
                      <a:pt x="21" y="376"/>
                      <a:pt x="48" y="376"/>
                    </a:cubicBezTo>
                    <a:cubicBezTo>
                      <a:pt x="74" y="376"/>
                      <a:pt x="96" y="354"/>
                      <a:pt x="96" y="328"/>
                    </a:cubicBezTo>
                    <a:cubicBezTo>
                      <a:pt x="96" y="308"/>
                      <a:pt x="84" y="291"/>
                      <a:pt x="67" y="284"/>
                    </a:cubicBezTo>
                    <a:cubicBezTo>
                      <a:pt x="67" y="238"/>
                      <a:pt x="67" y="238"/>
                      <a:pt x="67" y="238"/>
                    </a:cubicBezTo>
                    <a:cubicBezTo>
                      <a:pt x="67" y="233"/>
                      <a:pt x="68" y="207"/>
                      <a:pt x="98" y="207"/>
                    </a:cubicBezTo>
                    <a:cubicBezTo>
                      <a:pt x="138" y="207"/>
                      <a:pt x="138" y="207"/>
                      <a:pt x="138" y="207"/>
                    </a:cubicBezTo>
                    <a:cubicBezTo>
                      <a:pt x="150" y="207"/>
                      <a:pt x="160" y="205"/>
                      <a:pt x="169" y="202"/>
                    </a:cubicBezTo>
                    <a:cubicBezTo>
                      <a:pt x="169" y="284"/>
                      <a:pt x="169" y="284"/>
                      <a:pt x="169" y="284"/>
                    </a:cubicBezTo>
                    <a:cubicBezTo>
                      <a:pt x="152" y="291"/>
                      <a:pt x="140" y="308"/>
                      <a:pt x="140" y="328"/>
                    </a:cubicBezTo>
                    <a:cubicBezTo>
                      <a:pt x="140" y="354"/>
                      <a:pt x="161" y="376"/>
                      <a:pt x="188" y="376"/>
                    </a:cubicBezTo>
                    <a:cubicBezTo>
                      <a:pt x="214" y="376"/>
                      <a:pt x="236" y="354"/>
                      <a:pt x="236" y="328"/>
                    </a:cubicBezTo>
                    <a:cubicBezTo>
                      <a:pt x="236" y="308"/>
                      <a:pt x="224" y="291"/>
                      <a:pt x="207" y="284"/>
                    </a:cubicBezTo>
                    <a:cubicBezTo>
                      <a:pt x="207" y="202"/>
                      <a:pt x="207" y="202"/>
                      <a:pt x="207" y="202"/>
                    </a:cubicBezTo>
                    <a:cubicBezTo>
                      <a:pt x="215" y="205"/>
                      <a:pt x="226" y="207"/>
                      <a:pt x="238" y="207"/>
                    </a:cubicBezTo>
                    <a:cubicBezTo>
                      <a:pt x="278" y="207"/>
                      <a:pt x="278" y="207"/>
                      <a:pt x="278" y="207"/>
                    </a:cubicBezTo>
                    <a:cubicBezTo>
                      <a:pt x="306" y="207"/>
                      <a:pt x="309" y="231"/>
                      <a:pt x="309" y="238"/>
                    </a:cubicBezTo>
                    <a:cubicBezTo>
                      <a:pt x="309" y="284"/>
                      <a:pt x="309" y="284"/>
                      <a:pt x="309" y="284"/>
                    </a:cubicBezTo>
                    <a:cubicBezTo>
                      <a:pt x="292" y="291"/>
                      <a:pt x="280" y="308"/>
                      <a:pt x="280" y="328"/>
                    </a:cubicBezTo>
                    <a:cubicBezTo>
                      <a:pt x="280" y="354"/>
                      <a:pt x="301" y="376"/>
                      <a:pt x="328" y="376"/>
                    </a:cubicBezTo>
                    <a:cubicBezTo>
                      <a:pt x="354" y="376"/>
                      <a:pt x="376" y="354"/>
                      <a:pt x="376" y="328"/>
                    </a:cubicBezTo>
                    <a:cubicBezTo>
                      <a:pt x="376" y="308"/>
                      <a:pt x="364" y="291"/>
                      <a:pt x="347" y="284"/>
                    </a:cubicBezTo>
                    <a:close/>
                    <a:moveTo>
                      <a:pt x="75" y="328"/>
                    </a:moveTo>
                    <a:cubicBezTo>
                      <a:pt x="75" y="343"/>
                      <a:pt x="63" y="356"/>
                      <a:pt x="48" y="356"/>
                    </a:cubicBezTo>
                    <a:cubicBezTo>
                      <a:pt x="32" y="356"/>
                      <a:pt x="20" y="343"/>
                      <a:pt x="20" y="328"/>
                    </a:cubicBezTo>
                    <a:cubicBezTo>
                      <a:pt x="20" y="313"/>
                      <a:pt x="32" y="300"/>
                      <a:pt x="48" y="300"/>
                    </a:cubicBezTo>
                    <a:cubicBezTo>
                      <a:pt x="63" y="300"/>
                      <a:pt x="75" y="313"/>
                      <a:pt x="75" y="328"/>
                    </a:cubicBezTo>
                    <a:close/>
                    <a:moveTo>
                      <a:pt x="160" y="48"/>
                    </a:moveTo>
                    <a:cubicBezTo>
                      <a:pt x="160" y="33"/>
                      <a:pt x="172" y="20"/>
                      <a:pt x="188" y="20"/>
                    </a:cubicBezTo>
                    <a:cubicBezTo>
                      <a:pt x="203" y="20"/>
                      <a:pt x="215" y="33"/>
                      <a:pt x="215" y="48"/>
                    </a:cubicBezTo>
                    <a:cubicBezTo>
                      <a:pt x="215" y="63"/>
                      <a:pt x="203" y="76"/>
                      <a:pt x="188" y="76"/>
                    </a:cubicBezTo>
                    <a:cubicBezTo>
                      <a:pt x="172" y="76"/>
                      <a:pt x="160" y="63"/>
                      <a:pt x="160" y="48"/>
                    </a:cubicBezTo>
                    <a:close/>
                    <a:moveTo>
                      <a:pt x="215" y="328"/>
                    </a:moveTo>
                    <a:cubicBezTo>
                      <a:pt x="215" y="343"/>
                      <a:pt x="203" y="356"/>
                      <a:pt x="188" y="356"/>
                    </a:cubicBezTo>
                    <a:cubicBezTo>
                      <a:pt x="172" y="356"/>
                      <a:pt x="160" y="343"/>
                      <a:pt x="160" y="328"/>
                    </a:cubicBezTo>
                    <a:cubicBezTo>
                      <a:pt x="160" y="313"/>
                      <a:pt x="172" y="300"/>
                      <a:pt x="188" y="300"/>
                    </a:cubicBezTo>
                    <a:cubicBezTo>
                      <a:pt x="203" y="300"/>
                      <a:pt x="215" y="313"/>
                      <a:pt x="215" y="328"/>
                    </a:cubicBezTo>
                    <a:close/>
                    <a:moveTo>
                      <a:pt x="328" y="356"/>
                    </a:moveTo>
                    <a:cubicBezTo>
                      <a:pt x="312" y="356"/>
                      <a:pt x="300" y="343"/>
                      <a:pt x="300" y="328"/>
                    </a:cubicBezTo>
                    <a:cubicBezTo>
                      <a:pt x="300" y="313"/>
                      <a:pt x="312" y="300"/>
                      <a:pt x="328" y="300"/>
                    </a:cubicBezTo>
                    <a:cubicBezTo>
                      <a:pt x="343" y="300"/>
                      <a:pt x="355" y="313"/>
                      <a:pt x="355" y="328"/>
                    </a:cubicBezTo>
                    <a:cubicBezTo>
                      <a:pt x="355" y="343"/>
                      <a:pt x="343" y="356"/>
                      <a:pt x="328" y="3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" name="Group 103">
              <a:extLst>
                <a:ext uri="{FF2B5EF4-FFF2-40B4-BE49-F238E27FC236}">
                  <a16:creationId xmlns:a16="http://schemas.microsoft.com/office/drawing/2014/main" id="{E164E84A-33A7-3AB6-ACA4-635A5C8FC9B7}"/>
                </a:ext>
              </a:extLst>
            </p:cNvPr>
            <p:cNvGrpSpPr/>
            <p:nvPr/>
          </p:nvGrpSpPr>
          <p:grpSpPr>
            <a:xfrm>
              <a:off x="3465143" y="3071989"/>
              <a:ext cx="369533" cy="369533"/>
              <a:chOff x="2743588" y="1253453"/>
              <a:chExt cx="406486" cy="406486"/>
            </a:xfrm>
          </p:grpSpPr>
          <p:sp>
            <p:nvSpPr>
              <p:cNvPr id="9" name="Oval 60">
                <a:extLst>
                  <a:ext uri="{FF2B5EF4-FFF2-40B4-BE49-F238E27FC236}">
                    <a16:creationId xmlns:a16="http://schemas.microsoft.com/office/drawing/2014/main" id="{DABA867E-0BAC-EF91-AF5A-D744C6BE3B35}"/>
                  </a:ext>
                </a:extLst>
              </p:cNvPr>
              <p:cNvSpPr/>
              <p:nvPr/>
            </p:nvSpPr>
            <p:spPr>
              <a:xfrm>
                <a:off x="2743588" y="1253453"/>
                <a:ext cx="406486" cy="406486"/>
              </a:xfrm>
              <a:prstGeom prst="ellipse">
                <a:avLst/>
              </a:pr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1" name="Freeform 17">
                <a:extLst>
                  <a:ext uri="{FF2B5EF4-FFF2-40B4-BE49-F238E27FC236}">
                    <a16:creationId xmlns:a16="http://schemas.microsoft.com/office/drawing/2014/main" id="{484A2C8F-3E5D-BC57-5879-A41453EC1A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1116" y="1375374"/>
                <a:ext cx="189850" cy="162643"/>
              </a:xfrm>
              <a:custGeom>
                <a:avLst/>
                <a:gdLst>
                  <a:gd name="T0" fmla="*/ 17 w 405"/>
                  <a:gd name="T1" fmla="*/ 202 h 347"/>
                  <a:gd name="T2" fmla="*/ 44 w 405"/>
                  <a:gd name="T3" fmla="*/ 208 h 347"/>
                  <a:gd name="T4" fmla="*/ 64 w 405"/>
                  <a:gd name="T5" fmla="*/ 176 h 347"/>
                  <a:gd name="T6" fmla="*/ 25 w 405"/>
                  <a:gd name="T7" fmla="*/ 166 h 347"/>
                  <a:gd name="T8" fmla="*/ 3 w 405"/>
                  <a:gd name="T9" fmla="*/ 180 h 347"/>
                  <a:gd name="T10" fmla="*/ 17 w 405"/>
                  <a:gd name="T11" fmla="*/ 202 h 347"/>
                  <a:gd name="T12" fmla="*/ 372 w 405"/>
                  <a:gd name="T13" fmla="*/ 207 h 347"/>
                  <a:gd name="T14" fmla="*/ 283 w 405"/>
                  <a:gd name="T15" fmla="*/ 287 h 347"/>
                  <a:gd name="T16" fmla="*/ 178 w 405"/>
                  <a:gd name="T17" fmla="*/ 206 h 347"/>
                  <a:gd name="T18" fmla="*/ 171 w 405"/>
                  <a:gd name="T19" fmla="*/ 203 h 347"/>
                  <a:gd name="T20" fmla="*/ 157 w 405"/>
                  <a:gd name="T21" fmla="*/ 199 h 347"/>
                  <a:gd name="T22" fmla="*/ 137 w 405"/>
                  <a:gd name="T23" fmla="*/ 231 h 347"/>
                  <a:gd name="T24" fmla="*/ 159 w 405"/>
                  <a:gd name="T25" fmla="*/ 237 h 347"/>
                  <a:gd name="T26" fmla="*/ 273 w 405"/>
                  <a:gd name="T27" fmla="*/ 325 h 347"/>
                  <a:gd name="T28" fmla="*/ 284 w 405"/>
                  <a:gd name="T29" fmla="*/ 329 h 347"/>
                  <a:gd name="T30" fmla="*/ 296 w 405"/>
                  <a:gd name="T31" fmla="*/ 324 h 347"/>
                  <a:gd name="T32" fmla="*/ 397 w 405"/>
                  <a:gd name="T33" fmla="*/ 234 h 347"/>
                  <a:gd name="T34" fmla="*/ 398 w 405"/>
                  <a:gd name="T35" fmla="*/ 208 h 347"/>
                  <a:gd name="T36" fmla="*/ 372 w 405"/>
                  <a:gd name="T37" fmla="*/ 207 h 347"/>
                  <a:gd name="T38" fmla="*/ 176 w 405"/>
                  <a:gd name="T39" fmla="*/ 119 h 347"/>
                  <a:gd name="T40" fmla="*/ 274 w 405"/>
                  <a:gd name="T41" fmla="*/ 181 h 347"/>
                  <a:gd name="T42" fmla="*/ 299 w 405"/>
                  <a:gd name="T43" fmla="*/ 176 h 347"/>
                  <a:gd name="T44" fmla="*/ 400 w 405"/>
                  <a:gd name="T45" fmla="*/ 31 h 347"/>
                  <a:gd name="T46" fmla="*/ 395 w 405"/>
                  <a:gd name="T47" fmla="*/ 6 h 347"/>
                  <a:gd name="T48" fmla="*/ 370 w 405"/>
                  <a:gd name="T49" fmla="*/ 11 h 347"/>
                  <a:gd name="T50" fmla="*/ 279 w 405"/>
                  <a:gd name="T51" fmla="*/ 141 h 347"/>
                  <a:gd name="T52" fmla="*/ 181 w 405"/>
                  <a:gd name="T53" fmla="*/ 78 h 347"/>
                  <a:gd name="T54" fmla="*/ 167 w 405"/>
                  <a:gd name="T55" fmla="*/ 76 h 347"/>
                  <a:gd name="T56" fmla="*/ 156 w 405"/>
                  <a:gd name="T57" fmla="*/ 84 h 347"/>
                  <a:gd name="T58" fmla="*/ 6 w 405"/>
                  <a:gd name="T59" fmla="*/ 319 h 347"/>
                  <a:gd name="T60" fmla="*/ 11 w 405"/>
                  <a:gd name="T61" fmla="*/ 344 h 347"/>
                  <a:gd name="T62" fmla="*/ 21 w 405"/>
                  <a:gd name="T63" fmla="*/ 347 h 347"/>
                  <a:gd name="T64" fmla="*/ 36 w 405"/>
                  <a:gd name="T65" fmla="*/ 338 h 347"/>
                  <a:gd name="T66" fmla="*/ 176 w 405"/>
                  <a:gd name="T67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5" h="347">
                    <a:moveTo>
                      <a:pt x="17" y="202"/>
                    </a:moveTo>
                    <a:cubicBezTo>
                      <a:pt x="44" y="208"/>
                      <a:pt x="44" y="208"/>
                      <a:pt x="44" y="208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16" y="164"/>
                      <a:pt x="6" y="170"/>
                      <a:pt x="3" y="180"/>
                    </a:cubicBezTo>
                    <a:cubicBezTo>
                      <a:pt x="1" y="189"/>
                      <a:pt x="7" y="199"/>
                      <a:pt x="17" y="202"/>
                    </a:cubicBezTo>
                    <a:close/>
                    <a:moveTo>
                      <a:pt x="372" y="207"/>
                    </a:moveTo>
                    <a:cubicBezTo>
                      <a:pt x="283" y="287"/>
                      <a:pt x="283" y="287"/>
                      <a:pt x="283" y="287"/>
                    </a:cubicBezTo>
                    <a:cubicBezTo>
                      <a:pt x="178" y="206"/>
                      <a:pt x="178" y="206"/>
                      <a:pt x="178" y="206"/>
                    </a:cubicBezTo>
                    <a:cubicBezTo>
                      <a:pt x="176" y="204"/>
                      <a:pt x="174" y="203"/>
                      <a:pt x="171" y="203"/>
                    </a:cubicBezTo>
                    <a:cubicBezTo>
                      <a:pt x="157" y="199"/>
                      <a:pt x="157" y="199"/>
                      <a:pt x="157" y="199"/>
                    </a:cubicBezTo>
                    <a:cubicBezTo>
                      <a:pt x="137" y="231"/>
                      <a:pt x="137" y="231"/>
                      <a:pt x="137" y="231"/>
                    </a:cubicBezTo>
                    <a:cubicBezTo>
                      <a:pt x="159" y="237"/>
                      <a:pt x="159" y="237"/>
                      <a:pt x="159" y="237"/>
                    </a:cubicBezTo>
                    <a:cubicBezTo>
                      <a:pt x="273" y="325"/>
                      <a:pt x="273" y="325"/>
                      <a:pt x="273" y="325"/>
                    </a:cubicBezTo>
                    <a:cubicBezTo>
                      <a:pt x="276" y="328"/>
                      <a:pt x="280" y="329"/>
                      <a:pt x="284" y="329"/>
                    </a:cubicBezTo>
                    <a:cubicBezTo>
                      <a:pt x="288" y="329"/>
                      <a:pt x="293" y="327"/>
                      <a:pt x="296" y="324"/>
                    </a:cubicBezTo>
                    <a:cubicBezTo>
                      <a:pt x="397" y="234"/>
                      <a:pt x="397" y="234"/>
                      <a:pt x="397" y="234"/>
                    </a:cubicBezTo>
                    <a:cubicBezTo>
                      <a:pt x="404" y="227"/>
                      <a:pt x="405" y="215"/>
                      <a:pt x="398" y="208"/>
                    </a:cubicBezTo>
                    <a:cubicBezTo>
                      <a:pt x="391" y="201"/>
                      <a:pt x="380" y="200"/>
                      <a:pt x="372" y="207"/>
                    </a:cubicBezTo>
                    <a:close/>
                    <a:moveTo>
                      <a:pt x="176" y="119"/>
                    </a:moveTo>
                    <a:cubicBezTo>
                      <a:pt x="274" y="181"/>
                      <a:pt x="274" y="181"/>
                      <a:pt x="274" y="181"/>
                    </a:cubicBezTo>
                    <a:cubicBezTo>
                      <a:pt x="282" y="186"/>
                      <a:pt x="293" y="184"/>
                      <a:pt x="299" y="176"/>
                    </a:cubicBezTo>
                    <a:cubicBezTo>
                      <a:pt x="400" y="31"/>
                      <a:pt x="400" y="31"/>
                      <a:pt x="400" y="31"/>
                    </a:cubicBezTo>
                    <a:cubicBezTo>
                      <a:pt x="405" y="23"/>
                      <a:pt x="403" y="12"/>
                      <a:pt x="395" y="6"/>
                    </a:cubicBezTo>
                    <a:cubicBezTo>
                      <a:pt x="387" y="0"/>
                      <a:pt x="375" y="2"/>
                      <a:pt x="370" y="11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181" y="78"/>
                      <a:pt x="181" y="78"/>
                      <a:pt x="181" y="78"/>
                    </a:cubicBezTo>
                    <a:cubicBezTo>
                      <a:pt x="177" y="76"/>
                      <a:pt x="172" y="75"/>
                      <a:pt x="167" y="76"/>
                    </a:cubicBezTo>
                    <a:cubicBezTo>
                      <a:pt x="162" y="77"/>
                      <a:pt x="158" y="80"/>
                      <a:pt x="156" y="84"/>
                    </a:cubicBezTo>
                    <a:cubicBezTo>
                      <a:pt x="6" y="319"/>
                      <a:pt x="6" y="319"/>
                      <a:pt x="6" y="319"/>
                    </a:cubicBezTo>
                    <a:cubicBezTo>
                      <a:pt x="0" y="328"/>
                      <a:pt x="3" y="339"/>
                      <a:pt x="11" y="344"/>
                    </a:cubicBezTo>
                    <a:cubicBezTo>
                      <a:pt x="14" y="346"/>
                      <a:pt x="18" y="347"/>
                      <a:pt x="21" y="347"/>
                    </a:cubicBezTo>
                    <a:cubicBezTo>
                      <a:pt x="27" y="347"/>
                      <a:pt x="33" y="344"/>
                      <a:pt x="36" y="338"/>
                    </a:cubicBezTo>
                    <a:lnTo>
                      <a:pt x="176" y="1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2" name="Group 97">
              <a:extLst>
                <a:ext uri="{FF2B5EF4-FFF2-40B4-BE49-F238E27FC236}">
                  <a16:creationId xmlns:a16="http://schemas.microsoft.com/office/drawing/2014/main" id="{C71FED03-7452-B1A0-4E08-3D0FA9AB8BE1}"/>
                </a:ext>
              </a:extLst>
            </p:cNvPr>
            <p:cNvGrpSpPr/>
            <p:nvPr/>
          </p:nvGrpSpPr>
          <p:grpSpPr>
            <a:xfrm>
              <a:off x="4429694" y="3485915"/>
              <a:ext cx="654651" cy="654651"/>
              <a:chOff x="3895925" y="1885950"/>
              <a:chExt cx="720116" cy="720116"/>
            </a:xfrm>
          </p:grpSpPr>
          <p:sp>
            <p:nvSpPr>
              <p:cNvPr id="13" name="Oval 67">
                <a:extLst>
                  <a:ext uri="{FF2B5EF4-FFF2-40B4-BE49-F238E27FC236}">
                    <a16:creationId xmlns:a16="http://schemas.microsoft.com/office/drawing/2014/main" id="{4F2D25E4-12CC-E377-169B-92CF508A6DEF}"/>
                  </a:ext>
                </a:extLst>
              </p:cNvPr>
              <p:cNvSpPr/>
              <p:nvPr/>
            </p:nvSpPr>
            <p:spPr>
              <a:xfrm>
                <a:off x="3895925" y="1885950"/>
                <a:ext cx="720116" cy="720116"/>
              </a:xfrm>
              <a:prstGeom prst="ellipse">
                <a:avLst/>
              </a:pr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" name="Freeform 22">
                <a:extLst>
                  <a:ext uri="{FF2B5EF4-FFF2-40B4-BE49-F238E27FC236}">
                    <a16:creationId xmlns:a16="http://schemas.microsoft.com/office/drawing/2014/main" id="{775821FA-C561-B5D5-EA50-C951CE9C7E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0068" y="2090929"/>
                <a:ext cx="310251" cy="310606"/>
              </a:xfrm>
              <a:custGeom>
                <a:avLst/>
                <a:gdLst>
                  <a:gd name="T0" fmla="*/ 89 w 368"/>
                  <a:gd name="T1" fmla="*/ 122 h 368"/>
                  <a:gd name="T2" fmla="*/ 101 w 368"/>
                  <a:gd name="T3" fmla="*/ 124 h 368"/>
                  <a:gd name="T4" fmla="*/ 146 w 368"/>
                  <a:gd name="T5" fmla="*/ 82 h 368"/>
                  <a:gd name="T6" fmla="*/ 145 w 368"/>
                  <a:gd name="T7" fmla="*/ 73 h 368"/>
                  <a:gd name="T8" fmla="*/ 147 w 368"/>
                  <a:gd name="T9" fmla="*/ 60 h 368"/>
                  <a:gd name="T10" fmla="*/ 87 w 368"/>
                  <a:gd name="T11" fmla="*/ 27 h 368"/>
                  <a:gd name="T12" fmla="*/ 36 w 368"/>
                  <a:gd name="T13" fmla="*/ 75 h 368"/>
                  <a:gd name="T14" fmla="*/ 72 w 368"/>
                  <a:gd name="T15" fmla="*/ 126 h 368"/>
                  <a:gd name="T16" fmla="*/ 89 w 368"/>
                  <a:gd name="T17" fmla="*/ 122 h 368"/>
                  <a:gd name="T18" fmla="*/ 50 w 368"/>
                  <a:gd name="T19" fmla="*/ 161 h 368"/>
                  <a:gd name="T20" fmla="*/ 53 w 368"/>
                  <a:gd name="T21" fmla="*/ 146 h 368"/>
                  <a:gd name="T22" fmla="*/ 19 w 368"/>
                  <a:gd name="T23" fmla="*/ 101 h 368"/>
                  <a:gd name="T24" fmla="*/ 0 w 368"/>
                  <a:gd name="T25" fmla="*/ 184 h 368"/>
                  <a:gd name="T26" fmla="*/ 26 w 368"/>
                  <a:gd name="T27" fmla="*/ 278 h 368"/>
                  <a:gd name="T28" fmla="*/ 58 w 368"/>
                  <a:gd name="T29" fmla="*/ 185 h 368"/>
                  <a:gd name="T30" fmla="*/ 50 w 368"/>
                  <a:gd name="T31" fmla="*/ 161 h 368"/>
                  <a:gd name="T32" fmla="*/ 184 w 368"/>
                  <a:gd name="T33" fmla="*/ 34 h 368"/>
                  <a:gd name="T34" fmla="*/ 211 w 368"/>
                  <a:gd name="T35" fmla="*/ 44 h 368"/>
                  <a:gd name="T36" fmla="*/ 275 w 368"/>
                  <a:gd name="T37" fmla="*/ 24 h 368"/>
                  <a:gd name="T38" fmla="*/ 184 w 368"/>
                  <a:gd name="T39" fmla="*/ 0 h 368"/>
                  <a:gd name="T40" fmla="*/ 119 w 368"/>
                  <a:gd name="T41" fmla="*/ 12 h 368"/>
                  <a:gd name="T42" fmla="*/ 165 w 368"/>
                  <a:gd name="T43" fmla="*/ 39 h 368"/>
                  <a:gd name="T44" fmla="*/ 184 w 368"/>
                  <a:gd name="T45" fmla="*/ 34 h 368"/>
                  <a:gd name="T46" fmla="*/ 243 w 368"/>
                  <a:gd name="T47" fmla="*/ 218 h 368"/>
                  <a:gd name="T48" fmla="*/ 253 w 368"/>
                  <a:gd name="T49" fmla="*/ 205 h 368"/>
                  <a:gd name="T50" fmla="*/ 200 w 368"/>
                  <a:gd name="T51" fmla="*/ 109 h 368"/>
                  <a:gd name="T52" fmla="*/ 184 w 368"/>
                  <a:gd name="T53" fmla="*/ 112 h 368"/>
                  <a:gd name="T54" fmla="*/ 162 w 368"/>
                  <a:gd name="T55" fmla="*/ 105 h 368"/>
                  <a:gd name="T56" fmla="*/ 122 w 368"/>
                  <a:gd name="T57" fmla="*/ 141 h 368"/>
                  <a:gd name="T58" fmla="*/ 128 w 368"/>
                  <a:gd name="T59" fmla="*/ 161 h 368"/>
                  <a:gd name="T60" fmla="*/ 127 w 368"/>
                  <a:gd name="T61" fmla="*/ 173 h 368"/>
                  <a:gd name="T62" fmla="*/ 243 w 368"/>
                  <a:gd name="T63" fmla="*/ 218 h 368"/>
                  <a:gd name="T64" fmla="*/ 294 w 368"/>
                  <a:gd name="T65" fmla="*/ 271 h 368"/>
                  <a:gd name="T66" fmla="*/ 295 w 368"/>
                  <a:gd name="T67" fmla="*/ 293 h 368"/>
                  <a:gd name="T68" fmla="*/ 292 w 368"/>
                  <a:gd name="T69" fmla="*/ 333 h 368"/>
                  <a:gd name="T70" fmla="*/ 359 w 368"/>
                  <a:gd name="T71" fmla="*/ 240 h 368"/>
                  <a:gd name="T72" fmla="*/ 315 w 368"/>
                  <a:gd name="T73" fmla="*/ 247 h 368"/>
                  <a:gd name="T74" fmla="*/ 294 w 368"/>
                  <a:gd name="T75" fmla="*/ 271 h 368"/>
                  <a:gd name="T76" fmla="*/ 234 w 368"/>
                  <a:gd name="T77" fmla="*/ 244 h 368"/>
                  <a:gd name="T78" fmla="*/ 110 w 368"/>
                  <a:gd name="T79" fmla="*/ 195 h 368"/>
                  <a:gd name="T80" fmla="*/ 89 w 368"/>
                  <a:gd name="T81" fmla="*/ 200 h 368"/>
                  <a:gd name="T82" fmla="*/ 81 w 368"/>
                  <a:gd name="T83" fmla="*/ 200 h 368"/>
                  <a:gd name="T84" fmla="*/ 49 w 368"/>
                  <a:gd name="T85" fmla="*/ 309 h 368"/>
                  <a:gd name="T86" fmla="*/ 112 w 368"/>
                  <a:gd name="T87" fmla="*/ 353 h 368"/>
                  <a:gd name="T88" fmla="*/ 234 w 368"/>
                  <a:gd name="T89" fmla="*/ 244 h 368"/>
                  <a:gd name="T90" fmla="*/ 307 w 368"/>
                  <a:gd name="T91" fmla="*/ 48 h 368"/>
                  <a:gd name="T92" fmla="*/ 223 w 368"/>
                  <a:gd name="T93" fmla="*/ 69 h 368"/>
                  <a:gd name="T94" fmla="*/ 224 w 368"/>
                  <a:gd name="T95" fmla="*/ 73 h 368"/>
                  <a:gd name="T96" fmla="*/ 220 w 368"/>
                  <a:gd name="T97" fmla="*/ 90 h 368"/>
                  <a:gd name="T98" fmla="*/ 279 w 368"/>
                  <a:gd name="T99" fmla="*/ 196 h 368"/>
                  <a:gd name="T100" fmla="*/ 314 w 368"/>
                  <a:gd name="T101" fmla="*/ 220 h 368"/>
                  <a:gd name="T102" fmla="*/ 366 w 368"/>
                  <a:gd name="T103" fmla="*/ 210 h 368"/>
                  <a:gd name="T104" fmla="*/ 368 w 368"/>
                  <a:gd name="T105" fmla="*/ 184 h 368"/>
                  <a:gd name="T106" fmla="*/ 307 w 368"/>
                  <a:gd name="T107" fmla="*/ 48 h 368"/>
                  <a:gd name="T108" fmla="*/ 254 w 368"/>
                  <a:gd name="T109" fmla="*/ 265 h 368"/>
                  <a:gd name="T110" fmla="*/ 139 w 368"/>
                  <a:gd name="T111" fmla="*/ 362 h 368"/>
                  <a:gd name="T112" fmla="*/ 184 w 368"/>
                  <a:gd name="T113" fmla="*/ 368 h 368"/>
                  <a:gd name="T114" fmla="*/ 261 w 368"/>
                  <a:gd name="T115" fmla="*/ 351 h 368"/>
                  <a:gd name="T116" fmla="*/ 267 w 368"/>
                  <a:gd name="T117" fmla="*/ 293 h 368"/>
                  <a:gd name="T118" fmla="*/ 266 w 368"/>
                  <a:gd name="T119" fmla="*/ 272 h 368"/>
                  <a:gd name="T120" fmla="*/ 254 w 368"/>
                  <a:gd name="T121" fmla="*/ 26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8" h="368">
                    <a:moveTo>
                      <a:pt x="89" y="122"/>
                    </a:moveTo>
                    <a:cubicBezTo>
                      <a:pt x="93" y="122"/>
                      <a:pt x="97" y="123"/>
                      <a:pt x="101" y="124"/>
                    </a:cubicBezTo>
                    <a:cubicBezTo>
                      <a:pt x="115" y="108"/>
                      <a:pt x="130" y="94"/>
                      <a:pt x="146" y="82"/>
                    </a:cubicBezTo>
                    <a:cubicBezTo>
                      <a:pt x="146" y="79"/>
                      <a:pt x="145" y="76"/>
                      <a:pt x="145" y="73"/>
                    </a:cubicBezTo>
                    <a:cubicBezTo>
                      <a:pt x="145" y="68"/>
                      <a:pt x="146" y="64"/>
                      <a:pt x="147" y="60"/>
                    </a:cubicBezTo>
                    <a:cubicBezTo>
                      <a:pt x="129" y="47"/>
                      <a:pt x="109" y="36"/>
                      <a:pt x="87" y="27"/>
                    </a:cubicBezTo>
                    <a:cubicBezTo>
                      <a:pt x="67" y="40"/>
                      <a:pt x="50" y="56"/>
                      <a:pt x="36" y="75"/>
                    </a:cubicBezTo>
                    <a:cubicBezTo>
                      <a:pt x="46" y="93"/>
                      <a:pt x="58" y="110"/>
                      <a:pt x="72" y="126"/>
                    </a:cubicBezTo>
                    <a:cubicBezTo>
                      <a:pt x="77" y="124"/>
                      <a:pt x="83" y="122"/>
                      <a:pt x="89" y="122"/>
                    </a:cubicBezTo>
                    <a:close/>
                    <a:moveTo>
                      <a:pt x="50" y="161"/>
                    </a:moveTo>
                    <a:cubicBezTo>
                      <a:pt x="50" y="156"/>
                      <a:pt x="51" y="151"/>
                      <a:pt x="53" y="146"/>
                    </a:cubicBezTo>
                    <a:cubicBezTo>
                      <a:pt x="41" y="132"/>
                      <a:pt x="29" y="117"/>
                      <a:pt x="19" y="101"/>
                    </a:cubicBezTo>
                    <a:cubicBezTo>
                      <a:pt x="7" y="126"/>
                      <a:pt x="0" y="154"/>
                      <a:pt x="0" y="184"/>
                    </a:cubicBezTo>
                    <a:cubicBezTo>
                      <a:pt x="0" y="218"/>
                      <a:pt x="9" y="250"/>
                      <a:pt x="26" y="278"/>
                    </a:cubicBezTo>
                    <a:cubicBezTo>
                      <a:pt x="32" y="245"/>
                      <a:pt x="43" y="214"/>
                      <a:pt x="58" y="185"/>
                    </a:cubicBezTo>
                    <a:cubicBezTo>
                      <a:pt x="53" y="178"/>
                      <a:pt x="50" y="170"/>
                      <a:pt x="50" y="161"/>
                    </a:cubicBezTo>
                    <a:close/>
                    <a:moveTo>
                      <a:pt x="184" y="34"/>
                    </a:moveTo>
                    <a:cubicBezTo>
                      <a:pt x="195" y="34"/>
                      <a:pt x="204" y="38"/>
                      <a:pt x="211" y="44"/>
                    </a:cubicBezTo>
                    <a:cubicBezTo>
                      <a:pt x="232" y="35"/>
                      <a:pt x="253" y="29"/>
                      <a:pt x="275" y="24"/>
                    </a:cubicBezTo>
                    <a:cubicBezTo>
                      <a:pt x="248" y="9"/>
                      <a:pt x="217" y="0"/>
                      <a:pt x="184" y="0"/>
                    </a:cubicBezTo>
                    <a:cubicBezTo>
                      <a:pt x="161" y="0"/>
                      <a:pt x="139" y="4"/>
                      <a:pt x="119" y="12"/>
                    </a:cubicBezTo>
                    <a:cubicBezTo>
                      <a:pt x="135" y="20"/>
                      <a:pt x="150" y="29"/>
                      <a:pt x="165" y="39"/>
                    </a:cubicBezTo>
                    <a:cubicBezTo>
                      <a:pt x="170" y="36"/>
                      <a:pt x="177" y="34"/>
                      <a:pt x="184" y="34"/>
                    </a:cubicBezTo>
                    <a:close/>
                    <a:moveTo>
                      <a:pt x="243" y="218"/>
                    </a:moveTo>
                    <a:cubicBezTo>
                      <a:pt x="245" y="213"/>
                      <a:pt x="249" y="208"/>
                      <a:pt x="253" y="205"/>
                    </a:cubicBezTo>
                    <a:cubicBezTo>
                      <a:pt x="242" y="169"/>
                      <a:pt x="223" y="137"/>
                      <a:pt x="200" y="109"/>
                    </a:cubicBezTo>
                    <a:cubicBezTo>
                      <a:pt x="195" y="111"/>
                      <a:pt x="190" y="112"/>
                      <a:pt x="184" y="112"/>
                    </a:cubicBezTo>
                    <a:cubicBezTo>
                      <a:pt x="176" y="112"/>
                      <a:pt x="168" y="109"/>
                      <a:pt x="162" y="105"/>
                    </a:cubicBezTo>
                    <a:cubicBezTo>
                      <a:pt x="148" y="115"/>
                      <a:pt x="134" y="128"/>
                      <a:pt x="122" y="141"/>
                    </a:cubicBezTo>
                    <a:cubicBezTo>
                      <a:pt x="126" y="147"/>
                      <a:pt x="128" y="154"/>
                      <a:pt x="128" y="161"/>
                    </a:cubicBezTo>
                    <a:cubicBezTo>
                      <a:pt x="128" y="165"/>
                      <a:pt x="128" y="169"/>
                      <a:pt x="127" y="173"/>
                    </a:cubicBezTo>
                    <a:cubicBezTo>
                      <a:pt x="161" y="196"/>
                      <a:pt x="200" y="212"/>
                      <a:pt x="243" y="218"/>
                    </a:cubicBezTo>
                    <a:close/>
                    <a:moveTo>
                      <a:pt x="294" y="271"/>
                    </a:moveTo>
                    <a:cubicBezTo>
                      <a:pt x="294" y="278"/>
                      <a:pt x="295" y="286"/>
                      <a:pt x="295" y="293"/>
                    </a:cubicBezTo>
                    <a:cubicBezTo>
                      <a:pt x="295" y="307"/>
                      <a:pt x="294" y="320"/>
                      <a:pt x="292" y="333"/>
                    </a:cubicBezTo>
                    <a:cubicBezTo>
                      <a:pt x="323" y="310"/>
                      <a:pt x="347" y="277"/>
                      <a:pt x="359" y="240"/>
                    </a:cubicBezTo>
                    <a:cubicBezTo>
                      <a:pt x="345" y="243"/>
                      <a:pt x="330" y="246"/>
                      <a:pt x="315" y="247"/>
                    </a:cubicBezTo>
                    <a:cubicBezTo>
                      <a:pt x="312" y="258"/>
                      <a:pt x="304" y="266"/>
                      <a:pt x="294" y="271"/>
                    </a:cubicBezTo>
                    <a:close/>
                    <a:moveTo>
                      <a:pt x="234" y="244"/>
                    </a:moveTo>
                    <a:cubicBezTo>
                      <a:pt x="188" y="237"/>
                      <a:pt x="146" y="220"/>
                      <a:pt x="110" y="195"/>
                    </a:cubicBezTo>
                    <a:cubicBezTo>
                      <a:pt x="104" y="198"/>
                      <a:pt x="97" y="200"/>
                      <a:pt x="89" y="200"/>
                    </a:cubicBezTo>
                    <a:cubicBezTo>
                      <a:pt x="86" y="200"/>
                      <a:pt x="84" y="200"/>
                      <a:pt x="81" y="200"/>
                    </a:cubicBezTo>
                    <a:cubicBezTo>
                      <a:pt x="64" y="233"/>
                      <a:pt x="52" y="270"/>
                      <a:pt x="49" y="309"/>
                    </a:cubicBezTo>
                    <a:cubicBezTo>
                      <a:pt x="67" y="328"/>
                      <a:pt x="88" y="343"/>
                      <a:pt x="112" y="353"/>
                    </a:cubicBezTo>
                    <a:cubicBezTo>
                      <a:pt x="142" y="308"/>
                      <a:pt x="184" y="270"/>
                      <a:pt x="234" y="244"/>
                    </a:cubicBezTo>
                    <a:close/>
                    <a:moveTo>
                      <a:pt x="307" y="48"/>
                    </a:moveTo>
                    <a:cubicBezTo>
                      <a:pt x="278" y="50"/>
                      <a:pt x="250" y="58"/>
                      <a:pt x="223" y="69"/>
                    </a:cubicBezTo>
                    <a:cubicBezTo>
                      <a:pt x="224" y="70"/>
                      <a:pt x="224" y="71"/>
                      <a:pt x="224" y="73"/>
                    </a:cubicBezTo>
                    <a:cubicBezTo>
                      <a:pt x="224" y="79"/>
                      <a:pt x="222" y="85"/>
                      <a:pt x="220" y="90"/>
                    </a:cubicBezTo>
                    <a:cubicBezTo>
                      <a:pt x="246" y="121"/>
                      <a:pt x="266" y="157"/>
                      <a:pt x="279" y="196"/>
                    </a:cubicBezTo>
                    <a:cubicBezTo>
                      <a:pt x="295" y="196"/>
                      <a:pt x="309" y="206"/>
                      <a:pt x="314" y="220"/>
                    </a:cubicBezTo>
                    <a:cubicBezTo>
                      <a:pt x="332" y="218"/>
                      <a:pt x="349" y="215"/>
                      <a:pt x="366" y="210"/>
                    </a:cubicBezTo>
                    <a:cubicBezTo>
                      <a:pt x="367" y="201"/>
                      <a:pt x="368" y="193"/>
                      <a:pt x="368" y="184"/>
                    </a:cubicBezTo>
                    <a:cubicBezTo>
                      <a:pt x="368" y="130"/>
                      <a:pt x="344" y="81"/>
                      <a:pt x="307" y="48"/>
                    </a:cubicBezTo>
                    <a:close/>
                    <a:moveTo>
                      <a:pt x="254" y="265"/>
                    </a:moveTo>
                    <a:cubicBezTo>
                      <a:pt x="207" y="287"/>
                      <a:pt x="167" y="321"/>
                      <a:pt x="139" y="362"/>
                    </a:cubicBezTo>
                    <a:cubicBezTo>
                      <a:pt x="153" y="366"/>
                      <a:pt x="168" y="368"/>
                      <a:pt x="184" y="368"/>
                    </a:cubicBezTo>
                    <a:cubicBezTo>
                      <a:pt x="212" y="368"/>
                      <a:pt x="238" y="362"/>
                      <a:pt x="261" y="351"/>
                    </a:cubicBezTo>
                    <a:cubicBezTo>
                      <a:pt x="265" y="332"/>
                      <a:pt x="267" y="313"/>
                      <a:pt x="267" y="293"/>
                    </a:cubicBezTo>
                    <a:cubicBezTo>
                      <a:pt x="267" y="286"/>
                      <a:pt x="267" y="279"/>
                      <a:pt x="266" y="272"/>
                    </a:cubicBezTo>
                    <a:cubicBezTo>
                      <a:pt x="262" y="271"/>
                      <a:pt x="257" y="268"/>
                      <a:pt x="254" y="2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6" name="Group 98">
              <a:extLst>
                <a:ext uri="{FF2B5EF4-FFF2-40B4-BE49-F238E27FC236}">
                  <a16:creationId xmlns:a16="http://schemas.microsoft.com/office/drawing/2014/main" id="{4F1D2CAD-8B13-CDD7-857D-EB5FBCD03D89}"/>
                </a:ext>
              </a:extLst>
            </p:cNvPr>
            <p:cNvGrpSpPr/>
            <p:nvPr/>
          </p:nvGrpSpPr>
          <p:grpSpPr>
            <a:xfrm>
              <a:off x="4449998" y="4504915"/>
              <a:ext cx="305399" cy="305399"/>
              <a:chOff x="3681070" y="2952750"/>
              <a:chExt cx="335939" cy="335939"/>
            </a:xfrm>
          </p:grpSpPr>
          <p:sp>
            <p:nvSpPr>
              <p:cNvPr id="17" name="Oval 92">
                <a:extLst>
                  <a:ext uri="{FF2B5EF4-FFF2-40B4-BE49-F238E27FC236}">
                    <a16:creationId xmlns:a16="http://schemas.microsoft.com/office/drawing/2014/main" id="{147FED64-0CE6-609D-CABF-944EA9C19B27}"/>
                  </a:ext>
                </a:extLst>
              </p:cNvPr>
              <p:cNvSpPr/>
              <p:nvPr/>
            </p:nvSpPr>
            <p:spPr>
              <a:xfrm>
                <a:off x="3681070" y="2952750"/>
                <a:ext cx="335939" cy="335939"/>
              </a:xfrm>
              <a:prstGeom prst="ellipse">
                <a:avLst/>
              </a:pr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1235C4D3-36F0-F66C-EB82-95EC67A8A4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1222" y="3053691"/>
                <a:ext cx="134057" cy="134057"/>
              </a:xfrm>
              <a:custGeom>
                <a:avLst/>
                <a:gdLst>
                  <a:gd name="T0" fmla="*/ 60 w 360"/>
                  <a:gd name="T1" fmla="*/ 320 h 360"/>
                  <a:gd name="T2" fmla="*/ 100 w 360"/>
                  <a:gd name="T3" fmla="*/ 360 h 360"/>
                  <a:gd name="T4" fmla="*/ 140 w 360"/>
                  <a:gd name="T5" fmla="*/ 320 h 360"/>
                  <a:gd name="T6" fmla="*/ 100 w 360"/>
                  <a:gd name="T7" fmla="*/ 280 h 360"/>
                  <a:gd name="T8" fmla="*/ 60 w 360"/>
                  <a:gd name="T9" fmla="*/ 320 h 360"/>
                  <a:gd name="T10" fmla="*/ 260 w 360"/>
                  <a:gd name="T11" fmla="*/ 320 h 360"/>
                  <a:gd name="T12" fmla="*/ 300 w 360"/>
                  <a:gd name="T13" fmla="*/ 360 h 360"/>
                  <a:gd name="T14" fmla="*/ 340 w 360"/>
                  <a:gd name="T15" fmla="*/ 320 h 360"/>
                  <a:gd name="T16" fmla="*/ 300 w 360"/>
                  <a:gd name="T17" fmla="*/ 280 h 360"/>
                  <a:gd name="T18" fmla="*/ 260 w 360"/>
                  <a:gd name="T19" fmla="*/ 320 h 360"/>
                  <a:gd name="T20" fmla="*/ 131 w 360"/>
                  <a:gd name="T21" fmla="*/ 225 h 360"/>
                  <a:gd name="T22" fmla="*/ 352 w 360"/>
                  <a:gd name="T23" fmla="*/ 162 h 360"/>
                  <a:gd name="T24" fmla="*/ 360 w 360"/>
                  <a:gd name="T25" fmla="*/ 152 h 360"/>
                  <a:gd name="T26" fmla="*/ 360 w 360"/>
                  <a:gd name="T27" fmla="*/ 42 h 360"/>
                  <a:gd name="T28" fmla="*/ 78 w 360"/>
                  <a:gd name="T29" fmla="*/ 42 h 360"/>
                  <a:gd name="T30" fmla="*/ 78 w 360"/>
                  <a:gd name="T31" fmla="*/ 8 h 360"/>
                  <a:gd name="T32" fmla="*/ 70 w 360"/>
                  <a:gd name="T33" fmla="*/ 0 h 360"/>
                  <a:gd name="T34" fmla="*/ 8 w 360"/>
                  <a:gd name="T35" fmla="*/ 0 h 360"/>
                  <a:gd name="T36" fmla="*/ 0 w 360"/>
                  <a:gd name="T37" fmla="*/ 8 h 360"/>
                  <a:gd name="T38" fmla="*/ 0 w 360"/>
                  <a:gd name="T39" fmla="*/ 40 h 360"/>
                  <a:gd name="T40" fmla="*/ 39 w 360"/>
                  <a:gd name="T41" fmla="*/ 40 h 360"/>
                  <a:gd name="T42" fmla="*/ 78 w 360"/>
                  <a:gd name="T43" fmla="*/ 221 h 360"/>
                  <a:gd name="T44" fmla="*/ 82 w 360"/>
                  <a:gd name="T45" fmla="*/ 240 h 360"/>
                  <a:gd name="T46" fmla="*/ 82 w 360"/>
                  <a:gd name="T47" fmla="*/ 270 h 360"/>
                  <a:gd name="T48" fmla="*/ 90 w 360"/>
                  <a:gd name="T49" fmla="*/ 278 h 360"/>
                  <a:gd name="T50" fmla="*/ 100 w 360"/>
                  <a:gd name="T51" fmla="*/ 278 h 360"/>
                  <a:gd name="T52" fmla="*/ 300 w 360"/>
                  <a:gd name="T53" fmla="*/ 278 h 360"/>
                  <a:gd name="T54" fmla="*/ 352 w 360"/>
                  <a:gd name="T55" fmla="*/ 278 h 360"/>
                  <a:gd name="T56" fmla="*/ 360 w 360"/>
                  <a:gd name="T57" fmla="*/ 270 h 360"/>
                  <a:gd name="T58" fmla="*/ 360 w 360"/>
                  <a:gd name="T59" fmla="*/ 240 h 360"/>
                  <a:gd name="T60" fmla="*/ 135 w 360"/>
                  <a:gd name="T61" fmla="*/ 240 h 360"/>
                  <a:gd name="T62" fmla="*/ 131 w 360"/>
                  <a:gd name="T63" fmla="*/ 22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0" h="360">
                    <a:moveTo>
                      <a:pt x="60" y="320"/>
                    </a:moveTo>
                    <a:cubicBezTo>
                      <a:pt x="60" y="342"/>
                      <a:pt x="78" y="360"/>
                      <a:pt x="100" y="360"/>
                    </a:cubicBezTo>
                    <a:cubicBezTo>
                      <a:pt x="122" y="360"/>
                      <a:pt x="140" y="342"/>
                      <a:pt x="140" y="320"/>
                    </a:cubicBezTo>
                    <a:cubicBezTo>
                      <a:pt x="140" y="298"/>
                      <a:pt x="122" y="280"/>
                      <a:pt x="100" y="280"/>
                    </a:cubicBezTo>
                    <a:cubicBezTo>
                      <a:pt x="78" y="280"/>
                      <a:pt x="60" y="298"/>
                      <a:pt x="60" y="320"/>
                    </a:cubicBezTo>
                    <a:close/>
                    <a:moveTo>
                      <a:pt x="260" y="320"/>
                    </a:moveTo>
                    <a:cubicBezTo>
                      <a:pt x="260" y="342"/>
                      <a:pt x="278" y="360"/>
                      <a:pt x="300" y="360"/>
                    </a:cubicBezTo>
                    <a:cubicBezTo>
                      <a:pt x="322" y="360"/>
                      <a:pt x="340" y="342"/>
                      <a:pt x="340" y="320"/>
                    </a:cubicBezTo>
                    <a:cubicBezTo>
                      <a:pt x="340" y="298"/>
                      <a:pt x="322" y="280"/>
                      <a:pt x="300" y="280"/>
                    </a:cubicBezTo>
                    <a:cubicBezTo>
                      <a:pt x="278" y="280"/>
                      <a:pt x="260" y="298"/>
                      <a:pt x="260" y="320"/>
                    </a:cubicBezTo>
                    <a:close/>
                    <a:moveTo>
                      <a:pt x="131" y="225"/>
                    </a:moveTo>
                    <a:cubicBezTo>
                      <a:pt x="352" y="162"/>
                      <a:pt x="352" y="162"/>
                      <a:pt x="352" y="162"/>
                    </a:cubicBezTo>
                    <a:cubicBezTo>
                      <a:pt x="356" y="161"/>
                      <a:pt x="360" y="156"/>
                      <a:pt x="360" y="152"/>
                    </a:cubicBezTo>
                    <a:cubicBezTo>
                      <a:pt x="360" y="42"/>
                      <a:pt x="360" y="42"/>
                      <a:pt x="360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3"/>
                      <a:pt x="74" y="0"/>
                      <a:pt x="7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82" y="240"/>
                      <a:pt x="82" y="240"/>
                      <a:pt x="82" y="240"/>
                    </a:cubicBezTo>
                    <a:cubicBezTo>
                      <a:pt x="82" y="270"/>
                      <a:pt x="82" y="270"/>
                      <a:pt x="82" y="270"/>
                    </a:cubicBezTo>
                    <a:cubicBezTo>
                      <a:pt x="82" y="274"/>
                      <a:pt x="85" y="278"/>
                      <a:pt x="90" y="278"/>
                    </a:cubicBezTo>
                    <a:cubicBezTo>
                      <a:pt x="100" y="278"/>
                      <a:pt x="100" y="278"/>
                      <a:pt x="100" y="278"/>
                    </a:cubicBezTo>
                    <a:cubicBezTo>
                      <a:pt x="300" y="278"/>
                      <a:pt x="300" y="278"/>
                      <a:pt x="300" y="278"/>
                    </a:cubicBezTo>
                    <a:cubicBezTo>
                      <a:pt x="352" y="278"/>
                      <a:pt x="352" y="278"/>
                      <a:pt x="352" y="278"/>
                    </a:cubicBezTo>
                    <a:cubicBezTo>
                      <a:pt x="356" y="278"/>
                      <a:pt x="360" y="274"/>
                      <a:pt x="360" y="270"/>
                    </a:cubicBezTo>
                    <a:cubicBezTo>
                      <a:pt x="360" y="240"/>
                      <a:pt x="360" y="240"/>
                      <a:pt x="360" y="240"/>
                    </a:cubicBezTo>
                    <a:cubicBezTo>
                      <a:pt x="135" y="240"/>
                      <a:pt x="135" y="240"/>
                      <a:pt x="135" y="240"/>
                    </a:cubicBezTo>
                    <a:cubicBezTo>
                      <a:pt x="112" y="240"/>
                      <a:pt x="111" y="231"/>
                      <a:pt x="131" y="2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20" name="Group 102">
              <a:extLst>
                <a:ext uri="{FF2B5EF4-FFF2-40B4-BE49-F238E27FC236}">
                  <a16:creationId xmlns:a16="http://schemas.microsoft.com/office/drawing/2014/main" id="{296F3AC6-3682-8E2E-CDCC-E6FC6D8BF68E}"/>
                </a:ext>
              </a:extLst>
            </p:cNvPr>
            <p:cNvGrpSpPr/>
            <p:nvPr/>
          </p:nvGrpSpPr>
          <p:grpSpPr>
            <a:xfrm>
              <a:off x="1625136" y="5118676"/>
              <a:ext cx="491849" cy="491849"/>
              <a:chOff x="824533" y="3532502"/>
              <a:chExt cx="541034" cy="541034"/>
            </a:xfrm>
          </p:grpSpPr>
          <p:sp>
            <p:nvSpPr>
              <p:cNvPr id="21" name="Oval 99">
                <a:extLst>
                  <a:ext uri="{FF2B5EF4-FFF2-40B4-BE49-F238E27FC236}">
                    <a16:creationId xmlns:a16="http://schemas.microsoft.com/office/drawing/2014/main" id="{790F4A2C-A263-815D-CA0F-896C57E4C508}"/>
                  </a:ext>
                </a:extLst>
              </p:cNvPr>
              <p:cNvSpPr/>
              <p:nvPr/>
            </p:nvSpPr>
            <p:spPr>
              <a:xfrm>
                <a:off x="824533" y="3532502"/>
                <a:ext cx="541034" cy="541034"/>
              </a:xfrm>
              <a:prstGeom prst="ellipse">
                <a:avLst/>
              </a:pr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7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" name="Freeform 32">
                <a:extLst>
                  <a:ext uri="{FF2B5EF4-FFF2-40B4-BE49-F238E27FC236}">
                    <a16:creationId xmlns:a16="http://schemas.microsoft.com/office/drawing/2014/main" id="{E9B20B75-9E38-1FA3-F532-0C6743371E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5987" y="3684092"/>
                <a:ext cx="238125" cy="237853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27" name="Oval 96">
              <a:extLst>
                <a:ext uri="{FF2B5EF4-FFF2-40B4-BE49-F238E27FC236}">
                  <a16:creationId xmlns:a16="http://schemas.microsoft.com/office/drawing/2014/main" id="{218188C9-4BA8-4F6B-F303-02B39CF4FE9E}"/>
                </a:ext>
              </a:extLst>
            </p:cNvPr>
            <p:cNvSpPr/>
            <p:nvPr/>
          </p:nvSpPr>
          <p:spPr>
            <a:xfrm>
              <a:off x="2695817" y="4040708"/>
              <a:ext cx="1057379" cy="1057379"/>
            </a:xfrm>
            <a:prstGeom prst="ellipse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31" name="Group 332">
            <a:extLst>
              <a:ext uri="{FF2B5EF4-FFF2-40B4-BE49-F238E27FC236}">
                <a16:creationId xmlns:a16="http://schemas.microsoft.com/office/drawing/2014/main" id="{98545229-7D94-5534-E444-0786D876D0CA}"/>
              </a:ext>
            </a:extLst>
          </p:cNvPr>
          <p:cNvGrpSpPr>
            <a:grpSpLocks/>
          </p:cNvGrpSpPr>
          <p:nvPr/>
        </p:nvGrpSpPr>
        <p:grpSpPr bwMode="auto">
          <a:xfrm>
            <a:off x="916222" y="2006822"/>
            <a:ext cx="288507" cy="288429"/>
            <a:chOff x="4643438" y="2786064"/>
            <a:chExt cx="288476" cy="288476"/>
          </a:xfrm>
        </p:grpSpPr>
        <p:sp>
          <p:nvSpPr>
            <p:cNvPr id="32" name="Oval 60">
              <a:extLst>
                <a:ext uri="{FF2B5EF4-FFF2-40B4-BE49-F238E27FC236}">
                  <a16:creationId xmlns:a16="http://schemas.microsoft.com/office/drawing/2014/main" id="{E023C134-6A35-A750-1A20-49C247E9E74D}"/>
                </a:ext>
              </a:extLst>
            </p:cNvPr>
            <p:cNvSpPr/>
            <p:nvPr/>
          </p:nvSpPr>
          <p:spPr>
            <a:xfrm>
              <a:off x="4644019" y="2785366"/>
              <a:ext cx="288855" cy="288972"/>
            </a:xfrm>
            <a:prstGeom prst="ellipse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466" dirty="0">
                <a:solidFill>
                  <a:schemeClr val="tx1"/>
                </a:solidFill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id="{AF3D276D-24BC-30C6-ECF8-B0030247B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43049 w 274"/>
                <a:gd name="T1" fmla="*/ 118766 h 284"/>
                <a:gd name="T2" fmla="*/ 33436 w 274"/>
                <a:gd name="T3" fmla="*/ 114166 h 284"/>
                <a:gd name="T4" fmla="*/ 3762 w 274"/>
                <a:gd name="T5" fmla="*/ 74438 h 284"/>
                <a:gd name="T6" fmla="*/ 5851 w 274"/>
                <a:gd name="T7" fmla="*/ 58128 h 284"/>
                <a:gd name="T8" fmla="*/ 22151 w 274"/>
                <a:gd name="T9" fmla="*/ 60638 h 284"/>
                <a:gd name="T10" fmla="*/ 41795 w 274"/>
                <a:gd name="T11" fmla="*/ 86565 h 284"/>
                <a:gd name="T12" fmla="*/ 91531 w 274"/>
                <a:gd name="T13" fmla="*/ 7109 h 284"/>
                <a:gd name="T14" fmla="*/ 107413 w 274"/>
                <a:gd name="T15" fmla="*/ 3346 h 284"/>
                <a:gd name="T16" fmla="*/ 111174 w 274"/>
                <a:gd name="T17" fmla="*/ 19655 h 284"/>
                <a:gd name="T18" fmla="*/ 52662 w 274"/>
                <a:gd name="T19" fmla="*/ 113330 h 284"/>
                <a:gd name="T20" fmla="*/ 43467 w 274"/>
                <a:gd name="T21" fmla="*/ 118766 h 284"/>
                <a:gd name="T22" fmla="*/ 43049 w 274"/>
                <a:gd name="T23" fmla="*/ 118766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DFE8404-7E46-695A-06F1-5C2BAF28385D}"/>
              </a:ext>
            </a:extLst>
          </p:cNvPr>
          <p:cNvGrpSpPr/>
          <p:nvPr/>
        </p:nvGrpSpPr>
        <p:grpSpPr>
          <a:xfrm>
            <a:off x="1367653" y="1944439"/>
            <a:ext cx="5299847" cy="585690"/>
            <a:chOff x="283598" y="1906534"/>
            <a:chExt cx="5299847" cy="5856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5924A4F-EE0D-3A25-0C0F-0F6CF4824DB7}"/>
                </a:ext>
              </a:extLst>
            </p:cNvPr>
            <p:cNvSpPr txBox="1"/>
            <p:nvPr/>
          </p:nvSpPr>
          <p:spPr>
            <a:xfrm>
              <a:off x="283598" y="2190603"/>
              <a:ext cx="529984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C9ADEB5-2031-0279-BCBA-6B18989749D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31E0961-F339-7D23-1310-EDAFE7FED015}"/>
              </a:ext>
            </a:extLst>
          </p:cNvPr>
          <p:cNvGrpSpPr/>
          <p:nvPr/>
        </p:nvGrpSpPr>
        <p:grpSpPr>
          <a:xfrm>
            <a:off x="1367653" y="2814066"/>
            <a:ext cx="5299847" cy="585690"/>
            <a:chOff x="283598" y="1906534"/>
            <a:chExt cx="5299847" cy="58569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F629EB7-ED7A-8B3D-6B15-C9067BF15A3A}"/>
                </a:ext>
              </a:extLst>
            </p:cNvPr>
            <p:cNvSpPr txBox="1"/>
            <p:nvPr/>
          </p:nvSpPr>
          <p:spPr>
            <a:xfrm>
              <a:off x="283598" y="2190603"/>
              <a:ext cx="529984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BD35840-AD57-E168-388A-5BA114F7F4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Group 332">
            <a:extLst>
              <a:ext uri="{FF2B5EF4-FFF2-40B4-BE49-F238E27FC236}">
                <a16:creationId xmlns:a16="http://schemas.microsoft.com/office/drawing/2014/main" id="{764E5AA2-2EA8-ED70-48DF-861641904980}"/>
              </a:ext>
            </a:extLst>
          </p:cNvPr>
          <p:cNvGrpSpPr>
            <a:grpSpLocks/>
          </p:cNvGrpSpPr>
          <p:nvPr/>
        </p:nvGrpSpPr>
        <p:grpSpPr bwMode="auto">
          <a:xfrm>
            <a:off x="916222" y="3746076"/>
            <a:ext cx="288507" cy="288429"/>
            <a:chOff x="4643438" y="2786064"/>
            <a:chExt cx="288476" cy="288476"/>
          </a:xfrm>
        </p:grpSpPr>
        <p:sp>
          <p:nvSpPr>
            <p:cNvPr id="63" name="Oval 60">
              <a:extLst>
                <a:ext uri="{FF2B5EF4-FFF2-40B4-BE49-F238E27FC236}">
                  <a16:creationId xmlns:a16="http://schemas.microsoft.com/office/drawing/2014/main" id="{52A584B4-2F07-F67E-989A-657DBB559997}"/>
                </a:ext>
              </a:extLst>
            </p:cNvPr>
            <p:cNvSpPr/>
            <p:nvPr/>
          </p:nvSpPr>
          <p:spPr>
            <a:xfrm>
              <a:off x="4644019" y="2785366"/>
              <a:ext cx="288855" cy="288972"/>
            </a:xfrm>
            <a:prstGeom prst="ellipse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700" dirty="0">
                <a:solidFill>
                  <a:schemeClr val="bg2"/>
                </a:solidFill>
              </a:endParaRPr>
            </a:p>
          </p:txBody>
        </p:sp>
        <p:sp>
          <p:nvSpPr>
            <p:cNvPr id="64" name="Freeform 26">
              <a:extLst>
                <a:ext uri="{FF2B5EF4-FFF2-40B4-BE49-F238E27FC236}">
                  <a16:creationId xmlns:a16="http://schemas.microsoft.com/office/drawing/2014/main" id="{28B683EC-8EC0-797A-88B0-EA34C04A5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43049 w 274"/>
                <a:gd name="T1" fmla="*/ 118766 h 284"/>
                <a:gd name="T2" fmla="*/ 33436 w 274"/>
                <a:gd name="T3" fmla="*/ 114166 h 284"/>
                <a:gd name="T4" fmla="*/ 3762 w 274"/>
                <a:gd name="T5" fmla="*/ 74438 h 284"/>
                <a:gd name="T6" fmla="*/ 5851 w 274"/>
                <a:gd name="T7" fmla="*/ 58128 h 284"/>
                <a:gd name="T8" fmla="*/ 22151 w 274"/>
                <a:gd name="T9" fmla="*/ 60638 h 284"/>
                <a:gd name="T10" fmla="*/ 41795 w 274"/>
                <a:gd name="T11" fmla="*/ 86565 h 284"/>
                <a:gd name="T12" fmla="*/ 91531 w 274"/>
                <a:gd name="T13" fmla="*/ 7109 h 284"/>
                <a:gd name="T14" fmla="*/ 107413 w 274"/>
                <a:gd name="T15" fmla="*/ 3346 h 284"/>
                <a:gd name="T16" fmla="*/ 111174 w 274"/>
                <a:gd name="T17" fmla="*/ 19655 h 284"/>
                <a:gd name="T18" fmla="*/ 52662 w 274"/>
                <a:gd name="T19" fmla="*/ 113330 h 284"/>
                <a:gd name="T20" fmla="*/ 43467 w 274"/>
                <a:gd name="T21" fmla="*/ 118766 h 284"/>
                <a:gd name="T22" fmla="*/ 43049 w 274"/>
                <a:gd name="T23" fmla="*/ 118766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68FB4D8-4A54-8BD5-D85A-2E2721BC8CD7}"/>
              </a:ext>
            </a:extLst>
          </p:cNvPr>
          <p:cNvGrpSpPr/>
          <p:nvPr/>
        </p:nvGrpSpPr>
        <p:grpSpPr>
          <a:xfrm>
            <a:off x="1367653" y="3683693"/>
            <a:ext cx="5299847" cy="585690"/>
            <a:chOff x="283598" y="1906534"/>
            <a:chExt cx="5299847" cy="58569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997D8D0-CB00-0279-CACA-B85043E1A52F}"/>
                </a:ext>
              </a:extLst>
            </p:cNvPr>
            <p:cNvSpPr txBox="1"/>
            <p:nvPr/>
          </p:nvSpPr>
          <p:spPr>
            <a:xfrm>
              <a:off x="283598" y="2190603"/>
              <a:ext cx="529984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AEE538C-D1CA-E7E3-43B5-760CEF9022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CFDAA40-FFBC-A1ED-8E09-DCF277F88396}"/>
              </a:ext>
            </a:extLst>
          </p:cNvPr>
          <p:cNvGrpSpPr/>
          <p:nvPr/>
        </p:nvGrpSpPr>
        <p:grpSpPr>
          <a:xfrm>
            <a:off x="1367653" y="4553320"/>
            <a:ext cx="5299847" cy="585690"/>
            <a:chOff x="283598" y="1906534"/>
            <a:chExt cx="5299847" cy="585690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8AB541D-8E05-B020-D175-7D148679C7FE}"/>
                </a:ext>
              </a:extLst>
            </p:cNvPr>
            <p:cNvSpPr txBox="1"/>
            <p:nvPr/>
          </p:nvSpPr>
          <p:spPr>
            <a:xfrm>
              <a:off x="283598" y="2190603"/>
              <a:ext cx="5299847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5EF16BA-E032-FCE4-F6B8-052271EF9E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DFFF818-7EE2-835A-3BA3-8BF2FBD78A05}"/>
              </a:ext>
            </a:extLst>
          </p:cNvPr>
          <p:cNvGrpSpPr/>
          <p:nvPr/>
        </p:nvGrpSpPr>
        <p:grpSpPr>
          <a:xfrm>
            <a:off x="916802" y="2875752"/>
            <a:ext cx="288886" cy="288925"/>
            <a:chOff x="916802" y="2875752"/>
            <a:chExt cx="288886" cy="288925"/>
          </a:xfrm>
        </p:grpSpPr>
        <p:sp>
          <p:nvSpPr>
            <p:cNvPr id="57" name="Oval 60">
              <a:extLst>
                <a:ext uri="{FF2B5EF4-FFF2-40B4-BE49-F238E27FC236}">
                  <a16:creationId xmlns:a16="http://schemas.microsoft.com/office/drawing/2014/main" id="{050B0B3A-946F-8CE2-E4DC-1D37994549DD}"/>
                </a:ext>
              </a:extLst>
            </p:cNvPr>
            <p:cNvSpPr/>
            <p:nvPr/>
          </p:nvSpPr>
          <p:spPr bwMode="auto">
            <a:xfrm>
              <a:off x="916802" y="2875752"/>
              <a:ext cx="288886" cy="2889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 dirty="0"/>
            </a:p>
          </p:txBody>
        </p:sp>
        <p:sp>
          <p:nvSpPr>
            <p:cNvPr id="74" name="Freeform 105">
              <a:extLst>
                <a:ext uri="{FF2B5EF4-FFF2-40B4-BE49-F238E27FC236}">
                  <a16:creationId xmlns:a16="http://schemas.microsoft.com/office/drawing/2014/main" id="{E3C5B5D3-A55C-3F42-8513-A80A45CFE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00" y="2967713"/>
              <a:ext cx="105029" cy="105001"/>
            </a:xfrm>
            <a:custGeom>
              <a:avLst/>
              <a:gdLst>
                <a:gd name="T0" fmla="*/ 255 w 262"/>
                <a:gd name="T1" fmla="*/ 58 h 263"/>
                <a:gd name="T2" fmla="*/ 257 w 262"/>
                <a:gd name="T3" fmla="*/ 53 h 263"/>
                <a:gd name="T4" fmla="*/ 262 w 262"/>
                <a:gd name="T5" fmla="*/ 38 h 263"/>
                <a:gd name="T6" fmla="*/ 257 w 262"/>
                <a:gd name="T7" fmla="*/ 24 h 263"/>
                <a:gd name="T8" fmla="*/ 244 w 262"/>
                <a:gd name="T9" fmla="*/ 9 h 263"/>
                <a:gd name="T10" fmla="*/ 241 w 262"/>
                <a:gd name="T11" fmla="*/ 5 h 263"/>
                <a:gd name="T12" fmla="*/ 224 w 262"/>
                <a:gd name="T13" fmla="*/ 0 h 263"/>
                <a:gd name="T14" fmla="*/ 210 w 262"/>
                <a:gd name="T15" fmla="*/ 5 h 263"/>
                <a:gd name="T16" fmla="*/ 132 w 262"/>
                <a:gd name="T17" fmla="*/ 82 h 263"/>
                <a:gd name="T18" fmla="*/ 58 w 262"/>
                <a:gd name="T19" fmla="*/ 9 h 263"/>
                <a:gd name="T20" fmla="*/ 49 w 262"/>
                <a:gd name="T21" fmla="*/ 2 h 263"/>
                <a:gd name="T22" fmla="*/ 27 w 262"/>
                <a:gd name="T23" fmla="*/ 2 h 263"/>
                <a:gd name="T24" fmla="*/ 18 w 262"/>
                <a:gd name="T25" fmla="*/ 9 h 263"/>
                <a:gd name="T26" fmla="*/ 9 w 262"/>
                <a:gd name="T27" fmla="*/ 18 h 263"/>
                <a:gd name="T28" fmla="*/ 3 w 262"/>
                <a:gd name="T29" fmla="*/ 27 h 263"/>
                <a:gd name="T30" fmla="*/ 3 w 262"/>
                <a:gd name="T31" fmla="*/ 49 h 263"/>
                <a:gd name="T32" fmla="*/ 9 w 262"/>
                <a:gd name="T33" fmla="*/ 58 h 263"/>
                <a:gd name="T34" fmla="*/ 9 w 262"/>
                <a:gd name="T35" fmla="*/ 205 h 263"/>
                <a:gd name="T36" fmla="*/ 5 w 262"/>
                <a:gd name="T37" fmla="*/ 210 h 263"/>
                <a:gd name="T38" fmla="*/ 0 w 262"/>
                <a:gd name="T39" fmla="*/ 225 h 263"/>
                <a:gd name="T40" fmla="*/ 5 w 262"/>
                <a:gd name="T41" fmla="*/ 241 h 263"/>
                <a:gd name="T42" fmla="*/ 18 w 262"/>
                <a:gd name="T43" fmla="*/ 254 h 263"/>
                <a:gd name="T44" fmla="*/ 23 w 262"/>
                <a:gd name="T45" fmla="*/ 257 h 263"/>
                <a:gd name="T46" fmla="*/ 38 w 262"/>
                <a:gd name="T47" fmla="*/ 263 h 263"/>
                <a:gd name="T48" fmla="*/ 54 w 262"/>
                <a:gd name="T49" fmla="*/ 257 h 263"/>
                <a:gd name="T50" fmla="*/ 132 w 262"/>
                <a:gd name="T51" fmla="*/ 181 h 263"/>
                <a:gd name="T52" fmla="*/ 204 w 262"/>
                <a:gd name="T53" fmla="*/ 254 h 263"/>
                <a:gd name="T54" fmla="*/ 214 w 262"/>
                <a:gd name="T55" fmla="*/ 261 h 263"/>
                <a:gd name="T56" fmla="*/ 235 w 262"/>
                <a:gd name="T57" fmla="*/ 261 h 263"/>
                <a:gd name="T58" fmla="*/ 244 w 262"/>
                <a:gd name="T59" fmla="*/ 254 h 263"/>
                <a:gd name="T60" fmla="*/ 255 w 262"/>
                <a:gd name="T61" fmla="*/ 245 h 263"/>
                <a:gd name="T62" fmla="*/ 261 w 262"/>
                <a:gd name="T63" fmla="*/ 236 h 263"/>
                <a:gd name="T64" fmla="*/ 261 w 262"/>
                <a:gd name="T65" fmla="*/ 214 h 263"/>
                <a:gd name="T66" fmla="*/ 255 w 262"/>
                <a:gd name="T67" fmla="*/ 205 h 26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EE6900C-4480-9A30-C18D-640FB47BDD24}"/>
              </a:ext>
            </a:extLst>
          </p:cNvPr>
          <p:cNvGrpSpPr/>
          <p:nvPr/>
        </p:nvGrpSpPr>
        <p:grpSpPr>
          <a:xfrm>
            <a:off x="916802" y="4609203"/>
            <a:ext cx="288886" cy="288925"/>
            <a:chOff x="916802" y="2875752"/>
            <a:chExt cx="288886" cy="288925"/>
          </a:xfrm>
        </p:grpSpPr>
        <p:sp>
          <p:nvSpPr>
            <p:cNvPr id="77" name="Oval 60">
              <a:extLst>
                <a:ext uri="{FF2B5EF4-FFF2-40B4-BE49-F238E27FC236}">
                  <a16:creationId xmlns:a16="http://schemas.microsoft.com/office/drawing/2014/main" id="{63C4A21D-1CD2-6786-0F2A-AA5C73D5C38D}"/>
                </a:ext>
              </a:extLst>
            </p:cNvPr>
            <p:cNvSpPr/>
            <p:nvPr/>
          </p:nvSpPr>
          <p:spPr bwMode="auto">
            <a:xfrm>
              <a:off x="916802" y="2875752"/>
              <a:ext cx="288886" cy="2889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 dirty="0"/>
            </a:p>
          </p:txBody>
        </p:sp>
        <p:sp>
          <p:nvSpPr>
            <p:cNvPr id="78" name="Freeform 105">
              <a:extLst>
                <a:ext uri="{FF2B5EF4-FFF2-40B4-BE49-F238E27FC236}">
                  <a16:creationId xmlns:a16="http://schemas.microsoft.com/office/drawing/2014/main" id="{2AC3180A-A073-4ACE-97BA-ACABD08C0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300" y="2967713"/>
              <a:ext cx="105029" cy="105001"/>
            </a:xfrm>
            <a:custGeom>
              <a:avLst/>
              <a:gdLst>
                <a:gd name="T0" fmla="*/ 255 w 262"/>
                <a:gd name="T1" fmla="*/ 58 h 263"/>
                <a:gd name="T2" fmla="*/ 257 w 262"/>
                <a:gd name="T3" fmla="*/ 53 h 263"/>
                <a:gd name="T4" fmla="*/ 262 w 262"/>
                <a:gd name="T5" fmla="*/ 38 h 263"/>
                <a:gd name="T6" fmla="*/ 257 w 262"/>
                <a:gd name="T7" fmla="*/ 24 h 263"/>
                <a:gd name="T8" fmla="*/ 244 w 262"/>
                <a:gd name="T9" fmla="*/ 9 h 263"/>
                <a:gd name="T10" fmla="*/ 241 w 262"/>
                <a:gd name="T11" fmla="*/ 5 h 263"/>
                <a:gd name="T12" fmla="*/ 224 w 262"/>
                <a:gd name="T13" fmla="*/ 0 h 263"/>
                <a:gd name="T14" fmla="*/ 210 w 262"/>
                <a:gd name="T15" fmla="*/ 5 h 263"/>
                <a:gd name="T16" fmla="*/ 132 w 262"/>
                <a:gd name="T17" fmla="*/ 82 h 263"/>
                <a:gd name="T18" fmla="*/ 58 w 262"/>
                <a:gd name="T19" fmla="*/ 9 h 263"/>
                <a:gd name="T20" fmla="*/ 49 w 262"/>
                <a:gd name="T21" fmla="*/ 2 h 263"/>
                <a:gd name="T22" fmla="*/ 27 w 262"/>
                <a:gd name="T23" fmla="*/ 2 h 263"/>
                <a:gd name="T24" fmla="*/ 18 w 262"/>
                <a:gd name="T25" fmla="*/ 9 h 263"/>
                <a:gd name="T26" fmla="*/ 9 w 262"/>
                <a:gd name="T27" fmla="*/ 18 h 263"/>
                <a:gd name="T28" fmla="*/ 3 w 262"/>
                <a:gd name="T29" fmla="*/ 27 h 263"/>
                <a:gd name="T30" fmla="*/ 3 w 262"/>
                <a:gd name="T31" fmla="*/ 49 h 263"/>
                <a:gd name="T32" fmla="*/ 9 w 262"/>
                <a:gd name="T33" fmla="*/ 58 h 263"/>
                <a:gd name="T34" fmla="*/ 9 w 262"/>
                <a:gd name="T35" fmla="*/ 205 h 263"/>
                <a:gd name="T36" fmla="*/ 5 w 262"/>
                <a:gd name="T37" fmla="*/ 210 h 263"/>
                <a:gd name="T38" fmla="*/ 0 w 262"/>
                <a:gd name="T39" fmla="*/ 225 h 263"/>
                <a:gd name="T40" fmla="*/ 5 w 262"/>
                <a:gd name="T41" fmla="*/ 241 h 263"/>
                <a:gd name="T42" fmla="*/ 18 w 262"/>
                <a:gd name="T43" fmla="*/ 254 h 263"/>
                <a:gd name="T44" fmla="*/ 23 w 262"/>
                <a:gd name="T45" fmla="*/ 257 h 263"/>
                <a:gd name="T46" fmla="*/ 38 w 262"/>
                <a:gd name="T47" fmla="*/ 263 h 263"/>
                <a:gd name="T48" fmla="*/ 54 w 262"/>
                <a:gd name="T49" fmla="*/ 257 h 263"/>
                <a:gd name="T50" fmla="*/ 132 w 262"/>
                <a:gd name="T51" fmla="*/ 181 h 263"/>
                <a:gd name="T52" fmla="*/ 204 w 262"/>
                <a:gd name="T53" fmla="*/ 254 h 263"/>
                <a:gd name="T54" fmla="*/ 214 w 262"/>
                <a:gd name="T55" fmla="*/ 261 h 263"/>
                <a:gd name="T56" fmla="*/ 235 w 262"/>
                <a:gd name="T57" fmla="*/ 261 h 263"/>
                <a:gd name="T58" fmla="*/ 244 w 262"/>
                <a:gd name="T59" fmla="*/ 254 h 263"/>
                <a:gd name="T60" fmla="*/ 255 w 262"/>
                <a:gd name="T61" fmla="*/ 245 h 263"/>
                <a:gd name="T62" fmla="*/ 261 w 262"/>
                <a:gd name="T63" fmla="*/ 236 h 263"/>
                <a:gd name="T64" fmla="*/ 261 w 262"/>
                <a:gd name="T65" fmla="*/ 214 h 263"/>
                <a:gd name="T66" fmla="*/ 255 w 262"/>
                <a:gd name="T67" fmla="*/ 205 h 26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Freeform 113" descr="D:\51PPT模板网\51pptmoban.com\图片.jpg">
            <a:extLst>
              <a:ext uri="{FF2B5EF4-FFF2-40B4-BE49-F238E27FC236}">
                <a16:creationId xmlns:a16="http://schemas.microsoft.com/office/drawing/2014/main" id="{637612A9-BFDB-A67C-5D91-03B7BC943E38}"/>
              </a:ext>
            </a:extLst>
          </p:cNvPr>
          <p:cNvSpPr>
            <a:spLocks noEditPoints="1"/>
          </p:cNvSpPr>
          <p:nvPr/>
        </p:nvSpPr>
        <p:spPr bwMode="auto">
          <a:xfrm>
            <a:off x="8868013" y="3387085"/>
            <a:ext cx="592470" cy="66612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8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7CC0CDF3-20C2-3AFA-CCC3-C483652182BE}"/>
              </a:ext>
            </a:extLst>
          </p:cNvPr>
          <p:cNvSpPr/>
          <p:nvPr/>
        </p:nvSpPr>
        <p:spPr>
          <a:xfrm>
            <a:off x="0" y="0"/>
            <a:ext cx="11058676" cy="6228290"/>
          </a:xfrm>
          <a:custGeom>
            <a:avLst/>
            <a:gdLst>
              <a:gd name="connsiteX0" fmla="*/ 0 w 11058676"/>
              <a:gd name="connsiteY0" fmla="*/ 0 h 6228290"/>
              <a:gd name="connsiteX1" fmla="*/ 11058676 w 11058676"/>
              <a:gd name="connsiteY1" fmla="*/ 0 h 6228290"/>
              <a:gd name="connsiteX2" fmla="*/ 11046049 w 11058676"/>
              <a:gd name="connsiteY2" fmla="*/ 166053 h 6228290"/>
              <a:gd name="connsiteX3" fmla="*/ 4328255 w 11058676"/>
              <a:gd name="connsiteY3" fmla="*/ 6228290 h 6228290"/>
              <a:gd name="connsiteX4" fmla="*/ 32939 w 11058676"/>
              <a:gd name="connsiteY4" fmla="*/ 4686311 h 6228290"/>
              <a:gd name="connsiteX5" fmla="*/ 0 w 11058676"/>
              <a:gd name="connsiteY5" fmla="*/ 4657780 h 622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8676" h="6228290">
                <a:moveTo>
                  <a:pt x="0" y="0"/>
                </a:moveTo>
                <a:lnTo>
                  <a:pt x="11058676" y="0"/>
                </a:lnTo>
                <a:lnTo>
                  <a:pt x="11046049" y="166053"/>
                </a:lnTo>
                <a:cubicBezTo>
                  <a:pt x="10700245" y="3571121"/>
                  <a:pt x="7824557" y="6228290"/>
                  <a:pt x="4328255" y="6228290"/>
                </a:cubicBezTo>
                <a:cubicBezTo>
                  <a:pt x="2696648" y="6228290"/>
                  <a:pt x="1200196" y="5649618"/>
                  <a:pt x="32939" y="4686311"/>
                </a:cubicBezTo>
                <a:lnTo>
                  <a:pt x="0" y="4657780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5" name="Rectangle 7">
            <a:extLst>
              <a:ext uri="{FF2B5EF4-FFF2-40B4-BE49-F238E27FC236}">
                <a16:creationId xmlns:a16="http://schemas.microsoft.com/office/drawing/2014/main" id="{0A65C261-9192-3E83-AD39-A258F2A05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8053" y="-58468"/>
            <a:ext cx="7715197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6A4DE"/>
                    </a:gs>
                    <a:gs pos="16000">
                      <a:srgbClr val="D6A4DE">
                        <a:alpha val="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02</a:t>
            </a:r>
            <a:endParaRPr kumimoji="0" lang="zh-CN" altLang="en-US" sz="287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D6A4DE"/>
                  </a:gs>
                  <a:gs pos="16000">
                    <a:srgbClr val="D6A4DE">
                      <a:alpha val="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Alimama ShuHeiTi" pitchFamily="2" charset="-122"/>
              <a:ea typeface="Alimama ShuHeiTi" pitchFamily="2" charset="-122"/>
              <a:cs typeface="+mn-ea"/>
              <a:sym typeface="+mn-lt"/>
            </a:endParaRPr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B3FB7219-3A41-804A-F477-2E790596CB62}"/>
              </a:ext>
            </a:extLst>
          </p:cNvPr>
          <p:cNvSpPr/>
          <p:nvPr/>
        </p:nvSpPr>
        <p:spPr>
          <a:xfrm>
            <a:off x="-914530" y="-1559233"/>
            <a:ext cx="2618946" cy="2618946"/>
          </a:xfrm>
          <a:prstGeom prst="ellipse">
            <a:avLst/>
          </a:prstGeom>
          <a:noFill/>
          <a:ln w="7112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567D21-14EB-9DE8-49C6-78EB7E8C888E}"/>
              </a:ext>
            </a:extLst>
          </p:cNvPr>
          <p:cNvGrpSpPr/>
          <p:nvPr/>
        </p:nvGrpSpPr>
        <p:grpSpPr>
          <a:xfrm>
            <a:off x="7053943" y="1991776"/>
            <a:ext cx="4888864" cy="4676181"/>
            <a:chOff x="6956896" y="1808517"/>
            <a:chExt cx="4682001" cy="447831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15A8C55-AC4C-EEA6-3732-A2D3AC7ABFEC}"/>
                </a:ext>
              </a:extLst>
            </p:cNvPr>
            <p:cNvSpPr/>
            <p:nvPr/>
          </p:nvSpPr>
          <p:spPr>
            <a:xfrm>
              <a:off x="6956896" y="3801119"/>
              <a:ext cx="4682001" cy="2485715"/>
            </a:xfrm>
            <a:custGeom>
              <a:avLst/>
              <a:gdLst>
                <a:gd name="connsiteX0" fmla="*/ 685800 w 4682001"/>
                <a:gd name="connsiteY0" fmla="*/ 364010 h 2485715"/>
                <a:gd name="connsiteX1" fmla="*/ 685800 w 4682001"/>
                <a:gd name="connsiteY1" fmla="*/ 2121563 h 2485715"/>
                <a:gd name="connsiteX2" fmla="*/ 3996309 w 4682001"/>
                <a:gd name="connsiteY2" fmla="*/ 2121563 h 2485715"/>
                <a:gd name="connsiteX3" fmla="*/ 3996309 w 4682001"/>
                <a:gd name="connsiteY3" fmla="*/ 364010 h 2485715"/>
                <a:gd name="connsiteX4" fmla="*/ 685800 w 4682001"/>
                <a:gd name="connsiteY4" fmla="*/ 364010 h 248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001" h="2485715">
                  <a:moveTo>
                    <a:pt x="685800" y="364010"/>
                  </a:moveTo>
                  <a:cubicBezTo>
                    <a:pt x="-228600" y="849785"/>
                    <a:pt x="-228600" y="1636264"/>
                    <a:pt x="685800" y="2121563"/>
                  </a:cubicBezTo>
                  <a:cubicBezTo>
                    <a:pt x="1600200" y="2606862"/>
                    <a:pt x="3082195" y="2607338"/>
                    <a:pt x="3996309" y="2121563"/>
                  </a:cubicBezTo>
                  <a:cubicBezTo>
                    <a:pt x="4910424" y="1635788"/>
                    <a:pt x="4910710" y="849404"/>
                    <a:pt x="3996309" y="364010"/>
                  </a:cubicBezTo>
                  <a:cubicBezTo>
                    <a:pt x="3081909" y="-121384"/>
                    <a:pt x="1599914" y="-121289"/>
                    <a:pt x="685800" y="36401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10">
              <a:extLst>
                <a:ext uri="{FF2B5EF4-FFF2-40B4-BE49-F238E27FC236}">
                  <a16:creationId xmlns:a16="http://schemas.microsoft.com/office/drawing/2014/main" id="{5B23E876-E148-FE0F-34FE-11289E9AE407}"/>
                </a:ext>
              </a:extLst>
            </p:cNvPr>
            <p:cNvGrpSpPr/>
            <p:nvPr/>
          </p:nvGrpSpPr>
          <p:grpSpPr>
            <a:xfrm>
              <a:off x="7189782" y="3341132"/>
              <a:ext cx="4285202" cy="2880608"/>
              <a:chOff x="7189782" y="3341132"/>
              <a:chExt cx="4285202" cy="2880608"/>
            </a:xfrm>
            <a:solidFill>
              <a:srgbClr val="E0E0E0"/>
            </a:solidFill>
          </p:grpSpPr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13303167-B238-0DCB-1E70-3EF0F7CBD06E}"/>
                  </a:ext>
                </a:extLst>
              </p:cNvPr>
              <p:cNvSpPr/>
              <p:nvPr/>
            </p:nvSpPr>
            <p:spPr>
              <a:xfrm>
                <a:off x="7189782" y="4465547"/>
                <a:ext cx="977264" cy="564261"/>
              </a:xfrm>
              <a:custGeom>
                <a:avLst/>
                <a:gdLst>
                  <a:gd name="connsiteX0" fmla="*/ 977265 w 977264"/>
                  <a:gd name="connsiteY0" fmla="*/ 282131 h 564261"/>
                  <a:gd name="connsiteX1" fmla="*/ 488633 w 977264"/>
                  <a:gd name="connsiteY1" fmla="*/ 564261 h 564261"/>
                  <a:gd name="connsiteX2" fmla="*/ 0 w 977264"/>
                  <a:gd name="connsiteY2" fmla="*/ 282131 h 564261"/>
                  <a:gd name="connsiteX3" fmla="*/ 488633 w 977264"/>
                  <a:gd name="connsiteY3" fmla="*/ 0 h 564261"/>
                  <a:gd name="connsiteX4" fmla="*/ 977265 w 977264"/>
                  <a:gd name="connsiteY4" fmla="*/ 282131 h 56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264" h="564261">
                    <a:moveTo>
                      <a:pt x="977265" y="282131"/>
                    </a:moveTo>
                    <a:cubicBezTo>
                      <a:pt x="977265" y="437947"/>
                      <a:pt x="758497" y="564261"/>
                      <a:pt x="488633" y="564261"/>
                    </a:cubicBezTo>
                    <a:cubicBezTo>
                      <a:pt x="218768" y="564261"/>
                      <a:pt x="0" y="437947"/>
                      <a:pt x="0" y="282131"/>
                    </a:cubicBezTo>
                    <a:cubicBezTo>
                      <a:pt x="0" y="126314"/>
                      <a:pt x="218768" y="0"/>
                      <a:pt x="488633" y="0"/>
                    </a:cubicBezTo>
                    <a:cubicBezTo>
                      <a:pt x="758497" y="0"/>
                      <a:pt x="977265" y="126314"/>
                      <a:pt x="977265" y="28213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124DE954-C1F8-52EF-9002-751565FB7B5F}"/>
                  </a:ext>
                </a:extLst>
              </p:cNvPr>
              <p:cNvSpPr/>
              <p:nvPr/>
            </p:nvSpPr>
            <p:spPr>
              <a:xfrm>
                <a:off x="9817063" y="5149660"/>
                <a:ext cx="1592413" cy="918941"/>
              </a:xfrm>
              <a:custGeom>
                <a:avLst/>
                <a:gdLst>
                  <a:gd name="connsiteX0" fmla="*/ 404813 w 1592413"/>
                  <a:gd name="connsiteY0" fmla="*/ 910944 h 918941"/>
                  <a:gd name="connsiteX1" fmla="*/ 14288 w 1592413"/>
                  <a:gd name="connsiteY1" fmla="*/ 685773 h 918941"/>
                  <a:gd name="connsiteX2" fmla="*/ 14288 w 1592413"/>
                  <a:gd name="connsiteY2" fmla="*/ 646815 h 918941"/>
                  <a:gd name="connsiteX3" fmla="*/ 1120521 w 1592413"/>
                  <a:gd name="connsiteY3" fmla="*/ 8069 h 918941"/>
                  <a:gd name="connsiteX4" fmla="*/ 1187958 w 1592413"/>
                  <a:gd name="connsiteY4" fmla="*/ 8069 h 918941"/>
                  <a:gd name="connsiteX5" fmla="*/ 1578483 w 1592413"/>
                  <a:gd name="connsiteY5" fmla="*/ 233240 h 918941"/>
                  <a:gd name="connsiteX6" fmla="*/ 1578483 w 1592413"/>
                  <a:gd name="connsiteY6" fmla="*/ 272197 h 918941"/>
                  <a:gd name="connsiteX7" fmla="*/ 472059 w 1592413"/>
                  <a:gd name="connsiteY7" fmla="*/ 910944 h 918941"/>
                  <a:gd name="connsiteX8" fmla="*/ 404813 w 1592413"/>
                  <a:gd name="connsiteY8" fmla="*/ 910944 h 91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413" h="918941">
                    <a:moveTo>
                      <a:pt x="404813" y="910944"/>
                    </a:moveTo>
                    <a:lnTo>
                      <a:pt x="14288" y="685773"/>
                    </a:lnTo>
                    <a:cubicBezTo>
                      <a:pt x="-4763" y="675009"/>
                      <a:pt x="-4763" y="657198"/>
                      <a:pt x="14288" y="646815"/>
                    </a:cubicBezTo>
                    <a:lnTo>
                      <a:pt x="1120521" y="8069"/>
                    </a:lnTo>
                    <a:cubicBezTo>
                      <a:pt x="1141713" y="-2690"/>
                      <a:pt x="1166767" y="-2690"/>
                      <a:pt x="1187958" y="8069"/>
                    </a:cubicBezTo>
                    <a:lnTo>
                      <a:pt x="1578483" y="233240"/>
                    </a:lnTo>
                    <a:cubicBezTo>
                      <a:pt x="1597057" y="244003"/>
                      <a:pt x="1597057" y="261815"/>
                      <a:pt x="1578483" y="272197"/>
                    </a:cubicBezTo>
                    <a:lnTo>
                      <a:pt x="472059" y="910944"/>
                    </a:lnTo>
                    <a:cubicBezTo>
                      <a:pt x="450912" y="921607"/>
                      <a:pt x="425960" y="921607"/>
                      <a:pt x="404813" y="91094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8DB7E3C2-DBC8-55B7-3B4E-FE7C3CDE5979}"/>
                  </a:ext>
                </a:extLst>
              </p:cNvPr>
              <p:cNvSpPr/>
              <p:nvPr/>
            </p:nvSpPr>
            <p:spPr>
              <a:xfrm>
                <a:off x="7276793" y="3862055"/>
                <a:ext cx="4078605" cy="2359686"/>
              </a:xfrm>
              <a:custGeom>
                <a:avLst/>
                <a:gdLst>
                  <a:gd name="connsiteX0" fmla="*/ 4066175 w 4078605"/>
                  <a:gd name="connsiteY0" fmla="*/ 910960 h 2359686"/>
                  <a:gd name="connsiteX1" fmla="*/ 1576054 w 4078605"/>
                  <a:gd name="connsiteY1" fmla="*/ 2352473 h 2359686"/>
                  <a:gd name="connsiteX2" fmla="*/ 1516047 w 4078605"/>
                  <a:gd name="connsiteY2" fmla="*/ 2352473 h 2359686"/>
                  <a:gd name="connsiteX3" fmla="*/ 12430 w 4078605"/>
                  <a:gd name="connsiteY3" fmla="*/ 1482079 h 2359686"/>
                  <a:gd name="connsiteX4" fmla="*/ 12430 w 4078605"/>
                  <a:gd name="connsiteY4" fmla="*/ 1447408 h 2359686"/>
                  <a:gd name="connsiteX5" fmla="*/ 2506933 w 4078605"/>
                  <a:gd name="connsiteY5" fmla="*/ 7132 h 2359686"/>
                  <a:gd name="connsiteX6" fmla="*/ 2566940 w 4078605"/>
                  <a:gd name="connsiteY6" fmla="*/ 7132 h 2359686"/>
                  <a:gd name="connsiteX7" fmla="*/ 4066175 w 4078605"/>
                  <a:gd name="connsiteY7" fmla="*/ 876289 h 2359686"/>
                  <a:gd name="connsiteX8" fmla="*/ 4066175 w 4078605"/>
                  <a:gd name="connsiteY8" fmla="*/ 910960 h 235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8605" h="2359686">
                    <a:moveTo>
                      <a:pt x="4066175" y="910960"/>
                    </a:moveTo>
                    <a:lnTo>
                      <a:pt x="1576054" y="2352473"/>
                    </a:lnTo>
                    <a:cubicBezTo>
                      <a:pt x="1557208" y="2362091"/>
                      <a:pt x="1534893" y="2362091"/>
                      <a:pt x="1516047" y="2352473"/>
                    </a:cubicBezTo>
                    <a:lnTo>
                      <a:pt x="12430" y="1482079"/>
                    </a:lnTo>
                    <a:cubicBezTo>
                      <a:pt x="-4143" y="1472554"/>
                      <a:pt x="-4143" y="1456933"/>
                      <a:pt x="12430" y="1447408"/>
                    </a:cubicBezTo>
                    <a:lnTo>
                      <a:pt x="2506933" y="7132"/>
                    </a:lnTo>
                    <a:cubicBezTo>
                      <a:pt x="2525805" y="-2377"/>
                      <a:pt x="2548068" y="-2377"/>
                      <a:pt x="2566940" y="7132"/>
                    </a:cubicBezTo>
                    <a:lnTo>
                      <a:pt x="4066175" y="876289"/>
                    </a:lnTo>
                    <a:cubicBezTo>
                      <a:pt x="4082749" y="885814"/>
                      <a:pt x="4082749" y="901435"/>
                      <a:pt x="4066175" y="910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6ED3629-24F4-5B3D-C5D4-2C8D4ED0B66F}"/>
                  </a:ext>
                </a:extLst>
              </p:cNvPr>
              <p:cNvSpPr/>
              <p:nvPr/>
            </p:nvSpPr>
            <p:spPr>
              <a:xfrm>
                <a:off x="9709954" y="3341132"/>
                <a:ext cx="1765030" cy="1022566"/>
              </a:xfrm>
              <a:custGeom>
                <a:avLst/>
                <a:gdLst>
                  <a:gd name="connsiteX0" fmla="*/ 1752457 w 1765030"/>
                  <a:gd name="connsiteY0" fmla="*/ 598825 h 1022566"/>
                  <a:gd name="connsiteX1" fmla="*/ 1034939 w 1765030"/>
                  <a:gd name="connsiteY1" fmla="*/ 1015354 h 1022566"/>
                  <a:gd name="connsiteX2" fmla="*/ 974932 w 1765030"/>
                  <a:gd name="connsiteY2" fmla="*/ 1015354 h 1022566"/>
                  <a:gd name="connsiteX3" fmla="*/ 12430 w 1765030"/>
                  <a:gd name="connsiteY3" fmla="*/ 457189 h 1022566"/>
                  <a:gd name="connsiteX4" fmla="*/ 12430 w 1765030"/>
                  <a:gd name="connsiteY4" fmla="*/ 422422 h 1022566"/>
                  <a:gd name="connsiteX5" fmla="*/ 734425 w 1765030"/>
                  <a:gd name="connsiteY5" fmla="*/ 7132 h 1022566"/>
                  <a:gd name="connsiteX6" fmla="*/ 794432 w 1765030"/>
                  <a:gd name="connsiteY6" fmla="*/ 7132 h 1022566"/>
                  <a:gd name="connsiteX7" fmla="*/ 1752457 w 1765030"/>
                  <a:gd name="connsiteY7" fmla="*/ 563964 h 1022566"/>
                  <a:gd name="connsiteX8" fmla="*/ 1752457 w 1765030"/>
                  <a:gd name="connsiteY8" fmla="*/ 598825 h 102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5030" h="1022566">
                    <a:moveTo>
                      <a:pt x="1752457" y="598825"/>
                    </a:moveTo>
                    <a:lnTo>
                      <a:pt x="1034939" y="1015354"/>
                    </a:lnTo>
                    <a:cubicBezTo>
                      <a:pt x="1016092" y="1024971"/>
                      <a:pt x="993778" y="1024971"/>
                      <a:pt x="974932" y="1015354"/>
                    </a:cubicBezTo>
                    <a:lnTo>
                      <a:pt x="12430" y="457189"/>
                    </a:lnTo>
                    <a:cubicBezTo>
                      <a:pt x="-4143" y="447664"/>
                      <a:pt x="-4143" y="432043"/>
                      <a:pt x="12430" y="422422"/>
                    </a:cubicBezTo>
                    <a:lnTo>
                      <a:pt x="734425" y="7132"/>
                    </a:lnTo>
                    <a:cubicBezTo>
                      <a:pt x="753297" y="-2377"/>
                      <a:pt x="775560" y="-2377"/>
                      <a:pt x="794432" y="7132"/>
                    </a:cubicBezTo>
                    <a:lnTo>
                      <a:pt x="1752457" y="563964"/>
                    </a:lnTo>
                    <a:cubicBezTo>
                      <a:pt x="1769221" y="573679"/>
                      <a:pt x="1769221" y="589300"/>
                      <a:pt x="1752457" y="5988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10">
              <a:extLst>
                <a:ext uri="{FF2B5EF4-FFF2-40B4-BE49-F238E27FC236}">
                  <a16:creationId xmlns:a16="http://schemas.microsoft.com/office/drawing/2014/main" id="{97B8665A-5774-2EAF-B6AF-65EB2A528BE1}"/>
                </a:ext>
              </a:extLst>
            </p:cNvPr>
            <p:cNvGrpSpPr/>
            <p:nvPr/>
          </p:nvGrpSpPr>
          <p:grpSpPr>
            <a:xfrm>
              <a:off x="7123554" y="1808517"/>
              <a:ext cx="4380528" cy="2504010"/>
              <a:chOff x="7123554" y="1808517"/>
              <a:chExt cx="4380528" cy="2504010"/>
            </a:xfrm>
          </p:grpSpPr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8823ABB1-7291-D540-00B3-3D48E86DE792}"/>
                  </a:ext>
                </a:extLst>
              </p:cNvPr>
              <p:cNvSpPr/>
              <p:nvPr/>
            </p:nvSpPr>
            <p:spPr>
              <a:xfrm>
                <a:off x="9759457" y="1881657"/>
                <a:ext cx="175144" cy="186091"/>
              </a:xfrm>
              <a:custGeom>
                <a:avLst/>
                <a:gdLst>
                  <a:gd name="connsiteX0" fmla="*/ 98659 w 175144"/>
                  <a:gd name="connsiteY0" fmla="*/ 99579 h 186091"/>
                  <a:gd name="connsiteX1" fmla="*/ 88087 w 175144"/>
                  <a:gd name="connsiteY1" fmla="*/ 173970 h 186091"/>
                  <a:gd name="connsiteX2" fmla="*/ 85896 w 175144"/>
                  <a:gd name="connsiteY2" fmla="*/ 180256 h 186091"/>
                  <a:gd name="connsiteX3" fmla="*/ 80847 w 175144"/>
                  <a:gd name="connsiteY3" fmla="*/ 183209 h 186091"/>
                  <a:gd name="connsiteX4" fmla="*/ 61797 w 175144"/>
                  <a:gd name="connsiteY4" fmla="*/ 185971 h 186091"/>
                  <a:gd name="connsiteX5" fmla="*/ 55892 w 175144"/>
                  <a:gd name="connsiteY5" fmla="*/ 184447 h 186091"/>
                  <a:gd name="connsiteX6" fmla="*/ 52272 w 175144"/>
                  <a:gd name="connsiteY6" fmla="*/ 179018 h 186091"/>
                  <a:gd name="connsiteX7" fmla="*/ 552 w 175144"/>
                  <a:gd name="connsiteY7" fmla="*/ 32428 h 186091"/>
                  <a:gd name="connsiteX8" fmla="*/ 76 w 175144"/>
                  <a:gd name="connsiteY8" fmla="*/ 30523 h 186091"/>
                  <a:gd name="connsiteX9" fmla="*/ 1314 w 175144"/>
                  <a:gd name="connsiteY9" fmla="*/ 25665 h 186091"/>
                  <a:gd name="connsiteX10" fmla="*/ 5600 w 175144"/>
                  <a:gd name="connsiteY10" fmla="*/ 23189 h 186091"/>
                  <a:gd name="connsiteX11" fmla="*/ 23316 w 175144"/>
                  <a:gd name="connsiteY11" fmla="*/ 20712 h 186091"/>
                  <a:gd name="connsiteX12" fmla="*/ 28079 w 175144"/>
                  <a:gd name="connsiteY12" fmla="*/ 21474 h 186091"/>
                  <a:gd name="connsiteX13" fmla="*/ 31603 w 175144"/>
                  <a:gd name="connsiteY13" fmla="*/ 26046 h 186091"/>
                  <a:gd name="connsiteX14" fmla="*/ 65893 w 175144"/>
                  <a:gd name="connsiteY14" fmla="*/ 124630 h 186091"/>
                  <a:gd name="connsiteX15" fmla="*/ 74656 w 175144"/>
                  <a:gd name="connsiteY15" fmla="*/ 57955 h 186091"/>
                  <a:gd name="connsiteX16" fmla="*/ 76371 w 175144"/>
                  <a:gd name="connsiteY16" fmla="*/ 53383 h 186091"/>
                  <a:gd name="connsiteX17" fmla="*/ 82086 w 175144"/>
                  <a:gd name="connsiteY17" fmla="*/ 49859 h 186091"/>
                  <a:gd name="connsiteX18" fmla="*/ 101707 w 175144"/>
                  <a:gd name="connsiteY18" fmla="*/ 47097 h 186091"/>
                  <a:gd name="connsiteX19" fmla="*/ 108184 w 175144"/>
                  <a:gd name="connsiteY19" fmla="*/ 48906 h 186091"/>
                  <a:gd name="connsiteX20" fmla="*/ 111042 w 175144"/>
                  <a:gd name="connsiteY20" fmla="*/ 52907 h 186091"/>
                  <a:gd name="connsiteX21" fmla="*/ 137616 w 175144"/>
                  <a:gd name="connsiteY21" fmla="*/ 114248 h 186091"/>
                  <a:gd name="connsiteX22" fmla="*/ 143522 w 175144"/>
                  <a:gd name="connsiteY22" fmla="*/ 10044 h 186091"/>
                  <a:gd name="connsiteX23" fmla="*/ 145713 w 175144"/>
                  <a:gd name="connsiteY23" fmla="*/ 4615 h 186091"/>
                  <a:gd name="connsiteX24" fmla="*/ 150094 w 175144"/>
                  <a:gd name="connsiteY24" fmla="*/ 2520 h 186091"/>
                  <a:gd name="connsiteX25" fmla="*/ 167715 w 175144"/>
                  <a:gd name="connsiteY25" fmla="*/ 43 h 186091"/>
                  <a:gd name="connsiteX26" fmla="*/ 175145 w 175144"/>
                  <a:gd name="connsiteY26" fmla="*/ 5663 h 186091"/>
                  <a:gd name="connsiteX27" fmla="*/ 175145 w 175144"/>
                  <a:gd name="connsiteY27" fmla="*/ 7568 h 186091"/>
                  <a:gd name="connsiteX28" fmla="*/ 165620 w 175144"/>
                  <a:gd name="connsiteY28" fmla="*/ 162730 h 186091"/>
                  <a:gd name="connsiteX29" fmla="*/ 163715 w 175144"/>
                  <a:gd name="connsiteY29" fmla="*/ 169017 h 186091"/>
                  <a:gd name="connsiteX30" fmla="*/ 158381 w 175144"/>
                  <a:gd name="connsiteY30" fmla="*/ 172065 h 186091"/>
                  <a:gd name="connsiteX31" fmla="*/ 139331 w 175144"/>
                  <a:gd name="connsiteY31" fmla="*/ 174732 h 186091"/>
                  <a:gd name="connsiteX32" fmla="*/ 133616 w 175144"/>
                  <a:gd name="connsiteY32" fmla="*/ 173208 h 186091"/>
                  <a:gd name="connsiteX33" fmla="*/ 129806 w 175144"/>
                  <a:gd name="connsiteY33" fmla="*/ 167778 h 18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5144" h="186091">
                    <a:moveTo>
                      <a:pt x="98659" y="99579"/>
                    </a:moveTo>
                    <a:lnTo>
                      <a:pt x="88087" y="173970"/>
                    </a:lnTo>
                    <a:cubicBezTo>
                      <a:pt x="87731" y="176177"/>
                      <a:pt x="86989" y="178305"/>
                      <a:pt x="85896" y="180256"/>
                    </a:cubicBezTo>
                    <a:cubicBezTo>
                      <a:pt x="84801" y="182011"/>
                      <a:pt x="82913" y="183115"/>
                      <a:pt x="80847" y="183209"/>
                    </a:cubicBezTo>
                    <a:lnTo>
                      <a:pt x="61797" y="185971"/>
                    </a:lnTo>
                    <a:cubicBezTo>
                      <a:pt x="59700" y="186358"/>
                      <a:pt x="57540" y="185800"/>
                      <a:pt x="55892" y="184447"/>
                    </a:cubicBezTo>
                    <a:cubicBezTo>
                      <a:pt x="54222" y="182993"/>
                      <a:pt x="52972" y="181119"/>
                      <a:pt x="52272" y="179018"/>
                    </a:cubicBezTo>
                    <a:lnTo>
                      <a:pt x="552" y="32428"/>
                    </a:lnTo>
                    <a:cubicBezTo>
                      <a:pt x="347" y="31805"/>
                      <a:pt x="188" y="31169"/>
                      <a:pt x="76" y="30523"/>
                    </a:cubicBezTo>
                    <a:cubicBezTo>
                      <a:pt x="-192" y="28803"/>
                      <a:pt x="256" y="27048"/>
                      <a:pt x="1314" y="25665"/>
                    </a:cubicBezTo>
                    <a:cubicBezTo>
                      <a:pt x="2344" y="24288"/>
                      <a:pt x="3893" y="23393"/>
                      <a:pt x="5600" y="23189"/>
                    </a:cubicBezTo>
                    <a:lnTo>
                      <a:pt x="23316" y="20712"/>
                    </a:lnTo>
                    <a:cubicBezTo>
                      <a:pt x="24944" y="20451"/>
                      <a:pt x="26614" y="20718"/>
                      <a:pt x="28079" y="21474"/>
                    </a:cubicBezTo>
                    <a:cubicBezTo>
                      <a:pt x="29822" y="22461"/>
                      <a:pt x="31093" y="24110"/>
                      <a:pt x="31603" y="26046"/>
                    </a:cubicBezTo>
                    <a:lnTo>
                      <a:pt x="65893" y="124630"/>
                    </a:lnTo>
                    <a:lnTo>
                      <a:pt x="74656" y="57955"/>
                    </a:lnTo>
                    <a:cubicBezTo>
                      <a:pt x="75012" y="56358"/>
                      <a:pt x="75589" y="54820"/>
                      <a:pt x="76371" y="53383"/>
                    </a:cubicBezTo>
                    <a:cubicBezTo>
                      <a:pt x="77517" y="51279"/>
                      <a:pt x="79691" y="49938"/>
                      <a:pt x="82086" y="49859"/>
                    </a:cubicBezTo>
                    <a:lnTo>
                      <a:pt x="101707" y="47097"/>
                    </a:lnTo>
                    <a:cubicBezTo>
                      <a:pt x="104034" y="46546"/>
                      <a:pt x="106480" y="47230"/>
                      <a:pt x="108184" y="48906"/>
                    </a:cubicBezTo>
                    <a:cubicBezTo>
                      <a:pt x="109338" y="50084"/>
                      <a:pt x="110302" y="51433"/>
                      <a:pt x="111042" y="52907"/>
                    </a:cubicBezTo>
                    <a:lnTo>
                      <a:pt x="137616" y="114248"/>
                    </a:lnTo>
                    <a:lnTo>
                      <a:pt x="143522" y="10044"/>
                    </a:lnTo>
                    <a:cubicBezTo>
                      <a:pt x="143489" y="8013"/>
                      <a:pt x="144279" y="6055"/>
                      <a:pt x="145713" y="4615"/>
                    </a:cubicBezTo>
                    <a:cubicBezTo>
                      <a:pt x="146952" y="3526"/>
                      <a:pt x="148469" y="2801"/>
                      <a:pt x="150094" y="2520"/>
                    </a:cubicBezTo>
                    <a:lnTo>
                      <a:pt x="167715" y="43"/>
                    </a:lnTo>
                    <a:cubicBezTo>
                      <a:pt x="171293" y="-360"/>
                      <a:pt x="174559" y="2111"/>
                      <a:pt x="175145" y="5663"/>
                    </a:cubicBezTo>
                    <a:lnTo>
                      <a:pt x="175145" y="7568"/>
                    </a:lnTo>
                    <a:lnTo>
                      <a:pt x="165620" y="162730"/>
                    </a:lnTo>
                    <a:cubicBezTo>
                      <a:pt x="165582" y="164962"/>
                      <a:pt x="164922" y="167139"/>
                      <a:pt x="163715" y="169017"/>
                    </a:cubicBezTo>
                    <a:cubicBezTo>
                      <a:pt x="162460" y="170754"/>
                      <a:pt x="160515" y="171866"/>
                      <a:pt x="158381" y="172065"/>
                    </a:cubicBezTo>
                    <a:lnTo>
                      <a:pt x="139331" y="174732"/>
                    </a:lnTo>
                    <a:cubicBezTo>
                      <a:pt x="137291" y="175174"/>
                      <a:pt x="135164" y="174606"/>
                      <a:pt x="133616" y="173208"/>
                    </a:cubicBezTo>
                    <a:cubicBezTo>
                      <a:pt x="132038" y="171634"/>
                      <a:pt x="130748" y="169797"/>
                      <a:pt x="129806" y="167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01E155B-9709-13E7-47EF-D9F826C235EF}"/>
                  </a:ext>
                </a:extLst>
              </p:cNvPr>
              <p:cNvSpPr/>
              <p:nvPr/>
            </p:nvSpPr>
            <p:spPr>
              <a:xfrm>
                <a:off x="10850692" y="1882153"/>
                <a:ext cx="147685" cy="186980"/>
              </a:xfrm>
              <a:custGeom>
                <a:avLst/>
                <a:gdLst>
                  <a:gd name="connsiteX0" fmla="*/ 126325 w 147685"/>
                  <a:gd name="connsiteY0" fmla="*/ 500 h 186980"/>
                  <a:gd name="connsiteX1" fmla="*/ 131278 w 147685"/>
                  <a:gd name="connsiteY1" fmla="*/ 500 h 186980"/>
                  <a:gd name="connsiteX2" fmla="*/ 134993 w 147685"/>
                  <a:gd name="connsiteY2" fmla="*/ 3929 h 186980"/>
                  <a:gd name="connsiteX3" fmla="*/ 135469 w 147685"/>
                  <a:gd name="connsiteY3" fmla="*/ 6120 h 186980"/>
                  <a:gd name="connsiteX4" fmla="*/ 125182 w 147685"/>
                  <a:gd name="connsiteY4" fmla="*/ 121468 h 186980"/>
                  <a:gd name="connsiteX5" fmla="*/ 147185 w 147685"/>
                  <a:gd name="connsiteY5" fmla="*/ 169759 h 186980"/>
                  <a:gd name="connsiteX6" fmla="*/ 147185 w 147685"/>
                  <a:gd name="connsiteY6" fmla="*/ 174712 h 186980"/>
                  <a:gd name="connsiteX7" fmla="*/ 143756 w 147685"/>
                  <a:gd name="connsiteY7" fmla="*/ 178427 h 186980"/>
                  <a:gd name="connsiteX8" fmla="*/ 126230 w 147685"/>
                  <a:gd name="connsiteY8" fmla="*/ 186428 h 186980"/>
                  <a:gd name="connsiteX9" fmla="*/ 117562 w 147685"/>
                  <a:gd name="connsiteY9" fmla="*/ 183190 h 186980"/>
                  <a:gd name="connsiteX10" fmla="*/ 95750 w 147685"/>
                  <a:gd name="connsiteY10" fmla="*/ 134422 h 186980"/>
                  <a:gd name="connsiteX11" fmla="*/ 1929 w 147685"/>
                  <a:gd name="connsiteY11" fmla="*/ 66508 h 186980"/>
                  <a:gd name="connsiteX12" fmla="*/ 500 w 147685"/>
                  <a:gd name="connsiteY12" fmla="*/ 64699 h 186980"/>
                  <a:gd name="connsiteX13" fmla="*/ 500 w 147685"/>
                  <a:gd name="connsiteY13" fmla="*/ 59746 h 186980"/>
                  <a:gd name="connsiteX14" fmla="*/ 3834 w 147685"/>
                  <a:gd name="connsiteY14" fmla="*/ 56126 h 186980"/>
                  <a:gd name="connsiteX15" fmla="*/ 20312 w 147685"/>
                  <a:gd name="connsiteY15" fmla="*/ 48601 h 186980"/>
                  <a:gd name="connsiteX16" fmla="*/ 27932 w 147685"/>
                  <a:gd name="connsiteY16" fmla="*/ 47839 h 186980"/>
                  <a:gd name="connsiteX17" fmla="*/ 32028 w 147685"/>
                  <a:gd name="connsiteY17" fmla="*/ 49840 h 186980"/>
                  <a:gd name="connsiteX18" fmla="*/ 95941 w 147685"/>
                  <a:gd name="connsiteY18" fmla="*/ 96322 h 186980"/>
                  <a:gd name="connsiteX19" fmla="*/ 103180 w 147685"/>
                  <a:gd name="connsiteY19" fmla="*/ 17931 h 186980"/>
                  <a:gd name="connsiteX20" fmla="*/ 104323 w 147685"/>
                  <a:gd name="connsiteY20" fmla="*/ 13359 h 186980"/>
                  <a:gd name="connsiteX21" fmla="*/ 109847 w 147685"/>
                  <a:gd name="connsiteY21" fmla="*/ 8215 h 1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685" h="186980">
                    <a:moveTo>
                      <a:pt x="126325" y="500"/>
                    </a:moveTo>
                    <a:cubicBezTo>
                      <a:pt x="127909" y="-167"/>
                      <a:pt x="129695" y="-167"/>
                      <a:pt x="131278" y="500"/>
                    </a:cubicBezTo>
                    <a:cubicBezTo>
                      <a:pt x="132924" y="1102"/>
                      <a:pt x="134261" y="2337"/>
                      <a:pt x="134993" y="3929"/>
                    </a:cubicBezTo>
                    <a:cubicBezTo>
                      <a:pt x="135286" y="4624"/>
                      <a:pt x="135447" y="5366"/>
                      <a:pt x="135469" y="6120"/>
                    </a:cubicBezTo>
                    <a:lnTo>
                      <a:pt x="125182" y="121468"/>
                    </a:lnTo>
                    <a:lnTo>
                      <a:pt x="147185" y="169759"/>
                    </a:lnTo>
                    <a:cubicBezTo>
                      <a:pt x="147852" y="171343"/>
                      <a:pt x="147852" y="173129"/>
                      <a:pt x="147185" y="174712"/>
                    </a:cubicBezTo>
                    <a:cubicBezTo>
                      <a:pt x="146583" y="176358"/>
                      <a:pt x="145349" y="177696"/>
                      <a:pt x="143756" y="178427"/>
                    </a:cubicBezTo>
                    <a:lnTo>
                      <a:pt x="126230" y="186428"/>
                    </a:lnTo>
                    <a:cubicBezTo>
                      <a:pt x="122940" y="187855"/>
                      <a:pt x="119110" y="186425"/>
                      <a:pt x="117562" y="183190"/>
                    </a:cubicBezTo>
                    <a:lnTo>
                      <a:pt x="95750" y="134422"/>
                    </a:lnTo>
                    <a:lnTo>
                      <a:pt x="1929" y="66508"/>
                    </a:lnTo>
                    <a:cubicBezTo>
                      <a:pt x="1331" y="66012"/>
                      <a:pt x="844" y="65396"/>
                      <a:pt x="500" y="64699"/>
                    </a:cubicBezTo>
                    <a:cubicBezTo>
                      <a:pt x="-167" y="63115"/>
                      <a:pt x="-167" y="61329"/>
                      <a:pt x="500" y="59746"/>
                    </a:cubicBezTo>
                    <a:cubicBezTo>
                      <a:pt x="1073" y="58136"/>
                      <a:pt x="2277" y="56830"/>
                      <a:pt x="3834" y="56126"/>
                    </a:cubicBezTo>
                    <a:lnTo>
                      <a:pt x="20312" y="48601"/>
                    </a:lnTo>
                    <a:cubicBezTo>
                      <a:pt x="22634" y="47293"/>
                      <a:pt x="25397" y="47016"/>
                      <a:pt x="27932" y="47839"/>
                    </a:cubicBezTo>
                    <a:cubicBezTo>
                      <a:pt x="29402" y="48264"/>
                      <a:pt x="30788" y="48941"/>
                      <a:pt x="32028" y="49840"/>
                    </a:cubicBezTo>
                    <a:lnTo>
                      <a:pt x="95941" y="96322"/>
                    </a:lnTo>
                    <a:lnTo>
                      <a:pt x="103180" y="17931"/>
                    </a:lnTo>
                    <a:cubicBezTo>
                      <a:pt x="103247" y="16345"/>
                      <a:pt x="103636" y="14790"/>
                      <a:pt x="104323" y="13359"/>
                    </a:cubicBezTo>
                    <a:cubicBezTo>
                      <a:pt x="105377" y="10957"/>
                      <a:pt x="107376" y="9096"/>
                      <a:pt x="109847" y="82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C1EA4CA8-3E86-79CF-48C3-2DFC9248FB41}"/>
                  </a:ext>
                </a:extLst>
              </p:cNvPr>
              <p:cNvSpPr/>
              <p:nvPr/>
            </p:nvSpPr>
            <p:spPr>
              <a:xfrm>
                <a:off x="11270334" y="2071213"/>
                <a:ext cx="181349" cy="208218"/>
              </a:xfrm>
              <a:custGeom>
                <a:avLst/>
                <a:gdLst>
                  <a:gd name="connsiteX0" fmla="*/ 175790 w 181349"/>
                  <a:gd name="connsiteY0" fmla="*/ 33944 h 208218"/>
                  <a:gd name="connsiteX1" fmla="*/ 180267 w 181349"/>
                  <a:gd name="connsiteY1" fmla="*/ 37373 h 208218"/>
                  <a:gd name="connsiteX2" fmla="*/ 181124 w 181349"/>
                  <a:gd name="connsiteY2" fmla="*/ 42898 h 208218"/>
                  <a:gd name="connsiteX3" fmla="*/ 154454 w 181349"/>
                  <a:gd name="connsiteY3" fmla="*/ 151483 h 208218"/>
                  <a:gd name="connsiteX4" fmla="*/ 142358 w 181349"/>
                  <a:gd name="connsiteY4" fmla="*/ 180058 h 208218"/>
                  <a:gd name="connsiteX5" fmla="*/ 122450 w 181349"/>
                  <a:gd name="connsiteY5" fmla="*/ 199108 h 208218"/>
                  <a:gd name="connsiteX6" fmla="*/ 95018 w 181349"/>
                  <a:gd name="connsiteY6" fmla="*/ 207966 h 208218"/>
                  <a:gd name="connsiteX7" fmla="*/ 28343 w 181349"/>
                  <a:gd name="connsiteY7" fmla="*/ 191583 h 208218"/>
                  <a:gd name="connsiteX8" fmla="*/ 8817 w 181349"/>
                  <a:gd name="connsiteY8" fmla="*/ 171295 h 208218"/>
                  <a:gd name="connsiteX9" fmla="*/ 340 w 181349"/>
                  <a:gd name="connsiteY9" fmla="*/ 145006 h 208218"/>
                  <a:gd name="connsiteX10" fmla="*/ 2911 w 181349"/>
                  <a:gd name="connsiteY10" fmla="*/ 114240 h 208218"/>
                  <a:gd name="connsiteX11" fmla="*/ 29677 w 181349"/>
                  <a:gd name="connsiteY11" fmla="*/ 5560 h 208218"/>
                  <a:gd name="connsiteX12" fmla="*/ 33010 w 181349"/>
                  <a:gd name="connsiteY12" fmla="*/ 1083 h 208218"/>
                  <a:gd name="connsiteX13" fmla="*/ 38535 w 181349"/>
                  <a:gd name="connsiteY13" fmla="*/ 226 h 208218"/>
                  <a:gd name="connsiteX14" fmla="*/ 60061 w 181349"/>
                  <a:gd name="connsiteY14" fmla="*/ 5465 h 208218"/>
                  <a:gd name="connsiteX15" fmla="*/ 64538 w 181349"/>
                  <a:gd name="connsiteY15" fmla="*/ 8798 h 208218"/>
                  <a:gd name="connsiteX16" fmla="*/ 65395 w 181349"/>
                  <a:gd name="connsiteY16" fmla="*/ 14418 h 208218"/>
                  <a:gd name="connsiteX17" fmla="*/ 39011 w 181349"/>
                  <a:gd name="connsiteY17" fmla="*/ 121670 h 208218"/>
                  <a:gd name="connsiteX18" fmla="*/ 37392 w 181349"/>
                  <a:gd name="connsiteY18" fmla="*/ 140720 h 208218"/>
                  <a:gd name="connsiteX19" fmla="*/ 42535 w 181349"/>
                  <a:gd name="connsiteY19" fmla="*/ 155293 h 208218"/>
                  <a:gd name="connsiteX20" fmla="*/ 53489 w 181349"/>
                  <a:gd name="connsiteY20" fmla="*/ 165580 h 208218"/>
                  <a:gd name="connsiteX21" fmla="*/ 69110 w 181349"/>
                  <a:gd name="connsiteY21" fmla="*/ 171866 h 208218"/>
                  <a:gd name="connsiteX22" fmla="*/ 85874 w 181349"/>
                  <a:gd name="connsiteY22" fmla="*/ 173581 h 208218"/>
                  <a:gd name="connsiteX23" fmla="*/ 100543 w 181349"/>
                  <a:gd name="connsiteY23" fmla="*/ 169580 h 208218"/>
                  <a:gd name="connsiteX24" fmla="*/ 111973 w 181349"/>
                  <a:gd name="connsiteY24" fmla="*/ 159103 h 208218"/>
                  <a:gd name="connsiteX25" fmla="*/ 119593 w 181349"/>
                  <a:gd name="connsiteY25" fmla="*/ 141291 h 208218"/>
                  <a:gd name="connsiteX26" fmla="*/ 145977 w 181349"/>
                  <a:gd name="connsiteY26" fmla="*/ 33944 h 208218"/>
                  <a:gd name="connsiteX27" fmla="*/ 149311 w 181349"/>
                  <a:gd name="connsiteY27" fmla="*/ 29468 h 208218"/>
                  <a:gd name="connsiteX28" fmla="*/ 154835 w 181349"/>
                  <a:gd name="connsiteY28" fmla="*/ 28610 h 20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49" h="208218">
                    <a:moveTo>
                      <a:pt x="175790" y="33944"/>
                    </a:moveTo>
                    <a:cubicBezTo>
                      <a:pt x="177694" y="34415"/>
                      <a:pt x="179317" y="35657"/>
                      <a:pt x="180267" y="37373"/>
                    </a:cubicBezTo>
                    <a:cubicBezTo>
                      <a:pt x="181302" y="39018"/>
                      <a:pt x="181612" y="41017"/>
                      <a:pt x="181124" y="42898"/>
                    </a:cubicBezTo>
                    <a:lnTo>
                      <a:pt x="154454" y="151483"/>
                    </a:lnTo>
                    <a:cubicBezTo>
                      <a:pt x="152127" y="161643"/>
                      <a:pt x="148032" y="171315"/>
                      <a:pt x="142358" y="180058"/>
                    </a:cubicBezTo>
                    <a:cubicBezTo>
                      <a:pt x="137205" y="187796"/>
                      <a:pt x="130407" y="194301"/>
                      <a:pt x="122450" y="199108"/>
                    </a:cubicBezTo>
                    <a:cubicBezTo>
                      <a:pt x="114062" y="204026"/>
                      <a:pt x="104699" y="207049"/>
                      <a:pt x="95018" y="207966"/>
                    </a:cubicBezTo>
                    <a:cubicBezTo>
                      <a:pt x="71634" y="209530"/>
                      <a:pt x="48340" y="203806"/>
                      <a:pt x="28343" y="191583"/>
                    </a:cubicBezTo>
                    <a:cubicBezTo>
                      <a:pt x="20464" y="186288"/>
                      <a:pt x="13807" y="179371"/>
                      <a:pt x="8817" y="171295"/>
                    </a:cubicBezTo>
                    <a:cubicBezTo>
                      <a:pt x="4011" y="163299"/>
                      <a:pt x="1110" y="154303"/>
                      <a:pt x="340" y="145006"/>
                    </a:cubicBezTo>
                    <a:cubicBezTo>
                      <a:pt x="-553" y="134679"/>
                      <a:pt x="317" y="124276"/>
                      <a:pt x="2911" y="114240"/>
                    </a:cubicBezTo>
                    <a:lnTo>
                      <a:pt x="29677" y="5560"/>
                    </a:lnTo>
                    <a:cubicBezTo>
                      <a:pt x="30135" y="3677"/>
                      <a:pt x="31338" y="2062"/>
                      <a:pt x="33010" y="1083"/>
                    </a:cubicBezTo>
                    <a:cubicBezTo>
                      <a:pt x="34655" y="48"/>
                      <a:pt x="36654" y="-262"/>
                      <a:pt x="38535" y="226"/>
                    </a:cubicBezTo>
                    <a:lnTo>
                      <a:pt x="60061" y="5465"/>
                    </a:lnTo>
                    <a:cubicBezTo>
                      <a:pt x="61944" y="5923"/>
                      <a:pt x="63560" y="7126"/>
                      <a:pt x="64538" y="8798"/>
                    </a:cubicBezTo>
                    <a:cubicBezTo>
                      <a:pt x="65568" y="10480"/>
                      <a:pt x="65877" y="12506"/>
                      <a:pt x="65395" y="14418"/>
                    </a:cubicBezTo>
                    <a:lnTo>
                      <a:pt x="39011" y="121670"/>
                    </a:lnTo>
                    <a:cubicBezTo>
                      <a:pt x="37378" y="127879"/>
                      <a:pt x="36830" y="134324"/>
                      <a:pt x="37392" y="140720"/>
                    </a:cubicBezTo>
                    <a:cubicBezTo>
                      <a:pt x="37909" y="145920"/>
                      <a:pt x="39673" y="150920"/>
                      <a:pt x="42535" y="155293"/>
                    </a:cubicBezTo>
                    <a:cubicBezTo>
                      <a:pt x="45307" y="159552"/>
                      <a:pt x="49064" y="163081"/>
                      <a:pt x="53489" y="165580"/>
                    </a:cubicBezTo>
                    <a:cubicBezTo>
                      <a:pt x="58341" y="168468"/>
                      <a:pt x="63610" y="170589"/>
                      <a:pt x="69110" y="171866"/>
                    </a:cubicBezTo>
                    <a:cubicBezTo>
                      <a:pt x="74583" y="173263"/>
                      <a:pt x="80232" y="173841"/>
                      <a:pt x="85874" y="173581"/>
                    </a:cubicBezTo>
                    <a:cubicBezTo>
                      <a:pt x="91004" y="173375"/>
                      <a:pt x="96019" y="172007"/>
                      <a:pt x="100543" y="169580"/>
                    </a:cubicBezTo>
                    <a:cubicBezTo>
                      <a:pt x="105072" y="166965"/>
                      <a:pt x="108974" y="163388"/>
                      <a:pt x="111973" y="159103"/>
                    </a:cubicBezTo>
                    <a:cubicBezTo>
                      <a:pt x="115566" y="153674"/>
                      <a:pt x="118147" y="147639"/>
                      <a:pt x="119593" y="141291"/>
                    </a:cubicBezTo>
                    <a:lnTo>
                      <a:pt x="145977" y="33944"/>
                    </a:lnTo>
                    <a:cubicBezTo>
                      <a:pt x="146403" y="32047"/>
                      <a:pt x="147615" y="30420"/>
                      <a:pt x="149311" y="29468"/>
                    </a:cubicBezTo>
                    <a:cubicBezTo>
                      <a:pt x="150955" y="28433"/>
                      <a:pt x="152954" y="28122"/>
                      <a:pt x="154835" y="286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9625CCCF-B1E7-13B6-6ACF-A989839B569F}"/>
                  </a:ext>
                </a:extLst>
              </p:cNvPr>
              <p:cNvSpPr/>
              <p:nvPr/>
            </p:nvSpPr>
            <p:spPr>
              <a:xfrm>
                <a:off x="9432615" y="2632061"/>
                <a:ext cx="211669" cy="244123"/>
              </a:xfrm>
              <a:custGeom>
                <a:avLst/>
                <a:gdLst>
                  <a:gd name="connsiteX0" fmla="*/ 132988 w 211669"/>
                  <a:gd name="connsiteY0" fmla="*/ 16497 h 244123"/>
                  <a:gd name="connsiteX1" fmla="*/ 172803 w 211669"/>
                  <a:gd name="connsiteY1" fmla="*/ 31356 h 244123"/>
                  <a:gd name="connsiteX2" fmla="*/ 198139 w 211669"/>
                  <a:gd name="connsiteY2" fmla="*/ 55264 h 244123"/>
                  <a:gd name="connsiteX3" fmla="*/ 210236 w 211669"/>
                  <a:gd name="connsiteY3" fmla="*/ 86887 h 244123"/>
                  <a:gd name="connsiteX4" fmla="*/ 210236 w 211669"/>
                  <a:gd name="connsiteY4" fmla="*/ 124987 h 244123"/>
                  <a:gd name="connsiteX5" fmla="*/ 200235 w 211669"/>
                  <a:gd name="connsiteY5" fmla="*/ 172612 h 244123"/>
                  <a:gd name="connsiteX6" fmla="*/ 184995 w 211669"/>
                  <a:gd name="connsiteY6" fmla="*/ 207474 h 244123"/>
                  <a:gd name="connsiteX7" fmla="*/ 161372 w 211669"/>
                  <a:gd name="connsiteY7" fmla="*/ 231572 h 244123"/>
                  <a:gd name="connsiteX8" fmla="*/ 129083 w 211669"/>
                  <a:gd name="connsiteY8" fmla="*/ 243288 h 244123"/>
                  <a:gd name="connsiteX9" fmla="*/ 87649 w 211669"/>
                  <a:gd name="connsiteY9" fmla="*/ 241002 h 244123"/>
                  <a:gd name="connsiteX10" fmla="*/ 6972 w 211669"/>
                  <a:gd name="connsiteY10" fmla="*/ 224047 h 244123"/>
                  <a:gd name="connsiteX11" fmla="*/ 1448 w 211669"/>
                  <a:gd name="connsiteY11" fmla="*/ 220142 h 244123"/>
                  <a:gd name="connsiteX12" fmla="*/ 210 w 211669"/>
                  <a:gd name="connsiteY12" fmla="*/ 213570 h 244123"/>
                  <a:gd name="connsiteX13" fmla="*/ 43739 w 211669"/>
                  <a:gd name="connsiteY13" fmla="*/ 6972 h 244123"/>
                  <a:gd name="connsiteX14" fmla="*/ 47644 w 211669"/>
                  <a:gd name="connsiteY14" fmla="*/ 1448 h 244123"/>
                  <a:gd name="connsiteX15" fmla="*/ 54217 w 211669"/>
                  <a:gd name="connsiteY15" fmla="*/ 210 h 244123"/>
                  <a:gd name="connsiteX16" fmla="*/ 166897 w 211669"/>
                  <a:gd name="connsiteY16" fmla="*/ 115748 h 244123"/>
                  <a:gd name="connsiteX17" fmla="*/ 166897 w 211669"/>
                  <a:gd name="connsiteY17" fmla="*/ 95936 h 244123"/>
                  <a:gd name="connsiteX18" fmla="*/ 160230 w 211669"/>
                  <a:gd name="connsiteY18" fmla="*/ 78505 h 244123"/>
                  <a:gd name="connsiteX19" fmla="*/ 145847 w 211669"/>
                  <a:gd name="connsiteY19" fmla="*/ 64789 h 244123"/>
                  <a:gd name="connsiteX20" fmla="*/ 122987 w 211669"/>
                  <a:gd name="connsiteY20" fmla="*/ 56121 h 244123"/>
                  <a:gd name="connsiteX21" fmla="*/ 80124 w 211669"/>
                  <a:gd name="connsiteY21" fmla="*/ 46596 h 244123"/>
                  <a:gd name="connsiteX22" fmla="*/ 49739 w 211669"/>
                  <a:gd name="connsiteY22" fmla="*/ 190519 h 244123"/>
                  <a:gd name="connsiteX23" fmla="*/ 94221 w 211669"/>
                  <a:gd name="connsiteY23" fmla="*/ 200044 h 244123"/>
                  <a:gd name="connsiteX24" fmla="*/ 117748 w 211669"/>
                  <a:gd name="connsiteY24" fmla="*/ 201187 h 244123"/>
                  <a:gd name="connsiteX25" fmla="*/ 135846 w 211669"/>
                  <a:gd name="connsiteY25" fmla="*/ 194424 h 244123"/>
                  <a:gd name="connsiteX26" fmla="*/ 148799 w 211669"/>
                  <a:gd name="connsiteY26" fmla="*/ 181185 h 244123"/>
                  <a:gd name="connsiteX27" fmla="*/ 156896 w 211669"/>
                  <a:gd name="connsiteY27" fmla="*/ 162801 h 244123"/>
                  <a:gd name="connsiteX28" fmla="*/ 166897 w 211669"/>
                  <a:gd name="connsiteY28" fmla="*/ 115748 h 2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1669" h="244123">
                    <a:moveTo>
                      <a:pt x="132988" y="16497"/>
                    </a:moveTo>
                    <a:cubicBezTo>
                      <a:pt x="147006" y="19157"/>
                      <a:pt x="160470" y="24182"/>
                      <a:pt x="172803" y="31356"/>
                    </a:cubicBezTo>
                    <a:cubicBezTo>
                      <a:pt x="182890" y="37383"/>
                      <a:pt x="191538" y="45543"/>
                      <a:pt x="198139" y="55264"/>
                    </a:cubicBezTo>
                    <a:cubicBezTo>
                      <a:pt x="204408" y="64808"/>
                      <a:pt x="208535" y="75596"/>
                      <a:pt x="210236" y="86887"/>
                    </a:cubicBezTo>
                    <a:cubicBezTo>
                      <a:pt x="212148" y="99515"/>
                      <a:pt x="212148" y="112359"/>
                      <a:pt x="210236" y="124987"/>
                    </a:cubicBezTo>
                    <a:cubicBezTo>
                      <a:pt x="207764" y="141031"/>
                      <a:pt x="204425" y="156929"/>
                      <a:pt x="200235" y="172612"/>
                    </a:cubicBezTo>
                    <a:cubicBezTo>
                      <a:pt x="196940" y="184934"/>
                      <a:pt x="191802" y="196687"/>
                      <a:pt x="184995" y="207474"/>
                    </a:cubicBezTo>
                    <a:cubicBezTo>
                      <a:pt x="178942" y="217109"/>
                      <a:pt x="170885" y="225328"/>
                      <a:pt x="161372" y="231572"/>
                    </a:cubicBezTo>
                    <a:cubicBezTo>
                      <a:pt x="151579" y="237758"/>
                      <a:pt x="140564" y="241754"/>
                      <a:pt x="129083" y="243288"/>
                    </a:cubicBezTo>
                    <a:cubicBezTo>
                      <a:pt x="115243" y="244926"/>
                      <a:pt x="101224" y="244152"/>
                      <a:pt x="87649" y="241002"/>
                    </a:cubicBezTo>
                    <a:lnTo>
                      <a:pt x="6972" y="224047"/>
                    </a:lnTo>
                    <a:cubicBezTo>
                      <a:pt x="4669" y="223568"/>
                      <a:pt x="2668" y="222154"/>
                      <a:pt x="1448" y="220142"/>
                    </a:cubicBezTo>
                    <a:cubicBezTo>
                      <a:pt x="141" y="218218"/>
                      <a:pt x="-307" y="215837"/>
                      <a:pt x="210" y="213570"/>
                    </a:cubicBezTo>
                    <a:lnTo>
                      <a:pt x="43739" y="6972"/>
                    </a:lnTo>
                    <a:cubicBezTo>
                      <a:pt x="44218" y="4669"/>
                      <a:pt x="45632" y="2668"/>
                      <a:pt x="47644" y="1448"/>
                    </a:cubicBezTo>
                    <a:cubicBezTo>
                      <a:pt x="49568" y="141"/>
                      <a:pt x="51949" y="-307"/>
                      <a:pt x="54217" y="210"/>
                    </a:cubicBezTo>
                    <a:close/>
                    <a:moveTo>
                      <a:pt x="166897" y="115748"/>
                    </a:moveTo>
                    <a:cubicBezTo>
                      <a:pt x="167851" y="109178"/>
                      <a:pt x="167851" y="102506"/>
                      <a:pt x="166897" y="95936"/>
                    </a:cubicBezTo>
                    <a:cubicBezTo>
                      <a:pt x="165929" y="89720"/>
                      <a:pt x="163657" y="83780"/>
                      <a:pt x="160230" y="78505"/>
                    </a:cubicBezTo>
                    <a:cubicBezTo>
                      <a:pt x="156485" y="72946"/>
                      <a:pt x="151577" y="68266"/>
                      <a:pt x="145847" y="64789"/>
                    </a:cubicBezTo>
                    <a:cubicBezTo>
                      <a:pt x="138815" y="60539"/>
                      <a:pt x="131069" y="57602"/>
                      <a:pt x="122987" y="56121"/>
                    </a:cubicBezTo>
                    <a:lnTo>
                      <a:pt x="80124" y="46596"/>
                    </a:lnTo>
                    <a:lnTo>
                      <a:pt x="49739" y="190519"/>
                    </a:lnTo>
                    <a:lnTo>
                      <a:pt x="94221" y="200044"/>
                    </a:lnTo>
                    <a:cubicBezTo>
                      <a:pt x="101934" y="201818"/>
                      <a:pt x="109900" y="202205"/>
                      <a:pt x="117748" y="201187"/>
                    </a:cubicBezTo>
                    <a:cubicBezTo>
                      <a:pt x="124193" y="200245"/>
                      <a:pt x="130362" y="197939"/>
                      <a:pt x="135846" y="194424"/>
                    </a:cubicBezTo>
                    <a:cubicBezTo>
                      <a:pt x="141075" y="191006"/>
                      <a:pt x="145496" y="186487"/>
                      <a:pt x="148799" y="181185"/>
                    </a:cubicBezTo>
                    <a:cubicBezTo>
                      <a:pt x="152391" y="175490"/>
                      <a:pt x="155119" y="169295"/>
                      <a:pt x="156896" y="162801"/>
                    </a:cubicBezTo>
                    <a:cubicBezTo>
                      <a:pt x="160611" y="147466"/>
                      <a:pt x="164325" y="131750"/>
                      <a:pt x="166897" y="11574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BD9ECA8-44D1-1332-EF52-F29C2B10A384}"/>
                  </a:ext>
                </a:extLst>
              </p:cNvPr>
              <p:cNvSpPr/>
              <p:nvPr/>
            </p:nvSpPr>
            <p:spPr>
              <a:xfrm>
                <a:off x="8016912" y="3364553"/>
                <a:ext cx="152326" cy="166704"/>
              </a:xfrm>
              <a:custGeom>
                <a:avLst/>
                <a:gdLst>
                  <a:gd name="connsiteX0" fmla="*/ 3927 w 152326"/>
                  <a:gd name="connsiteY0" fmla="*/ 87916 h 166704"/>
                  <a:gd name="connsiteX1" fmla="*/ 21 w 152326"/>
                  <a:gd name="connsiteY1" fmla="*/ 62675 h 166704"/>
                  <a:gd name="connsiteX2" fmla="*/ 5736 w 152326"/>
                  <a:gd name="connsiteY2" fmla="*/ 39910 h 166704"/>
                  <a:gd name="connsiteX3" fmla="*/ 21453 w 152326"/>
                  <a:gd name="connsiteY3" fmla="*/ 20860 h 166704"/>
                  <a:gd name="connsiteX4" fmla="*/ 80222 w 152326"/>
                  <a:gd name="connsiteY4" fmla="*/ 0 h 166704"/>
                  <a:gd name="connsiteX5" fmla="*/ 103749 w 152326"/>
                  <a:gd name="connsiteY5" fmla="*/ 4572 h 166704"/>
                  <a:gd name="connsiteX6" fmla="*/ 118893 w 152326"/>
                  <a:gd name="connsiteY6" fmla="*/ 14764 h 166704"/>
                  <a:gd name="connsiteX7" fmla="*/ 126704 w 152326"/>
                  <a:gd name="connsiteY7" fmla="*/ 25622 h 166704"/>
                  <a:gd name="connsiteX8" fmla="*/ 126704 w 152326"/>
                  <a:gd name="connsiteY8" fmla="*/ 30385 h 166704"/>
                  <a:gd name="connsiteX9" fmla="*/ 123084 w 152326"/>
                  <a:gd name="connsiteY9" fmla="*/ 33528 h 166704"/>
                  <a:gd name="connsiteX10" fmla="*/ 105749 w 152326"/>
                  <a:gd name="connsiteY10" fmla="*/ 39910 h 166704"/>
                  <a:gd name="connsiteX11" fmla="*/ 101558 w 152326"/>
                  <a:gd name="connsiteY11" fmla="*/ 39910 h 166704"/>
                  <a:gd name="connsiteX12" fmla="*/ 98605 w 152326"/>
                  <a:gd name="connsiteY12" fmla="*/ 38195 h 166704"/>
                  <a:gd name="connsiteX13" fmla="*/ 94986 w 152326"/>
                  <a:gd name="connsiteY13" fmla="*/ 35242 h 166704"/>
                  <a:gd name="connsiteX14" fmla="*/ 86985 w 152326"/>
                  <a:gd name="connsiteY14" fmla="*/ 31433 h 166704"/>
                  <a:gd name="connsiteX15" fmla="*/ 74602 w 152326"/>
                  <a:gd name="connsiteY15" fmla="*/ 29623 h 166704"/>
                  <a:gd name="connsiteX16" fmla="*/ 57648 w 152326"/>
                  <a:gd name="connsiteY16" fmla="*/ 33052 h 166704"/>
                  <a:gd name="connsiteX17" fmla="*/ 35073 w 152326"/>
                  <a:gd name="connsiteY17" fmla="*/ 51149 h 166704"/>
                  <a:gd name="connsiteX18" fmla="*/ 33359 w 152326"/>
                  <a:gd name="connsiteY18" fmla="*/ 78200 h 166704"/>
                  <a:gd name="connsiteX19" fmla="*/ 39264 w 152326"/>
                  <a:gd name="connsiteY19" fmla="*/ 95821 h 166704"/>
                  <a:gd name="connsiteX20" fmla="*/ 46122 w 152326"/>
                  <a:gd name="connsiteY20" fmla="*/ 113062 h 166704"/>
                  <a:gd name="connsiteX21" fmla="*/ 65839 w 152326"/>
                  <a:gd name="connsiteY21" fmla="*/ 135160 h 166704"/>
                  <a:gd name="connsiteX22" fmla="*/ 94414 w 152326"/>
                  <a:gd name="connsiteY22" fmla="*/ 133731 h 166704"/>
                  <a:gd name="connsiteX23" fmla="*/ 108321 w 152326"/>
                  <a:gd name="connsiteY23" fmla="*/ 126683 h 166704"/>
                  <a:gd name="connsiteX24" fmla="*/ 117846 w 152326"/>
                  <a:gd name="connsiteY24" fmla="*/ 117158 h 166704"/>
                  <a:gd name="connsiteX25" fmla="*/ 121656 w 152326"/>
                  <a:gd name="connsiteY25" fmla="*/ 104299 h 166704"/>
                  <a:gd name="connsiteX26" fmla="*/ 118608 w 152326"/>
                  <a:gd name="connsiteY26" fmla="*/ 87725 h 166704"/>
                  <a:gd name="connsiteX27" fmla="*/ 118036 w 152326"/>
                  <a:gd name="connsiteY27" fmla="*/ 86011 h 166704"/>
                  <a:gd name="connsiteX28" fmla="*/ 91842 w 152326"/>
                  <a:gd name="connsiteY28" fmla="*/ 95536 h 166704"/>
                  <a:gd name="connsiteX29" fmla="*/ 87175 w 152326"/>
                  <a:gd name="connsiteY29" fmla="*/ 95536 h 166704"/>
                  <a:gd name="connsiteX30" fmla="*/ 83937 w 152326"/>
                  <a:gd name="connsiteY30" fmla="*/ 92107 h 166704"/>
                  <a:gd name="connsiteX31" fmla="*/ 78412 w 152326"/>
                  <a:gd name="connsiteY31" fmla="*/ 76867 h 166704"/>
                  <a:gd name="connsiteX32" fmla="*/ 78412 w 152326"/>
                  <a:gd name="connsiteY32" fmla="*/ 72199 h 166704"/>
                  <a:gd name="connsiteX33" fmla="*/ 81841 w 152326"/>
                  <a:gd name="connsiteY33" fmla="*/ 68961 h 166704"/>
                  <a:gd name="connsiteX34" fmla="*/ 131085 w 152326"/>
                  <a:gd name="connsiteY34" fmla="*/ 50863 h 166704"/>
                  <a:gd name="connsiteX35" fmla="*/ 135848 w 152326"/>
                  <a:gd name="connsiteY35" fmla="*/ 50863 h 166704"/>
                  <a:gd name="connsiteX36" fmla="*/ 138991 w 152326"/>
                  <a:gd name="connsiteY36" fmla="*/ 54292 h 166704"/>
                  <a:gd name="connsiteX37" fmla="*/ 147659 w 152326"/>
                  <a:gd name="connsiteY37" fmla="*/ 77819 h 166704"/>
                  <a:gd name="connsiteX38" fmla="*/ 152326 w 152326"/>
                  <a:gd name="connsiteY38" fmla="*/ 102965 h 166704"/>
                  <a:gd name="connsiteX39" fmla="*/ 146897 w 152326"/>
                  <a:gd name="connsiteY39" fmla="*/ 126111 h 166704"/>
                  <a:gd name="connsiteX40" fmla="*/ 130990 w 152326"/>
                  <a:gd name="connsiteY40" fmla="*/ 145732 h 166704"/>
                  <a:gd name="connsiteX41" fmla="*/ 104130 w 152326"/>
                  <a:gd name="connsiteY41" fmla="*/ 160591 h 166704"/>
                  <a:gd name="connsiteX42" fmla="*/ 74316 w 152326"/>
                  <a:gd name="connsiteY42" fmla="*/ 166687 h 166704"/>
                  <a:gd name="connsiteX43" fmla="*/ 50028 w 152326"/>
                  <a:gd name="connsiteY43" fmla="*/ 162020 h 166704"/>
                  <a:gd name="connsiteX44" fmla="*/ 30978 w 152326"/>
                  <a:gd name="connsiteY44" fmla="*/ 147923 h 166704"/>
                  <a:gd name="connsiteX45" fmla="*/ 17738 w 152326"/>
                  <a:gd name="connsiteY45" fmla="*/ 125920 h 166704"/>
                  <a:gd name="connsiteX46" fmla="*/ 14118 w 152326"/>
                  <a:gd name="connsiteY46" fmla="*/ 117062 h 166704"/>
                  <a:gd name="connsiteX47" fmla="*/ 10308 w 152326"/>
                  <a:gd name="connsiteY47" fmla="*/ 107537 h 166704"/>
                  <a:gd name="connsiteX48" fmla="*/ 6689 w 152326"/>
                  <a:gd name="connsiteY48" fmla="*/ 97346 h 166704"/>
                  <a:gd name="connsiteX49" fmla="*/ 3927 w 152326"/>
                  <a:gd name="connsiteY49" fmla="*/ 87916 h 16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2326" h="166704">
                    <a:moveTo>
                      <a:pt x="3927" y="87916"/>
                    </a:moveTo>
                    <a:cubicBezTo>
                      <a:pt x="1135" y="79801"/>
                      <a:pt x="-187" y="71254"/>
                      <a:pt x="21" y="62675"/>
                    </a:cubicBezTo>
                    <a:cubicBezTo>
                      <a:pt x="268" y="54764"/>
                      <a:pt x="2217" y="46999"/>
                      <a:pt x="5736" y="39910"/>
                    </a:cubicBezTo>
                    <a:cubicBezTo>
                      <a:pt x="9605" y="32543"/>
                      <a:pt x="14956" y="26057"/>
                      <a:pt x="21453" y="20860"/>
                    </a:cubicBezTo>
                    <a:cubicBezTo>
                      <a:pt x="38454" y="8070"/>
                      <a:pt x="58962" y="791"/>
                      <a:pt x="80222" y="0"/>
                    </a:cubicBezTo>
                    <a:cubicBezTo>
                      <a:pt x="88280" y="52"/>
                      <a:pt x="96258" y="1602"/>
                      <a:pt x="103749" y="4572"/>
                    </a:cubicBezTo>
                    <a:cubicBezTo>
                      <a:pt x="109484" y="6815"/>
                      <a:pt x="114655" y="10295"/>
                      <a:pt x="118893" y="14764"/>
                    </a:cubicBezTo>
                    <a:cubicBezTo>
                      <a:pt x="121987" y="18004"/>
                      <a:pt x="124615" y="21659"/>
                      <a:pt x="126704" y="25622"/>
                    </a:cubicBezTo>
                    <a:cubicBezTo>
                      <a:pt x="127467" y="27118"/>
                      <a:pt x="127467" y="28889"/>
                      <a:pt x="126704" y="30385"/>
                    </a:cubicBezTo>
                    <a:cubicBezTo>
                      <a:pt x="125944" y="31857"/>
                      <a:pt x="124648" y="32982"/>
                      <a:pt x="123084" y="33528"/>
                    </a:cubicBezTo>
                    <a:lnTo>
                      <a:pt x="105749" y="39910"/>
                    </a:lnTo>
                    <a:cubicBezTo>
                      <a:pt x="104399" y="40422"/>
                      <a:pt x="102908" y="40422"/>
                      <a:pt x="101558" y="39910"/>
                    </a:cubicBezTo>
                    <a:cubicBezTo>
                      <a:pt x="100463" y="39555"/>
                      <a:pt x="99456" y="38970"/>
                      <a:pt x="98605" y="38195"/>
                    </a:cubicBezTo>
                    <a:lnTo>
                      <a:pt x="94986" y="35242"/>
                    </a:lnTo>
                    <a:cubicBezTo>
                      <a:pt x="92555" y="33526"/>
                      <a:pt x="89849" y="32237"/>
                      <a:pt x="86985" y="31433"/>
                    </a:cubicBezTo>
                    <a:cubicBezTo>
                      <a:pt x="82971" y="30214"/>
                      <a:pt x="78797" y="29604"/>
                      <a:pt x="74602" y="29623"/>
                    </a:cubicBezTo>
                    <a:cubicBezTo>
                      <a:pt x="68791" y="29744"/>
                      <a:pt x="63049" y="30906"/>
                      <a:pt x="57648" y="33052"/>
                    </a:cubicBezTo>
                    <a:cubicBezTo>
                      <a:pt x="48097" y="35998"/>
                      <a:pt x="40026" y="42468"/>
                      <a:pt x="35073" y="51149"/>
                    </a:cubicBezTo>
                    <a:cubicBezTo>
                      <a:pt x="30766" y="59536"/>
                      <a:pt x="30145" y="69337"/>
                      <a:pt x="33359" y="78200"/>
                    </a:cubicBezTo>
                    <a:cubicBezTo>
                      <a:pt x="35073" y="83725"/>
                      <a:pt x="37074" y="89535"/>
                      <a:pt x="39264" y="95821"/>
                    </a:cubicBezTo>
                    <a:cubicBezTo>
                      <a:pt x="41455" y="102108"/>
                      <a:pt x="43836" y="107728"/>
                      <a:pt x="46122" y="113062"/>
                    </a:cubicBezTo>
                    <a:cubicBezTo>
                      <a:pt x="49199" y="122927"/>
                      <a:pt x="56387" y="130983"/>
                      <a:pt x="65839" y="135160"/>
                    </a:cubicBezTo>
                    <a:cubicBezTo>
                      <a:pt x="75236" y="138058"/>
                      <a:pt x="85353" y="137553"/>
                      <a:pt x="94414" y="133731"/>
                    </a:cubicBezTo>
                    <a:cubicBezTo>
                      <a:pt x="99339" y="132002"/>
                      <a:pt x="104015" y="129632"/>
                      <a:pt x="108321" y="126683"/>
                    </a:cubicBezTo>
                    <a:cubicBezTo>
                      <a:pt x="112139" y="124224"/>
                      <a:pt x="115387" y="120976"/>
                      <a:pt x="117846" y="117158"/>
                    </a:cubicBezTo>
                    <a:cubicBezTo>
                      <a:pt x="120171" y="113257"/>
                      <a:pt x="121481" y="108836"/>
                      <a:pt x="121656" y="104299"/>
                    </a:cubicBezTo>
                    <a:cubicBezTo>
                      <a:pt x="121736" y="98628"/>
                      <a:pt x="120701" y="92996"/>
                      <a:pt x="118608" y="87725"/>
                    </a:cubicBezTo>
                    <a:lnTo>
                      <a:pt x="118036" y="86011"/>
                    </a:lnTo>
                    <a:lnTo>
                      <a:pt x="91842" y="95536"/>
                    </a:lnTo>
                    <a:cubicBezTo>
                      <a:pt x="90348" y="96155"/>
                      <a:pt x="88669" y="96155"/>
                      <a:pt x="87175" y="95536"/>
                    </a:cubicBezTo>
                    <a:cubicBezTo>
                      <a:pt x="85692" y="94856"/>
                      <a:pt x="84530" y="93627"/>
                      <a:pt x="83937" y="92107"/>
                    </a:cubicBezTo>
                    <a:lnTo>
                      <a:pt x="78412" y="76867"/>
                    </a:lnTo>
                    <a:cubicBezTo>
                      <a:pt x="77748" y="75382"/>
                      <a:pt x="77748" y="73684"/>
                      <a:pt x="78412" y="72199"/>
                    </a:cubicBezTo>
                    <a:cubicBezTo>
                      <a:pt x="79065" y="70697"/>
                      <a:pt x="80304" y="69527"/>
                      <a:pt x="81841" y="68961"/>
                    </a:cubicBezTo>
                    <a:lnTo>
                      <a:pt x="131085" y="50863"/>
                    </a:lnTo>
                    <a:cubicBezTo>
                      <a:pt x="132603" y="50195"/>
                      <a:pt x="134331" y="50195"/>
                      <a:pt x="135848" y="50863"/>
                    </a:cubicBezTo>
                    <a:cubicBezTo>
                      <a:pt x="137342" y="51499"/>
                      <a:pt x="138488" y="52749"/>
                      <a:pt x="138991" y="54292"/>
                    </a:cubicBezTo>
                    <a:lnTo>
                      <a:pt x="147659" y="77819"/>
                    </a:lnTo>
                    <a:cubicBezTo>
                      <a:pt x="150689" y="85859"/>
                      <a:pt x="152269" y="94373"/>
                      <a:pt x="152326" y="102965"/>
                    </a:cubicBezTo>
                    <a:cubicBezTo>
                      <a:pt x="152281" y="110991"/>
                      <a:pt x="150425" y="118902"/>
                      <a:pt x="146897" y="126111"/>
                    </a:cubicBezTo>
                    <a:cubicBezTo>
                      <a:pt x="143077" y="133725"/>
                      <a:pt x="137650" y="140420"/>
                      <a:pt x="130990" y="145732"/>
                    </a:cubicBezTo>
                    <a:cubicBezTo>
                      <a:pt x="122980" y="152226"/>
                      <a:pt x="113887" y="157256"/>
                      <a:pt x="104130" y="160591"/>
                    </a:cubicBezTo>
                    <a:cubicBezTo>
                      <a:pt x="94613" y="164311"/>
                      <a:pt x="84529" y="166373"/>
                      <a:pt x="74316" y="166687"/>
                    </a:cubicBezTo>
                    <a:cubicBezTo>
                      <a:pt x="65979" y="166890"/>
                      <a:pt x="57696" y="165298"/>
                      <a:pt x="50028" y="162020"/>
                    </a:cubicBezTo>
                    <a:cubicBezTo>
                      <a:pt x="42722" y="158773"/>
                      <a:pt x="36218" y="153961"/>
                      <a:pt x="30978" y="147923"/>
                    </a:cubicBezTo>
                    <a:cubicBezTo>
                      <a:pt x="25351" y="141391"/>
                      <a:pt x="20875" y="133951"/>
                      <a:pt x="17738" y="125920"/>
                    </a:cubicBezTo>
                    <a:cubicBezTo>
                      <a:pt x="16595" y="123254"/>
                      <a:pt x="15357" y="120301"/>
                      <a:pt x="14118" y="117062"/>
                    </a:cubicBezTo>
                    <a:cubicBezTo>
                      <a:pt x="12880" y="113824"/>
                      <a:pt x="11547" y="110395"/>
                      <a:pt x="10308" y="107537"/>
                    </a:cubicBezTo>
                    <a:cubicBezTo>
                      <a:pt x="9070" y="104680"/>
                      <a:pt x="7832" y="100679"/>
                      <a:pt x="6689" y="97346"/>
                    </a:cubicBezTo>
                    <a:cubicBezTo>
                      <a:pt x="5546" y="94012"/>
                      <a:pt x="4689" y="90297"/>
                      <a:pt x="3927" y="87916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CEF6F3E2-2BC8-B879-1190-A1A0401DEAB8}"/>
                  </a:ext>
                </a:extLst>
              </p:cNvPr>
              <p:cNvSpPr/>
              <p:nvPr/>
            </p:nvSpPr>
            <p:spPr>
              <a:xfrm>
                <a:off x="8736367" y="2410319"/>
                <a:ext cx="221267" cy="201834"/>
              </a:xfrm>
              <a:custGeom>
                <a:avLst/>
                <a:gdLst>
                  <a:gd name="connsiteX0" fmla="*/ 200110 w 221267"/>
                  <a:gd name="connsiteY0" fmla="*/ 108508 h 201834"/>
                  <a:gd name="connsiteX1" fmla="*/ 206301 w 221267"/>
                  <a:gd name="connsiteY1" fmla="*/ 108508 h 201834"/>
                  <a:gd name="connsiteX2" fmla="*/ 211064 w 221267"/>
                  <a:gd name="connsiteY2" fmla="*/ 112604 h 201834"/>
                  <a:gd name="connsiteX3" fmla="*/ 220589 w 221267"/>
                  <a:gd name="connsiteY3" fmla="*/ 131654 h 201834"/>
                  <a:gd name="connsiteX4" fmla="*/ 220589 w 221267"/>
                  <a:gd name="connsiteY4" fmla="*/ 137941 h 201834"/>
                  <a:gd name="connsiteX5" fmla="*/ 216588 w 221267"/>
                  <a:gd name="connsiteY5" fmla="*/ 142608 h 201834"/>
                  <a:gd name="connsiteX6" fmla="*/ 98002 w 221267"/>
                  <a:gd name="connsiteY6" fmla="*/ 201187 h 201834"/>
                  <a:gd name="connsiteX7" fmla="*/ 91811 w 221267"/>
                  <a:gd name="connsiteY7" fmla="*/ 201187 h 201834"/>
                  <a:gd name="connsiteX8" fmla="*/ 87143 w 221267"/>
                  <a:gd name="connsiteY8" fmla="*/ 197186 h 201834"/>
                  <a:gd name="connsiteX9" fmla="*/ 752 w 221267"/>
                  <a:gd name="connsiteY9" fmla="*/ 22402 h 201834"/>
                  <a:gd name="connsiteX10" fmla="*/ 4466 w 221267"/>
                  <a:gd name="connsiteY10" fmla="*/ 11449 h 201834"/>
                  <a:gd name="connsiteX11" fmla="*/ 26469 w 221267"/>
                  <a:gd name="connsiteY11" fmla="*/ 685 h 201834"/>
                  <a:gd name="connsiteX12" fmla="*/ 32660 w 221267"/>
                  <a:gd name="connsiteY12" fmla="*/ 685 h 201834"/>
                  <a:gd name="connsiteX13" fmla="*/ 37328 w 221267"/>
                  <a:gd name="connsiteY13" fmla="*/ 4686 h 201834"/>
                  <a:gd name="connsiteX14" fmla="*/ 110575 w 221267"/>
                  <a:gd name="connsiteY14" fmla="*/ 15299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67" h="201834">
                    <a:moveTo>
                      <a:pt x="200110" y="108508"/>
                    </a:moveTo>
                    <a:cubicBezTo>
                      <a:pt x="202085" y="107655"/>
                      <a:pt x="204325" y="107655"/>
                      <a:pt x="206301" y="108508"/>
                    </a:cubicBezTo>
                    <a:cubicBezTo>
                      <a:pt x="208375" y="109177"/>
                      <a:pt x="210092" y="110654"/>
                      <a:pt x="211064" y="112604"/>
                    </a:cubicBezTo>
                    <a:lnTo>
                      <a:pt x="220589" y="131654"/>
                    </a:lnTo>
                    <a:cubicBezTo>
                      <a:pt x="221493" y="133652"/>
                      <a:pt x="221493" y="135943"/>
                      <a:pt x="220589" y="137941"/>
                    </a:cubicBezTo>
                    <a:cubicBezTo>
                      <a:pt x="219949" y="139978"/>
                      <a:pt x="218503" y="141664"/>
                      <a:pt x="216588" y="142608"/>
                    </a:cubicBezTo>
                    <a:lnTo>
                      <a:pt x="98002" y="201187"/>
                    </a:lnTo>
                    <a:cubicBezTo>
                      <a:pt x="96029" y="202051"/>
                      <a:pt x="93784" y="202051"/>
                      <a:pt x="91811" y="201187"/>
                    </a:cubicBezTo>
                    <a:cubicBezTo>
                      <a:pt x="89756" y="200578"/>
                      <a:pt x="88059" y="199123"/>
                      <a:pt x="87143" y="197186"/>
                    </a:cubicBezTo>
                    <a:lnTo>
                      <a:pt x="752" y="22402"/>
                    </a:lnTo>
                    <a:cubicBezTo>
                      <a:pt x="-1080" y="18342"/>
                      <a:pt x="543" y="13557"/>
                      <a:pt x="4466" y="11449"/>
                    </a:cubicBezTo>
                    <a:lnTo>
                      <a:pt x="26469" y="685"/>
                    </a:lnTo>
                    <a:cubicBezTo>
                      <a:pt x="28432" y="-228"/>
                      <a:pt x="30698" y="-228"/>
                      <a:pt x="32660" y="685"/>
                    </a:cubicBezTo>
                    <a:cubicBezTo>
                      <a:pt x="34698" y="1325"/>
                      <a:pt x="36384" y="2770"/>
                      <a:pt x="37328" y="4686"/>
                    </a:cubicBezTo>
                    <a:lnTo>
                      <a:pt x="110575" y="152990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47A645A-2EDA-56B9-ED5F-8C97A62FF95E}"/>
                  </a:ext>
                </a:extLst>
              </p:cNvPr>
              <p:cNvSpPr/>
              <p:nvPr/>
            </p:nvSpPr>
            <p:spPr>
              <a:xfrm>
                <a:off x="7176257" y="1980853"/>
                <a:ext cx="212753" cy="223843"/>
              </a:xfrm>
              <a:custGeom>
                <a:avLst/>
                <a:gdLst>
                  <a:gd name="connsiteX0" fmla="*/ 119063 w 212753"/>
                  <a:gd name="connsiteY0" fmla="*/ 214601 h 223843"/>
                  <a:gd name="connsiteX1" fmla="*/ 113252 w 212753"/>
                  <a:gd name="connsiteY1" fmla="*/ 209267 h 223843"/>
                  <a:gd name="connsiteX2" fmla="*/ 111633 w 212753"/>
                  <a:gd name="connsiteY2" fmla="*/ 204410 h 223843"/>
                  <a:gd name="connsiteX3" fmla="*/ 96488 w 212753"/>
                  <a:gd name="connsiteY3" fmla="*/ 135925 h 223843"/>
                  <a:gd name="connsiteX4" fmla="*/ 36576 w 212753"/>
                  <a:gd name="connsiteY4" fmla="*/ 172120 h 223843"/>
                  <a:gd name="connsiteX5" fmla="*/ 32004 w 212753"/>
                  <a:gd name="connsiteY5" fmla="*/ 174406 h 223843"/>
                  <a:gd name="connsiteX6" fmla="*/ 24098 w 212753"/>
                  <a:gd name="connsiteY6" fmla="*/ 173739 h 223843"/>
                  <a:gd name="connsiteX7" fmla="*/ 4191 w 212753"/>
                  <a:gd name="connsiteY7" fmla="*/ 165262 h 223843"/>
                  <a:gd name="connsiteX8" fmla="*/ 572 w 212753"/>
                  <a:gd name="connsiteY8" fmla="*/ 161357 h 223843"/>
                  <a:gd name="connsiteX9" fmla="*/ 572 w 212753"/>
                  <a:gd name="connsiteY9" fmla="*/ 156118 h 223843"/>
                  <a:gd name="connsiteX10" fmla="*/ 2381 w 212753"/>
                  <a:gd name="connsiteY10" fmla="*/ 153737 h 223843"/>
                  <a:gd name="connsiteX11" fmla="*/ 89154 w 212753"/>
                  <a:gd name="connsiteY11" fmla="*/ 101540 h 223843"/>
                  <a:gd name="connsiteX12" fmla="*/ 68294 w 212753"/>
                  <a:gd name="connsiteY12" fmla="*/ 7147 h 223843"/>
                  <a:gd name="connsiteX13" fmla="*/ 68294 w 212753"/>
                  <a:gd name="connsiteY13" fmla="*/ 4194 h 223843"/>
                  <a:gd name="connsiteX14" fmla="*/ 72104 w 212753"/>
                  <a:gd name="connsiteY14" fmla="*/ 575 h 223843"/>
                  <a:gd name="connsiteX15" fmla="*/ 77438 w 212753"/>
                  <a:gd name="connsiteY15" fmla="*/ 575 h 223843"/>
                  <a:gd name="connsiteX16" fmla="*/ 97250 w 212753"/>
                  <a:gd name="connsiteY16" fmla="*/ 9147 h 223843"/>
                  <a:gd name="connsiteX17" fmla="*/ 103156 w 212753"/>
                  <a:gd name="connsiteY17" fmla="*/ 14481 h 223843"/>
                  <a:gd name="connsiteX18" fmla="*/ 104680 w 212753"/>
                  <a:gd name="connsiteY18" fmla="*/ 19339 h 223843"/>
                  <a:gd name="connsiteX19" fmla="*/ 118967 w 212753"/>
                  <a:gd name="connsiteY19" fmla="*/ 84680 h 223843"/>
                  <a:gd name="connsiteX20" fmla="*/ 176117 w 212753"/>
                  <a:gd name="connsiteY20" fmla="*/ 50009 h 223843"/>
                  <a:gd name="connsiteX21" fmla="*/ 180785 w 212753"/>
                  <a:gd name="connsiteY21" fmla="*/ 47819 h 223843"/>
                  <a:gd name="connsiteX22" fmla="*/ 188595 w 212753"/>
                  <a:gd name="connsiteY22" fmla="*/ 48390 h 223843"/>
                  <a:gd name="connsiteX23" fmla="*/ 208502 w 212753"/>
                  <a:gd name="connsiteY23" fmla="*/ 56867 h 223843"/>
                  <a:gd name="connsiteX24" fmla="*/ 212217 w 212753"/>
                  <a:gd name="connsiteY24" fmla="*/ 60773 h 223843"/>
                  <a:gd name="connsiteX25" fmla="*/ 212217 w 212753"/>
                  <a:gd name="connsiteY25" fmla="*/ 66011 h 223843"/>
                  <a:gd name="connsiteX26" fmla="*/ 210407 w 212753"/>
                  <a:gd name="connsiteY26" fmla="*/ 68393 h 223843"/>
                  <a:gd name="connsiteX27" fmla="*/ 126683 w 212753"/>
                  <a:gd name="connsiteY27" fmla="*/ 118970 h 223843"/>
                  <a:gd name="connsiteX28" fmla="*/ 148495 w 212753"/>
                  <a:gd name="connsiteY28" fmla="*/ 216697 h 223843"/>
                  <a:gd name="connsiteX29" fmla="*/ 148495 w 212753"/>
                  <a:gd name="connsiteY29" fmla="*/ 219650 h 223843"/>
                  <a:gd name="connsiteX30" fmla="*/ 144685 w 212753"/>
                  <a:gd name="connsiteY30" fmla="*/ 223269 h 223843"/>
                  <a:gd name="connsiteX31" fmla="*/ 139351 w 212753"/>
                  <a:gd name="connsiteY31" fmla="*/ 223269 h 22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2753" h="223843">
                    <a:moveTo>
                      <a:pt x="119063" y="214601"/>
                    </a:moveTo>
                    <a:cubicBezTo>
                      <a:pt x="116446" y="213746"/>
                      <a:pt x="114327" y="211801"/>
                      <a:pt x="113252" y="209267"/>
                    </a:cubicBezTo>
                    <a:cubicBezTo>
                      <a:pt x="112490" y="207077"/>
                      <a:pt x="111919" y="205457"/>
                      <a:pt x="111633" y="204410"/>
                    </a:cubicBezTo>
                    <a:lnTo>
                      <a:pt x="96488" y="135925"/>
                    </a:lnTo>
                    <a:lnTo>
                      <a:pt x="36576" y="172120"/>
                    </a:lnTo>
                    <a:lnTo>
                      <a:pt x="32004" y="174406"/>
                    </a:lnTo>
                    <a:cubicBezTo>
                      <a:pt x="29397" y="175344"/>
                      <a:pt x="26511" y="175101"/>
                      <a:pt x="24098" y="173739"/>
                    </a:cubicBezTo>
                    <a:lnTo>
                      <a:pt x="4191" y="165262"/>
                    </a:lnTo>
                    <a:cubicBezTo>
                      <a:pt x="2495" y="164519"/>
                      <a:pt x="1183" y="163105"/>
                      <a:pt x="572" y="161357"/>
                    </a:cubicBezTo>
                    <a:cubicBezTo>
                      <a:pt x="-191" y="159694"/>
                      <a:pt x="-191" y="157781"/>
                      <a:pt x="572" y="156118"/>
                    </a:cubicBezTo>
                    <a:cubicBezTo>
                      <a:pt x="992" y="155201"/>
                      <a:pt x="1610" y="154388"/>
                      <a:pt x="2381" y="153737"/>
                    </a:cubicBezTo>
                    <a:lnTo>
                      <a:pt x="89154" y="101540"/>
                    </a:lnTo>
                    <a:lnTo>
                      <a:pt x="68294" y="7147"/>
                    </a:lnTo>
                    <a:cubicBezTo>
                      <a:pt x="68089" y="6173"/>
                      <a:pt x="68089" y="5168"/>
                      <a:pt x="68294" y="4194"/>
                    </a:cubicBezTo>
                    <a:cubicBezTo>
                      <a:pt x="68975" y="2489"/>
                      <a:pt x="70367" y="1167"/>
                      <a:pt x="72104" y="575"/>
                    </a:cubicBezTo>
                    <a:cubicBezTo>
                      <a:pt x="73800" y="-192"/>
                      <a:pt x="75743" y="-192"/>
                      <a:pt x="77438" y="575"/>
                    </a:cubicBezTo>
                    <a:lnTo>
                      <a:pt x="97250" y="9147"/>
                    </a:lnTo>
                    <a:cubicBezTo>
                      <a:pt x="99903" y="9978"/>
                      <a:pt x="102060" y="11927"/>
                      <a:pt x="103156" y="14481"/>
                    </a:cubicBezTo>
                    <a:cubicBezTo>
                      <a:pt x="103823" y="16672"/>
                      <a:pt x="104394" y="18291"/>
                      <a:pt x="104680" y="19339"/>
                    </a:cubicBezTo>
                    <a:lnTo>
                      <a:pt x="118967" y="84680"/>
                    </a:lnTo>
                    <a:lnTo>
                      <a:pt x="176117" y="50009"/>
                    </a:lnTo>
                    <a:cubicBezTo>
                      <a:pt x="177070" y="49438"/>
                      <a:pt x="178689" y="48771"/>
                      <a:pt x="180785" y="47819"/>
                    </a:cubicBezTo>
                    <a:cubicBezTo>
                      <a:pt x="183336" y="46785"/>
                      <a:pt x="186222" y="46997"/>
                      <a:pt x="188595" y="48390"/>
                    </a:cubicBezTo>
                    <a:lnTo>
                      <a:pt x="208502" y="56867"/>
                    </a:lnTo>
                    <a:cubicBezTo>
                      <a:pt x="210203" y="57634"/>
                      <a:pt x="211536" y="59036"/>
                      <a:pt x="212217" y="60773"/>
                    </a:cubicBezTo>
                    <a:cubicBezTo>
                      <a:pt x="212932" y="62446"/>
                      <a:pt x="212932" y="64338"/>
                      <a:pt x="212217" y="66011"/>
                    </a:cubicBezTo>
                    <a:cubicBezTo>
                      <a:pt x="211863" y="66967"/>
                      <a:pt x="211233" y="67796"/>
                      <a:pt x="210407" y="68393"/>
                    </a:cubicBezTo>
                    <a:lnTo>
                      <a:pt x="126683" y="118970"/>
                    </a:lnTo>
                    <a:lnTo>
                      <a:pt x="148495" y="216697"/>
                    </a:lnTo>
                    <a:cubicBezTo>
                      <a:pt x="148701" y="217670"/>
                      <a:pt x="148701" y="218676"/>
                      <a:pt x="148495" y="219650"/>
                    </a:cubicBezTo>
                    <a:cubicBezTo>
                      <a:pt x="147765" y="221320"/>
                      <a:pt x="146391" y="222626"/>
                      <a:pt x="144685" y="223269"/>
                    </a:cubicBezTo>
                    <a:cubicBezTo>
                      <a:pt x="142989" y="224035"/>
                      <a:pt x="141046" y="224035"/>
                      <a:pt x="139351" y="22326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034F19A8-5064-66E6-97C8-965750CCEABB}"/>
                  </a:ext>
                </a:extLst>
              </p:cNvPr>
              <p:cNvSpPr/>
              <p:nvPr/>
            </p:nvSpPr>
            <p:spPr>
              <a:xfrm>
                <a:off x="9114631" y="2049221"/>
                <a:ext cx="166665" cy="189300"/>
              </a:xfrm>
              <a:custGeom>
                <a:avLst/>
                <a:gdLst>
                  <a:gd name="connsiteX0" fmla="*/ 4250 w 166665"/>
                  <a:gd name="connsiteY0" fmla="*/ 158901 h 189300"/>
                  <a:gd name="connsiteX1" fmla="*/ 535 w 166665"/>
                  <a:gd name="connsiteY1" fmla="*/ 155567 h 189300"/>
                  <a:gd name="connsiteX2" fmla="*/ 535 w 166665"/>
                  <a:gd name="connsiteY2" fmla="*/ 150614 h 189300"/>
                  <a:gd name="connsiteX3" fmla="*/ 54161 w 166665"/>
                  <a:gd name="connsiteY3" fmla="*/ 4120 h 189300"/>
                  <a:gd name="connsiteX4" fmla="*/ 57590 w 166665"/>
                  <a:gd name="connsiteY4" fmla="*/ 500 h 189300"/>
                  <a:gd name="connsiteX5" fmla="*/ 62543 w 166665"/>
                  <a:gd name="connsiteY5" fmla="*/ 500 h 189300"/>
                  <a:gd name="connsiteX6" fmla="*/ 129218 w 166665"/>
                  <a:gd name="connsiteY6" fmla="*/ 25075 h 189300"/>
                  <a:gd name="connsiteX7" fmla="*/ 151887 w 166665"/>
                  <a:gd name="connsiteY7" fmla="*/ 38314 h 189300"/>
                  <a:gd name="connsiteX8" fmla="*/ 163508 w 166665"/>
                  <a:gd name="connsiteY8" fmla="*/ 55174 h 189300"/>
                  <a:gd name="connsiteX9" fmla="*/ 166651 w 166665"/>
                  <a:gd name="connsiteY9" fmla="*/ 72795 h 189300"/>
                  <a:gd name="connsiteX10" fmla="*/ 163889 w 166665"/>
                  <a:gd name="connsiteY10" fmla="*/ 88416 h 189300"/>
                  <a:gd name="connsiteX11" fmla="*/ 157602 w 166665"/>
                  <a:gd name="connsiteY11" fmla="*/ 99846 h 189300"/>
                  <a:gd name="connsiteX12" fmla="*/ 149887 w 166665"/>
                  <a:gd name="connsiteY12" fmla="*/ 107275 h 189300"/>
                  <a:gd name="connsiteX13" fmla="*/ 142362 w 166665"/>
                  <a:gd name="connsiteY13" fmla="*/ 111657 h 189300"/>
                  <a:gd name="connsiteX14" fmla="*/ 136933 w 166665"/>
                  <a:gd name="connsiteY14" fmla="*/ 113467 h 189300"/>
                  <a:gd name="connsiteX15" fmla="*/ 144934 w 166665"/>
                  <a:gd name="connsiteY15" fmla="*/ 131755 h 189300"/>
                  <a:gd name="connsiteX16" fmla="*/ 142743 w 166665"/>
                  <a:gd name="connsiteY16" fmla="*/ 155948 h 189300"/>
                  <a:gd name="connsiteX17" fmla="*/ 133218 w 166665"/>
                  <a:gd name="connsiteY17" fmla="*/ 171950 h 189300"/>
                  <a:gd name="connsiteX18" fmla="*/ 118264 w 166665"/>
                  <a:gd name="connsiteY18" fmla="*/ 183856 h 189300"/>
                  <a:gd name="connsiteX19" fmla="*/ 99214 w 166665"/>
                  <a:gd name="connsiteY19" fmla="*/ 189190 h 189300"/>
                  <a:gd name="connsiteX20" fmla="*/ 76544 w 166665"/>
                  <a:gd name="connsiteY20" fmla="*/ 185666 h 189300"/>
                  <a:gd name="connsiteX21" fmla="*/ 132837 w 166665"/>
                  <a:gd name="connsiteY21" fmla="*/ 78034 h 189300"/>
                  <a:gd name="connsiteX22" fmla="*/ 132170 w 166665"/>
                  <a:gd name="connsiteY22" fmla="*/ 62984 h 189300"/>
                  <a:gd name="connsiteX23" fmla="*/ 116645 w 166665"/>
                  <a:gd name="connsiteY23" fmla="*/ 52221 h 189300"/>
                  <a:gd name="connsiteX24" fmla="*/ 76544 w 166665"/>
                  <a:gd name="connsiteY24" fmla="*/ 37552 h 189300"/>
                  <a:gd name="connsiteX25" fmla="*/ 63686 w 166665"/>
                  <a:gd name="connsiteY25" fmla="*/ 72128 h 189300"/>
                  <a:gd name="connsiteX26" fmla="*/ 103786 w 166665"/>
                  <a:gd name="connsiteY26" fmla="*/ 86797 h 189300"/>
                  <a:gd name="connsiteX27" fmla="*/ 122836 w 166665"/>
                  <a:gd name="connsiteY27" fmla="*/ 88702 h 189300"/>
                  <a:gd name="connsiteX28" fmla="*/ 132837 w 166665"/>
                  <a:gd name="connsiteY28" fmla="*/ 78034 h 189300"/>
                  <a:gd name="connsiteX29" fmla="*/ 39111 w 166665"/>
                  <a:gd name="connsiteY29" fmla="*/ 139565 h 189300"/>
                  <a:gd name="connsiteX30" fmla="*/ 81021 w 166665"/>
                  <a:gd name="connsiteY30" fmla="*/ 154900 h 189300"/>
                  <a:gd name="connsiteX31" fmla="*/ 101214 w 166665"/>
                  <a:gd name="connsiteY31" fmla="*/ 156329 h 189300"/>
                  <a:gd name="connsiteX32" fmla="*/ 111641 w 166665"/>
                  <a:gd name="connsiteY32" fmla="*/ 128445 h 189300"/>
                  <a:gd name="connsiteX33" fmla="*/ 111311 w 166665"/>
                  <a:gd name="connsiteY33" fmla="*/ 127754 h 189300"/>
                  <a:gd name="connsiteX34" fmla="*/ 95213 w 166665"/>
                  <a:gd name="connsiteY34" fmla="*/ 115753 h 189300"/>
                  <a:gd name="connsiteX35" fmla="*/ 53303 w 166665"/>
                  <a:gd name="connsiteY35" fmla="*/ 100703 h 18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665" h="189300">
                    <a:moveTo>
                      <a:pt x="4250" y="158901"/>
                    </a:moveTo>
                    <a:cubicBezTo>
                      <a:pt x="2592" y="158371"/>
                      <a:pt x="1241" y="157158"/>
                      <a:pt x="535" y="155567"/>
                    </a:cubicBezTo>
                    <a:cubicBezTo>
                      <a:pt x="-178" y="153993"/>
                      <a:pt x="-178" y="152188"/>
                      <a:pt x="535" y="150614"/>
                    </a:cubicBezTo>
                    <a:lnTo>
                      <a:pt x="54161" y="4120"/>
                    </a:lnTo>
                    <a:cubicBezTo>
                      <a:pt x="54793" y="2515"/>
                      <a:pt x="56022" y="1218"/>
                      <a:pt x="57590" y="500"/>
                    </a:cubicBezTo>
                    <a:cubicBezTo>
                      <a:pt x="59173" y="-167"/>
                      <a:pt x="60959" y="-167"/>
                      <a:pt x="62543" y="500"/>
                    </a:cubicBezTo>
                    <a:lnTo>
                      <a:pt x="129218" y="25075"/>
                    </a:lnTo>
                    <a:cubicBezTo>
                      <a:pt x="137633" y="27819"/>
                      <a:pt x="145362" y="32334"/>
                      <a:pt x="151887" y="38314"/>
                    </a:cubicBezTo>
                    <a:cubicBezTo>
                      <a:pt x="156889" y="43067"/>
                      <a:pt x="160846" y="48809"/>
                      <a:pt x="163508" y="55174"/>
                    </a:cubicBezTo>
                    <a:cubicBezTo>
                      <a:pt x="165736" y="60774"/>
                      <a:pt x="166805" y="66769"/>
                      <a:pt x="166651" y="72795"/>
                    </a:cubicBezTo>
                    <a:cubicBezTo>
                      <a:pt x="166592" y="78118"/>
                      <a:pt x="165659" y="83395"/>
                      <a:pt x="163889" y="88416"/>
                    </a:cubicBezTo>
                    <a:cubicBezTo>
                      <a:pt x="162457" y="92555"/>
                      <a:pt x="160332" y="96420"/>
                      <a:pt x="157602" y="99846"/>
                    </a:cubicBezTo>
                    <a:cubicBezTo>
                      <a:pt x="155426" y="102703"/>
                      <a:pt x="152824" y="105209"/>
                      <a:pt x="149887" y="107275"/>
                    </a:cubicBezTo>
                    <a:cubicBezTo>
                      <a:pt x="147536" y="108991"/>
                      <a:pt x="145015" y="110459"/>
                      <a:pt x="142362" y="111657"/>
                    </a:cubicBezTo>
                    <a:cubicBezTo>
                      <a:pt x="140626" y="112462"/>
                      <a:pt x="138805" y="113070"/>
                      <a:pt x="136933" y="113467"/>
                    </a:cubicBezTo>
                    <a:cubicBezTo>
                      <a:pt x="140737" y="118999"/>
                      <a:pt x="143453" y="125206"/>
                      <a:pt x="144934" y="131755"/>
                    </a:cubicBezTo>
                    <a:cubicBezTo>
                      <a:pt x="146661" y="139855"/>
                      <a:pt x="145898" y="148289"/>
                      <a:pt x="142743" y="155948"/>
                    </a:cubicBezTo>
                    <a:cubicBezTo>
                      <a:pt x="140584" y="161825"/>
                      <a:pt x="137355" y="167250"/>
                      <a:pt x="133218" y="171950"/>
                    </a:cubicBezTo>
                    <a:cubicBezTo>
                      <a:pt x="129014" y="176810"/>
                      <a:pt x="123943" y="180848"/>
                      <a:pt x="118264" y="183856"/>
                    </a:cubicBezTo>
                    <a:cubicBezTo>
                      <a:pt x="112357" y="186948"/>
                      <a:pt x="105867" y="188765"/>
                      <a:pt x="99214" y="189190"/>
                    </a:cubicBezTo>
                    <a:cubicBezTo>
                      <a:pt x="91491" y="189689"/>
                      <a:pt x="83752" y="188486"/>
                      <a:pt x="76544" y="185666"/>
                    </a:cubicBezTo>
                    <a:close/>
                    <a:moveTo>
                      <a:pt x="132837" y="78034"/>
                    </a:moveTo>
                    <a:cubicBezTo>
                      <a:pt x="134993" y="73191"/>
                      <a:pt x="134746" y="67617"/>
                      <a:pt x="132170" y="62984"/>
                    </a:cubicBezTo>
                    <a:cubicBezTo>
                      <a:pt x="128365" y="57740"/>
                      <a:pt x="122890" y="53945"/>
                      <a:pt x="116645" y="52221"/>
                    </a:cubicBezTo>
                    <a:lnTo>
                      <a:pt x="76544" y="37552"/>
                    </a:lnTo>
                    <a:lnTo>
                      <a:pt x="63686" y="72128"/>
                    </a:lnTo>
                    <a:lnTo>
                      <a:pt x="103786" y="86797"/>
                    </a:lnTo>
                    <a:cubicBezTo>
                      <a:pt x="109742" y="89551"/>
                      <a:pt x="116452" y="90222"/>
                      <a:pt x="122836" y="88702"/>
                    </a:cubicBezTo>
                    <a:cubicBezTo>
                      <a:pt x="127627" y="86864"/>
                      <a:pt x="131312" y="82933"/>
                      <a:pt x="132837" y="78034"/>
                    </a:cubicBezTo>
                    <a:close/>
                    <a:moveTo>
                      <a:pt x="39111" y="139565"/>
                    </a:moveTo>
                    <a:lnTo>
                      <a:pt x="81021" y="154900"/>
                    </a:lnTo>
                    <a:cubicBezTo>
                      <a:pt x="87352" y="157825"/>
                      <a:pt x="94534" y="158333"/>
                      <a:pt x="101214" y="156329"/>
                    </a:cubicBezTo>
                    <a:cubicBezTo>
                      <a:pt x="111793" y="151509"/>
                      <a:pt x="116462" y="139025"/>
                      <a:pt x="111641" y="128445"/>
                    </a:cubicBezTo>
                    <a:cubicBezTo>
                      <a:pt x="111535" y="128213"/>
                      <a:pt x="111425" y="127983"/>
                      <a:pt x="111311" y="127754"/>
                    </a:cubicBezTo>
                    <a:cubicBezTo>
                      <a:pt x="107633" y="121882"/>
                      <a:pt x="101890" y="117601"/>
                      <a:pt x="95213" y="115753"/>
                    </a:cubicBezTo>
                    <a:lnTo>
                      <a:pt x="53303" y="10070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460E476-9AB9-7001-3DB3-C90D1EA50F0F}"/>
                  </a:ext>
                </a:extLst>
              </p:cNvPr>
              <p:cNvSpPr/>
              <p:nvPr/>
            </p:nvSpPr>
            <p:spPr>
              <a:xfrm>
                <a:off x="8244514" y="1808517"/>
                <a:ext cx="198224" cy="209843"/>
              </a:xfrm>
              <a:custGeom>
                <a:avLst/>
                <a:gdLst>
                  <a:gd name="connsiteX0" fmla="*/ 110461 w 198224"/>
                  <a:gd name="connsiteY0" fmla="*/ 222 h 209843"/>
                  <a:gd name="connsiteX1" fmla="*/ 105508 w 198224"/>
                  <a:gd name="connsiteY1" fmla="*/ 984 h 209843"/>
                  <a:gd name="connsiteX2" fmla="*/ 88935 w 198224"/>
                  <a:gd name="connsiteY2" fmla="*/ 11367 h 209843"/>
                  <a:gd name="connsiteX3" fmla="*/ 85982 w 198224"/>
                  <a:gd name="connsiteY3" fmla="*/ 15462 h 209843"/>
                  <a:gd name="connsiteX4" fmla="*/ 86839 w 198224"/>
                  <a:gd name="connsiteY4" fmla="*/ 20415 h 209843"/>
                  <a:gd name="connsiteX5" fmla="*/ 139036 w 198224"/>
                  <a:gd name="connsiteY5" fmla="*/ 105093 h 209843"/>
                  <a:gd name="connsiteX6" fmla="*/ 28451 w 198224"/>
                  <a:gd name="connsiteY6" fmla="*/ 55658 h 209843"/>
                  <a:gd name="connsiteX7" fmla="*/ 23974 w 198224"/>
                  <a:gd name="connsiteY7" fmla="*/ 54420 h 209843"/>
                  <a:gd name="connsiteX8" fmla="*/ 17402 w 198224"/>
                  <a:gd name="connsiteY8" fmla="*/ 55848 h 209843"/>
                  <a:gd name="connsiteX9" fmla="*/ 3019 w 198224"/>
                  <a:gd name="connsiteY9" fmla="*/ 64897 h 209843"/>
                  <a:gd name="connsiteX10" fmla="*/ 162 w 198224"/>
                  <a:gd name="connsiteY10" fmla="*/ 68993 h 209843"/>
                  <a:gd name="connsiteX11" fmla="*/ 924 w 198224"/>
                  <a:gd name="connsiteY11" fmla="*/ 73946 h 209843"/>
                  <a:gd name="connsiteX12" fmla="*/ 83886 w 198224"/>
                  <a:gd name="connsiteY12" fmla="*/ 206724 h 209843"/>
                  <a:gd name="connsiteX13" fmla="*/ 87982 w 198224"/>
                  <a:gd name="connsiteY13" fmla="*/ 209677 h 209843"/>
                  <a:gd name="connsiteX14" fmla="*/ 92935 w 198224"/>
                  <a:gd name="connsiteY14" fmla="*/ 208820 h 209843"/>
                  <a:gd name="connsiteX15" fmla="*/ 109604 w 198224"/>
                  <a:gd name="connsiteY15" fmla="*/ 198533 h 209843"/>
                  <a:gd name="connsiteX16" fmla="*/ 112461 w 198224"/>
                  <a:gd name="connsiteY16" fmla="*/ 194437 h 209843"/>
                  <a:gd name="connsiteX17" fmla="*/ 111699 w 198224"/>
                  <a:gd name="connsiteY17" fmla="*/ 189484 h 209843"/>
                  <a:gd name="connsiteX18" fmla="*/ 58740 w 198224"/>
                  <a:gd name="connsiteY18" fmla="*/ 104807 h 209843"/>
                  <a:gd name="connsiteX19" fmla="*/ 169802 w 198224"/>
                  <a:gd name="connsiteY19" fmla="*/ 154337 h 209843"/>
                  <a:gd name="connsiteX20" fmla="*/ 174279 w 198224"/>
                  <a:gd name="connsiteY20" fmla="*/ 155575 h 209843"/>
                  <a:gd name="connsiteX21" fmla="*/ 180756 w 198224"/>
                  <a:gd name="connsiteY21" fmla="*/ 154146 h 209843"/>
                  <a:gd name="connsiteX22" fmla="*/ 195138 w 198224"/>
                  <a:gd name="connsiteY22" fmla="*/ 144621 h 209843"/>
                  <a:gd name="connsiteX23" fmla="*/ 197996 w 198224"/>
                  <a:gd name="connsiteY23" fmla="*/ 140526 h 209843"/>
                  <a:gd name="connsiteX24" fmla="*/ 197234 w 198224"/>
                  <a:gd name="connsiteY24" fmla="*/ 135668 h 209843"/>
                  <a:gd name="connsiteX25" fmla="*/ 114271 w 198224"/>
                  <a:gd name="connsiteY25" fmla="*/ 3080 h 209843"/>
                  <a:gd name="connsiteX26" fmla="*/ 110461 w 198224"/>
                  <a:gd name="connsiteY26" fmla="*/ 222 h 20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8224" h="209843">
                    <a:moveTo>
                      <a:pt x="110461" y="222"/>
                    </a:moveTo>
                    <a:cubicBezTo>
                      <a:pt x="108777" y="-245"/>
                      <a:pt x="106974" y="32"/>
                      <a:pt x="105508" y="984"/>
                    </a:cubicBezTo>
                    <a:lnTo>
                      <a:pt x="88935" y="11367"/>
                    </a:lnTo>
                    <a:cubicBezTo>
                      <a:pt x="87444" y="12284"/>
                      <a:pt x="86382" y="13758"/>
                      <a:pt x="85982" y="15462"/>
                    </a:cubicBezTo>
                    <a:cubicBezTo>
                      <a:pt x="85589" y="17161"/>
                      <a:pt x="85898" y="18947"/>
                      <a:pt x="86839" y="20415"/>
                    </a:cubicBezTo>
                    <a:lnTo>
                      <a:pt x="139036" y="105093"/>
                    </a:lnTo>
                    <a:lnTo>
                      <a:pt x="28451" y="55658"/>
                    </a:lnTo>
                    <a:cubicBezTo>
                      <a:pt x="26986" y="55153"/>
                      <a:pt x="25491" y="54739"/>
                      <a:pt x="23974" y="54420"/>
                    </a:cubicBezTo>
                    <a:cubicBezTo>
                      <a:pt x="21680" y="54003"/>
                      <a:pt x="19315" y="54517"/>
                      <a:pt x="17402" y="55848"/>
                    </a:cubicBezTo>
                    <a:lnTo>
                      <a:pt x="3019" y="64897"/>
                    </a:lnTo>
                    <a:cubicBezTo>
                      <a:pt x="1550" y="65818"/>
                      <a:pt x="518" y="67296"/>
                      <a:pt x="162" y="68993"/>
                    </a:cubicBezTo>
                    <a:cubicBezTo>
                      <a:pt x="-209" y="70681"/>
                      <a:pt x="63" y="72447"/>
                      <a:pt x="924" y="73946"/>
                    </a:cubicBezTo>
                    <a:lnTo>
                      <a:pt x="83886" y="206724"/>
                    </a:lnTo>
                    <a:cubicBezTo>
                      <a:pt x="84804" y="208215"/>
                      <a:pt x="86278" y="209278"/>
                      <a:pt x="87982" y="209677"/>
                    </a:cubicBezTo>
                    <a:cubicBezTo>
                      <a:pt x="89681" y="210070"/>
                      <a:pt x="91467" y="209761"/>
                      <a:pt x="92935" y="208820"/>
                    </a:cubicBezTo>
                    <a:lnTo>
                      <a:pt x="109604" y="198533"/>
                    </a:lnTo>
                    <a:cubicBezTo>
                      <a:pt x="111098" y="197638"/>
                      <a:pt x="112137" y="196148"/>
                      <a:pt x="112461" y="194437"/>
                    </a:cubicBezTo>
                    <a:cubicBezTo>
                      <a:pt x="112893" y="192751"/>
                      <a:pt x="112618" y="190962"/>
                      <a:pt x="111699" y="189484"/>
                    </a:cubicBezTo>
                    <a:lnTo>
                      <a:pt x="58740" y="104807"/>
                    </a:lnTo>
                    <a:lnTo>
                      <a:pt x="169802" y="154337"/>
                    </a:lnTo>
                    <a:cubicBezTo>
                      <a:pt x="171267" y="154842"/>
                      <a:pt x="172762" y="155256"/>
                      <a:pt x="174279" y="155575"/>
                    </a:cubicBezTo>
                    <a:cubicBezTo>
                      <a:pt x="176542" y="155998"/>
                      <a:pt x="178880" y="155483"/>
                      <a:pt x="180756" y="154146"/>
                    </a:cubicBezTo>
                    <a:lnTo>
                      <a:pt x="195138" y="144621"/>
                    </a:lnTo>
                    <a:cubicBezTo>
                      <a:pt x="196632" y="143727"/>
                      <a:pt x="197672" y="142236"/>
                      <a:pt x="197996" y="140526"/>
                    </a:cubicBezTo>
                    <a:cubicBezTo>
                      <a:pt x="198473" y="138873"/>
                      <a:pt x="198194" y="137095"/>
                      <a:pt x="197234" y="135668"/>
                    </a:cubicBezTo>
                    <a:lnTo>
                      <a:pt x="114271" y="3080"/>
                    </a:lnTo>
                    <a:cubicBezTo>
                      <a:pt x="113441" y="1650"/>
                      <a:pt x="112066" y="619"/>
                      <a:pt x="110461" y="22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1D7A8AB7-1501-25A7-7868-80EDFCE21FAE}"/>
                  </a:ext>
                </a:extLst>
              </p:cNvPr>
              <p:cNvSpPr/>
              <p:nvPr/>
            </p:nvSpPr>
            <p:spPr>
              <a:xfrm>
                <a:off x="8653338" y="3851605"/>
                <a:ext cx="213223" cy="219854"/>
              </a:xfrm>
              <a:custGeom>
                <a:avLst/>
                <a:gdLst>
                  <a:gd name="connsiteX0" fmla="*/ 151123 w 213223"/>
                  <a:gd name="connsiteY0" fmla="*/ 532 h 219854"/>
                  <a:gd name="connsiteX1" fmla="*/ 145979 w 213223"/>
                  <a:gd name="connsiteY1" fmla="*/ 532 h 219854"/>
                  <a:gd name="connsiteX2" fmla="*/ 129882 w 213223"/>
                  <a:gd name="connsiteY2" fmla="*/ 6628 h 219854"/>
                  <a:gd name="connsiteX3" fmla="*/ 123977 w 213223"/>
                  <a:gd name="connsiteY3" fmla="*/ 11867 h 219854"/>
                  <a:gd name="connsiteX4" fmla="*/ 122262 w 213223"/>
                  <a:gd name="connsiteY4" fmla="*/ 16820 h 219854"/>
                  <a:gd name="connsiteX5" fmla="*/ 107212 w 213223"/>
                  <a:gd name="connsiteY5" fmla="*/ 111594 h 219854"/>
                  <a:gd name="connsiteX6" fmla="*/ 32822 w 213223"/>
                  <a:gd name="connsiteY6" fmla="*/ 50920 h 219854"/>
                  <a:gd name="connsiteX7" fmla="*/ 28250 w 213223"/>
                  <a:gd name="connsiteY7" fmla="*/ 48348 h 219854"/>
                  <a:gd name="connsiteX8" fmla="*/ 20249 w 213223"/>
                  <a:gd name="connsiteY8" fmla="*/ 48348 h 219854"/>
                  <a:gd name="connsiteX9" fmla="*/ 4247 w 213223"/>
                  <a:gd name="connsiteY9" fmla="*/ 54444 h 219854"/>
                  <a:gd name="connsiteX10" fmla="*/ 532 w 213223"/>
                  <a:gd name="connsiteY10" fmla="*/ 58063 h 219854"/>
                  <a:gd name="connsiteX11" fmla="*/ 532 w 213223"/>
                  <a:gd name="connsiteY11" fmla="*/ 63207 h 219854"/>
                  <a:gd name="connsiteX12" fmla="*/ 58635 w 213223"/>
                  <a:gd name="connsiteY12" fmla="*/ 215607 h 219854"/>
                  <a:gd name="connsiteX13" fmla="*/ 62254 w 213223"/>
                  <a:gd name="connsiteY13" fmla="*/ 219322 h 219854"/>
                  <a:gd name="connsiteX14" fmla="*/ 67398 w 213223"/>
                  <a:gd name="connsiteY14" fmla="*/ 219322 h 219854"/>
                  <a:gd name="connsiteX15" fmla="*/ 86448 w 213223"/>
                  <a:gd name="connsiteY15" fmla="*/ 212083 h 219854"/>
                  <a:gd name="connsiteX16" fmla="*/ 90258 w 213223"/>
                  <a:gd name="connsiteY16" fmla="*/ 208463 h 219854"/>
                  <a:gd name="connsiteX17" fmla="*/ 90258 w 213223"/>
                  <a:gd name="connsiteY17" fmla="*/ 203320 h 219854"/>
                  <a:gd name="connsiteX18" fmla="*/ 55111 w 213223"/>
                  <a:gd name="connsiteY18" fmla="*/ 111308 h 219854"/>
                  <a:gd name="connsiteX19" fmla="*/ 105974 w 213223"/>
                  <a:gd name="connsiteY19" fmla="*/ 152551 h 219854"/>
                  <a:gd name="connsiteX20" fmla="*/ 110737 w 213223"/>
                  <a:gd name="connsiteY20" fmla="*/ 155123 h 219854"/>
                  <a:gd name="connsiteX21" fmla="*/ 116928 w 213223"/>
                  <a:gd name="connsiteY21" fmla="*/ 155123 h 219854"/>
                  <a:gd name="connsiteX22" fmla="*/ 129120 w 213223"/>
                  <a:gd name="connsiteY22" fmla="*/ 150456 h 219854"/>
                  <a:gd name="connsiteX23" fmla="*/ 133787 w 213223"/>
                  <a:gd name="connsiteY23" fmla="*/ 146360 h 219854"/>
                  <a:gd name="connsiteX24" fmla="*/ 135597 w 213223"/>
                  <a:gd name="connsiteY24" fmla="*/ 141217 h 219854"/>
                  <a:gd name="connsiteX25" fmla="*/ 145979 w 213223"/>
                  <a:gd name="connsiteY25" fmla="*/ 76637 h 219854"/>
                  <a:gd name="connsiteX26" fmla="*/ 181126 w 213223"/>
                  <a:gd name="connsiteY26" fmla="*/ 168553 h 219854"/>
                  <a:gd name="connsiteX27" fmla="*/ 184746 w 213223"/>
                  <a:gd name="connsiteY27" fmla="*/ 172363 h 219854"/>
                  <a:gd name="connsiteX28" fmla="*/ 189889 w 213223"/>
                  <a:gd name="connsiteY28" fmla="*/ 172363 h 219854"/>
                  <a:gd name="connsiteX29" fmla="*/ 208939 w 213223"/>
                  <a:gd name="connsiteY29" fmla="*/ 165029 h 219854"/>
                  <a:gd name="connsiteX30" fmla="*/ 212654 w 213223"/>
                  <a:gd name="connsiteY30" fmla="*/ 161410 h 219854"/>
                  <a:gd name="connsiteX31" fmla="*/ 212654 w 213223"/>
                  <a:gd name="connsiteY31" fmla="*/ 156266 h 219854"/>
                  <a:gd name="connsiteX32" fmla="*/ 154647 w 213223"/>
                  <a:gd name="connsiteY32" fmla="*/ 3866 h 219854"/>
                  <a:gd name="connsiteX33" fmla="*/ 151123 w 213223"/>
                  <a:gd name="connsiteY33" fmla="*/ 532 h 21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3223" h="219854">
                    <a:moveTo>
                      <a:pt x="151123" y="532"/>
                    </a:moveTo>
                    <a:cubicBezTo>
                      <a:pt x="149482" y="-177"/>
                      <a:pt x="147620" y="-177"/>
                      <a:pt x="145979" y="532"/>
                    </a:cubicBezTo>
                    <a:lnTo>
                      <a:pt x="129882" y="6628"/>
                    </a:lnTo>
                    <a:cubicBezTo>
                      <a:pt x="127248" y="7438"/>
                      <a:pt x="125095" y="9349"/>
                      <a:pt x="123977" y="11867"/>
                    </a:cubicBezTo>
                    <a:cubicBezTo>
                      <a:pt x="123119" y="14153"/>
                      <a:pt x="122548" y="15868"/>
                      <a:pt x="122262" y="16820"/>
                    </a:cubicBezTo>
                    <a:lnTo>
                      <a:pt x="107212" y="111594"/>
                    </a:lnTo>
                    <a:lnTo>
                      <a:pt x="32822" y="50920"/>
                    </a:lnTo>
                    <a:lnTo>
                      <a:pt x="28250" y="48348"/>
                    </a:lnTo>
                    <a:cubicBezTo>
                      <a:pt x="25712" y="47173"/>
                      <a:pt x="22787" y="47173"/>
                      <a:pt x="20249" y="48348"/>
                    </a:cubicBezTo>
                    <a:lnTo>
                      <a:pt x="4247" y="54444"/>
                    </a:lnTo>
                    <a:cubicBezTo>
                      <a:pt x="2565" y="55090"/>
                      <a:pt x="1222" y="56399"/>
                      <a:pt x="532" y="58063"/>
                    </a:cubicBezTo>
                    <a:cubicBezTo>
                      <a:pt x="-177" y="59704"/>
                      <a:pt x="-177" y="61566"/>
                      <a:pt x="532" y="63207"/>
                    </a:cubicBezTo>
                    <a:lnTo>
                      <a:pt x="58635" y="215607"/>
                    </a:lnTo>
                    <a:cubicBezTo>
                      <a:pt x="59251" y="217308"/>
                      <a:pt x="60570" y="218662"/>
                      <a:pt x="62254" y="219322"/>
                    </a:cubicBezTo>
                    <a:cubicBezTo>
                      <a:pt x="63895" y="220032"/>
                      <a:pt x="65757" y="220032"/>
                      <a:pt x="67398" y="219322"/>
                    </a:cubicBezTo>
                    <a:lnTo>
                      <a:pt x="86448" y="212083"/>
                    </a:lnTo>
                    <a:cubicBezTo>
                      <a:pt x="88137" y="211413"/>
                      <a:pt x="89502" y="210116"/>
                      <a:pt x="90258" y="208463"/>
                    </a:cubicBezTo>
                    <a:cubicBezTo>
                      <a:pt x="90968" y="206822"/>
                      <a:pt x="90968" y="204961"/>
                      <a:pt x="90258" y="203320"/>
                    </a:cubicBezTo>
                    <a:lnTo>
                      <a:pt x="55111" y="111308"/>
                    </a:lnTo>
                    <a:lnTo>
                      <a:pt x="105974" y="152551"/>
                    </a:lnTo>
                    <a:cubicBezTo>
                      <a:pt x="107439" y="153619"/>
                      <a:pt x="109041" y="154484"/>
                      <a:pt x="110737" y="155123"/>
                    </a:cubicBezTo>
                    <a:cubicBezTo>
                      <a:pt x="112712" y="155976"/>
                      <a:pt x="114952" y="155976"/>
                      <a:pt x="116928" y="155123"/>
                    </a:cubicBezTo>
                    <a:lnTo>
                      <a:pt x="129120" y="150456"/>
                    </a:lnTo>
                    <a:cubicBezTo>
                      <a:pt x="131148" y="149747"/>
                      <a:pt x="132821" y="148279"/>
                      <a:pt x="133787" y="146360"/>
                    </a:cubicBezTo>
                    <a:cubicBezTo>
                      <a:pt x="134626" y="144738"/>
                      <a:pt x="135235" y="143007"/>
                      <a:pt x="135597" y="141217"/>
                    </a:cubicBezTo>
                    <a:lnTo>
                      <a:pt x="145979" y="76637"/>
                    </a:lnTo>
                    <a:lnTo>
                      <a:pt x="181126" y="168553"/>
                    </a:lnTo>
                    <a:cubicBezTo>
                      <a:pt x="181740" y="170278"/>
                      <a:pt x="183055" y="171662"/>
                      <a:pt x="184746" y="172363"/>
                    </a:cubicBezTo>
                    <a:cubicBezTo>
                      <a:pt x="186396" y="173031"/>
                      <a:pt x="188240" y="173031"/>
                      <a:pt x="189889" y="172363"/>
                    </a:cubicBezTo>
                    <a:lnTo>
                      <a:pt x="208939" y="165029"/>
                    </a:lnTo>
                    <a:cubicBezTo>
                      <a:pt x="210641" y="164413"/>
                      <a:pt x="211994" y="163095"/>
                      <a:pt x="212654" y="161410"/>
                    </a:cubicBezTo>
                    <a:cubicBezTo>
                      <a:pt x="213413" y="159779"/>
                      <a:pt x="213413" y="157897"/>
                      <a:pt x="212654" y="156266"/>
                    </a:cubicBezTo>
                    <a:lnTo>
                      <a:pt x="154647" y="3866"/>
                    </a:lnTo>
                    <a:cubicBezTo>
                      <a:pt x="153940" y="2346"/>
                      <a:pt x="152680" y="1154"/>
                      <a:pt x="151123" y="53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3FC60A7F-2DF5-275A-1D97-154D8363E04A}"/>
                  </a:ext>
                </a:extLst>
              </p:cNvPr>
              <p:cNvSpPr/>
              <p:nvPr/>
            </p:nvSpPr>
            <p:spPr>
              <a:xfrm>
                <a:off x="8100408" y="4019957"/>
                <a:ext cx="190472" cy="216727"/>
              </a:xfrm>
              <a:custGeom>
                <a:avLst/>
                <a:gdLst>
                  <a:gd name="connsiteX0" fmla="*/ 145697 w 190472"/>
                  <a:gd name="connsiteY0" fmla="*/ 6393 h 216727"/>
                  <a:gd name="connsiteX1" fmla="*/ 151983 w 190472"/>
                  <a:gd name="connsiteY1" fmla="*/ 10012 h 216727"/>
                  <a:gd name="connsiteX2" fmla="*/ 154555 w 190472"/>
                  <a:gd name="connsiteY2" fmla="*/ 17918 h 216727"/>
                  <a:gd name="connsiteX3" fmla="*/ 190369 w 190472"/>
                  <a:gd name="connsiteY3" fmla="*/ 208418 h 216727"/>
                  <a:gd name="connsiteX4" fmla="*/ 190369 w 190472"/>
                  <a:gd name="connsiteY4" fmla="*/ 210418 h 216727"/>
                  <a:gd name="connsiteX5" fmla="*/ 187130 w 190472"/>
                  <a:gd name="connsiteY5" fmla="*/ 215371 h 216727"/>
                  <a:gd name="connsiteX6" fmla="*/ 181415 w 190472"/>
                  <a:gd name="connsiteY6" fmla="*/ 216609 h 216727"/>
                  <a:gd name="connsiteX7" fmla="*/ 161127 w 190472"/>
                  <a:gd name="connsiteY7" fmla="*/ 212800 h 216727"/>
                  <a:gd name="connsiteX8" fmla="*/ 153793 w 190472"/>
                  <a:gd name="connsiteY8" fmla="*/ 208990 h 216727"/>
                  <a:gd name="connsiteX9" fmla="*/ 151507 w 190472"/>
                  <a:gd name="connsiteY9" fmla="*/ 203751 h 216727"/>
                  <a:gd name="connsiteX10" fmla="*/ 145220 w 190472"/>
                  <a:gd name="connsiteY10" fmla="*/ 170413 h 216727"/>
                  <a:gd name="connsiteX11" fmla="*/ 56543 w 190472"/>
                  <a:gd name="connsiteY11" fmla="*/ 153935 h 216727"/>
                  <a:gd name="connsiteX12" fmla="*/ 38731 w 190472"/>
                  <a:gd name="connsiteY12" fmla="*/ 182510 h 216727"/>
                  <a:gd name="connsiteX13" fmla="*/ 34730 w 190472"/>
                  <a:gd name="connsiteY13" fmla="*/ 186606 h 216727"/>
                  <a:gd name="connsiteX14" fmla="*/ 26443 w 190472"/>
                  <a:gd name="connsiteY14" fmla="*/ 187558 h 216727"/>
                  <a:gd name="connsiteX15" fmla="*/ 6250 w 190472"/>
                  <a:gd name="connsiteY15" fmla="*/ 183748 h 216727"/>
                  <a:gd name="connsiteX16" fmla="*/ 1393 w 190472"/>
                  <a:gd name="connsiteY16" fmla="*/ 180510 h 216727"/>
                  <a:gd name="connsiteX17" fmla="*/ 154 w 190472"/>
                  <a:gd name="connsiteY17" fmla="*/ 174795 h 216727"/>
                  <a:gd name="connsiteX18" fmla="*/ 726 w 190472"/>
                  <a:gd name="connsiteY18" fmla="*/ 172890 h 216727"/>
                  <a:gd name="connsiteX19" fmla="*/ 102167 w 190472"/>
                  <a:gd name="connsiteY19" fmla="*/ 7822 h 216727"/>
                  <a:gd name="connsiteX20" fmla="*/ 107406 w 190472"/>
                  <a:gd name="connsiteY20" fmla="*/ 1345 h 216727"/>
                  <a:gd name="connsiteX21" fmla="*/ 114645 w 190472"/>
                  <a:gd name="connsiteY21" fmla="*/ 297 h 216727"/>
                  <a:gd name="connsiteX22" fmla="*/ 138172 w 190472"/>
                  <a:gd name="connsiteY22" fmla="*/ 132409 h 216727"/>
                  <a:gd name="connsiteX23" fmla="*/ 122170 w 190472"/>
                  <a:gd name="connsiteY23" fmla="*/ 46684 h 216727"/>
                  <a:gd name="connsiteX24" fmla="*/ 76450 w 190472"/>
                  <a:gd name="connsiteY24" fmla="*/ 120979 h 21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472" h="216727">
                    <a:moveTo>
                      <a:pt x="145697" y="6393"/>
                    </a:moveTo>
                    <a:cubicBezTo>
                      <a:pt x="148187" y="6723"/>
                      <a:pt x="150447" y="8024"/>
                      <a:pt x="151983" y="10012"/>
                    </a:cubicBezTo>
                    <a:cubicBezTo>
                      <a:pt x="153365" y="12447"/>
                      <a:pt x="154239" y="15137"/>
                      <a:pt x="154555" y="17918"/>
                    </a:cubicBezTo>
                    <a:lnTo>
                      <a:pt x="190369" y="208418"/>
                    </a:lnTo>
                    <a:cubicBezTo>
                      <a:pt x="190507" y="209078"/>
                      <a:pt x="190507" y="209759"/>
                      <a:pt x="190369" y="210418"/>
                    </a:cubicBezTo>
                    <a:cubicBezTo>
                      <a:pt x="190033" y="212451"/>
                      <a:pt x="188857" y="214248"/>
                      <a:pt x="187130" y="215371"/>
                    </a:cubicBezTo>
                    <a:cubicBezTo>
                      <a:pt x="185461" y="216518"/>
                      <a:pt x="183409" y="216963"/>
                      <a:pt x="181415" y="216609"/>
                    </a:cubicBezTo>
                    <a:lnTo>
                      <a:pt x="161127" y="212800"/>
                    </a:lnTo>
                    <a:cubicBezTo>
                      <a:pt x="158254" y="212622"/>
                      <a:pt x="155590" y="211239"/>
                      <a:pt x="153793" y="208990"/>
                    </a:cubicBezTo>
                    <a:cubicBezTo>
                      <a:pt x="152688" y="207414"/>
                      <a:pt x="151911" y="205633"/>
                      <a:pt x="151507" y="203751"/>
                    </a:cubicBezTo>
                    <a:lnTo>
                      <a:pt x="145220" y="170413"/>
                    </a:lnTo>
                    <a:lnTo>
                      <a:pt x="56543" y="153935"/>
                    </a:lnTo>
                    <a:lnTo>
                      <a:pt x="38731" y="182510"/>
                    </a:lnTo>
                    <a:cubicBezTo>
                      <a:pt x="37679" y="184125"/>
                      <a:pt x="36320" y="185517"/>
                      <a:pt x="34730" y="186606"/>
                    </a:cubicBezTo>
                    <a:cubicBezTo>
                      <a:pt x="32215" y="188045"/>
                      <a:pt x="29219" y="188390"/>
                      <a:pt x="26443" y="187558"/>
                    </a:cubicBezTo>
                    <a:lnTo>
                      <a:pt x="6250" y="183748"/>
                    </a:lnTo>
                    <a:cubicBezTo>
                      <a:pt x="4253" y="183388"/>
                      <a:pt x="2494" y="182215"/>
                      <a:pt x="1393" y="180510"/>
                    </a:cubicBezTo>
                    <a:cubicBezTo>
                      <a:pt x="183" y="178869"/>
                      <a:pt x="-267" y="176789"/>
                      <a:pt x="154" y="174795"/>
                    </a:cubicBezTo>
                    <a:cubicBezTo>
                      <a:pt x="214" y="174128"/>
                      <a:pt x="409" y="173480"/>
                      <a:pt x="726" y="172890"/>
                    </a:cubicBezTo>
                    <a:lnTo>
                      <a:pt x="102167" y="7822"/>
                    </a:lnTo>
                    <a:cubicBezTo>
                      <a:pt x="103467" y="5337"/>
                      <a:pt x="105248" y="3135"/>
                      <a:pt x="107406" y="1345"/>
                    </a:cubicBezTo>
                    <a:cubicBezTo>
                      <a:pt x="109583" y="46"/>
                      <a:pt x="112189" y="-331"/>
                      <a:pt x="114645" y="297"/>
                    </a:cubicBezTo>
                    <a:close/>
                    <a:moveTo>
                      <a:pt x="138172" y="132409"/>
                    </a:moveTo>
                    <a:lnTo>
                      <a:pt x="122170" y="46684"/>
                    </a:lnTo>
                    <a:lnTo>
                      <a:pt x="76450" y="120979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EE83A773-F8B2-6107-ABED-FDE8035BA118}"/>
                  </a:ext>
                </a:extLst>
              </p:cNvPr>
              <p:cNvSpPr/>
              <p:nvPr/>
            </p:nvSpPr>
            <p:spPr>
              <a:xfrm>
                <a:off x="11337687" y="4115266"/>
                <a:ext cx="166395" cy="197260"/>
              </a:xfrm>
              <a:custGeom>
                <a:avLst/>
                <a:gdLst>
                  <a:gd name="connsiteX0" fmla="*/ 139965 w 166395"/>
                  <a:gd name="connsiteY0" fmla="*/ 168830 h 197260"/>
                  <a:gd name="connsiteX1" fmla="*/ 135583 w 166395"/>
                  <a:gd name="connsiteY1" fmla="*/ 165877 h 197260"/>
                  <a:gd name="connsiteX2" fmla="*/ 48430 w 166395"/>
                  <a:gd name="connsiteY2" fmla="*/ 149208 h 197260"/>
                  <a:gd name="connsiteX3" fmla="*/ 158062 w 166395"/>
                  <a:gd name="connsiteY3" fmla="*/ 56435 h 197260"/>
                  <a:gd name="connsiteX4" fmla="*/ 162825 w 166395"/>
                  <a:gd name="connsiteY4" fmla="*/ 48910 h 197260"/>
                  <a:gd name="connsiteX5" fmla="*/ 166254 w 166395"/>
                  <a:gd name="connsiteY5" fmla="*/ 31289 h 197260"/>
                  <a:gd name="connsiteX6" fmla="*/ 165206 w 166395"/>
                  <a:gd name="connsiteY6" fmla="*/ 26240 h 197260"/>
                  <a:gd name="connsiteX7" fmla="*/ 160920 w 166395"/>
                  <a:gd name="connsiteY7" fmla="*/ 23288 h 197260"/>
                  <a:gd name="connsiteX8" fmla="*/ 41762 w 166395"/>
                  <a:gd name="connsiteY8" fmla="*/ 142 h 197260"/>
                  <a:gd name="connsiteX9" fmla="*/ 36714 w 166395"/>
                  <a:gd name="connsiteY9" fmla="*/ 1189 h 197260"/>
                  <a:gd name="connsiteX10" fmla="*/ 33761 w 166395"/>
                  <a:gd name="connsiteY10" fmla="*/ 5476 h 197260"/>
                  <a:gd name="connsiteX11" fmla="*/ 30332 w 166395"/>
                  <a:gd name="connsiteY11" fmla="*/ 23097 h 197260"/>
                  <a:gd name="connsiteX12" fmla="*/ 31475 w 166395"/>
                  <a:gd name="connsiteY12" fmla="*/ 28145 h 197260"/>
                  <a:gd name="connsiteX13" fmla="*/ 35761 w 166395"/>
                  <a:gd name="connsiteY13" fmla="*/ 31003 h 197260"/>
                  <a:gd name="connsiteX14" fmla="*/ 118248 w 166395"/>
                  <a:gd name="connsiteY14" fmla="*/ 47100 h 197260"/>
                  <a:gd name="connsiteX15" fmla="*/ 8996 w 166395"/>
                  <a:gd name="connsiteY15" fmla="*/ 139397 h 197260"/>
                  <a:gd name="connsiteX16" fmla="*/ 5948 w 166395"/>
                  <a:gd name="connsiteY16" fmla="*/ 142160 h 197260"/>
                  <a:gd name="connsiteX17" fmla="*/ 3567 w 166395"/>
                  <a:gd name="connsiteY17" fmla="*/ 147398 h 197260"/>
                  <a:gd name="connsiteX18" fmla="*/ 138 w 166395"/>
                  <a:gd name="connsiteY18" fmla="*/ 164924 h 197260"/>
                  <a:gd name="connsiteX19" fmla="*/ 1185 w 166395"/>
                  <a:gd name="connsiteY19" fmla="*/ 170068 h 197260"/>
                  <a:gd name="connsiteX20" fmla="*/ 5567 w 166395"/>
                  <a:gd name="connsiteY20" fmla="*/ 172925 h 197260"/>
                  <a:gd name="connsiteX21" fmla="*/ 129392 w 166395"/>
                  <a:gd name="connsiteY21" fmla="*/ 197119 h 197260"/>
                  <a:gd name="connsiteX22" fmla="*/ 134440 w 166395"/>
                  <a:gd name="connsiteY22" fmla="*/ 196071 h 197260"/>
                  <a:gd name="connsiteX23" fmla="*/ 137393 w 166395"/>
                  <a:gd name="connsiteY23" fmla="*/ 191785 h 197260"/>
                  <a:gd name="connsiteX24" fmla="*/ 140822 w 166395"/>
                  <a:gd name="connsiteY24" fmla="*/ 174164 h 197260"/>
                  <a:gd name="connsiteX25" fmla="*/ 139965 w 166395"/>
                  <a:gd name="connsiteY25" fmla="*/ 168830 h 19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395" h="197260">
                    <a:moveTo>
                      <a:pt x="139965" y="168830"/>
                    </a:moveTo>
                    <a:cubicBezTo>
                      <a:pt x="138950" y="167307"/>
                      <a:pt x="137375" y="166246"/>
                      <a:pt x="135583" y="165877"/>
                    </a:cubicBezTo>
                    <a:lnTo>
                      <a:pt x="48430" y="149208"/>
                    </a:lnTo>
                    <a:lnTo>
                      <a:pt x="158062" y="56435"/>
                    </a:lnTo>
                    <a:cubicBezTo>
                      <a:pt x="160626" y="54697"/>
                      <a:pt x="162352" y="51971"/>
                      <a:pt x="162825" y="48910"/>
                    </a:cubicBezTo>
                    <a:lnTo>
                      <a:pt x="166254" y="31289"/>
                    </a:lnTo>
                    <a:cubicBezTo>
                      <a:pt x="166630" y="29533"/>
                      <a:pt x="166250" y="27701"/>
                      <a:pt x="165206" y="26240"/>
                    </a:cubicBezTo>
                    <a:cubicBezTo>
                      <a:pt x="164253" y="24700"/>
                      <a:pt x="162699" y="23629"/>
                      <a:pt x="160920" y="23288"/>
                    </a:cubicBezTo>
                    <a:lnTo>
                      <a:pt x="41762" y="142"/>
                    </a:lnTo>
                    <a:cubicBezTo>
                      <a:pt x="40007" y="-235"/>
                      <a:pt x="38174" y="146"/>
                      <a:pt x="36714" y="1189"/>
                    </a:cubicBezTo>
                    <a:cubicBezTo>
                      <a:pt x="35173" y="2143"/>
                      <a:pt x="34103" y="3697"/>
                      <a:pt x="33761" y="5476"/>
                    </a:cubicBezTo>
                    <a:lnTo>
                      <a:pt x="30332" y="23097"/>
                    </a:lnTo>
                    <a:cubicBezTo>
                      <a:pt x="29983" y="24866"/>
                      <a:pt x="30398" y="26700"/>
                      <a:pt x="31475" y="28145"/>
                    </a:cubicBezTo>
                    <a:cubicBezTo>
                      <a:pt x="32411" y="29685"/>
                      <a:pt x="33980" y="30730"/>
                      <a:pt x="35761" y="31003"/>
                    </a:cubicBezTo>
                    <a:lnTo>
                      <a:pt x="118248" y="47100"/>
                    </a:lnTo>
                    <a:lnTo>
                      <a:pt x="8996" y="139397"/>
                    </a:lnTo>
                    <a:lnTo>
                      <a:pt x="5948" y="142160"/>
                    </a:lnTo>
                    <a:cubicBezTo>
                      <a:pt x="4672" y="143644"/>
                      <a:pt x="3846" y="145461"/>
                      <a:pt x="3567" y="147398"/>
                    </a:cubicBezTo>
                    <a:lnTo>
                      <a:pt x="138" y="164924"/>
                    </a:lnTo>
                    <a:cubicBezTo>
                      <a:pt x="-231" y="166710"/>
                      <a:pt x="148" y="168569"/>
                      <a:pt x="1185" y="170068"/>
                    </a:cubicBezTo>
                    <a:cubicBezTo>
                      <a:pt x="2170" y="171603"/>
                      <a:pt x="3765" y="172643"/>
                      <a:pt x="5567" y="172925"/>
                    </a:cubicBezTo>
                    <a:lnTo>
                      <a:pt x="129392" y="197119"/>
                    </a:lnTo>
                    <a:cubicBezTo>
                      <a:pt x="131147" y="197495"/>
                      <a:pt x="132980" y="197115"/>
                      <a:pt x="134440" y="196071"/>
                    </a:cubicBezTo>
                    <a:cubicBezTo>
                      <a:pt x="135981" y="195118"/>
                      <a:pt x="137051" y="193564"/>
                      <a:pt x="137393" y="191785"/>
                    </a:cubicBezTo>
                    <a:lnTo>
                      <a:pt x="140822" y="174164"/>
                    </a:lnTo>
                    <a:cubicBezTo>
                      <a:pt x="141290" y="172344"/>
                      <a:pt x="140979" y="170411"/>
                      <a:pt x="139965" y="1688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B05AEFDA-9BB7-36CF-233E-DCB8CCEF722D}"/>
                  </a:ext>
                </a:extLst>
              </p:cNvPr>
              <p:cNvSpPr/>
              <p:nvPr/>
            </p:nvSpPr>
            <p:spPr>
              <a:xfrm>
                <a:off x="7128759" y="3696385"/>
                <a:ext cx="75863" cy="236932"/>
              </a:xfrm>
              <a:custGeom>
                <a:avLst/>
                <a:gdLst>
                  <a:gd name="connsiteX0" fmla="*/ 41116 w 75863"/>
                  <a:gd name="connsiteY0" fmla="*/ 236810 h 236932"/>
                  <a:gd name="connsiteX1" fmla="*/ 34448 w 75863"/>
                  <a:gd name="connsiteY1" fmla="*/ 235095 h 236932"/>
                  <a:gd name="connsiteX2" fmla="*/ 30829 w 75863"/>
                  <a:gd name="connsiteY2" fmla="*/ 229095 h 236932"/>
                  <a:gd name="connsiteX3" fmla="*/ 63 w 75863"/>
                  <a:gd name="connsiteY3" fmla="*/ 14211 h 236932"/>
                  <a:gd name="connsiteX4" fmla="*/ 1873 w 75863"/>
                  <a:gd name="connsiteY4" fmla="*/ 7448 h 236932"/>
                  <a:gd name="connsiteX5" fmla="*/ 7778 w 75863"/>
                  <a:gd name="connsiteY5" fmla="*/ 3924 h 236932"/>
                  <a:gd name="connsiteX6" fmla="*/ 34734 w 75863"/>
                  <a:gd name="connsiteY6" fmla="*/ 114 h 236932"/>
                  <a:gd name="connsiteX7" fmla="*/ 41496 w 75863"/>
                  <a:gd name="connsiteY7" fmla="*/ 1828 h 236932"/>
                  <a:gd name="connsiteX8" fmla="*/ 45021 w 75863"/>
                  <a:gd name="connsiteY8" fmla="*/ 7733 h 236932"/>
                  <a:gd name="connsiteX9" fmla="*/ 75787 w 75863"/>
                  <a:gd name="connsiteY9" fmla="*/ 222713 h 236932"/>
                  <a:gd name="connsiteX10" fmla="*/ 73977 w 75863"/>
                  <a:gd name="connsiteY10" fmla="*/ 229380 h 236932"/>
                  <a:gd name="connsiteX11" fmla="*/ 68071 w 75863"/>
                  <a:gd name="connsiteY11" fmla="*/ 233000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863" h="236932">
                    <a:moveTo>
                      <a:pt x="41116" y="236810"/>
                    </a:moveTo>
                    <a:cubicBezTo>
                      <a:pt x="38750" y="237220"/>
                      <a:pt x="36322" y="236595"/>
                      <a:pt x="34448" y="235095"/>
                    </a:cubicBezTo>
                    <a:cubicBezTo>
                      <a:pt x="32459" y="233686"/>
                      <a:pt x="31148" y="231511"/>
                      <a:pt x="30829" y="229095"/>
                    </a:cubicBezTo>
                    <a:lnTo>
                      <a:pt x="63" y="14211"/>
                    </a:lnTo>
                    <a:cubicBezTo>
                      <a:pt x="-214" y="11809"/>
                      <a:pt x="433" y="9391"/>
                      <a:pt x="1873" y="7448"/>
                    </a:cubicBezTo>
                    <a:cubicBezTo>
                      <a:pt x="3293" y="5534"/>
                      <a:pt x="5419" y="4265"/>
                      <a:pt x="7778" y="3924"/>
                    </a:cubicBezTo>
                    <a:lnTo>
                      <a:pt x="34734" y="114"/>
                    </a:lnTo>
                    <a:cubicBezTo>
                      <a:pt x="37128" y="-276"/>
                      <a:pt x="39577" y="345"/>
                      <a:pt x="41496" y="1828"/>
                    </a:cubicBezTo>
                    <a:cubicBezTo>
                      <a:pt x="43411" y="3249"/>
                      <a:pt x="44679" y="5374"/>
                      <a:pt x="45021" y="7733"/>
                    </a:cubicBezTo>
                    <a:lnTo>
                      <a:pt x="75787" y="222713"/>
                    </a:lnTo>
                    <a:cubicBezTo>
                      <a:pt x="76100" y="225088"/>
                      <a:pt x="75448" y="227490"/>
                      <a:pt x="73977" y="229380"/>
                    </a:cubicBezTo>
                    <a:cubicBezTo>
                      <a:pt x="72605" y="231364"/>
                      <a:pt x="70461" y="232678"/>
                      <a:pt x="68071" y="2330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5DD1460C-3196-9BC0-4017-07B43A140575}"/>
                  </a:ext>
                </a:extLst>
              </p:cNvPr>
              <p:cNvSpPr/>
              <p:nvPr/>
            </p:nvSpPr>
            <p:spPr>
              <a:xfrm>
                <a:off x="7123554" y="2897799"/>
                <a:ext cx="153113" cy="186899"/>
              </a:xfrm>
              <a:custGeom>
                <a:avLst/>
                <a:gdLst>
                  <a:gd name="connsiteX0" fmla="*/ 151763 w 153113"/>
                  <a:gd name="connsiteY0" fmla="*/ 12792 h 186899"/>
                  <a:gd name="connsiteX1" fmla="*/ 147096 w 153113"/>
                  <a:gd name="connsiteY1" fmla="*/ 10316 h 186899"/>
                  <a:gd name="connsiteX2" fmla="*/ 35368 w 153113"/>
                  <a:gd name="connsiteY2" fmla="*/ 29 h 186899"/>
                  <a:gd name="connsiteX3" fmla="*/ 30319 w 153113"/>
                  <a:gd name="connsiteY3" fmla="*/ 1648 h 186899"/>
                  <a:gd name="connsiteX4" fmla="*/ 27843 w 153113"/>
                  <a:gd name="connsiteY4" fmla="*/ 6315 h 186899"/>
                  <a:gd name="connsiteX5" fmla="*/ 26223 w 153113"/>
                  <a:gd name="connsiteY5" fmla="*/ 24508 h 186899"/>
                  <a:gd name="connsiteX6" fmla="*/ 27747 w 153113"/>
                  <a:gd name="connsiteY6" fmla="*/ 29556 h 186899"/>
                  <a:gd name="connsiteX7" fmla="*/ 32510 w 153113"/>
                  <a:gd name="connsiteY7" fmla="*/ 32033 h 186899"/>
                  <a:gd name="connsiteX8" fmla="*/ 116521 w 153113"/>
                  <a:gd name="connsiteY8" fmla="*/ 39748 h 186899"/>
                  <a:gd name="connsiteX9" fmla="*/ 108996 w 153113"/>
                  <a:gd name="connsiteY9" fmla="*/ 121473 h 186899"/>
                  <a:gd name="connsiteX10" fmla="*/ 97090 w 153113"/>
                  <a:gd name="connsiteY10" fmla="*/ 147476 h 186899"/>
                  <a:gd name="connsiteX11" fmla="*/ 69086 w 153113"/>
                  <a:gd name="connsiteY11" fmla="*/ 154239 h 186899"/>
                  <a:gd name="connsiteX12" fmla="*/ 53846 w 153113"/>
                  <a:gd name="connsiteY12" fmla="*/ 150619 h 186899"/>
                  <a:gd name="connsiteX13" fmla="*/ 43654 w 153113"/>
                  <a:gd name="connsiteY13" fmla="*/ 143761 h 186899"/>
                  <a:gd name="connsiteX14" fmla="*/ 37558 w 153113"/>
                  <a:gd name="connsiteY14" fmla="*/ 134236 h 186899"/>
                  <a:gd name="connsiteX15" fmla="*/ 34891 w 153113"/>
                  <a:gd name="connsiteY15" fmla="*/ 123949 h 186899"/>
                  <a:gd name="connsiteX16" fmla="*/ 32510 w 153113"/>
                  <a:gd name="connsiteY16" fmla="*/ 120139 h 186899"/>
                  <a:gd name="connsiteX17" fmla="*/ 28414 w 153113"/>
                  <a:gd name="connsiteY17" fmla="*/ 118425 h 186899"/>
                  <a:gd name="connsiteX18" fmla="*/ 7650 w 153113"/>
                  <a:gd name="connsiteY18" fmla="*/ 116520 h 186899"/>
                  <a:gd name="connsiteX19" fmla="*/ 2506 w 153113"/>
                  <a:gd name="connsiteY19" fmla="*/ 118044 h 186899"/>
                  <a:gd name="connsiteX20" fmla="*/ 30 w 153113"/>
                  <a:gd name="connsiteY20" fmla="*/ 122806 h 186899"/>
                  <a:gd name="connsiteX21" fmla="*/ 3173 w 153113"/>
                  <a:gd name="connsiteY21" fmla="*/ 145380 h 186899"/>
                  <a:gd name="connsiteX22" fmla="*/ 14508 w 153113"/>
                  <a:gd name="connsiteY22" fmla="*/ 164430 h 186899"/>
                  <a:gd name="connsiteX23" fmla="*/ 35082 w 153113"/>
                  <a:gd name="connsiteY23" fmla="*/ 178623 h 186899"/>
                  <a:gd name="connsiteX24" fmla="*/ 66133 w 153113"/>
                  <a:gd name="connsiteY24" fmla="*/ 185957 h 186899"/>
                  <a:gd name="connsiteX25" fmla="*/ 120426 w 153113"/>
                  <a:gd name="connsiteY25" fmla="*/ 174051 h 186899"/>
                  <a:gd name="connsiteX26" fmla="*/ 143476 w 153113"/>
                  <a:gd name="connsiteY26" fmla="*/ 126426 h 186899"/>
                  <a:gd name="connsiteX27" fmla="*/ 153001 w 153113"/>
                  <a:gd name="connsiteY27" fmla="*/ 18031 h 186899"/>
                  <a:gd name="connsiteX28" fmla="*/ 151763 w 153113"/>
                  <a:gd name="connsiteY28" fmla="*/ 12792 h 1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3113" h="186899">
                    <a:moveTo>
                      <a:pt x="151763" y="12792"/>
                    </a:moveTo>
                    <a:cubicBezTo>
                      <a:pt x="150655" y="11311"/>
                      <a:pt x="148943" y="10403"/>
                      <a:pt x="147096" y="10316"/>
                    </a:cubicBezTo>
                    <a:lnTo>
                      <a:pt x="35368" y="29"/>
                    </a:lnTo>
                    <a:cubicBezTo>
                      <a:pt x="33535" y="-141"/>
                      <a:pt x="31711" y="444"/>
                      <a:pt x="30319" y="1648"/>
                    </a:cubicBezTo>
                    <a:cubicBezTo>
                      <a:pt x="28904" y="2811"/>
                      <a:pt x="28012" y="4491"/>
                      <a:pt x="27843" y="6315"/>
                    </a:cubicBezTo>
                    <a:lnTo>
                      <a:pt x="26223" y="24508"/>
                    </a:lnTo>
                    <a:cubicBezTo>
                      <a:pt x="26005" y="26330"/>
                      <a:pt x="26557" y="28160"/>
                      <a:pt x="27747" y="29556"/>
                    </a:cubicBezTo>
                    <a:cubicBezTo>
                      <a:pt x="28925" y="31003"/>
                      <a:pt x="30649" y="31900"/>
                      <a:pt x="32510" y="32033"/>
                    </a:cubicBezTo>
                    <a:lnTo>
                      <a:pt x="116521" y="39748"/>
                    </a:lnTo>
                    <a:lnTo>
                      <a:pt x="108996" y="121473"/>
                    </a:lnTo>
                    <a:cubicBezTo>
                      <a:pt x="108822" y="131420"/>
                      <a:pt x="104507" y="140845"/>
                      <a:pt x="97090" y="147476"/>
                    </a:cubicBezTo>
                    <a:cubicBezTo>
                      <a:pt x="89040" y="153395"/>
                      <a:pt x="78950" y="155832"/>
                      <a:pt x="69086" y="154239"/>
                    </a:cubicBezTo>
                    <a:cubicBezTo>
                      <a:pt x="63841" y="153882"/>
                      <a:pt x="58691" y="152658"/>
                      <a:pt x="53846" y="150619"/>
                    </a:cubicBezTo>
                    <a:cubicBezTo>
                      <a:pt x="50037" y="149015"/>
                      <a:pt x="46575" y="146686"/>
                      <a:pt x="43654" y="143761"/>
                    </a:cubicBezTo>
                    <a:cubicBezTo>
                      <a:pt x="40994" y="141035"/>
                      <a:pt x="38919" y="137794"/>
                      <a:pt x="37558" y="134236"/>
                    </a:cubicBezTo>
                    <a:cubicBezTo>
                      <a:pt x="36117" y="130974"/>
                      <a:pt x="35216" y="127500"/>
                      <a:pt x="34891" y="123949"/>
                    </a:cubicBezTo>
                    <a:cubicBezTo>
                      <a:pt x="34673" y="122399"/>
                      <a:pt x="33808" y="121014"/>
                      <a:pt x="32510" y="120139"/>
                    </a:cubicBezTo>
                    <a:cubicBezTo>
                      <a:pt x="31312" y="119229"/>
                      <a:pt x="29903" y="118639"/>
                      <a:pt x="28414" y="118425"/>
                    </a:cubicBezTo>
                    <a:lnTo>
                      <a:pt x="7650" y="116520"/>
                    </a:lnTo>
                    <a:cubicBezTo>
                      <a:pt x="5802" y="116340"/>
                      <a:pt x="3958" y="116887"/>
                      <a:pt x="2506" y="118044"/>
                    </a:cubicBezTo>
                    <a:cubicBezTo>
                      <a:pt x="953" y="119132"/>
                      <a:pt x="29" y="120910"/>
                      <a:pt x="30" y="122806"/>
                    </a:cubicBezTo>
                    <a:cubicBezTo>
                      <a:pt x="-196" y="130454"/>
                      <a:pt x="866" y="138085"/>
                      <a:pt x="3173" y="145380"/>
                    </a:cubicBezTo>
                    <a:cubicBezTo>
                      <a:pt x="5464" y="152505"/>
                      <a:pt x="9339" y="159018"/>
                      <a:pt x="14508" y="164430"/>
                    </a:cubicBezTo>
                    <a:cubicBezTo>
                      <a:pt x="20324" y="170517"/>
                      <a:pt x="27326" y="175347"/>
                      <a:pt x="35082" y="178623"/>
                    </a:cubicBezTo>
                    <a:cubicBezTo>
                      <a:pt x="44954" y="182772"/>
                      <a:pt x="55448" y="185250"/>
                      <a:pt x="66133" y="185957"/>
                    </a:cubicBezTo>
                    <a:cubicBezTo>
                      <a:pt x="85084" y="188966"/>
                      <a:pt x="104473" y="184714"/>
                      <a:pt x="120426" y="174051"/>
                    </a:cubicBezTo>
                    <a:cubicBezTo>
                      <a:pt x="134558" y="162196"/>
                      <a:pt x="142947" y="144864"/>
                      <a:pt x="143476" y="126426"/>
                    </a:cubicBezTo>
                    <a:lnTo>
                      <a:pt x="153001" y="18031"/>
                    </a:lnTo>
                    <a:cubicBezTo>
                      <a:pt x="153343" y="16188"/>
                      <a:pt x="152894" y="14287"/>
                      <a:pt x="151763" y="1279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10">
              <a:extLst>
                <a:ext uri="{FF2B5EF4-FFF2-40B4-BE49-F238E27FC236}">
                  <a16:creationId xmlns:a16="http://schemas.microsoft.com/office/drawing/2014/main" id="{905DD0A2-F004-E554-A05E-9D2B5ABFC313}"/>
                </a:ext>
              </a:extLst>
            </p:cNvPr>
            <p:cNvGrpSpPr/>
            <p:nvPr/>
          </p:nvGrpSpPr>
          <p:grpSpPr>
            <a:xfrm>
              <a:off x="9820683" y="1996083"/>
              <a:ext cx="1600771" cy="2314216"/>
              <a:chOff x="9820683" y="1996083"/>
              <a:chExt cx="1600771" cy="2314216"/>
            </a:xfrm>
          </p:grpSpPr>
          <p:grpSp>
            <p:nvGrpSpPr>
              <p:cNvPr id="483" name="图形 10">
                <a:extLst>
                  <a:ext uri="{FF2B5EF4-FFF2-40B4-BE49-F238E27FC236}">
                    <a16:creationId xmlns:a16="http://schemas.microsoft.com/office/drawing/2014/main" id="{0ECC0E35-F262-DB3C-F0C3-F6D1A011D475}"/>
                  </a:ext>
                </a:extLst>
              </p:cNvPr>
              <p:cNvGrpSpPr/>
              <p:nvPr/>
            </p:nvGrpSpPr>
            <p:grpSpPr>
              <a:xfrm>
                <a:off x="10219304" y="1996083"/>
                <a:ext cx="1202150" cy="2074041"/>
                <a:chOff x="10219304" y="1996083"/>
                <a:chExt cx="1202150" cy="2074041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F1587FDB-752D-716B-CDD7-BE294E282496}"/>
                    </a:ext>
                  </a:extLst>
                </p:cNvPr>
                <p:cNvSpPr/>
                <p:nvPr/>
              </p:nvSpPr>
              <p:spPr>
                <a:xfrm>
                  <a:off x="11318175" y="2463487"/>
                  <a:ext cx="14315" cy="35052"/>
                </a:xfrm>
                <a:custGeom>
                  <a:avLst/>
                  <a:gdLst>
                    <a:gd name="connsiteX0" fmla="*/ 14316 w 14315"/>
                    <a:gd name="connsiteY0" fmla="*/ 0 h 35052"/>
                    <a:gd name="connsiteX1" fmla="*/ 14316 w 14315"/>
                    <a:gd name="connsiteY1" fmla="*/ 35052 h 35052"/>
                    <a:gd name="connsiteX2" fmla="*/ 28 w 14315"/>
                    <a:gd name="connsiteY2" fmla="*/ 13906 h 35052"/>
                    <a:gd name="connsiteX3" fmla="*/ 14316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6" y="0"/>
                      </a:moveTo>
                      <a:lnTo>
                        <a:pt x="14316" y="35052"/>
                      </a:lnTo>
                      <a:cubicBezTo>
                        <a:pt x="14316" y="35052"/>
                        <a:pt x="790" y="22765"/>
                        <a:pt x="28" y="13906"/>
                      </a:cubicBezTo>
                      <a:cubicBezTo>
                        <a:pt x="-734" y="5048"/>
                        <a:pt x="14316" y="0"/>
                        <a:pt x="1431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107BA179-BE5F-96B2-5812-A53B0863C55D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5F8FA3A2-6681-384E-88F5-E50DACF4704A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41725066-E7F8-6B8D-7B89-6C7CC0930B19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12B113D4-270D-3C0E-22C8-C1C495C9BD9C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CC524369-2ADE-931F-012A-E62F118471CF}"/>
                    </a:ext>
                  </a:extLst>
                </p:cNvPr>
                <p:cNvSpPr/>
                <p:nvPr/>
              </p:nvSpPr>
              <p:spPr>
                <a:xfrm>
                  <a:off x="11086079" y="2513589"/>
                  <a:ext cx="282987" cy="160877"/>
                </a:xfrm>
                <a:custGeom>
                  <a:avLst/>
                  <a:gdLst>
                    <a:gd name="connsiteX0" fmla="*/ 39529 w 282987"/>
                    <a:gd name="connsiteY0" fmla="*/ 160877 h 160877"/>
                    <a:gd name="connsiteX1" fmla="*/ 0 w 282987"/>
                    <a:gd name="connsiteY1" fmla="*/ 116491 h 160877"/>
                    <a:gd name="connsiteX2" fmla="*/ 201835 w 282987"/>
                    <a:gd name="connsiteY2" fmla="*/ 0 h 160877"/>
                    <a:gd name="connsiteX3" fmla="*/ 282988 w 282987"/>
                    <a:gd name="connsiteY3" fmla="*/ 23717 h 160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877">
                      <a:moveTo>
                        <a:pt x="39529" y="160877"/>
                      </a:moveTo>
                      <a:lnTo>
                        <a:pt x="0" y="116491"/>
                      </a:lnTo>
                      <a:lnTo>
                        <a:pt x="201835" y="0"/>
                      </a:lnTo>
                      <a:cubicBezTo>
                        <a:pt x="232315" y="22955"/>
                        <a:pt x="255746" y="35242"/>
                        <a:pt x="282988" y="23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C06EB4E9-1983-8D82-5521-A6642BAB2936}"/>
                    </a:ext>
                  </a:extLst>
                </p:cNvPr>
                <p:cNvSpPr/>
                <p:nvPr/>
              </p:nvSpPr>
              <p:spPr>
                <a:xfrm>
                  <a:off x="10287408" y="2054242"/>
                  <a:ext cx="1000506" cy="569318"/>
                </a:xfrm>
                <a:custGeom>
                  <a:avLst/>
                  <a:gdLst>
                    <a:gd name="connsiteX0" fmla="*/ 990314 w 1000506"/>
                    <a:gd name="connsiteY0" fmla="*/ 435440 h 569318"/>
                    <a:gd name="connsiteX1" fmla="*/ 245745 w 1000506"/>
                    <a:gd name="connsiteY1" fmla="*/ 5577 h 569318"/>
                    <a:gd name="connsiteX2" fmla="*/ 198977 w 1000506"/>
                    <a:gd name="connsiteY2" fmla="*/ 5577 h 569318"/>
                    <a:gd name="connsiteX3" fmla="*/ 0 w 1000506"/>
                    <a:gd name="connsiteY3" fmla="*/ 120448 h 569318"/>
                    <a:gd name="connsiteX4" fmla="*/ 755047 w 1000506"/>
                    <a:gd name="connsiteY4" fmla="*/ 552883 h 569318"/>
                    <a:gd name="connsiteX5" fmla="*/ 809911 w 1000506"/>
                    <a:gd name="connsiteY5" fmla="*/ 562408 h 569318"/>
                    <a:gd name="connsiteX6" fmla="*/ 830866 w 1000506"/>
                    <a:gd name="connsiteY6" fmla="*/ 557550 h 569318"/>
                    <a:gd name="connsiteX7" fmla="*/ 1000506 w 1000506"/>
                    <a:gd name="connsiteY7" fmla="*/ 459633 h 569318"/>
                    <a:gd name="connsiteX8" fmla="*/ 990314 w 1000506"/>
                    <a:gd name="connsiteY8" fmla="*/ 435440 h 56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318">
                      <a:moveTo>
                        <a:pt x="990314" y="435440"/>
                      </a:moveTo>
                      <a:lnTo>
                        <a:pt x="245745" y="5577"/>
                      </a:lnTo>
                      <a:cubicBezTo>
                        <a:pt x="231042" y="-1859"/>
                        <a:pt x="213680" y="-1859"/>
                        <a:pt x="198977" y="5577"/>
                      </a:cubicBezTo>
                      <a:lnTo>
                        <a:pt x="0" y="120448"/>
                      </a:lnTo>
                      <a:lnTo>
                        <a:pt x="755047" y="552883"/>
                      </a:lnTo>
                      <a:cubicBezTo>
                        <a:pt x="755047" y="552883"/>
                        <a:pt x="787717" y="544406"/>
                        <a:pt x="809911" y="562408"/>
                      </a:cubicBezTo>
                      <a:cubicBezTo>
                        <a:pt x="832104" y="580410"/>
                        <a:pt x="830866" y="557550"/>
                        <a:pt x="830866" y="557550"/>
                      </a:cubicBezTo>
                      <a:lnTo>
                        <a:pt x="1000506" y="459633"/>
                      </a:lnTo>
                      <a:cubicBezTo>
                        <a:pt x="986695" y="440774"/>
                        <a:pt x="990314" y="435440"/>
                        <a:pt x="990314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2EAB0806-FB0E-569B-3EF8-3D33038673C2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7341C35E-9D95-C22F-3BDE-A55AA66DEE4D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7A958748-BC93-B1E3-3AA1-B8642567FE1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1DED0904-E28C-C82A-2873-5F5880D230D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36BC7415-F6FE-2214-6ED0-9C20DF34F2D0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28FC4E2A-1D3E-ECB1-F5C8-93987D21093A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ED2C80CB-5695-237E-4151-49720AB2B88E}"/>
                    </a:ext>
                  </a:extLst>
                </p:cNvPr>
                <p:cNvSpPr/>
                <p:nvPr/>
              </p:nvSpPr>
              <p:spPr>
                <a:xfrm>
                  <a:off x="11152659" y="2514827"/>
                  <a:ext cx="268795" cy="1554384"/>
                </a:xfrm>
                <a:custGeom>
                  <a:avLst/>
                  <a:gdLst>
                    <a:gd name="connsiteX0" fmla="*/ 268129 w 268795"/>
                    <a:gd name="connsiteY0" fmla="*/ 1393698 h 1554384"/>
                    <a:gd name="connsiteX1" fmla="*/ 268129 w 268795"/>
                    <a:gd name="connsiteY1" fmla="*/ 1396460 h 1554384"/>
                    <a:gd name="connsiteX2" fmla="*/ 268129 w 268795"/>
                    <a:gd name="connsiteY2" fmla="*/ 1398175 h 1554384"/>
                    <a:gd name="connsiteX3" fmla="*/ 266509 w 268795"/>
                    <a:gd name="connsiteY3" fmla="*/ 1401889 h 1554384"/>
                    <a:gd name="connsiteX4" fmla="*/ 265557 w 268795"/>
                    <a:gd name="connsiteY4" fmla="*/ 1403890 h 1554384"/>
                    <a:gd name="connsiteX5" fmla="*/ 261270 w 268795"/>
                    <a:gd name="connsiteY5" fmla="*/ 1409891 h 1554384"/>
                    <a:gd name="connsiteX6" fmla="*/ 255746 w 268795"/>
                    <a:gd name="connsiteY6" fmla="*/ 1415987 h 1554384"/>
                    <a:gd name="connsiteX7" fmla="*/ 248698 w 268795"/>
                    <a:gd name="connsiteY7" fmla="*/ 1422083 h 1554384"/>
                    <a:gd name="connsiteX8" fmla="*/ 244221 w 268795"/>
                    <a:gd name="connsiteY8" fmla="*/ 1425416 h 1554384"/>
                    <a:gd name="connsiteX9" fmla="*/ 240506 w 268795"/>
                    <a:gd name="connsiteY9" fmla="*/ 1427988 h 1554384"/>
                    <a:gd name="connsiteX10" fmla="*/ 231648 w 268795"/>
                    <a:gd name="connsiteY10" fmla="*/ 1433608 h 1554384"/>
                    <a:gd name="connsiteX11" fmla="*/ 58388 w 268795"/>
                    <a:gd name="connsiteY11" fmla="*/ 1533620 h 1554384"/>
                    <a:gd name="connsiteX12" fmla="*/ 0 w 268795"/>
                    <a:gd name="connsiteY12" fmla="*/ 1554385 h 1554384"/>
                    <a:gd name="connsiteX13" fmla="*/ 0 w 268795"/>
                    <a:gd name="connsiteY13" fmla="*/ 161068 h 1554384"/>
                    <a:gd name="connsiteX14" fmla="*/ 268796 w 268795"/>
                    <a:gd name="connsiteY14" fmla="*/ 0 h 1554384"/>
                    <a:gd name="connsiteX15" fmla="*/ 268796 w 268795"/>
                    <a:gd name="connsiteY15" fmla="*/ 1393317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795" h="1554384">
                      <a:moveTo>
                        <a:pt x="268129" y="1393698"/>
                      </a:moveTo>
                      <a:cubicBezTo>
                        <a:pt x="268223" y="1394617"/>
                        <a:pt x="268223" y="1395542"/>
                        <a:pt x="268129" y="1396460"/>
                      </a:cubicBezTo>
                      <a:cubicBezTo>
                        <a:pt x="268218" y="1397028"/>
                        <a:pt x="268218" y="1397607"/>
                        <a:pt x="268129" y="1398175"/>
                      </a:cubicBezTo>
                      <a:cubicBezTo>
                        <a:pt x="267787" y="1399490"/>
                        <a:pt x="267241" y="1400744"/>
                        <a:pt x="266509" y="1401889"/>
                      </a:cubicBezTo>
                      <a:cubicBezTo>
                        <a:pt x="266271" y="1402591"/>
                        <a:pt x="265951" y="1403262"/>
                        <a:pt x="265557" y="1403890"/>
                      </a:cubicBezTo>
                      <a:cubicBezTo>
                        <a:pt x="264344" y="1406036"/>
                        <a:pt x="262908" y="1408047"/>
                        <a:pt x="261270" y="1409891"/>
                      </a:cubicBezTo>
                      <a:cubicBezTo>
                        <a:pt x="259559" y="1412037"/>
                        <a:pt x="257714" y="1414073"/>
                        <a:pt x="255746" y="1415987"/>
                      </a:cubicBezTo>
                      <a:lnTo>
                        <a:pt x="248698" y="1422083"/>
                      </a:lnTo>
                      <a:cubicBezTo>
                        <a:pt x="247287" y="1423299"/>
                        <a:pt x="245791" y="1424413"/>
                        <a:pt x="244221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648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796" y="0"/>
                      </a:lnTo>
                      <a:lnTo>
                        <a:pt x="268796" y="139331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D3893C9D-6F05-6F9C-BB43-D585027ED716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AEB30987-5FF6-C4C8-0272-B510AE2B98B7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F0B80AA4-089F-B1EC-4ACC-5110ACAC6E23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1814E1CF-2DC4-DBFA-71CC-3C7D14005C80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CAD97658-37A7-D120-36F9-DADF046EE0CB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2B1EFAD1-5222-828B-B72C-183CA9673C33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82C38E59-C183-49DD-E03B-CC6B867025B4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CD239C11-25B5-C5D0-80B6-BFD32657ADA8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4" name="图形 10">
                <a:extLst>
                  <a:ext uri="{FF2B5EF4-FFF2-40B4-BE49-F238E27FC236}">
                    <a16:creationId xmlns:a16="http://schemas.microsoft.com/office/drawing/2014/main" id="{C961B326-0B14-FDAA-34AB-9D9F29E5FA15}"/>
                  </a:ext>
                </a:extLst>
              </p:cNvPr>
              <p:cNvGrpSpPr/>
              <p:nvPr/>
            </p:nvGrpSpPr>
            <p:grpSpPr>
              <a:xfrm>
                <a:off x="9820683" y="2236435"/>
                <a:ext cx="1201578" cy="2073863"/>
                <a:chOff x="9820683" y="2236435"/>
                <a:chExt cx="1201578" cy="2073863"/>
              </a:xfrm>
            </p:grpSpPr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2DFA1D8D-91B8-3F76-67BF-F2087DD95C0C}"/>
                    </a:ext>
                  </a:extLst>
                </p:cNvPr>
                <p:cNvSpPr/>
                <p:nvPr/>
              </p:nvSpPr>
              <p:spPr>
                <a:xfrm>
                  <a:off x="10919554" y="2703708"/>
                  <a:ext cx="14315" cy="35052"/>
                </a:xfrm>
                <a:custGeom>
                  <a:avLst/>
                  <a:gdLst>
                    <a:gd name="connsiteX0" fmla="*/ 14315 w 14315"/>
                    <a:gd name="connsiteY0" fmla="*/ 0 h 35052"/>
                    <a:gd name="connsiteX1" fmla="*/ 14315 w 14315"/>
                    <a:gd name="connsiteY1" fmla="*/ 35052 h 35052"/>
                    <a:gd name="connsiteX2" fmla="*/ 28 w 14315"/>
                    <a:gd name="connsiteY2" fmla="*/ 13906 h 35052"/>
                    <a:gd name="connsiteX3" fmla="*/ 14315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5" y="0"/>
                      </a:moveTo>
                      <a:lnTo>
                        <a:pt x="14315" y="35052"/>
                      </a:lnTo>
                      <a:cubicBezTo>
                        <a:pt x="14315" y="35052"/>
                        <a:pt x="790" y="22765"/>
                        <a:pt x="28" y="13906"/>
                      </a:cubicBezTo>
                      <a:cubicBezTo>
                        <a:pt x="-734" y="5048"/>
                        <a:pt x="14315" y="0"/>
                        <a:pt x="143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319A29FE-66F6-12BB-30C4-D6542FF0A52B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D774A76B-8B82-5534-A0B0-E2126CE18CF9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1D4DCECA-45DD-5B76-3AFE-0EC323A1B856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9A876333-0212-68A7-37F9-BB4709F8A320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DCEB356F-C2F1-3F02-40F8-A84728BBDA3B}"/>
                    </a:ext>
                  </a:extLst>
                </p:cNvPr>
                <p:cNvSpPr/>
                <p:nvPr/>
              </p:nvSpPr>
              <p:spPr>
                <a:xfrm>
                  <a:off x="10687267" y="2753714"/>
                  <a:ext cx="282987" cy="160972"/>
                </a:xfrm>
                <a:custGeom>
                  <a:avLst/>
                  <a:gdLst>
                    <a:gd name="connsiteX0" fmla="*/ 39434 w 282987"/>
                    <a:gd name="connsiteY0" fmla="*/ 160972 h 160972"/>
                    <a:gd name="connsiteX1" fmla="*/ 0 w 282987"/>
                    <a:gd name="connsiteY1" fmla="*/ 116586 h 160972"/>
                    <a:gd name="connsiteX2" fmla="*/ 201835 w 282987"/>
                    <a:gd name="connsiteY2" fmla="*/ 0 h 160972"/>
                    <a:gd name="connsiteX3" fmla="*/ 282988 w 282987"/>
                    <a:gd name="connsiteY3" fmla="*/ 23813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972">
                      <a:moveTo>
                        <a:pt x="39434" y="160972"/>
                      </a:moveTo>
                      <a:lnTo>
                        <a:pt x="0" y="116586"/>
                      </a:lnTo>
                      <a:lnTo>
                        <a:pt x="201835" y="0"/>
                      </a:lnTo>
                      <a:cubicBezTo>
                        <a:pt x="232315" y="23050"/>
                        <a:pt x="255651" y="35242"/>
                        <a:pt x="282988" y="2381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F150CCA8-36EB-5BB3-39FE-EC481782D2C7}"/>
                    </a:ext>
                  </a:extLst>
                </p:cNvPr>
                <p:cNvSpPr/>
                <p:nvPr/>
              </p:nvSpPr>
              <p:spPr>
                <a:xfrm>
                  <a:off x="9888501" y="2294462"/>
                  <a:ext cx="1000506" cy="569051"/>
                </a:xfrm>
                <a:custGeom>
                  <a:avLst/>
                  <a:gdLst>
                    <a:gd name="connsiteX0" fmla="*/ 990600 w 1000506"/>
                    <a:gd name="connsiteY0" fmla="*/ 435440 h 569051"/>
                    <a:gd name="connsiteX1" fmla="*/ 246031 w 1000506"/>
                    <a:gd name="connsiteY1" fmla="*/ 5576 h 569051"/>
                    <a:gd name="connsiteX2" fmla="*/ 199263 w 1000506"/>
                    <a:gd name="connsiteY2" fmla="*/ 5576 h 569051"/>
                    <a:gd name="connsiteX3" fmla="*/ 0 w 1000506"/>
                    <a:gd name="connsiteY3" fmla="*/ 120448 h 569051"/>
                    <a:gd name="connsiteX4" fmla="*/ 755047 w 1000506"/>
                    <a:gd name="connsiteY4" fmla="*/ 552597 h 569051"/>
                    <a:gd name="connsiteX5" fmla="*/ 809815 w 1000506"/>
                    <a:gd name="connsiteY5" fmla="*/ 562122 h 569051"/>
                    <a:gd name="connsiteX6" fmla="*/ 830866 w 1000506"/>
                    <a:gd name="connsiteY6" fmla="*/ 557360 h 569051"/>
                    <a:gd name="connsiteX7" fmla="*/ 1000506 w 1000506"/>
                    <a:gd name="connsiteY7" fmla="*/ 459347 h 569051"/>
                    <a:gd name="connsiteX8" fmla="*/ 990600 w 1000506"/>
                    <a:gd name="connsiteY8" fmla="*/ 435440 h 56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051">
                      <a:moveTo>
                        <a:pt x="990600" y="435440"/>
                      </a:moveTo>
                      <a:lnTo>
                        <a:pt x="246031" y="5576"/>
                      </a:lnTo>
                      <a:cubicBezTo>
                        <a:pt x="231328" y="-1859"/>
                        <a:pt x="213965" y="-1859"/>
                        <a:pt x="199263" y="5576"/>
                      </a:cubicBezTo>
                      <a:lnTo>
                        <a:pt x="0" y="120448"/>
                      </a:lnTo>
                      <a:lnTo>
                        <a:pt x="755047" y="552597"/>
                      </a:lnTo>
                      <a:cubicBezTo>
                        <a:pt x="755047" y="552597"/>
                        <a:pt x="787622" y="544120"/>
                        <a:pt x="809815" y="562122"/>
                      </a:cubicBezTo>
                      <a:cubicBezTo>
                        <a:pt x="832009" y="580125"/>
                        <a:pt x="830866" y="557360"/>
                        <a:pt x="830866" y="557360"/>
                      </a:cubicBezTo>
                      <a:lnTo>
                        <a:pt x="1000506" y="459347"/>
                      </a:lnTo>
                      <a:cubicBezTo>
                        <a:pt x="986980" y="440678"/>
                        <a:pt x="990600" y="435440"/>
                        <a:pt x="990600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15364D84-0621-996B-51FE-FCF7CF587A73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6D0A593E-15A6-2ACD-C724-E9FDDCC89559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FFFFFF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8DF02EE0-529C-831C-21D1-2653A1A5720A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7C48774C-EE42-F8FE-5109-DBEAB187156D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814A2548-9AD6-F2BC-9D02-855460048546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A3D8988D-4AAE-6F68-FF92-A32E7ED4A25E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74B3EE1B-E24B-0D14-BEE5-D8B434A8111F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7A8D2DE2-6779-C5AA-CAF7-801931101E70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0741FA14-E012-7A32-7D70-611E4110CC02}"/>
                    </a:ext>
                  </a:extLst>
                </p:cNvPr>
                <p:cNvSpPr/>
                <p:nvPr/>
              </p:nvSpPr>
              <p:spPr>
                <a:xfrm>
                  <a:off x="10753466" y="2876396"/>
                  <a:ext cx="268795" cy="323183"/>
                </a:xfrm>
                <a:custGeom>
                  <a:avLst/>
                  <a:gdLst>
                    <a:gd name="connsiteX0" fmla="*/ 0 w 268795"/>
                    <a:gd name="connsiteY0" fmla="*/ 155162 h 323183"/>
                    <a:gd name="connsiteX1" fmla="*/ 0 w 268795"/>
                    <a:gd name="connsiteY1" fmla="*/ 323183 h 323183"/>
                    <a:gd name="connsiteX2" fmla="*/ 268796 w 268795"/>
                    <a:gd name="connsiteY2" fmla="*/ 167926 h 323183"/>
                    <a:gd name="connsiteX3" fmla="*/ 268796 w 268795"/>
                    <a:gd name="connsiteY3" fmla="*/ 0 h 323183"/>
                    <a:gd name="connsiteX4" fmla="*/ 0 w 268795"/>
                    <a:gd name="connsiteY4" fmla="*/ 155162 h 3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183">
                      <a:moveTo>
                        <a:pt x="0" y="155162"/>
                      </a:moveTo>
                      <a:lnTo>
                        <a:pt x="0" y="323183"/>
                      </a:lnTo>
                      <a:cubicBezTo>
                        <a:pt x="107442" y="286702"/>
                        <a:pt x="200025" y="237458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2FC0CACF-571E-783F-5D82-510B9391F347}"/>
                    </a:ext>
                  </a:extLst>
                </p:cNvPr>
                <p:cNvSpPr/>
                <p:nvPr/>
              </p:nvSpPr>
              <p:spPr>
                <a:xfrm>
                  <a:off x="10753466" y="3812037"/>
                  <a:ext cx="268795" cy="323088"/>
                </a:xfrm>
                <a:custGeom>
                  <a:avLst/>
                  <a:gdLst>
                    <a:gd name="connsiteX0" fmla="*/ 0 w 268795"/>
                    <a:gd name="connsiteY0" fmla="*/ 155162 h 323088"/>
                    <a:gd name="connsiteX1" fmla="*/ 0 w 268795"/>
                    <a:gd name="connsiteY1" fmla="*/ 323088 h 323088"/>
                    <a:gd name="connsiteX2" fmla="*/ 268796 w 268795"/>
                    <a:gd name="connsiteY2" fmla="*/ 167926 h 323088"/>
                    <a:gd name="connsiteX3" fmla="*/ 268796 w 268795"/>
                    <a:gd name="connsiteY3" fmla="*/ 0 h 323088"/>
                    <a:gd name="connsiteX4" fmla="*/ 0 w 268795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442" y="286703"/>
                        <a:pt x="200025" y="237363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9063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643710E3-D71F-BE08-BE0D-9B039ED8C3E9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DEC1D00F-BC29-3478-2550-84D83D33F688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91C7736A-1C80-CEBB-2D10-8021CA0BA182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27976763-0D1E-73E3-4996-43AEDEC261B0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10">
              <a:extLst>
                <a:ext uri="{FF2B5EF4-FFF2-40B4-BE49-F238E27FC236}">
                  <a16:creationId xmlns:a16="http://schemas.microsoft.com/office/drawing/2014/main" id="{99115146-F6CD-E420-F30B-119BCC773E50}"/>
                </a:ext>
              </a:extLst>
            </p:cNvPr>
            <p:cNvGrpSpPr/>
            <p:nvPr/>
          </p:nvGrpSpPr>
          <p:grpSpPr>
            <a:xfrm>
              <a:off x="7294210" y="2150447"/>
              <a:ext cx="1081639" cy="2732844"/>
              <a:chOff x="7294210" y="2150447"/>
              <a:chExt cx="1081639" cy="2732844"/>
            </a:xfrm>
          </p:grpSpPr>
          <p:grpSp>
            <p:nvGrpSpPr>
              <p:cNvPr id="423" name="图形 10">
                <a:extLst>
                  <a:ext uri="{FF2B5EF4-FFF2-40B4-BE49-F238E27FC236}">
                    <a16:creationId xmlns:a16="http://schemas.microsoft.com/office/drawing/2014/main" id="{BC03AB3F-B9B7-DE60-0411-6938F88DBEDD}"/>
                  </a:ext>
                </a:extLst>
              </p:cNvPr>
              <p:cNvGrpSpPr/>
              <p:nvPr/>
            </p:nvGrpSpPr>
            <p:grpSpPr>
              <a:xfrm>
                <a:off x="7294210" y="3069182"/>
                <a:ext cx="803861" cy="1814109"/>
                <a:chOff x="7294210" y="3069182"/>
                <a:chExt cx="803861" cy="1814109"/>
              </a:xfrm>
            </p:grpSpPr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54EAF0E1-A575-5448-3057-51E35467D44F}"/>
                    </a:ext>
                  </a:extLst>
                </p:cNvPr>
                <p:cNvSpPr/>
                <p:nvPr/>
              </p:nvSpPr>
              <p:spPr>
                <a:xfrm>
                  <a:off x="7330168" y="3073945"/>
                  <a:ext cx="696099" cy="1701170"/>
                </a:xfrm>
                <a:custGeom>
                  <a:avLst/>
                  <a:gdLst>
                    <a:gd name="connsiteX0" fmla="*/ 13538 w 696099"/>
                    <a:gd name="connsiteY0" fmla="*/ 1453896 h 1701170"/>
                    <a:gd name="connsiteX1" fmla="*/ 18110 w 696099"/>
                    <a:gd name="connsiteY1" fmla="*/ 1101471 h 1701170"/>
                    <a:gd name="connsiteX2" fmla="*/ 18110 w 696099"/>
                    <a:gd name="connsiteY2" fmla="*/ 1101471 h 1701170"/>
                    <a:gd name="connsiteX3" fmla="*/ 23254 w 696099"/>
                    <a:gd name="connsiteY3" fmla="*/ 973265 h 1701170"/>
                    <a:gd name="connsiteX4" fmla="*/ 55734 w 696099"/>
                    <a:gd name="connsiteY4" fmla="*/ 764858 h 1701170"/>
                    <a:gd name="connsiteX5" fmla="*/ 68212 w 696099"/>
                    <a:gd name="connsiteY5" fmla="*/ 256318 h 1701170"/>
                    <a:gd name="connsiteX6" fmla="*/ 145269 w 696099"/>
                    <a:gd name="connsiteY6" fmla="*/ 0 h 1701170"/>
                    <a:gd name="connsiteX7" fmla="*/ 529984 w 696099"/>
                    <a:gd name="connsiteY7" fmla="*/ 0 h 1701170"/>
                    <a:gd name="connsiteX8" fmla="*/ 583895 w 696099"/>
                    <a:gd name="connsiteY8" fmla="*/ 771525 h 1701170"/>
                    <a:gd name="connsiteX9" fmla="*/ 551034 w 696099"/>
                    <a:gd name="connsiteY9" fmla="*/ 1386268 h 1701170"/>
                    <a:gd name="connsiteX10" fmla="*/ 568465 w 696099"/>
                    <a:gd name="connsiteY10" fmla="*/ 1462468 h 1701170"/>
                    <a:gd name="connsiteX11" fmla="*/ 696100 w 696099"/>
                    <a:gd name="connsiteY11" fmla="*/ 1567243 h 1701170"/>
                    <a:gd name="connsiteX12" fmla="*/ 604755 w 696099"/>
                    <a:gd name="connsiteY12" fmla="*/ 1578483 h 1701170"/>
                    <a:gd name="connsiteX13" fmla="*/ 508838 w 696099"/>
                    <a:gd name="connsiteY13" fmla="*/ 1517333 h 1701170"/>
                    <a:gd name="connsiteX14" fmla="*/ 427400 w 696099"/>
                    <a:gd name="connsiteY14" fmla="*/ 1429989 h 1701170"/>
                    <a:gd name="connsiteX15" fmla="*/ 426256 w 696099"/>
                    <a:gd name="connsiteY15" fmla="*/ 1422845 h 1701170"/>
                    <a:gd name="connsiteX16" fmla="*/ 366630 w 696099"/>
                    <a:gd name="connsiteY16" fmla="*/ 975170 h 1701170"/>
                    <a:gd name="connsiteX17" fmla="*/ 371107 w 696099"/>
                    <a:gd name="connsiteY17" fmla="*/ 789908 h 1701170"/>
                    <a:gd name="connsiteX18" fmla="*/ 326720 w 696099"/>
                    <a:gd name="connsiteY18" fmla="*/ 499015 h 1701170"/>
                    <a:gd name="connsiteX19" fmla="*/ 271761 w 696099"/>
                    <a:gd name="connsiteY19" fmla="*/ 788384 h 1701170"/>
                    <a:gd name="connsiteX20" fmla="*/ 186893 w 696099"/>
                    <a:gd name="connsiteY20" fmla="*/ 1164717 h 1701170"/>
                    <a:gd name="connsiteX21" fmla="*/ 186893 w 696099"/>
                    <a:gd name="connsiteY21" fmla="*/ 1164717 h 1701170"/>
                    <a:gd name="connsiteX22" fmla="*/ 120218 w 696099"/>
                    <a:gd name="connsiteY22" fmla="*/ 1464564 h 1701170"/>
                    <a:gd name="connsiteX23" fmla="*/ 92405 w 696099"/>
                    <a:gd name="connsiteY23" fmla="*/ 1676114 h 1701170"/>
                    <a:gd name="connsiteX24" fmla="*/ 394 w 696099"/>
                    <a:gd name="connsiteY24" fmla="*/ 1650873 h 1701170"/>
                    <a:gd name="connsiteX25" fmla="*/ 13538 w 696099"/>
                    <a:gd name="connsiteY25" fmla="*/ 1453896 h 170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6099" h="1701170">
                      <a:moveTo>
                        <a:pt x="13538" y="1453896"/>
                      </a:moveTo>
                      <a:cubicBezTo>
                        <a:pt x="21253" y="1347883"/>
                        <a:pt x="9347" y="1266635"/>
                        <a:pt x="18110" y="1101471"/>
                      </a:cubicBezTo>
                      <a:lnTo>
                        <a:pt x="18110" y="1101471"/>
                      </a:lnTo>
                      <a:cubicBezTo>
                        <a:pt x="18872" y="1059085"/>
                        <a:pt x="20492" y="1013651"/>
                        <a:pt x="23254" y="973265"/>
                      </a:cubicBezTo>
                      <a:cubicBezTo>
                        <a:pt x="32779" y="837438"/>
                        <a:pt x="53829" y="791051"/>
                        <a:pt x="55734" y="764858"/>
                      </a:cubicBezTo>
                      <a:cubicBezTo>
                        <a:pt x="55734" y="764858"/>
                        <a:pt x="59353" y="553498"/>
                        <a:pt x="68212" y="256318"/>
                      </a:cubicBezTo>
                      <a:cubicBezTo>
                        <a:pt x="72403" y="116586"/>
                        <a:pt x="112884" y="74200"/>
                        <a:pt x="145269" y="0"/>
                      </a:cubicBezTo>
                      <a:lnTo>
                        <a:pt x="529984" y="0"/>
                      </a:lnTo>
                      <a:cubicBezTo>
                        <a:pt x="572942" y="183071"/>
                        <a:pt x="585229" y="582359"/>
                        <a:pt x="583895" y="771525"/>
                      </a:cubicBezTo>
                      <a:cubicBezTo>
                        <a:pt x="583229" y="867728"/>
                        <a:pt x="551796" y="1374458"/>
                        <a:pt x="551034" y="1386268"/>
                      </a:cubicBezTo>
                      <a:cubicBezTo>
                        <a:pt x="548272" y="1428274"/>
                        <a:pt x="551987" y="1444847"/>
                        <a:pt x="568465" y="1462468"/>
                      </a:cubicBezTo>
                      <a:cubicBezTo>
                        <a:pt x="602850" y="1499426"/>
                        <a:pt x="652856" y="1534668"/>
                        <a:pt x="696100" y="1567243"/>
                      </a:cubicBezTo>
                      <a:cubicBezTo>
                        <a:pt x="689813" y="1583817"/>
                        <a:pt x="630473" y="1591056"/>
                        <a:pt x="604755" y="1578483"/>
                      </a:cubicBezTo>
                      <a:cubicBezTo>
                        <a:pt x="571076" y="1560910"/>
                        <a:pt x="538983" y="1540450"/>
                        <a:pt x="508838" y="1517333"/>
                      </a:cubicBezTo>
                      <a:cubicBezTo>
                        <a:pt x="473405" y="1491043"/>
                        <a:pt x="427971" y="1469708"/>
                        <a:pt x="427400" y="1429989"/>
                      </a:cubicBezTo>
                      <a:cubicBezTo>
                        <a:pt x="427182" y="1427584"/>
                        <a:pt x="426800" y="1425197"/>
                        <a:pt x="426256" y="1422845"/>
                      </a:cubicBezTo>
                      <a:cubicBezTo>
                        <a:pt x="425590" y="1399508"/>
                        <a:pt x="371107" y="1055275"/>
                        <a:pt x="366630" y="975170"/>
                      </a:cubicBezTo>
                      <a:cubicBezTo>
                        <a:pt x="362725" y="906494"/>
                        <a:pt x="371107" y="789908"/>
                        <a:pt x="371107" y="789908"/>
                      </a:cubicBezTo>
                      <a:lnTo>
                        <a:pt x="326720" y="499015"/>
                      </a:lnTo>
                      <a:cubicBezTo>
                        <a:pt x="326720" y="499015"/>
                        <a:pt x="299479" y="670941"/>
                        <a:pt x="271761" y="788384"/>
                      </a:cubicBezTo>
                      <a:cubicBezTo>
                        <a:pt x="249282" y="883634"/>
                        <a:pt x="212230" y="1047083"/>
                        <a:pt x="186893" y="1164717"/>
                      </a:cubicBezTo>
                      <a:lnTo>
                        <a:pt x="186893" y="1164717"/>
                      </a:lnTo>
                      <a:cubicBezTo>
                        <a:pt x="162605" y="1300258"/>
                        <a:pt x="126791" y="1396651"/>
                        <a:pt x="120218" y="1464564"/>
                      </a:cubicBezTo>
                      <a:cubicBezTo>
                        <a:pt x="118313" y="1480757"/>
                        <a:pt x="99930" y="1639729"/>
                        <a:pt x="92405" y="1676114"/>
                      </a:cubicBezTo>
                      <a:cubicBezTo>
                        <a:pt x="84881" y="1712500"/>
                        <a:pt x="5442" y="1713452"/>
                        <a:pt x="394" y="1650873"/>
                      </a:cubicBezTo>
                      <a:cubicBezTo>
                        <a:pt x="-2559" y="1608392"/>
                        <a:pt x="12014" y="1473803"/>
                        <a:pt x="13538" y="1453896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A3B21965-FD86-11C9-B575-12B5E8605EE9}"/>
                    </a:ext>
                  </a:extLst>
                </p:cNvPr>
                <p:cNvSpPr/>
                <p:nvPr/>
              </p:nvSpPr>
              <p:spPr>
                <a:xfrm>
                  <a:off x="7656888" y="3303974"/>
                  <a:ext cx="203263" cy="557021"/>
                </a:xfrm>
                <a:custGeom>
                  <a:avLst/>
                  <a:gdLst>
                    <a:gd name="connsiteX0" fmla="*/ 0 w 203263"/>
                    <a:gd name="connsiteY0" fmla="*/ 268224 h 557021"/>
                    <a:gd name="connsiteX1" fmla="*/ 32480 w 203263"/>
                    <a:gd name="connsiteY1" fmla="*/ 58674 h 557021"/>
                    <a:gd name="connsiteX2" fmla="*/ 203264 w 203263"/>
                    <a:gd name="connsiteY2" fmla="*/ 0 h 557021"/>
                    <a:gd name="connsiteX3" fmla="*/ 60389 w 203263"/>
                    <a:gd name="connsiteY3" fmla="*/ 94297 h 557021"/>
                    <a:gd name="connsiteX4" fmla="*/ 24670 w 203263"/>
                    <a:gd name="connsiteY4" fmla="*/ 268319 h 557021"/>
                    <a:gd name="connsiteX5" fmla="*/ 43720 w 203263"/>
                    <a:gd name="connsiteY5" fmla="*/ 557022 h 557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263" h="557021">
                      <a:moveTo>
                        <a:pt x="0" y="268224"/>
                      </a:moveTo>
                      <a:lnTo>
                        <a:pt x="32480" y="58674"/>
                      </a:lnTo>
                      <a:cubicBezTo>
                        <a:pt x="32480" y="58674"/>
                        <a:pt x="157734" y="43815"/>
                        <a:pt x="203264" y="0"/>
                      </a:cubicBezTo>
                      <a:cubicBezTo>
                        <a:pt x="203264" y="0"/>
                        <a:pt x="146114" y="81058"/>
                        <a:pt x="60389" y="94297"/>
                      </a:cubicBezTo>
                      <a:lnTo>
                        <a:pt x="24670" y="268319"/>
                      </a:lnTo>
                      <a:lnTo>
                        <a:pt x="43720" y="557022"/>
                      </a:lnTo>
                      <a:close/>
                    </a:path>
                  </a:pathLst>
                </a:custGeom>
                <a:solidFill>
                  <a:srgbClr val="9A4A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87A47D68-1641-B59A-CE1C-1D67DA607CE5}"/>
                    </a:ext>
                  </a:extLst>
                </p:cNvPr>
                <p:cNvSpPr/>
                <p:nvPr/>
              </p:nvSpPr>
              <p:spPr>
                <a:xfrm>
                  <a:off x="7737739" y="4603183"/>
                  <a:ext cx="356854" cy="148583"/>
                </a:xfrm>
                <a:custGeom>
                  <a:avLst/>
                  <a:gdLst>
                    <a:gd name="connsiteX0" fmla="*/ 354632 w 356854"/>
                    <a:gd name="connsiteY0" fmla="*/ 87249 h 148583"/>
                    <a:gd name="connsiteX1" fmla="*/ 348536 w 356854"/>
                    <a:gd name="connsiteY1" fmla="*/ 121729 h 148583"/>
                    <a:gd name="connsiteX2" fmla="*/ 241189 w 356854"/>
                    <a:gd name="connsiteY2" fmla="*/ 147352 h 148583"/>
                    <a:gd name="connsiteX3" fmla="*/ 137081 w 356854"/>
                    <a:gd name="connsiteY3" fmla="*/ 107156 h 148583"/>
                    <a:gd name="connsiteX4" fmla="*/ 60881 w 356854"/>
                    <a:gd name="connsiteY4" fmla="*/ 59531 h 148583"/>
                    <a:gd name="connsiteX5" fmla="*/ 6588 w 356854"/>
                    <a:gd name="connsiteY5" fmla="*/ 38100 h 148583"/>
                    <a:gd name="connsiteX6" fmla="*/ 16 w 356854"/>
                    <a:gd name="connsiteY6" fmla="*/ 0 h 14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854" h="148583">
                      <a:moveTo>
                        <a:pt x="354632" y="87249"/>
                      </a:moveTo>
                      <a:cubicBezTo>
                        <a:pt x="359085" y="98990"/>
                        <a:pt x="356745" y="112227"/>
                        <a:pt x="348536" y="121729"/>
                      </a:cubicBezTo>
                      <a:cubicBezTo>
                        <a:pt x="334915" y="133826"/>
                        <a:pt x="294720" y="153734"/>
                        <a:pt x="241189" y="147352"/>
                      </a:cubicBezTo>
                      <a:cubicBezTo>
                        <a:pt x="187659" y="140970"/>
                        <a:pt x="158607" y="124873"/>
                        <a:pt x="137081" y="107156"/>
                      </a:cubicBezTo>
                      <a:cubicBezTo>
                        <a:pt x="115554" y="89440"/>
                        <a:pt x="85265" y="64579"/>
                        <a:pt x="60881" y="59531"/>
                      </a:cubicBezTo>
                      <a:cubicBezTo>
                        <a:pt x="41519" y="56137"/>
                        <a:pt x="23048" y="48846"/>
                        <a:pt x="6588" y="38100"/>
                      </a:cubicBezTo>
                      <a:cubicBezTo>
                        <a:pt x="-651" y="31242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2FCB6561-3E37-61E9-B26F-18B6B7AA7B0E}"/>
                    </a:ext>
                  </a:extLst>
                </p:cNvPr>
                <p:cNvSpPr/>
                <p:nvPr/>
              </p:nvSpPr>
              <p:spPr>
                <a:xfrm>
                  <a:off x="7737631" y="4484597"/>
                  <a:ext cx="357632" cy="252698"/>
                </a:xfrm>
                <a:custGeom>
                  <a:avLst/>
                  <a:gdLst>
                    <a:gd name="connsiteX0" fmla="*/ 17270 w 357632"/>
                    <a:gd name="connsiteY0" fmla="*/ 0 h 252698"/>
                    <a:gd name="connsiteX1" fmla="*/ 11936 w 357632"/>
                    <a:gd name="connsiteY1" fmla="*/ 7335 h 252698"/>
                    <a:gd name="connsiteX2" fmla="*/ 5459 w 357632"/>
                    <a:gd name="connsiteY2" fmla="*/ 54960 h 252698"/>
                    <a:gd name="connsiteX3" fmla="*/ 1078 w 357632"/>
                    <a:gd name="connsiteY3" fmla="*/ 129921 h 252698"/>
                    <a:gd name="connsiteX4" fmla="*/ 64324 w 357632"/>
                    <a:gd name="connsiteY4" fmla="*/ 164973 h 252698"/>
                    <a:gd name="connsiteX5" fmla="*/ 140524 w 357632"/>
                    <a:gd name="connsiteY5" fmla="*/ 211932 h 252698"/>
                    <a:gd name="connsiteX6" fmla="*/ 253681 w 357632"/>
                    <a:gd name="connsiteY6" fmla="*/ 252699 h 252698"/>
                    <a:gd name="connsiteX7" fmla="*/ 351502 w 357632"/>
                    <a:gd name="connsiteY7" fmla="*/ 218980 h 252698"/>
                    <a:gd name="connsiteX8" fmla="*/ 299972 w 357632"/>
                    <a:gd name="connsiteY8" fmla="*/ 146019 h 252698"/>
                    <a:gd name="connsiteX9" fmla="*/ 233297 w 357632"/>
                    <a:gd name="connsiteY9" fmla="*/ 108681 h 252698"/>
                    <a:gd name="connsiteX10" fmla="*/ 191387 w 357632"/>
                    <a:gd name="connsiteY10" fmla="*/ 78200 h 252698"/>
                    <a:gd name="connsiteX11" fmla="*/ 172337 w 357632"/>
                    <a:gd name="connsiteY11" fmla="*/ 59912 h 252698"/>
                    <a:gd name="connsiteX12" fmla="*/ 156716 w 357632"/>
                    <a:gd name="connsiteY12" fmla="*/ 40386 h 252698"/>
                    <a:gd name="connsiteX13" fmla="*/ 154811 w 357632"/>
                    <a:gd name="connsiteY13" fmla="*/ 35148 h 252698"/>
                    <a:gd name="connsiteX14" fmla="*/ 150715 w 357632"/>
                    <a:gd name="connsiteY14" fmla="*/ 20955 h 252698"/>
                    <a:gd name="connsiteX15" fmla="*/ 144048 w 357632"/>
                    <a:gd name="connsiteY15" fmla="*/ 5430 h 252698"/>
                    <a:gd name="connsiteX16" fmla="*/ 122235 w 357632"/>
                    <a:gd name="connsiteY16" fmla="*/ 3144 h 252698"/>
                    <a:gd name="connsiteX17" fmla="*/ 89279 w 357632"/>
                    <a:gd name="connsiteY17" fmla="*/ 10002 h 252698"/>
                    <a:gd name="connsiteX18" fmla="*/ 66705 w 357632"/>
                    <a:gd name="connsiteY18" fmla="*/ 26099 h 252698"/>
                    <a:gd name="connsiteX19" fmla="*/ 61942 w 357632"/>
                    <a:gd name="connsiteY19" fmla="*/ 48292 h 252698"/>
                    <a:gd name="connsiteX20" fmla="*/ 61942 w 357632"/>
                    <a:gd name="connsiteY20" fmla="*/ 59055 h 252698"/>
                    <a:gd name="connsiteX21" fmla="*/ 60514 w 357632"/>
                    <a:gd name="connsiteY21" fmla="*/ 62675 h 252698"/>
                    <a:gd name="connsiteX22" fmla="*/ 55370 w 357632"/>
                    <a:gd name="connsiteY22" fmla="*/ 54960 h 252698"/>
                    <a:gd name="connsiteX23" fmla="*/ 50608 w 357632"/>
                    <a:gd name="connsiteY23" fmla="*/ 42863 h 252698"/>
                    <a:gd name="connsiteX24" fmla="*/ 42797 w 357632"/>
                    <a:gd name="connsiteY24" fmla="*/ 30004 h 252698"/>
                    <a:gd name="connsiteX25" fmla="*/ 33272 w 357632"/>
                    <a:gd name="connsiteY25" fmla="*/ 20479 h 252698"/>
                    <a:gd name="connsiteX26" fmla="*/ 22699 w 357632"/>
                    <a:gd name="connsiteY26" fmla="*/ 13811 h 252698"/>
                    <a:gd name="connsiteX27" fmla="*/ 17270 w 357632"/>
                    <a:gd name="connsiteY27" fmla="*/ 0 h 252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7632" h="252698">
                      <a:moveTo>
                        <a:pt x="17270" y="0"/>
                      </a:moveTo>
                      <a:cubicBezTo>
                        <a:pt x="17270" y="0"/>
                        <a:pt x="13270" y="0"/>
                        <a:pt x="11936" y="7335"/>
                      </a:cubicBezTo>
                      <a:cubicBezTo>
                        <a:pt x="10603" y="14669"/>
                        <a:pt x="8888" y="40577"/>
                        <a:pt x="5459" y="54960"/>
                      </a:cubicBezTo>
                      <a:cubicBezTo>
                        <a:pt x="214" y="79581"/>
                        <a:pt x="-1263" y="104856"/>
                        <a:pt x="1078" y="129921"/>
                      </a:cubicBezTo>
                      <a:cubicBezTo>
                        <a:pt x="4126" y="145733"/>
                        <a:pt x="40892" y="156306"/>
                        <a:pt x="64324" y="164973"/>
                      </a:cubicBezTo>
                      <a:cubicBezTo>
                        <a:pt x="91941" y="176704"/>
                        <a:pt x="117630" y="192535"/>
                        <a:pt x="140524" y="211932"/>
                      </a:cubicBezTo>
                      <a:cubicBezTo>
                        <a:pt x="173701" y="235811"/>
                        <a:pt x="212897" y="249933"/>
                        <a:pt x="253681" y="252699"/>
                      </a:cubicBezTo>
                      <a:cubicBezTo>
                        <a:pt x="306830" y="252699"/>
                        <a:pt x="341120" y="238125"/>
                        <a:pt x="351502" y="218980"/>
                      </a:cubicBezTo>
                      <a:cubicBezTo>
                        <a:pt x="364456" y="195168"/>
                        <a:pt x="361027" y="173736"/>
                        <a:pt x="299972" y="146019"/>
                      </a:cubicBezTo>
                      <a:cubicBezTo>
                        <a:pt x="288352" y="140875"/>
                        <a:pt x="247489" y="117444"/>
                        <a:pt x="233297" y="108681"/>
                      </a:cubicBezTo>
                      <a:cubicBezTo>
                        <a:pt x="218512" y="99692"/>
                        <a:pt x="204494" y="89497"/>
                        <a:pt x="191387" y="78200"/>
                      </a:cubicBezTo>
                      <a:cubicBezTo>
                        <a:pt x="184712" y="72453"/>
                        <a:pt x="178353" y="66348"/>
                        <a:pt x="172337" y="59912"/>
                      </a:cubicBezTo>
                      <a:cubicBezTo>
                        <a:pt x="166146" y="54256"/>
                        <a:pt x="160875" y="47668"/>
                        <a:pt x="156716" y="40386"/>
                      </a:cubicBezTo>
                      <a:cubicBezTo>
                        <a:pt x="155954" y="38767"/>
                        <a:pt x="155478" y="36862"/>
                        <a:pt x="154811" y="35148"/>
                      </a:cubicBezTo>
                      <a:cubicBezTo>
                        <a:pt x="153071" y="30533"/>
                        <a:pt x="151701" y="25787"/>
                        <a:pt x="150715" y="20955"/>
                      </a:cubicBezTo>
                      <a:cubicBezTo>
                        <a:pt x="149668" y="15812"/>
                        <a:pt x="149001" y="8478"/>
                        <a:pt x="144048" y="5430"/>
                      </a:cubicBezTo>
                      <a:cubicBezTo>
                        <a:pt x="137128" y="2665"/>
                        <a:pt x="129578" y="1874"/>
                        <a:pt x="122235" y="3144"/>
                      </a:cubicBezTo>
                      <a:cubicBezTo>
                        <a:pt x="111113" y="4714"/>
                        <a:pt x="100104" y="7005"/>
                        <a:pt x="89279" y="10002"/>
                      </a:cubicBezTo>
                      <a:cubicBezTo>
                        <a:pt x="79620" y="11466"/>
                        <a:pt x="71236" y="17444"/>
                        <a:pt x="66705" y="26099"/>
                      </a:cubicBezTo>
                      <a:cubicBezTo>
                        <a:pt x="63216" y="32958"/>
                        <a:pt x="61575" y="40607"/>
                        <a:pt x="61942" y="48292"/>
                      </a:cubicBezTo>
                      <a:cubicBezTo>
                        <a:pt x="61942" y="51816"/>
                        <a:pt x="61942" y="55436"/>
                        <a:pt x="61942" y="59055"/>
                      </a:cubicBezTo>
                      <a:cubicBezTo>
                        <a:pt x="61942" y="60484"/>
                        <a:pt x="62609" y="63246"/>
                        <a:pt x="60514" y="62675"/>
                      </a:cubicBezTo>
                      <a:cubicBezTo>
                        <a:pt x="58418" y="62103"/>
                        <a:pt x="56132" y="56770"/>
                        <a:pt x="55370" y="54960"/>
                      </a:cubicBezTo>
                      <a:cubicBezTo>
                        <a:pt x="53560" y="50959"/>
                        <a:pt x="52417" y="46768"/>
                        <a:pt x="50608" y="42863"/>
                      </a:cubicBezTo>
                      <a:cubicBezTo>
                        <a:pt x="48509" y="38290"/>
                        <a:pt x="45888" y="33975"/>
                        <a:pt x="42797" y="30004"/>
                      </a:cubicBezTo>
                      <a:cubicBezTo>
                        <a:pt x="39995" y="26477"/>
                        <a:pt x="36799" y="23281"/>
                        <a:pt x="33272" y="20479"/>
                      </a:cubicBezTo>
                      <a:cubicBezTo>
                        <a:pt x="29590" y="18517"/>
                        <a:pt x="26057" y="16288"/>
                        <a:pt x="22699" y="13811"/>
                      </a:cubicBezTo>
                      <a:cubicBezTo>
                        <a:pt x="19520" y="9871"/>
                        <a:pt x="17625" y="5051"/>
                        <a:pt x="1727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2141DBAB-5592-92AC-3995-18128707CBBC}"/>
                    </a:ext>
                  </a:extLst>
                </p:cNvPr>
                <p:cNvSpPr/>
                <p:nvPr/>
              </p:nvSpPr>
              <p:spPr>
                <a:xfrm>
                  <a:off x="7937019" y="4634807"/>
                  <a:ext cx="161053" cy="102108"/>
                </a:xfrm>
                <a:custGeom>
                  <a:avLst/>
                  <a:gdLst>
                    <a:gd name="connsiteX0" fmla="*/ 110966 w 161053"/>
                    <a:gd name="connsiteY0" fmla="*/ 0 h 102108"/>
                    <a:gd name="connsiteX1" fmla="*/ 0 w 161053"/>
                    <a:gd name="connsiteY1" fmla="*/ 91249 h 102108"/>
                    <a:gd name="connsiteX2" fmla="*/ 54769 w 161053"/>
                    <a:gd name="connsiteY2" fmla="*/ 102108 h 102108"/>
                    <a:gd name="connsiteX3" fmla="*/ 154781 w 161053"/>
                    <a:gd name="connsiteY3" fmla="*/ 68389 h 102108"/>
                    <a:gd name="connsiteX4" fmla="*/ 110966 w 161053"/>
                    <a:gd name="connsiteY4" fmla="*/ 0 h 1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053" h="102108">
                      <a:moveTo>
                        <a:pt x="110966" y="0"/>
                      </a:moveTo>
                      <a:cubicBezTo>
                        <a:pt x="34099" y="6191"/>
                        <a:pt x="2953" y="61817"/>
                        <a:pt x="0" y="91249"/>
                      </a:cubicBezTo>
                      <a:cubicBezTo>
                        <a:pt x="17576" y="97710"/>
                        <a:pt x="36057" y="101374"/>
                        <a:pt x="54769" y="102108"/>
                      </a:cubicBezTo>
                      <a:cubicBezTo>
                        <a:pt x="107918" y="102108"/>
                        <a:pt x="144399" y="87535"/>
                        <a:pt x="154781" y="68389"/>
                      </a:cubicBezTo>
                      <a:cubicBezTo>
                        <a:pt x="166973" y="45911"/>
                        <a:pt x="165735" y="20193"/>
                        <a:pt x="11096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77BF487A-71B9-4442-2F06-85825B86D71A}"/>
                    </a:ext>
                  </a:extLst>
                </p:cNvPr>
                <p:cNvSpPr/>
                <p:nvPr/>
              </p:nvSpPr>
              <p:spPr>
                <a:xfrm>
                  <a:off x="7921457" y="4602405"/>
                  <a:ext cx="80870" cy="42309"/>
                </a:xfrm>
                <a:custGeom>
                  <a:avLst/>
                  <a:gdLst>
                    <a:gd name="connsiteX0" fmla="*/ 3845 w 80870"/>
                    <a:gd name="connsiteY0" fmla="*/ 42308 h 42309"/>
                    <a:gd name="connsiteX1" fmla="*/ 1369 w 80870"/>
                    <a:gd name="connsiteY1" fmla="*/ 41546 h 42309"/>
                    <a:gd name="connsiteX2" fmla="*/ 797 w 80870"/>
                    <a:gd name="connsiteY2" fmla="*/ 36212 h 42309"/>
                    <a:gd name="connsiteX3" fmla="*/ 77474 w 80870"/>
                    <a:gd name="connsiteY3" fmla="*/ 207 h 42309"/>
                    <a:gd name="connsiteX4" fmla="*/ 80855 w 80870"/>
                    <a:gd name="connsiteY4" fmla="*/ 4255 h 42309"/>
                    <a:gd name="connsiteX5" fmla="*/ 76807 w 80870"/>
                    <a:gd name="connsiteY5" fmla="*/ 7637 h 42309"/>
                    <a:gd name="connsiteX6" fmla="*/ 6703 w 80870"/>
                    <a:gd name="connsiteY6" fmla="*/ 40879 h 42309"/>
                    <a:gd name="connsiteX7" fmla="*/ 3845 w 80870"/>
                    <a:gd name="connsiteY7" fmla="*/ 42308 h 42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09">
                      <a:moveTo>
                        <a:pt x="3845" y="42308"/>
                      </a:moveTo>
                      <a:cubicBezTo>
                        <a:pt x="2958" y="42336"/>
                        <a:pt x="2087" y="42068"/>
                        <a:pt x="1369" y="41546"/>
                      </a:cubicBezTo>
                      <a:cubicBezTo>
                        <a:pt x="-206" y="40201"/>
                        <a:pt x="-457" y="37860"/>
                        <a:pt x="797" y="36212"/>
                      </a:cubicBezTo>
                      <a:cubicBezTo>
                        <a:pt x="11370" y="22972"/>
                        <a:pt x="49470" y="-2555"/>
                        <a:pt x="77474" y="207"/>
                      </a:cubicBezTo>
                      <a:cubicBezTo>
                        <a:pt x="79525" y="391"/>
                        <a:pt x="81039" y="2204"/>
                        <a:pt x="80855" y="4255"/>
                      </a:cubicBezTo>
                      <a:cubicBezTo>
                        <a:pt x="80671" y="6307"/>
                        <a:pt x="78859" y="7821"/>
                        <a:pt x="76807" y="7637"/>
                      </a:cubicBezTo>
                      <a:cubicBezTo>
                        <a:pt x="50613" y="5160"/>
                        <a:pt x="15085" y="30402"/>
                        <a:pt x="6703" y="40879"/>
                      </a:cubicBezTo>
                      <a:cubicBezTo>
                        <a:pt x="6024" y="41772"/>
                        <a:pt x="4968" y="42300"/>
                        <a:pt x="3845" y="42308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5318514B-87FE-2324-7DA0-5A7A35225267}"/>
                    </a:ext>
                  </a:extLst>
                </p:cNvPr>
                <p:cNvSpPr/>
                <p:nvPr/>
              </p:nvSpPr>
              <p:spPr>
                <a:xfrm>
                  <a:off x="7888120" y="4583437"/>
                  <a:ext cx="80870" cy="42321"/>
                </a:xfrm>
                <a:custGeom>
                  <a:avLst/>
                  <a:gdLst>
                    <a:gd name="connsiteX0" fmla="*/ 3750 w 80870"/>
                    <a:gd name="connsiteY0" fmla="*/ 42321 h 42321"/>
                    <a:gd name="connsiteX1" fmla="*/ 1369 w 80870"/>
                    <a:gd name="connsiteY1" fmla="*/ 41559 h 42321"/>
                    <a:gd name="connsiteX2" fmla="*/ 797 w 80870"/>
                    <a:gd name="connsiteY2" fmla="*/ 36225 h 42321"/>
                    <a:gd name="connsiteX3" fmla="*/ 77474 w 80870"/>
                    <a:gd name="connsiteY3" fmla="*/ 221 h 42321"/>
                    <a:gd name="connsiteX4" fmla="*/ 80855 w 80870"/>
                    <a:gd name="connsiteY4" fmla="*/ 4269 h 42321"/>
                    <a:gd name="connsiteX5" fmla="*/ 76807 w 80870"/>
                    <a:gd name="connsiteY5" fmla="*/ 7650 h 42321"/>
                    <a:gd name="connsiteX6" fmla="*/ 6703 w 80870"/>
                    <a:gd name="connsiteY6" fmla="*/ 40892 h 42321"/>
                    <a:gd name="connsiteX7" fmla="*/ 3750 w 80870"/>
                    <a:gd name="connsiteY7" fmla="*/ 42321 h 4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21">
                      <a:moveTo>
                        <a:pt x="3750" y="42321"/>
                      </a:moveTo>
                      <a:cubicBezTo>
                        <a:pt x="2894" y="42335"/>
                        <a:pt x="2058" y="42067"/>
                        <a:pt x="1369" y="41559"/>
                      </a:cubicBezTo>
                      <a:cubicBezTo>
                        <a:pt x="-206" y="40214"/>
                        <a:pt x="-457" y="37873"/>
                        <a:pt x="797" y="36225"/>
                      </a:cubicBezTo>
                      <a:cubicBezTo>
                        <a:pt x="11370" y="22985"/>
                        <a:pt x="49470" y="-2637"/>
                        <a:pt x="77474" y="221"/>
                      </a:cubicBezTo>
                      <a:cubicBezTo>
                        <a:pt x="79525" y="405"/>
                        <a:pt x="81039" y="2217"/>
                        <a:pt x="80855" y="4269"/>
                      </a:cubicBezTo>
                      <a:cubicBezTo>
                        <a:pt x="80671" y="6320"/>
                        <a:pt x="78859" y="7834"/>
                        <a:pt x="76807" y="7650"/>
                      </a:cubicBezTo>
                      <a:cubicBezTo>
                        <a:pt x="50613" y="5173"/>
                        <a:pt x="15085" y="30415"/>
                        <a:pt x="6703" y="40892"/>
                      </a:cubicBezTo>
                      <a:cubicBezTo>
                        <a:pt x="5994" y="41801"/>
                        <a:pt x="4903" y="42328"/>
                        <a:pt x="3750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DB2877BC-268B-FF6B-8750-2D34478E8A06}"/>
                    </a:ext>
                  </a:extLst>
                </p:cNvPr>
                <p:cNvSpPr/>
                <p:nvPr/>
              </p:nvSpPr>
              <p:spPr>
                <a:xfrm>
                  <a:off x="7857200" y="4561720"/>
                  <a:ext cx="80833" cy="42320"/>
                </a:xfrm>
                <a:custGeom>
                  <a:avLst/>
                  <a:gdLst>
                    <a:gd name="connsiteX0" fmla="*/ 3809 w 80833"/>
                    <a:gd name="connsiteY0" fmla="*/ 42321 h 42320"/>
                    <a:gd name="connsiteX1" fmla="*/ 1427 w 80833"/>
                    <a:gd name="connsiteY1" fmla="*/ 41559 h 42320"/>
                    <a:gd name="connsiteX2" fmla="*/ 761 w 80833"/>
                    <a:gd name="connsiteY2" fmla="*/ 36225 h 42320"/>
                    <a:gd name="connsiteX3" fmla="*/ 77437 w 80833"/>
                    <a:gd name="connsiteY3" fmla="*/ 221 h 42320"/>
                    <a:gd name="connsiteX4" fmla="*/ 80818 w 80833"/>
                    <a:gd name="connsiteY4" fmla="*/ 4269 h 42320"/>
                    <a:gd name="connsiteX5" fmla="*/ 76770 w 80833"/>
                    <a:gd name="connsiteY5" fmla="*/ 7650 h 42320"/>
                    <a:gd name="connsiteX6" fmla="*/ 6666 w 80833"/>
                    <a:gd name="connsiteY6" fmla="*/ 40892 h 42320"/>
                    <a:gd name="connsiteX7" fmla="*/ 3809 w 80833"/>
                    <a:gd name="connsiteY7" fmla="*/ 42321 h 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33" h="42320">
                      <a:moveTo>
                        <a:pt x="3809" y="42321"/>
                      </a:moveTo>
                      <a:cubicBezTo>
                        <a:pt x="2956" y="42315"/>
                        <a:pt x="2125" y="42049"/>
                        <a:pt x="1427" y="41559"/>
                      </a:cubicBezTo>
                      <a:cubicBezTo>
                        <a:pt x="-178" y="40241"/>
                        <a:pt x="-471" y="37897"/>
                        <a:pt x="761" y="36225"/>
                      </a:cubicBezTo>
                      <a:cubicBezTo>
                        <a:pt x="11333" y="22985"/>
                        <a:pt x="49624" y="-2637"/>
                        <a:pt x="77437" y="221"/>
                      </a:cubicBezTo>
                      <a:cubicBezTo>
                        <a:pt x="79489" y="405"/>
                        <a:pt x="81002" y="2217"/>
                        <a:pt x="80818" y="4269"/>
                      </a:cubicBezTo>
                      <a:cubicBezTo>
                        <a:pt x="80634" y="6320"/>
                        <a:pt x="78822" y="7834"/>
                        <a:pt x="76770" y="7650"/>
                      </a:cubicBezTo>
                      <a:cubicBezTo>
                        <a:pt x="50672" y="5173"/>
                        <a:pt x="15048" y="30415"/>
                        <a:pt x="6666" y="40892"/>
                      </a:cubicBezTo>
                      <a:cubicBezTo>
                        <a:pt x="5987" y="41786"/>
                        <a:pt x="4931" y="42314"/>
                        <a:pt x="3809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9EAD268A-2DEB-28FA-A69B-A24017BE8270}"/>
                    </a:ext>
                  </a:extLst>
                </p:cNvPr>
                <p:cNvSpPr/>
                <p:nvPr/>
              </p:nvSpPr>
              <p:spPr>
                <a:xfrm>
                  <a:off x="7827311" y="4539492"/>
                  <a:ext cx="87250" cy="42837"/>
                </a:xfrm>
                <a:custGeom>
                  <a:avLst/>
                  <a:gdLst>
                    <a:gd name="connsiteX0" fmla="*/ 3790 w 87250"/>
                    <a:gd name="connsiteY0" fmla="*/ 42832 h 42837"/>
                    <a:gd name="connsiteX1" fmla="*/ 1504 w 87250"/>
                    <a:gd name="connsiteY1" fmla="*/ 42070 h 42837"/>
                    <a:gd name="connsiteX2" fmla="*/ 730 w 87250"/>
                    <a:gd name="connsiteY2" fmla="*/ 36874 h 42837"/>
                    <a:gd name="connsiteX3" fmla="*/ 837 w 87250"/>
                    <a:gd name="connsiteY3" fmla="*/ 36736 h 42837"/>
                    <a:gd name="connsiteX4" fmla="*/ 83895 w 87250"/>
                    <a:gd name="connsiteY4" fmla="*/ 255 h 42837"/>
                    <a:gd name="connsiteX5" fmla="*/ 87233 w 87250"/>
                    <a:gd name="connsiteY5" fmla="*/ 4312 h 42837"/>
                    <a:gd name="connsiteX6" fmla="*/ 87229 w 87250"/>
                    <a:gd name="connsiteY6" fmla="*/ 4351 h 42837"/>
                    <a:gd name="connsiteX7" fmla="*/ 83133 w 87250"/>
                    <a:gd name="connsiteY7" fmla="*/ 7780 h 42837"/>
                    <a:gd name="connsiteX8" fmla="*/ 6933 w 87250"/>
                    <a:gd name="connsiteY8" fmla="*/ 41403 h 42837"/>
                    <a:gd name="connsiteX9" fmla="*/ 3790 w 87250"/>
                    <a:gd name="connsiteY9" fmla="*/ 42832 h 4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250" h="42837">
                      <a:moveTo>
                        <a:pt x="3790" y="42832"/>
                      </a:moveTo>
                      <a:cubicBezTo>
                        <a:pt x="2969" y="42813"/>
                        <a:pt x="2172" y="42547"/>
                        <a:pt x="1504" y="42070"/>
                      </a:cubicBezTo>
                      <a:cubicBezTo>
                        <a:pt x="-145" y="40849"/>
                        <a:pt x="-491" y="38522"/>
                        <a:pt x="730" y="36874"/>
                      </a:cubicBezTo>
                      <a:cubicBezTo>
                        <a:pt x="765" y="36827"/>
                        <a:pt x="800" y="36781"/>
                        <a:pt x="837" y="36736"/>
                      </a:cubicBezTo>
                      <a:cubicBezTo>
                        <a:pt x="15315" y="17686"/>
                        <a:pt x="55892" y="-2508"/>
                        <a:pt x="83895" y="255"/>
                      </a:cubicBezTo>
                      <a:cubicBezTo>
                        <a:pt x="85937" y="453"/>
                        <a:pt x="87432" y="2270"/>
                        <a:pt x="87233" y="4312"/>
                      </a:cubicBezTo>
                      <a:cubicBezTo>
                        <a:pt x="87232" y="4325"/>
                        <a:pt x="87230" y="4338"/>
                        <a:pt x="87229" y="4351"/>
                      </a:cubicBezTo>
                      <a:cubicBezTo>
                        <a:pt x="87028" y="6420"/>
                        <a:pt x="85205" y="7945"/>
                        <a:pt x="83133" y="7780"/>
                      </a:cubicBezTo>
                      <a:cubicBezTo>
                        <a:pt x="57987" y="5303"/>
                        <a:pt x="19697" y="24734"/>
                        <a:pt x="6933" y="41403"/>
                      </a:cubicBezTo>
                      <a:cubicBezTo>
                        <a:pt x="6184" y="42367"/>
                        <a:pt x="5009" y="42901"/>
                        <a:pt x="3790" y="42832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7F6A7A73-AE01-CF07-DE04-E6B498DA7BEA}"/>
                    </a:ext>
                  </a:extLst>
                </p:cNvPr>
                <p:cNvSpPr/>
                <p:nvPr/>
              </p:nvSpPr>
              <p:spPr>
                <a:xfrm>
                  <a:off x="7294210" y="4740439"/>
                  <a:ext cx="153794" cy="142853"/>
                </a:xfrm>
                <a:custGeom>
                  <a:avLst/>
                  <a:gdLst>
                    <a:gd name="connsiteX0" fmla="*/ 153795 w 153794"/>
                    <a:gd name="connsiteY0" fmla="*/ 37243 h 142853"/>
                    <a:gd name="connsiteX1" fmla="*/ 133125 w 153794"/>
                    <a:gd name="connsiteY1" fmla="*/ 118872 h 142853"/>
                    <a:gd name="connsiteX2" fmla="*/ 71403 w 153794"/>
                    <a:gd name="connsiteY2" fmla="*/ 140589 h 142853"/>
                    <a:gd name="connsiteX3" fmla="*/ 8157 w 153794"/>
                    <a:gd name="connsiteY3" fmla="*/ 86392 h 142853"/>
                    <a:gd name="connsiteX4" fmla="*/ 2633 w 153794"/>
                    <a:gd name="connsiteY4" fmla="*/ 0 h 1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94" h="142853">
                      <a:moveTo>
                        <a:pt x="153795" y="37243"/>
                      </a:moveTo>
                      <a:cubicBezTo>
                        <a:pt x="151604" y="73533"/>
                        <a:pt x="145984" y="97536"/>
                        <a:pt x="133125" y="118872"/>
                      </a:cubicBezTo>
                      <a:cubicBezTo>
                        <a:pt x="120267" y="140208"/>
                        <a:pt x="95978" y="146876"/>
                        <a:pt x="71403" y="140589"/>
                      </a:cubicBezTo>
                      <a:cubicBezTo>
                        <a:pt x="46829" y="134303"/>
                        <a:pt x="15206" y="117729"/>
                        <a:pt x="8157" y="86392"/>
                      </a:cubicBezTo>
                      <a:cubicBezTo>
                        <a:pt x="1109" y="55054"/>
                        <a:pt x="-2987" y="33623"/>
                        <a:pt x="2633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5FACA436-3E68-61B7-C631-44BEB382D589}"/>
                    </a:ext>
                  </a:extLst>
                </p:cNvPr>
                <p:cNvSpPr/>
                <p:nvPr/>
              </p:nvSpPr>
              <p:spPr>
                <a:xfrm>
                  <a:off x="7295817" y="4514887"/>
                  <a:ext cx="160895" cy="353159"/>
                </a:xfrm>
                <a:custGeom>
                  <a:avLst/>
                  <a:gdLst>
                    <a:gd name="connsiteX0" fmla="*/ 48747 w 160895"/>
                    <a:gd name="connsiteY0" fmla="*/ 0 h 353159"/>
                    <a:gd name="connsiteX1" fmla="*/ 29697 w 160895"/>
                    <a:gd name="connsiteY1" fmla="*/ 98298 h 353159"/>
                    <a:gd name="connsiteX2" fmla="*/ 2169 w 160895"/>
                    <a:gd name="connsiteY2" fmla="*/ 215074 h 353159"/>
                    <a:gd name="connsiteX3" fmla="*/ 21219 w 160895"/>
                    <a:gd name="connsiteY3" fmla="*/ 315563 h 353159"/>
                    <a:gd name="connsiteX4" fmla="*/ 129138 w 160895"/>
                    <a:gd name="connsiteY4" fmla="*/ 331851 h 353159"/>
                    <a:gd name="connsiteX5" fmla="*/ 152284 w 160895"/>
                    <a:gd name="connsiteY5" fmla="*/ 210026 h 353159"/>
                    <a:gd name="connsiteX6" fmla="*/ 155617 w 160895"/>
                    <a:gd name="connsiteY6" fmla="*/ 86201 h 353159"/>
                    <a:gd name="connsiteX7" fmla="*/ 156856 w 160895"/>
                    <a:gd name="connsiteY7" fmla="*/ 8477 h 353159"/>
                    <a:gd name="connsiteX8" fmla="*/ 154855 w 160895"/>
                    <a:gd name="connsiteY8" fmla="*/ 26003 h 353159"/>
                    <a:gd name="connsiteX9" fmla="*/ 151522 w 160895"/>
                    <a:gd name="connsiteY9" fmla="*/ 45529 h 353159"/>
                    <a:gd name="connsiteX10" fmla="*/ 147331 w 160895"/>
                    <a:gd name="connsiteY10" fmla="*/ 46672 h 353159"/>
                    <a:gd name="connsiteX11" fmla="*/ 147331 w 160895"/>
                    <a:gd name="connsiteY11" fmla="*/ 37147 h 353159"/>
                    <a:gd name="connsiteX12" fmla="*/ 138377 w 160895"/>
                    <a:gd name="connsiteY12" fmla="*/ 21526 h 353159"/>
                    <a:gd name="connsiteX13" fmla="*/ 91324 w 160895"/>
                    <a:gd name="connsiteY13" fmla="*/ 14859 h 353159"/>
                    <a:gd name="connsiteX14" fmla="*/ 53223 w 160895"/>
                    <a:gd name="connsiteY14" fmla="*/ 17621 h 353159"/>
                    <a:gd name="connsiteX15" fmla="*/ 49794 w 160895"/>
                    <a:gd name="connsiteY15" fmla="*/ 31718 h 353159"/>
                    <a:gd name="connsiteX16" fmla="*/ 47032 w 160895"/>
                    <a:gd name="connsiteY16" fmla="*/ 42196 h 353159"/>
                    <a:gd name="connsiteX17" fmla="*/ 47699 w 160895"/>
                    <a:gd name="connsiteY17" fmla="*/ 19907 h 353159"/>
                    <a:gd name="connsiteX18" fmla="*/ 48366 w 160895"/>
                    <a:gd name="connsiteY18" fmla="*/ 9144 h 353159"/>
                    <a:gd name="connsiteX19" fmla="*/ 48747 w 160895"/>
                    <a:gd name="connsiteY19" fmla="*/ 0 h 35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0895" h="353159">
                      <a:moveTo>
                        <a:pt x="48747" y="0"/>
                      </a:moveTo>
                      <a:cubicBezTo>
                        <a:pt x="38555" y="762"/>
                        <a:pt x="35602" y="49530"/>
                        <a:pt x="29697" y="98298"/>
                      </a:cubicBezTo>
                      <a:cubicBezTo>
                        <a:pt x="23410" y="150590"/>
                        <a:pt x="7789" y="172212"/>
                        <a:pt x="2169" y="215074"/>
                      </a:cubicBezTo>
                      <a:cubicBezTo>
                        <a:pt x="-4212" y="264128"/>
                        <a:pt x="3884" y="285940"/>
                        <a:pt x="21219" y="315563"/>
                      </a:cubicBezTo>
                      <a:cubicBezTo>
                        <a:pt x="38555" y="345186"/>
                        <a:pt x="99134" y="374237"/>
                        <a:pt x="129138" y="331851"/>
                      </a:cubicBezTo>
                      <a:cubicBezTo>
                        <a:pt x="153522" y="297275"/>
                        <a:pt x="154569" y="258889"/>
                        <a:pt x="152284" y="210026"/>
                      </a:cubicBezTo>
                      <a:cubicBezTo>
                        <a:pt x="151036" y="168721"/>
                        <a:pt x="152149" y="127379"/>
                        <a:pt x="155617" y="86201"/>
                      </a:cubicBezTo>
                      <a:cubicBezTo>
                        <a:pt x="157522" y="49530"/>
                        <a:pt x="165714" y="12573"/>
                        <a:pt x="156856" y="8477"/>
                      </a:cubicBezTo>
                      <a:cubicBezTo>
                        <a:pt x="156189" y="13906"/>
                        <a:pt x="155522" y="20669"/>
                        <a:pt x="154855" y="26003"/>
                      </a:cubicBezTo>
                      <a:cubicBezTo>
                        <a:pt x="154465" y="32615"/>
                        <a:pt x="153347" y="39163"/>
                        <a:pt x="151522" y="45529"/>
                      </a:cubicBezTo>
                      <a:cubicBezTo>
                        <a:pt x="150474" y="48292"/>
                        <a:pt x="148283" y="51149"/>
                        <a:pt x="147331" y="46672"/>
                      </a:cubicBezTo>
                      <a:cubicBezTo>
                        <a:pt x="146813" y="43519"/>
                        <a:pt x="146813" y="40301"/>
                        <a:pt x="147331" y="37147"/>
                      </a:cubicBezTo>
                      <a:cubicBezTo>
                        <a:pt x="148855" y="23717"/>
                        <a:pt x="141996" y="22574"/>
                        <a:pt x="138377" y="21526"/>
                      </a:cubicBezTo>
                      <a:cubicBezTo>
                        <a:pt x="122818" y="18491"/>
                        <a:pt x="107113" y="16266"/>
                        <a:pt x="91324" y="14859"/>
                      </a:cubicBezTo>
                      <a:cubicBezTo>
                        <a:pt x="83608" y="14383"/>
                        <a:pt x="56843" y="13145"/>
                        <a:pt x="53223" y="17621"/>
                      </a:cubicBezTo>
                      <a:cubicBezTo>
                        <a:pt x="50887" y="21947"/>
                        <a:pt x="49706" y="26802"/>
                        <a:pt x="49794" y="31718"/>
                      </a:cubicBezTo>
                      <a:cubicBezTo>
                        <a:pt x="48937" y="39148"/>
                        <a:pt x="47223" y="44482"/>
                        <a:pt x="47032" y="42196"/>
                      </a:cubicBezTo>
                      <a:cubicBezTo>
                        <a:pt x="46844" y="34760"/>
                        <a:pt x="47066" y="27319"/>
                        <a:pt x="47699" y="19907"/>
                      </a:cubicBezTo>
                      <a:cubicBezTo>
                        <a:pt x="47699" y="16764"/>
                        <a:pt x="48270" y="12382"/>
                        <a:pt x="48366" y="9144"/>
                      </a:cubicBezTo>
                      <a:cubicBezTo>
                        <a:pt x="48461" y="5905"/>
                        <a:pt x="48556" y="3143"/>
                        <a:pt x="48747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94D4FDFE-47FF-685D-ABBB-9CC1B8F6A78F}"/>
                    </a:ext>
                  </a:extLst>
                </p:cNvPr>
                <p:cNvSpPr/>
                <p:nvPr/>
              </p:nvSpPr>
              <p:spPr>
                <a:xfrm>
                  <a:off x="7295017" y="4743596"/>
                  <a:ext cx="152987" cy="126898"/>
                </a:xfrm>
                <a:custGeom>
                  <a:avLst/>
                  <a:gdLst>
                    <a:gd name="connsiteX0" fmla="*/ 302 w 152987"/>
                    <a:gd name="connsiteY0" fmla="*/ 14749 h 126898"/>
                    <a:gd name="connsiteX1" fmla="*/ 19352 w 152987"/>
                    <a:gd name="connsiteY1" fmla="*/ 89235 h 126898"/>
                    <a:gd name="connsiteX2" fmla="*/ 132128 w 152987"/>
                    <a:gd name="connsiteY2" fmla="*/ 105618 h 126898"/>
                    <a:gd name="connsiteX3" fmla="*/ 152988 w 152987"/>
                    <a:gd name="connsiteY3" fmla="*/ 34085 h 126898"/>
                    <a:gd name="connsiteX4" fmla="*/ 302 w 152987"/>
                    <a:gd name="connsiteY4" fmla="*/ 14749 h 1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987" h="126898">
                      <a:moveTo>
                        <a:pt x="302" y="14749"/>
                      </a:moveTo>
                      <a:cubicBezTo>
                        <a:pt x="-1548" y="40983"/>
                        <a:pt x="5135" y="67111"/>
                        <a:pt x="19352" y="89235"/>
                      </a:cubicBezTo>
                      <a:cubicBezTo>
                        <a:pt x="36497" y="118858"/>
                        <a:pt x="102124" y="148004"/>
                        <a:pt x="132128" y="105618"/>
                      </a:cubicBezTo>
                      <a:cubicBezTo>
                        <a:pt x="146987" y="84472"/>
                        <a:pt x="151178" y="59517"/>
                        <a:pt x="152988" y="34085"/>
                      </a:cubicBezTo>
                      <a:cubicBezTo>
                        <a:pt x="134985" y="1319"/>
                        <a:pt x="28591" y="-13064"/>
                        <a:pt x="302" y="1474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3C1F08CA-BDD3-4C4A-FE20-E3C57DFC04AD}"/>
                    </a:ext>
                  </a:extLst>
                </p:cNvPr>
                <p:cNvSpPr/>
                <p:nvPr/>
              </p:nvSpPr>
              <p:spPr>
                <a:xfrm>
                  <a:off x="7327504" y="4704973"/>
                  <a:ext cx="102475" cy="19434"/>
                </a:xfrm>
                <a:custGeom>
                  <a:avLst/>
                  <a:gdLst>
                    <a:gd name="connsiteX0" fmla="*/ 98307 w 102475"/>
                    <a:gd name="connsiteY0" fmla="*/ 19369 h 19434"/>
                    <a:gd name="connsiteX1" fmla="*/ 97069 w 102475"/>
                    <a:gd name="connsiteY1" fmla="*/ 19369 h 19434"/>
                    <a:gd name="connsiteX2" fmla="*/ 4105 w 102475"/>
                    <a:gd name="connsiteY2" fmla="*/ 10320 h 19434"/>
                    <a:gd name="connsiteX3" fmla="*/ 12 w 102475"/>
                    <a:gd name="connsiteY3" fmla="*/ 6816 h 19434"/>
                    <a:gd name="connsiteX4" fmla="*/ 2391 w 102475"/>
                    <a:gd name="connsiteY4" fmla="*/ 2986 h 19434"/>
                    <a:gd name="connsiteX5" fmla="*/ 100308 w 102475"/>
                    <a:gd name="connsiteY5" fmla="*/ 12511 h 19434"/>
                    <a:gd name="connsiteX6" fmla="*/ 102117 w 102475"/>
                    <a:gd name="connsiteY6" fmla="*/ 17559 h 19434"/>
                    <a:gd name="connsiteX7" fmla="*/ 98307 w 102475"/>
                    <a:gd name="connsiteY7" fmla="*/ 19369 h 1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475" h="19434">
                      <a:moveTo>
                        <a:pt x="98307" y="19369"/>
                      </a:moveTo>
                      <a:cubicBezTo>
                        <a:pt x="97899" y="19456"/>
                        <a:pt x="97477" y="19456"/>
                        <a:pt x="97069" y="19369"/>
                      </a:cubicBezTo>
                      <a:cubicBezTo>
                        <a:pt x="67506" y="7846"/>
                        <a:pt x="35335" y="4715"/>
                        <a:pt x="4105" y="10320"/>
                      </a:cubicBezTo>
                      <a:cubicBezTo>
                        <a:pt x="2007" y="10483"/>
                        <a:pt x="174" y="8914"/>
                        <a:pt x="12" y="6816"/>
                      </a:cubicBezTo>
                      <a:cubicBezTo>
                        <a:pt x="-117" y="5157"/>
                        <a:pt x="846" y="3606"/>
                        <a:pt x="2391" y="2986"/>
                      </a:cubicBezTo>
                      <a:cubicBezTo>
                        <a:pt x="35275" y="-3121"/>
                        <a:pt x="69216" y="181"/>
                        <a:pt x="100308" y="12511"/>
                      </a:cubicBezTo>
                      <a:cubicBezTo>
                        <a:pt x="102193" y="13412"/>
                        <a:pt x="103001" y="15665"/>
                        <a:pt x="102117" y="17559"/>
                      </a:cubicBezTo>
                      <a:cubicBezTo>
                        <a:pt x="101366" y="18916"/>
                        <a:pt x="99834" y="19644"/>
                        <a:pt x="98307" y="1936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3721908F-47BA-6609-338F-75FEC6F54639}"/>
                    </a:ext>
                  </a:extLst>
                </p:cNvPr>
                <p:cNvSpPr/>
                <p:nvPr/>
              </p:nvSpPr>
              <p:spPr>
                <a:xfrm>
                  <a:off x="7330497" y="4665903"/>
                  <a:ext cx="101929" cy="20846"/>
                </a:xfrm>
                <a:custGeom>
                  <a:avLst/>
                  <a:gdLst>
                    <a:gd name="connsiteX0" fmla="*/ 3398 w 101929"/>
                    <a:gd name="connsiteY0" fmla="*/ 12624 h 20846"/>
                    <a:gd name="connsiteX1" fmla="*/ 160 w 101929"/>
                    <a:gd name="connsiteY1" fmla="*/ 10052 h 20846"/>
                    <a:gd name="connsiteX2" fmla="*/ 2541 w 101929"/>
                    <a:gd name="connsiteY2" fmla="*/ 5290 h 20846"/>
                    <a:gd name="connsiteX3" fmla="*/ 100363 w 101929"/>
                    <a:gd name="connsiteY3" fmla="*/ 13957 h 20846"/>
                    <a:gd name="connsiteX4" fmla="*/ 101198 w 101929"/>
                    <a:gd name="connsiteY4" fmla="*/ 19280 h 20846"/>
                    <a:gd name="connsiteX5" fmla="*/ 96839 w 101929"/>
                    <a:gd name="connsiteY5" fmla="*/ 20624 h 20846"/>
                    <a:gd name="connsiteX6" fmla="*/ 5018 w 101929"/>
                    <a:gd name="connsiteY6" fmla="*/ 12433 h 20846"/>
                    <a:gd name="connsiteX7" fmla="*/ 3398 w 101929"/>
                    <a:gd name="connsiteY7" fmla="*/ 12624 h 20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929" h="20846">
                      <a:moveTo>
                        <a:pt x="3398" y="12624"/>
                      </a:moveTo>
                      <a:cubicBezTo>
                        <a:pt x="1934" y="12414"/>
                        <a:pt x="696" y="11431"/>
                        <a:pt x="160" y="10052"/>
                      </a:cubicBezTo>
                      <a:cubicBezTo>
                        <a:pt x="-419" y="8086"/>
                        <a:pt x="620" y="6006"/>
                        <a:pt x="2541" y="5290"/>
                      </a:cubicBezTo>
                      <a:cubicBezTo>
                        <a:pt x="47975" y="-10141"/>
                        <a:pt x="98458" y="13005"/>
                        <a:pt x="100363" y="13957"/>
                      </a:cubicBezTo>
                      <a:cubicBezTo>
                        <a:pt x="102063" y="15197"/>
                        <a:pt x="102437" y="17580"/>
                        <a:pt x="101198" y="19280"/>
                      </a:cubicBezTo>
                      <a:cubicBezTo>
                        <a:pt x="100203" y="20645"/>
                        <a:pt x="98429" y="21192"/>
                        <a:pt x="96839" y="20624"/>
                      </a:cubicBezTo>
                      <a:cubicBezTo>
                        <a:pt x="96839" y="20625"/>
                        <a:pt x="47309" y="-1950"/>
                        <a:pt x="5018" y="12433"/>
                      </a:cubicBezTo>
                      <a:cubicBezTo>
                        <a:pt x="4492" y="12586"/>
                        <a:pt x="3945" y="12650"/>
                        <a:pt x="3398" y="12624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33753FC5-9B97-3C3F-45A9-834433B56765}"/>
                    </a:ext>
                  </a:extLst>
                </p:cNvPr>
                <p:cNvSpPr/>
                <p:nvPr/>
              </p:nvSpPr>
              <p:spPr>
                <a:xfrm>
                  <a:off x="7332400" y="4630406"/>
                  <a:ext cx="103913" cy="21767"/>
                </a:xfrm>
                <a:custGeom>
                  <a:avLst/>
                  <a:gdLst>
                    <a:gd name="connsiteX0" fmla="*/ 3401 w 103913"/>
                    <a:gd name="connsiteY0" fmla="*/ 13640 h 21767"/>
                    <a:gd name="connsiteX1" fmla="*/ 257 w 103913"/>
                    <a:gd name="connsiteY1" fmla="*/ 11163 h 21767"/>
                    <a:gd name="connsiteX2" fmla="*/ 2282 w 103913"/>
                    <a:gd name="connsiteY2" fmla="*/ 6462 h 21767"/>
                    <a:gd name="connsiteX3" fmla="*/ 2448 w 103913"/>
                    <a:gd name="connsiteY3" fmla="*/ 6401 h 21767"/>
                    <a:gd name="connsiteX4" fmla="*/ 102080 w 103913"/>
                    <a:gd name="connsiteY4" fmla="*/ 14783 h 21767"/>
                    <a:gd name="connsiteX5" fmla="*/ 103413 w 103913"/>
                    <a:gd name="connsiteY5" fmla="*/ 19926 h 21767"/>
                    <a:gd name="connsiteX6" fmla="*/ 98174 w 103913"/>
                    <a:gd name="connsiteY6" fmla="*/ 21260 h 21767"/>
                    <a:gd name="connsiteX7" fmla="*/ 5020 w 103913"/>
                    <a:gd name="connsiteY7" fmla="*/ 13449 h 21767"/>
                    <a:gd name="connsiteX8" fmla="*/ 3401 w 103913"/>
                    <a:gd name="connsiteY8" fmla="*/ 13639 h 21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913" h="21767">
                      <a:moveTo>
                        <a:pt x="3401" y="13640"/>
                      </a:moveTo>
                      <a:cubicBezTo>
                        <a:pt x="1940" y="13547"/>
                        <a:pt x="689" y="12561"/>
                        <a:pt x="257" y="11163"/>
                      </a:cubicBezTo>
                      <a:cubicBezTo>
                        <a:pt x="-482" y="9306"/>
                        <a:pt x="425" y="7201"/>
                        <a:pt x="2282" y="6462"/>
                      </a:cubicBezTo>
                      <a:cubicBezTo>
                        <a:pt x="2337" y="6440"/>
                        <a:pt x="2392" y="6420"/>
                        <a:pt x="2448" y="6401"/>
                      </a:cubicBezTo>
                      <a:cubicBezTo>
                        <a:pt x="52454" y="-11506"/>
                        <a:pt x="100365" y="13735"/>
                        <a:pt x="102080" y="14783"/>
                      </a:cubicBezTo>
                      <a:cubicBezTo>
                        <a:pt x="103844" y="15853"/>
                        <a:pt x="104435" y="18133"/>
                        <a:pt x="103413" y="19926"/>
                      </a:cubicBezTo>
                      <a:cubicBezTo>
                        <a:pt x="102306" y="21703"/>
                        <a:pt x="99996" y="22291"/>
                        <a:pt x="98174" y="21260"/>
                      </a:cubicBezTo>
                      <a:cubicBezTo>
                        <a:pt x="98174" y="21260"/>
                        <a:pt x="51597" y="-3220"/>
                        <a:pt x="5020" y="13449"/>
                      </a:cubicBezTo>
                      <a:cubicBezTo>
                        <a:pt x="4504" y="13646"/>
                        <a:pt x="3948" y="13711"/>
                        <a:pt x="3401" y="1363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4401BDFE-6DEB-BC6D-23CB-7EE8A5A38DB7}"/>
                    </a:ext>
                  </a:extLst>
                </p:cNvPr>
                <p:cNvSpPr/>
                <p:nvPr/>
              </p:nvSpPr>
              <p:spPr>
                <a:xfrm>
                  <a:off x="7334587" y="4596831"/>
                  <a:ext cx="104626" cy="22563"/>
                </a:xfrm>
                <a:custGeom>
                  <a:avLst/>
                  <a:gdLst>
                    <a:gd name="connsiteX0" fmla="*/ 3404 w 104626"/>
                    <a:gd name="connsiteY0" fmla="*/ 13305 h 22563"/>
                    <a:gd name="connsiteX1" fmla="*/ 261 w 104626"/>
                    <a:gd name="connsiteY1" fmla="*/ 10924 h 22563"/>
                    <a:gd name="connsiteX2" fmla="*/ 2351 w 104626"/>
                    <a:gd name="connsiteY2" fmla="*/ 6104 h 22563"/>
                    <a:gd name="connsiteX3" fmla="*/ 2452 w 104626"/>
                    <a:gd name="connsiteY3" fmla="*/ 6066 h 22563"/>
                    <a:gd name="connsiteX4" fmla="*/ 102750 w 104626"/>
                    <a:gd name="connsiteY4" fmla="*/ 15591 h 22563"/>
                    <a:gd name="connsiteX5" fmla="*/ 104131 w 104626"/>
                    <a:gd name="connsiteY5" fmla="*/ 20687 h 22563"/>
                    <a:gd name="connsiteX6" fmla="*/ 99035 w 104626"/>
                    <a:gd name="connsiteY6" fmla="*/ 22068 h 22563"/>
                    <a:gd name="connsiteX7" fmla="*/ 5119 w 104626"/>
                    <a:gd name="connsiteY7" fmla="*/ 13115 h 22563"/>
                    <a:gd name="connsiteX8" fmla="*/ 3404 w 104626"/>
                    <a:gd name="connsiteY8" fmla="*/ 13305 h 2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626" h="22563">
                      <a:moveTo>
                        <a:pt x="3404" y="13305"/>
                      </a:moveTo>
                      <a:cubicBezTo>
                        <a:pt x="1978" y="13202"/>
                        <a:pt x="746" y="12269"/>
                        <a:pt x="261" y="10924"/>
                      </a:cubicBezTo>
                      <a:cubicBezTo>
                        <a:pt x="-493" y="9016"/>
                        <a:pt x="443" y="6858"/>
                        <a:pt x="2351" y="6104"/>
                      </a:cubicBezTo>
                      <a:cubicBezTo>
                        <a:pt x="2384" y="6091"/>
                        <a:pt x="2418" y="6079"/>
                        <a:pt x="2452" y="6066"/>
                      </a:cubicBezTo>
                      <a:cubicBezTo>
                        <a:pt x="49315" y="-11460"/>
                        <a:pt x="100845" y="14448"/>
                        <a:pt x="102750" y="15591"/>
                      </a:cubicBezTo>
                      <a:cubicBezTo>
                        <a:pt x="104538" y="16617"/>
                        <a:pt x="105157" y="18899"/>
                        <a:pt x="104131" y="20687"/>
                      </a:cubicBezTo>
                      <a:cubicBezTo>
                        <a:pt x="103105" y="22476"/>
                        <a:pt x="100824" y="23094"/>
                        <a:pt x="99035" y="22068"/>
                      </a:cubicBezTo>
                      <a:cubicBezTo>
                        <a:pt x="98559" y="22068"/>
                        <a:pt x="48553" y="-3173"/>
                        <a:pt x="5119" y="13115"/>
                      </a:cubicBezTo>
                      <a:cubicBezTo>
                        <a:pt x="4572" y="13319"/>
                        <a:pt x="3982" y="13385"/>
                        <a:pt x="3404" y="133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D1DFC100-F702-D400-6BFC-2613D0DFA26B}"/>
                    </a:ext>
                  </a:extLst>
                </p:cNvPr>
                <p:cNvSpPr/>
                <p:nvPr/>
              </p:nvSpPr>
              <p:spPr>
                <a:xfrm>
                  <a:off x="7336629" y="3069182"/>
                  <a:ext cx="591150" cy="1331148"/>
                </a:xfrm>
                <a:custGeom>
                  <a:avLst/>
                  <a:gdLst>
                    <a:gd name="connsiteX0" fmla="*/ 111947 w 591150"/>
                    <a:gd name="connsiteY0" fmla="*/ 4667 h 1331148"/>
                    <a:gd name="connsiteX1" fmla="*/ 37176 w 591150"/>
                    <a:gd name="connsiteY1" fmla="*/ 402908 h 1331148"/>
                    <a:gd name="connsiteX2" fmla="*/ 39653 w 591150"/>
                    <a:gd name="connsiteY2" fmla="*/ 750284 h 1331148"/>
                    <a:gd name="connsiteX3" fmla="*/ 6125 w 591150"/>
                    <a:gd name="connsiteY3" fmla="*/ 980123 h 1331148"/>
                    <a:gd name="connsiteX4" fmla="*/ 8887 w 591150"/>
                    <a:gd name="connsiteY4" fmla="*/ 1301877 h 1331148"/>
                    <a:gd name="connsiteX5" fmla="*/ 75562 w 591150"/>
                    <a:gd name="connsiteY5" fmla="*/ 1330452 h 1331148"/>
                    <a:gd name="connsiteX6" fmla="*/ 153000 w 591150"/>
                    <a:gd name="connsiteY6" fmla="*/ 1315593 h 1331148"/>
                    <a:gd name="connsiteX7" fmla="*/ 243583 w 591150"/>
                    <a:gd name="connsiteY7" fmla="*/ 941356 h 1331148"/>
                    <a:gd name="connsiteX8" fmla="*/ 319783 w 591150"/>
                    <a:gd name="connsiteY8" fmla="*/ 562166 h 1331148"/>
                    <a:gd name="connsiteX9" fmla="*/ 353692 w 591150"/>
                    <a:gd name="connsiteY9" fmla="*/ 798005 h 1331148"/>
                    <a:gd name="connsiteX10" fmla="*/ 353692 w 591150"/>
                    <a:gd name="connsiteY10" fmla="*/ 1007555 h 1331148"/>
                    <a:gd name="connsiteX11" fmla="*/ 397316 w 591150"/>
                    <a:gd name="connsiteY11" fmla="*/ 1268159 h 1331148"/>
                    <a:gd name="connsiteX12" fmla="*/ 477326 w 591150"/>
                    <a:gd name="connsiteY12" fmla="*/ 1281017 h 1331148"/>
                    <a:gd name="connsiteX13" fmla="*/ 554955 w 591150"/>
                    <a:gd name="connsiteY13" fmla="*/ 1261205 h 1331148"/>
                    <a:gd name="connsiteX14" fmla="*/ 591150 w 591150"/>
                    <a:gd name="connsiteY14" fmla="*/ 733901 h 1331148"/>
                    <a:gd name="connsiteX15" fmla="*/ 547145 w 591150"/>
                    <a:gd name="connsiteY15" fmla="*/ 0 h 133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1150" h="1331148">
                      <a:moveTo>
                        <a:pt x="111947" y="4667"/>
                      </a:moveTo>
                      <a:cubicBezTo>
                        <a:pt x="66323" y="87821"/>
                        <a:pt x="41843" y="155734"/>
                        <a:pt x="37176" y="402908"/>
                      </a:cubicBezTo>
                      <a:cubicBezTo>
                        <a:pt x="32509" y="650081"/>
                        <a:pt x="40605" y="720471"/>
                        <a:pt x="39653" y="750284"/>
                      </a:cubicBezTo>
                      <a:cubicBezTo>
                        <a:pt x="38700" y="780098"/>
                        <a:pt x="21365" y="833342"/>
                        <a:pt x="6125" y="980123"/>
                      </a:cubicBezTo>
                      <a:cubicBezTo>
                        <a:pt x="-9115" y="1126903"/>
                        <a:pt x="8887" y="1301877"/>
                        <a:pt x="8887" y="1301877"/>
                      </a:cubicBezTo>
                      <a:cubicBezTo>
                        <a:pt x="8887" y="1301877"/>
                        <a:pt x="19364" y="1325499"/>
                        <a:pt x="75562" y="1330452"/>
                      </a:cubicBezTo>
                      <a:cubicBezTo>
                        <a:pt x="127283" y="1335024"/>
                        <a:pt x="153000" y="1315593"/>
                        <a:pt x="153000" y="1315593"/>
                      </a:cubicBezTo>
                      <a:cubicBezTo>
                        <a:pt x="153000" y="1315593"/>
                        <a:pt x="223961" y="1029843"/>
                        <a:pt x="243583" y="941356"/>
                      </a:cubicBezTo>
                      <a:cubicBezTo>
                        <a:pt x="263204" y="852869"/>
                        <a:pt x="319783" y="562166"/>
                        <a:pt x="319783" y="562166"/>
                      </a:cubicBezTo>
                      <a:lnTo>
                        <a:pt x="353692" y="798005"/>
                      </a:lnTo>
                      <a:cubicBezTo>
                        <a:pt x="353692" y="798005"/>
                        <a:pt x="337880" y="878967"/>
                        <a:pt x="353692" y="1007555"/>
                      </a:cubicBezTo>
                      <a:cubicBezTo>
                        <a:pt x="369503" y="1136142"/>
                        <a:pt x="397316" y="1268159"/>
                        <a:pt x="397316" y="1268159"/>
                      </a:cubicBezTo>
                      <a:cubicBezTo>
                        <a:pt x="423038" y="1277055"/>
                        <a:pt x="450112" y="1281407"/>
                        <a:pt x="477326" y="1281017"/>
                      </a:cubicBezTo>
                      <a:cubicBezTo>
                        <a:pt x="504379" y="1280451"/>
                        <a:pt x="530940" y="1273673"/>
                        <a:pt x="554955" y="1261205"/>
                      </a:cubicBezTo>
                      <a:cubicBezTo>
                        <a:pt x="554955" y="1261205"/>
                        <a:pt x="591055" y="880205"/>
                        <a:pt x="591150" y="733901"/>
                      </a:cubicBezTo>
                      <a:cubicBezTo>
                        <a:pt x="591245" y="587597"/>
                        <a:pt x="580292" y="216027"/>
                        <a:pt x="547145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E1F7B667-4DA7-8CA5-7ED2-096BE43888E9}"/>
                    </a:ext>
                  </a:extLst>
                </p:cNvPr>
                <p:cNvSpPr/>
                <p:nvPr/>
              </p:nvSpPr>
              <p:spPr>
                <a:xfrm>
                  <a:off x="7434194" y="3116045"/>
                  <a:ext cx="457390" cy="1218533"/>
                </a:xfrm>
                <a:custGeom>
                  <a:avLst/>
                  <a:gdLst>
                    <a:gd name="connsiteX0" fmla="*/ 268986 w 457390"/>
                    <a:gd name="connsiteY0" fmla="*/ 234601 h 1218533"/>
                    <a:gd name="connsiteX1" fmla="*/ 222694 w 457390"/>
                    <a:gd name="connsiteY1" fmla="*/ 515207 h 1218533"/>
                    <a:gd name="connsiteX2" fmla="*/ 256603 w 457390"/>
                    <a:gd name="connsiteY2" fmla="*/ 751046 h 1218533"/>
                    <a:gd name="connsiteX3" fmla="*/ 242221 w 457390"/>
                    <a:gd name="connsiteY3" fmla="*/ 512064 h 1218533"/>
                    <a:gd name="connsiteX4" fmla="*/ 283559 w 457390"/>
                    <a:gd name="connsiteY4" fmla="*/ 281654 h 1218533"/>
                    <a:gd name="connsiteX5" fmla="*/ 420815 w 457390"/>
                    <a:gd name="connsiteY5" fmla="*/ 170783 h 1218533"/>
                    <a:gd name="connsiteX6" fmla="*/ 268986 w 457390"/>
                    <a:gd name="connsiteY6" fmla="*/ 234601 h 1218533"/>
                    <a:gd name="connsiteX7" fmla="*/ 104489 w 457390"/>
                    <a:gd name="connsiteY7" fmla="*/ 70580 h 1218533"/>
                    <a:gd name="connsiteX8" fmla="*/ 124682 w 457390"/>
                    <a:gd name="connsiteY8" fmla="*/ 0 h 1218533"/>
                    <a:gd name="connsiteX9" fmla="*/ 92964 w 457390"/>
                    <a:gd name="connsiteY9" fmla="*/ 66675 h 1218533"/>
                    <a:gd name="connsiteX10" fmla="*/ 71914 w 457390"/>
                    <a:gd name="connsiteY10" fmla="*/ 137732 h 1218533"/>
                    <a:gd name="connsiteX11" fmla="*/ 58483 w 457390"/>
                    <a:gd name="connsiteY11" fmla="*/ 210407 h 1218533"/>
                    <a:gd name="connsiteX12" fmla="*/ 53626 w 457390"/>
                    <a:gd name="connsiteY12" fmla="*/ 284321 h 1218533"/>
                    <a:gd name="connsiteX13" fmla="*/ 70485 w 457390"/>
                    <a:gd name="connsiteY13" fmla="*/ 212598 h 1218533"/>
                    <a:gd name="connsiteX14" fmla="*/ 87058 w 457390"/>
                    <a:gd name="connsiteY14" fmla="*/ 141256 h 1218533"/>
                    <a:gd name="connsiteX15" fmla="*/ 104489 w 457390"/>
                    <a:gd name="connsiteY15" fmla="*/ 70580 h 1218533"/>
                    <a:gd name="connsiteX16" fmla="*/ 69151 w 457390"/>
                    <a:gd name="connsiteY16" fmla="*/ 53054 h 1218533"/>
                    <a:gd name="connsiteX17" fmla="*/ 92392 w 457390"/>
                    <a:gd name="connsiteY17" fmla="*/ 9049 h 1218533"/>
                    <a:gd name="connsiteX18" fmla="*/ 59055 w 457390"/>
                    <a:gd name="connsiteY18" fmla="*/ 46482 h 1218533"/>
                    <a:gd name="connsiteX19" fmla="*/ 31909 w 457390"/>
                    <a:gd name="connsiteY19" fmla="*/ 88583 h 1218533"/>
                    <a:gd name="connsiteX20" fmla="*/ 11335 w 457390"/>
                    <a:gd name="connsiteY20" fmla="*/ 134493 h 1218533"/>
                    <a:gd name="connsiteX21" fmla="*/ 0 w 457390"/>
                    <a:gd name="connsiteY21" fmla="*/ 183452 h 1218533"/>
                    <a:gd name="connsiteX22" fmla="*/ 22479 w 457390"/>
                    <a:gd name="connsiteY22" fmla="*/ 138779 h 1218533"/>
                    <a:gd name="connsiteX23" fmla="*/ 45529 w 457390"/>
                    <a:gd name="connsiteY23" fmla="*/ 95631 h 1218533"/>
                    <a:gd name="connsiteX24" fmla="*/ 69151 w 457390"/>
                    <a:gd name="connsiteY24" fmla="*/ 53054 h 1218533"/>
                    <a:gd name="connsiteX25" fmla="*/ 39910 w 457390"/>
                    <a:gd name="connsiteY25" fmla="*/ 989933 h 1218533"/>
                    <a:gd name="connsiteX26" fmla="*/ 1810 w 457390"/>
                    <a:gd name="connsiteY26" fmla="*/ 1218533 h 1218533"/>
                    <a:gd name="connsiteX27" fmla="*/ 51816 w 457390"/>
                    <a:gd name="connsiteY27" fmla="*/ 992410 h 1218533"/>
                    <a:gd name="connsiteX28" fmla="*/ 97536 w 457390"/>
                    <a:gd name="connsiteY28" fmla="*/ 765334 h 1218533"/>
                    <a:gd name="connsiteX29" fmla="*/ 128206 w 457390"/>
                    <a:gd name="connsiteY29" fmla="*/ 535305 h 1218533"/>
                    <a:gd name="connsiteX30" fmla="*/ 146018 w 457390"/>
                    <a:gd name="connsiteY30" fmla="*/ 304324 h 1218533"/>
                    <a:gd name="connsiteX31" fmla="*/ 116205 w 457390"/>
                    <a:gd name="connsiteY31" fmla="*/ 533972 h 1218533"/>
                    <a:gd name="connsiteX32" fmla="*/ 82201 w 457390"/>
                    <a:gd name="connsiteY32" fmla="*/ 762572 h 1218533"/>
                    <a:gd name="connsiteX33" fmla="*/ 39910 w 457390"/>
                    <a:gd name="connsiteY33" fmla="*/ 989838 h 1218533"/>
                    <a:gd name="connsiteX34" fmla="*/ 438912 w 457390"/>
                    <a:gd name="connsiteY34" fmla="*/ 606076 h 1218533"/>
                    <a:gd name="connsiteX35" fmla="*/ 441865 w 457390"/>
                    <a:gd name="connsiteY35" fmla="*/ 706279 h 1218533"/>
                    <a:gd name="connsiteX36" fmla="*/ 437483 w 457390"/>
                    <a:gd name="connsiteY36" fmla="*/ 806768 h 1218533"/>
                    <a:gd name="connsiteX37" fmla="*/ 432340 w 457390"/>
                    <a:gd name="connsiteY37" fmla="*/ 907447 h 1218533"/>
                    <a:gd name="connsiteX38" fmla="*/ 424339 w 457390"/>
                    <a:gd name="connsiteY38" fmla="*/ 1108996 h 1218533"/>
                    <a:gd name="connsiteX39" fmla="*/ 444532 w 457390"/>
                    <a:gd name="connsiteY39" fmla="*/ 908209 h 1218533"/>
                    <a:gd name="connsiteX40" fmla="*/ 457390 w 457390"/>
                    <a:gd name="connsiteY40" fmla="*/ 706565 h 1218533"/>
                    <a:gd name="connsiteX41" fmla="*/ 445389 w 457390"/>
                    <a:gd name="connsiteY41" fmla="*/ 504635 h 1218533"/>
                    <a:gd name="connsiteX42" fmla="*/ 420815 w 457390"/>
                    <a:gd name="connsiteY42" fmla="*/ 304610 h 1218533"/>
                    <a:gd name="connsiteX43" fmla="*/ 433388 w 457390"/>
                    <a:gd name="connsiteY43" fmla="*/ 505968 h 1218533"/>
                    <a:gd name="connsiteX44" fmla="*/ 438912 w 457390"/>
                    <a:gd name="connsiteY44" fmla="*/ 605981 h 121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57390" h="1218533">
                      <a:moveTo>
                        <a:pt x="268986" y="234601"/>
                      </a:moveTo>
                      <a:lnTo>
                        <a:pt x="222694" y="515207"/>
                      </a:lnTo>
                      <a:lnTo>
                        <a:pt x="256603" y="751046"/>
                      </a:lnTo>
                      <a:lnTo>
                        <a:pt x="242221" y="512064"/>
                      </a:lnTo>
                      <a:lnTo>
                        <a:pt x="283559" y="281654"/>
                      </a:lnTo>
                      <a:cubicBezTo>
                        <a:pt x="318707" y="273177"/>
                        <a:pt x="398812" y="230981"/>
                        <a:pt x="420815" y="170783"/>
                      </a:cubicBezTo>
                      <a:cubicBezTo>
                        <a:pt x="366522" y="227648"/>
                        <a:pt x="268986" y="234601"/>
                        <a:pt x="268986" y="234601"/>
                      </a:cubicBezTo>
                      <a:close/>
                      <a:moveTo>
                        <a:pt x="104489" y="70580"/>
                      </a:moveTo>
                      <a:cubicBezTo>
                        <a:pt x="110776" y="47054"/>
                        <a:pt x="117253" y="23622"/>
                        <a:pt x="124682" y="0"/>
                      </a:cubicBezTo>
                      <a:cubicBezTo>
                        <a:pt x="111789" y="21045"/>
                        <a:pt x="101157" y="43394"/>
                        <a:pt x="92964" y="66675"/>
                      </a:cubicBezTo>
                      <a:cubicBezTo>
                        <a:pt x="84580" y="89934"/>
                        <a:pt x="77551" y="113659"/>
                        <a:pt x="71914" y="137732"/>
                      </a:cubicBezTo>
                      <a:cubicBezTo>
                        <a:pt x="66294" y="161735"/>
                        <a:pt x="61722" y="186023"/>
                        <a:pt x="58483" y="210407"/>
                      </a:cubicBezTo>
                      <a:cubicBezTo>
                        <a:pt x="54960" y="234883"/>
                        <a:pt x="53336" y="259595"/>
                        <a:pt x="53626" y="284321"/>
                      </a:cubicBezTo>
                      <a:cubicBezTo>
                        <a:pt x="59531" y="260223"/>
                        <a:pt x="64960" y="236696"/>
                        <a:pt x="70485" y="212598"/>
                      </a:cubicBezTo>
                      <a:cubicBezTo>
                        <a:pt x="76009" y="188500"/>
                        <a:pt x="81248" y="164973"/>
                        <a:pt x="87058" y="141256"/>
                      </a:cubicBezTo>
                      <a:cubicBezTo>
                        <a:pt x="92869" y="117539"/>
                        <a:pt x="98488" y="94202"/>
                        <a:pt x="104489" y="70580"/>
                      </a:cubicBezTo>
                      <a:close/>
                      <a:moveTo>
                        <a:pt x="69151" y="53054"/>
                      </a:moveTo>
                      <a:cubicBezTo>
                        <a:pt x="77152" y="38672"/>
                        <a:pt x="85153" y="24479"/>
                        <a:pt x="92392" y="9049"/>
                      </a:cubicBezTo>
                      <a:cubicBezTo>
                        <a:pt x="80095" y="20419"/>
                        <a:pt x="68930" y="32955"/>
                        <a:pt x="59055" y="46482"/>
                      </a:cubicBezTo>
                      <a:cubicBezTo>
                        <a:pt x="49029" y="59861"/>
                        <a:pt x="39958" y="73929"/>
                        <a:pt x="31909" y="88583"/>
                      </a:cubicBezTo>
                      <a:cubicBezTo>
                        <a:pt x="23857" y="103322"/>
                        <a:pt x="16977" y="118673"/>
                        <a:pt x="11335" y="134493"/>
                      </a:cubicBezTo>
                      <a:cubicBezTo>
                        <a:pt x="5479" y="150261"/>
                        <a:pt x="1669" y="166715"/>
                        <a:pt x="0" y="183452"/>
                      </a:cubicBezTo>
                      <a:lnTo>
                        <a:pt x="22479" y="138779"/>
                      </a:lnTo>
                      <a:cubicBezTo>
                        <a:pt x="30099" y="124301"/>
                        <a:pt x="37624" y="110204"/>
                        <a:pt x="45529" y="95631"/>
                      </a:cubicBezTo>
                      <a:cubicBezTo>
                        <a:pt x="53435" y="81058"/>
                        <a:pt x="61341" y="67342"/>
                        <a:pt x="69151" y="53054"/>
                      </a:cubicBezTo>
                      <a:close/>
                      <a:moveTo>
                        <a:pt x="39910" y="989933"/>
                      </a:moveTo>
                      <a:cubicBezTo>
                        <a:pt x="26194" y="1066133"/>
                        <a:pt x="13494" y="1142333"/>
                        <a:pt x="1810" y="1218533"/>
                      </a:cubicBezTo>
                      <a:cubicBezTo>
                        <a:pt x="19526" y="1143286"/>
                        <a:pt x="36195" y="1067911"/>
                        <a:pt x="51816" y="992410"/>
                      </a:cubicBezTo>
                      <a:cubicBezTo>
                        <a:pt x="67723" y="916781"/>
                        <a:pt x="82677" y="841343"/>
                        <a:pt x="97536" y="765334"/>
                      </a:cubicBezTo>
                      <a:cubicBezTo>
                        <a:pt x="112395" y="689324"/>
                        <a:pt x="120777" y="612267"/>
                        <a:pt x="128206" y="535305"/>
                      </a:cubicBezTo>
                      <a:cubicBezTo>
                        <a:pt x="135636" y="458343"/>
                        <a:pt x="141351" y="381476"/>
                        <a:pt x="146018" y="304324"/>
                      </a:cubicBezTo>
                      <a:cubicBezTo>
                        <a:pt x="135350" y="380524"/>
                        <a:pt x="125825" y="457486"/>
                        <a:pt x="116205" y="533972"/>
                      </a:cubicBezTo>
                      <a:cubicBezTo>
                        <a:pt x="106585" y="610457"/>
                        <a:pt x="96298" y="686848"/>
                        <a:pt x="82201" y="762572"/>
                      </a:cubicBezTo>
                      <a:cubicBezTo>
                        <a:pt x="68104" y="838295"/>
                        <a:pt x="53340" y="913924"/>
                        <a:pt x="39910" y="989838"/>
                      </a:cubicBezTo>
                      <a:close/>
                      <a:moveTo>
                        <a:pt x="438912" y="606076"/>
                      </a:moveTo>
                      <a:cubicBezTo>
                        <a:pt x="440436" y="639604"/>
                        <a:pt x="442436" y="672751"/>
                        <a:pt x="441865" y="706279"/>
                      </a:cubicBezTo>
                      <a:cubicBezTo>
                        <a:pt x="441293" y="739807"/>
                        <a:pt x="439103" y="772954"/>
                        <a:pt x="437483" y="806768"/>
                      </a:cubicBezTo>
                      <a:lnTo>
                        <a:pt x="432340" y="907447"/>
                      </a:lnTo>
                      <a:cubicBezTo>
                        <a:pt x="428911" y="974503"/>
                        <a:pt x="426244" y="1041686"/>
                        <a:pt x="424339" y="1108996"/>
                      </a:cubicBezTo>
                      <a:cubicBezTo>
                        <a:pt x="432276" y="1042130"/>
                        <a:pt x="439007" y="975201"/>
                        <a:pt x="444532" y="908209"/>
                      </a:cubicBezTo>
                      <a:cubicBezTo>
                        <a:pt x="449961" y="841534"/>
                        <a:pt x="455105" y="774287"/>
                        <a:pt x="457390" y="706565"/>
                      </a:cubicBezTo>
                      <a:cubicBezTo>
                        <a:pt x="457390" y="638556"/>
                        <a:pt x="451485" y="571691"/>
                        <a:pt x="445389" y="504635"/>
                      </a:cubicBezTo>
                      <a:cubicBezTo>
                        <a:pt x="439293" y="437579"/>
                        <a:pt x="431101" y="370808"/>
                        <a:pt x="420815" y="304610"/>
                      </a:cubicBezTo>
                      <a:lnTo>
                        <a:pt x="433388" y="505968"/>
                      </a:lnTo>
                      <a:cubicBezTo>
                        <a:pt x="435007" y="538829"/>
                        <a:pt x="437388" y="572453"/>
                        <a:pt x="438912" y="6059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4" name="图形 10">
                <a:extLst>
                  <a:ext uri="{FF2B5EF4-FFF2-40B4-BE49-F238E27FC236}">
                    <a16:creationId xmlns:a16="http://schemas.microsoft.com/office/drawing/2014/main" id="{055008E4-52F2-513E-703B-1C0AC6E33E81}"/>
                  </a:ext>
                </a:extLst>
              </p:cNvPr>
              <p:cNvGrpSpPr/>
              <p:nvPr/>
            </p:nvGrpSpPr>
            <p:grpSpPr>
              <a:xfrm>
                <a:off x="7369016" y="2150447"/>
                <a:ext cx="1006833" cy="1089741"/>
                <a:chOff x="7369016" y="2150447"/>
                <a:chExt cx="1006833" cy="1089741"/>
              </a:xfrm>
            </p:grpSpPr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4B4A7828-E75B-B6CC-8053-10556E8998E5}"/>
                    </a:ext>
                  </a:extLst>
                </p:cNvPr>
                <p:cNvSpPr/>
                <p:nvPr/>
              </p:nvSpPr>
              <p:spPr>
                <a:xfrm>
                  <a:off x="7772998" y="2600618"/>
                  <a:ext cx="602851" cy="460871"/>
                </a:xfrm>
                <a:custGeom>
                  <a:avLst/>
                  <a:gdLst>
                    <a:gd name="connsiteX0" fmla="*/ 2381 w 602851"/>
                    <a:gd name="connsiteY0" fmla="*/ 16508 h 460871"/>
                    <a:gd name="connsiteX1" fmla="*/ 129635 w 602851"/>
                    <a:gd name="connsiteY1" fmla="*/ 126045 h 460871"/>
                    <a:gd name="connsiteX2" fmla="*/ 239744 w 602851"/>
                    <a:gd name="connsiteY2" fmla="*/ 292256 h 460871"/>
                    <a:gd name="connsiteX3" fmla="*/ 392906 w 602851"/>
                    <a:gd name="connsiteY3" fmla="*/ 197006 h 460871"/>
                    <a:gd name="connsiteX4" fmla="*/ 421481 w 602851"/>
                    <a:gd name="connsiteY4" fmla="*/ 130331 h 460871"/>
                    <a:gd name="connsiteX5" fmla="*/ 438722 w 602851"/>
                    <a:gd name="connsiteY5" fmla="*/ 56703 h 460871"/>
                    <a:gd name="connsiteX6" fmla="*/ 462344 w 602851"/>
                    <a:gd name="connsiteY6" fmla="*/ 57656 h 460871"/>
                    <a:gd name="connsiteX7" fmla="*/ 474631 w 602851"/>
                    <a:gd name="connsiteY7" fmla="*/ 114806 h 460871"/>
                    <a:gd name="connsiteX8" fmla="*/ 505778 w 602851"/>
                    <a:gd name="connsiteY8" fmla="*/ 92231 h 460871"/>
                    <a:gd name="connsiteX9" fmla="*/ 556546 w 602851"/>
                    <a:gd name="connsiteY9" fmla="*/ 18317 h 460871"/>
                    <a:gd name="connsiteX10" fmla="*/ 587788 w 602851"/>
                    <a:gd name="connsiteY10" fmla="*/ 506 h 460871"/>
                    <a:gd name="connsiteX11" fmla="*/ 591979 w 602851"/>
                    <a:gd name="connsiteY11" fmla="*/ 1934 h 460871"/>
                    <a:gd name="connsiteX12" fmla="*/ 594932 w 602851"/>
                    <a:gd name="connsiteY12" fmla="*/ 6983 h 460871"/>
                    <a:gd name="connsiteX13" fmla="*/ 592741 w 602851"/>
                    <a:gd name="connsiteY13" fmla="*/ 18317 h 460871"/>
                    <a:gd name="connsiteX14" fmla="*/ 589121 w 602851"/>
                    <a:gd name="connsiteY14" fmla="*/ 28509 h 460871"/>
                    <a:gd name="connsiteX15" fmla="*/ 602361 w 602851"/>
                    <a:gd name="connsiteY15" fmla="*/ 38606 h 460871"/>
                    <a:gd name="connsiteX16" fmla="*/ 597027 w 602851"/>
                    <a:gd name="connsiteY16" fmla="*/ 64037 h 460871"/>
                    <a:gd name="connsiteX17" fmla="*/ 595884 w 602851"/>
                    <a:gd name="connsiteY17" fmla="*/ 98042 h 460871"/>
                    <a:gd name="connsiteX18" fmla="*/ 594551 w 602851"/>
                    <a:gd name="connsiteY18" fmla="*/ 141857 h 460871"/>
                    <a:gd name="connsiteX19" fmla="*/ 549212 w 602851"/>
                    <a:gd name="connsiteY19" fmla="*/ 207008 h 460871"/>
                    <a:gd name="connsiteX20" fmla="*/ 466058 w 602851"/>
                    <a:gd name="connsiteY20" fmla="*/ 273683 h 460871"/>
                    <a:gd name="connsiteX21" fmla="*/ 309848 w 602851"/>
                    <a:gd name="connsiteY21" fmla="*/ 413414 h 460871"/>
                    <a:gd name="connsiteX22" fmla="*/ 172974 w 602851"/>
                    <a:gd name="connsiteY22" fmla="*/ 438179 h 460871"/>
                    <a:gd name="connsiteX23" fmla="*/ 0 w 602851"/>
                    <a:gd name="connsiteY23" fmla="*/ 240250 h 46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851" h="460871">
                      <a:moveTo>
                        <a:pt x="2381" y="16508"/>
                      </a:moveTo>
                      <a:cubicBezTo>
                        <a:pt x="80772" y="33367"/>
                        <a:pt x="82772" y="60608"/>
                        <a:pt x="129635" y="126045"/>
                      </a:cubicBezTo>
                      <a:cubicBezTo>
                        <a:pt x="156877" y="164145"/>
                        <a:pt x="239744" y="292256"/>
                        <a:pt x="239744" y="292256"/>
                      </a:cubicBezTo>
                      <a:cubicBezTo>
                        <a:pt x="253270" y="284922"/>
                        <a:pt x="364331" y="223676"/>
                        <a:pt x="392906" y="197006"/>
                      </a:cubicBezTo>
                      <a:cubicBezTo>
                        <a:pt x="423196" y="169289"/>
                        <a:pt x="417386" y="152429"/>
                        <a:pt x="421481" y="130331"/>
                      </a:cubicBezTo>
                      <a:cubicBezTo>
                        <a:pt x="425577" y="108233"/>
                        <a:pt x="436721" y="92231"/>
                        <a:pt x="438722" y="56703"/>
                      </a:cubicBezTo>
                      <a:cubicBezTo>
                        <a:pt x="439674" y="39653"/>
                        <a:pt x="456914" y="46607"/>
                        <a:pt x="462344" y="57656"/>
                      </a:cubicBezTo>
                      <a:cubicBezTo>
                        <a:pt x="473107" y="79944"/>
                        <a:pt x="464820" y="114806"/>
                        <a:pt x="474631" y="114806"/>
                      </a:cubicBezTo>
                      <a:cubicBezTo>
                        <a:pt x="486589" y="109738"/>
                        <a:pt x="497239" y="102019"/>
                        <a:pt x="505778" y="92231"/>
                      </a:cubicBezTo>
                      <a:cubicBezTo>
                        <a:pt x="528447" y="68419"/>
                        <a:pt x="536734" y="44606"/>
                        <a:pt x="556546" y="18317"/>
                      </a:cubicBezTo>
                      <a:cubicBezTo>
                        <a:pt x="564166" y="8792"/>
                        <a:pt x="573881" y="-2542"/>
                        <a:pt x="587788" y="506"/>
                      </a:cubicBezTo>
                      <a:cubicBezTo>
                        <a:pt x="589213" y="896"/>
                        <a:pt x="590612" y="1373"/>
                        <a:pt x="591979" y="1934"/>
                      </a:cubicBezTo>
                      <a:cubicBezTo>
                        <a:pt x="593898" y="2860"/>
                        <a:pt x="595066" y="4856"/>
                        <a:pt x="594932" y="6983"/>
                      </a:cubicBezTo>
                      <a:cubicBezTo>
                        <a:pt x="594626" y="10831"/>
                        <a:pt x="593891" y="14633"/>
                        <a:pt x="592741" y="18317"/>
                      </a:cubicBezTo>
                      <a:cubicBezTo>
                        <a:pt x="591979" y="20889"/>
                        <a:pt x="589121" y="28509"/>
                        <a:pt x="589121" y="28509"/>
                      </a:cubicBezTo>
                      <a:cubicBezTo>
                        <a:pt x="589121" y="28509"/>
                        <a:pt x="601408" y="32795"/>
                        <a:pt x="602361" y="38606"/>
                      </a:cubicBezTo>
                      <a:cubicBezTo>
                        <a:pt x="603322" y="47434"/>
                        <a:pt x="601455" y="56339"/>
                        <a:pt x="597027" y="64037"/>
                      </a:cubicBezTo>
                      <a:cubicBezTo>
                        <a:pt x="601599" y="68800"/>
                        <a:pt x="607981" y="79754"/>
                        <a:pt x="595884" y="98042"/>
                      </a:cubicBezTo>
                      <a:cubicBezTo>
                        <a:pt x="600361" y="100994"/>
                        <a:pt x="607886" y="116425"/>
                        <a:pt x="594551" y="141857"/>
                      </a:cubicBezTo>
                      <a:cubicBezTo>
                        <a:pt x="581912" y="165195"/>
                        <a:pt x="566704" y="187047"/>
                        <a:pt x="549212" y="207008"/>
                      </a:cubicBezTo>
                      <a:cubicBezTo>
                        <a:pt x="522351" y="236154"/>
                        <a:pt x="500348" y="244631"/>
                        <a:pt x="466058" y="273683"/>
                      </a:cubicBezTo>
                      <a:cubicBezTo>
                        <a:pt x="431768" y="302734"/>
                        <a:pt x="366046" y="368933"/>
                        <a:pt x="309848" y="413414"/>
                      </a:cubicBezTo>
                      <a:cubicBezTo>
                        <a:pt x="244507" y="464754"/>
                        <a:pt x="219837" y="476660"/>
                        <a:pt x="172974" y="438179"/>
                      </a:cubicBezTo>
                      <a:cubicBezTo>
                        <a:pt x="148780" y="418272"/>
                        <a:pt x="0" y="240250"/>
                        <a:pt x="0" y="24025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D18060A4-86DA-BFBD-D458-CAF1B3E4503C}"/>
                    </a:ext>
                  </a:extLst>
                </p:cNvPr>
                <p:cNvSpPr/>
                <p:nvPr/>
              </p:nvSpPr>
              <p:spPr>
                <a:xfrm>
                  <a:off x="8230198" y="2731807"/>
                  <a:ext cx="40959" cy="78866"/>
                </a:xfrm>
                <a:custGeom>
                  <a:avLst/>
                  <a:gdLst>
                    <a:gd name="connsiteX0" fmla="*/ 29528 w 40959"/>
                    <a:gd name="connsiteY0" fmla="*/ 0 h 78866"/>
                    <a:gd name="connsiteX1" fmla="*/ 0 w 40959"/>
                    <a:gd name="connsiteY1" fmla="*/ 78867 h 78866"/>
                    <a:gd name="connsiteX2" fmla="*/ 29528 w 40959"/>
                    <a:gd name="connsiteY2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59" h="78866">
                      <a:moveTo>
                        <a:pt x="29528" y="0"/>
                      </a:moveTo>
                      <a:cubicBezTo>
                        <a:pt x="39910" y="20669"/>
                        <a:pt x="32290" y="57150"/>
                        <a:pt x="0" y="78867"/>
                      </a:cubicBezTo>
                      <a:cubicBezTo>
                        <a:pt x="34385" y="70866"/>
                        <a:pt x="55150" y="24956"/>
                        <a:pt x="29528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1B2D7A34-8D8B-8CA3-85F3-F953B2F3F533}"/>
                    </a:ext>
                  </a:extLst>
                </p:cNvPr>
                <p:cNvSpPr/>
                <p:nvPr/>
              </p:nvSpPr>
              <p:spPr>
                <a:xfrm>
                  <a:off x="7400285" y="2597665"/>
                  <a:ext cx="498347" cy="642524"/>
                </a:xfrm>
                <a:custGeom>
                  <a:avLst/>
                  <a:gdLst>
                    <a:gd name="connsiteX0" fmla="*/ 0 w 498347"/>
                    <a:gd name="connsiteY0" fmla="*/ 591151 h 642524"/>
                    <a:gd name="connsiteX1" fmla="*/ 31528 w 498347"/>
                    <a:gd name="connsiteY1" fmla="*/ 438084 h 642524"/>
                    <a:gd name="connsiteX2" fmla="*/ 4953 w 498347"/>
                    <a:gd name="connsiteY2" fmla="*/ 224343 h 642524"/>
                    <a:gd name="connsiteX3" fmla="*/ 33528 w 498347"/>
                    <a:gd name="connsiteY3" fmla="*/ 48417 h 642524"/>
                    <a:gd name="connsiteX4" fmla="*/ 120396 w 498347"/>
                    <a:gd name="connsiteY4" fmla="*/ 11174 h 642524"/>
                    <a:gd name="connsiteX5" fmla="*/ 151257 w 498347"/>
                    <a:gd name="connsiteY5" fmla="*/ 5364 h 642524"/>
                    <a:gd name="connsiteX6" fmla="*/ 275844 w 498347"/>
                    <a:gd name="connsiteY6" fmla="*/ 1935 h 642524"/>
                    <a:gd name="connsiteX7" fmla="*/ 333947 w 498347"/>
                    <a:gd name="connsiteY7" fmla="*/ 11460 h 642524"/>
                    <a:gd name="connsiteX8" fmla="*/ 374714 w 498347"/>
                    <a:gd name="connsiteY8" fmla="*/ 19651 h 642524"/>
                    <a:gd name="connsiteX9" fmla="*/ 439198 w 498347"/>
                    <a:gd name="connsiteY9" fmla="*/ 102233 h 642524"/>
                    <a:gd name="connsiteX10" fmla="*/ 480536 w 498347"/>
                    <a:gd name="connsiteY10" fmla="*/ 270635 h 642524"/>
                    <a:gd name="connsiteX11" fmla="*/ 498348 w 498347"/>
                    <a:gd name="connsiteY11" fmla="*/ 596009 h 642524"/>
                    <a:gd name="connsiteX12" fmla="*/ 0 w 498347"/>
                    <a:gd name="connsiteY12" fmla="*/ 591151 h 64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8347" h="642524">
                      <a:moveTo>
                        <a:pt x="0" y="591151"/>
                      </a:moveTo>
                      <a:cubicBezTo>
                        <a:pt x="16859" y="514284"/>
                        <a:pt x="31718" y="455134"/>
                        <a:pt x="31528" y="438084"/>
                      </a:cubicBezTo>
                      <a:cubicBezTo>
                        <a:pt x="30766" y="364266"/>
                        <a:pt x="11430" y="267301"/>
                        <a:pt x="4953" y="224343"/>
                      </a:cubicBezTo>
                      <a:cubicBezTo>
                        <a:pt x="-8953" y="130998"/>
                        <a:pt x="12192" y="66800"/>
                        <a:pt x="33528" y="48417"/>
                      </a:cubicBezTo>
                      <a:cubicBezTo>
                        <a:pt x="33528" y="48417"/>
                        <a:pt x="72771" y="29367"/>
                        <a:pt x="120396" y="11174"/>
                      </a:cubicBezTo>
                      <a:cubicBezTo>
                        <a:pt x="135922" y="5173"/>
                        <a:pt x="126492" y="8888"/>
                        <a:pt x="151257" y="5364"/>
                      </a:cubicBezTo>
                      <a:cubicBezTo>
                        <a:pt x="192534" y="-355"/>
                        <a:pt x="234315" y="-1505"/>
                        <a:pt x="275844" y="1935"/>
                      </a:cubicBezTo>
                      <a:cubicBezTo>
                        <a:pt x="286036" y="2982"/>
                        <a:pt x="333947" y="11460"/>
                        <a:pt x="333947" y="11460"/>
                      </a:cubicBezTo>
                      <a:cubicBezTo>
                        <a:pt x="348520" y="14889"/>
                        <a:pt x="374618" y="19651"/>
                        <a:pt x="374714" y="19651"/>
                      </a:cubicBezTo>
                      <a:cubicBezTo>
                        <a:pt x="400837" y="43229"/>
                        <a:pt x="422657" y="71173"/>
                        <a:pt x="439198" y="102233"/>
                      </a:cubicBezTo>
                      <a:cubicBezTo>
                        <a:pt x="462915" y="144524"/>
                        <a:pt x="476345" y="179957"/>
                        <a:pt x="480536" y="270635"/>
                      </a:cubicBezTo>
                      <a:cubicBezTo>
                        <a:pt x="485870" y="385983"/>
                        <a:pt x="498348" y="515523"/>
                        <a:pt x="498348" y="596009"/>
                      </a:cubicBezTo>
                      <a:cubicBezTo>
                        <a:pt x="403193" y="654588"/>
                        <a:pt x="123349" y="663065"/>
                        <a:pt x="0" y="59115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8" name="图形 10">
                  <a:extLst>
                    <a:ext uri="{FF2B5EF4-FFF2-40B4-BE49-F238E27FC236}">
                      <a16:creationId xmlns:a16="http://schemas.microsoft.com/office/drawing/2014/main" id="{2457D086-86F1-6FF1-37A2-CD5BD9F4BB5C}"/>
                    </a:ext>
                  </a:extLst>
                </p:cNvPr>
                <p:cNvGrpSpPr/>
                <p:nvPr/>
              </p:nvGrpSpPr>
              <p:grpSpPr>
                <a:xfrm>
                  <a:off x="7424116" y="2150447"/>
                  <a:ext cx="460895" cy="513544"/>
                  <a:chOff x="7424116" y="2150447"/>
                  <a:chExt cx="460895" cy="513544"/>
                </a:xfrm>
              </p:grpSpPr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A788F721-FB82-8BA2-4552-F74BCBFA88B7}"/>
                      </a:ext>
                    </a:extLst>
                  </p:cNvPr>
                  <p:cNvSpPr/>
                  <p:nvPr/>
                </p:nvSpPr>
                <p:spPr>
                  <a:xfrm>
                    <a:off x="7424116" y="2150447"/>
                    <a:ext cx="460895" cy="439932"/>
                  </a:xfrm>
                  <a:custGeom>
                    <a:avLst/>
                    <a:gdLst>
                      <a:gd name="connsiteX0" fmla="*/ 99708 w 460895"/>
                      <a:gd name="connsiteY0" fmla="*/ 96632 h 439932"/>
                      <a:gd name="connsiteX1" fmla="*/ 341071 w 460895"/>
                      <a:gd name="connsiteY1" fmla="*/ 31005 h 439932"/>
                      <a:gd name="connsiteX2" fmla="*/ 414890 w 460895"/>
                      <a:gd name="connsiteY2" fmla="*/ 206741 h 439932"/>
                      <a:gd name="connsiteX3" fmla="*/ 402222 w 460895"/>
                      <a:gd name="connsiteY3" fmla="*/ 267225 h 439932"/>
                      <a:gd name="connsiteX4" fmla="*/ 415271 w 460895"/>
                      <a:gd name="connsiteY4" fmla="*/ 320946 h 439932"/>
                      <a:gd name="connsiteX5" fmla="*/ 460896 w 460895"/>
                      <a:gd name="connsiteY5" fmla="*/ 334281 h 439932"/>
                      <a:gd name="connsiteX6" fmla="*/ 393173 w 460895"/>
                      <a:gd name="connsiteY6" fmla="*/ 400956 h 439932"/>
                      <a:gd name="connsiteX7" fmla="*/ 336023 w 460895"/>
                      <a:gd name="connsiteY7" fmla="*/ 403623 h 439932"/>
                      <a:gd name="connsiteX8" fmla="*/ 380314 w 460895"/>
                      <a:gd name="connsiteY8" fmla="*/ 416482 h 439932"/>
                      <a:gd name="connsiteX9" fmla="*/ 232677 w 460895"/>
                      <a:gd name="connsiteY9" fmla="*/ 414672 h 439932"/>
                      <a:gd name="connsiteX10" fmla="*/ 223152 w 460895"/>
                      <a:gd name="connsiteY10" fmla="*/ 412767 h 439932"/>
                      <a:gd name="connsiteX11" fmla="*/ 211626 w 460895"/>
                      <a:gd name="connsiteY11" fmla="*/ 416577 h 439932"/>
                      <a:gd name="connsiteX12" fmla="*/ 117234 w 460895"/>
                      <a:gd name="connsiteY12" fmla="*/ 416577 h 439932"/>
                      <a:gd name="connsiteX13" fmla="*/ 71037 w 460895"/>
                      <a:gd name="connsiteY13" fmla="*/ 396384 h 439932"/>
                      <a:gd name="connsiteX14" fmla="*/ 43320 w 460895"/>
                      <a:gd name="connsiteY14" fmla="*/ 355331 h 439932"/>
                      <a:gd name="connsiteX15" fmla="*/ 47034 w 460895"/>
                      <a:gd name="connsiteY15" fmla="*/ 399622 h 439932"/>
                      <a:gd name="connsiteX16" fmla="*/ 17507 w 460895"/>
                      <a:gd name="connsiteY16" fmla="*/ 383144 h 439932"/>
                      <a:gd name="connsiteX17" fmla="*/ 1219 w 460895"/>
                      <a:gd name="connsiteY17" fmla="*/ 325423 h 439932"/>
                      <a:gd name="connsiteX18" fmla="*/ 21984 w 460895"/>
                      <a:gd name="connsiteY18" fmla="*/ 266939 h 439932"/>
                      <a:gd name="connsiteX19" fmla="*/ 39034 w 460895"/>
                      <a:gd name="connsiteY19" fmla="*/ 201407 h 439932"/>
                      <a:gd name="connsiteX20" fmla="*/ 41605 w 460895"/>
                      <a:gd name="connsiteY20" fmla="*/ 154544 h 439932"/>
                      <a:gd name="connsiteX21" fmla="*/ 99708 w 460895"/>
                      <a:gd name="connsiteY21" fmla="*/ 96632 h 439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60895" h="439932">
                        <a:moveTo>
                          <a:pt x="99708" y="96632"/>
                        </a:moveTo>
                        <a:cubicBezTo>
                          <a:pt x="95898" y="31862"/>
                          <a:pt x="219723" y="-43671"/>
                          <a:pt x="341071" y="31005"/>
                        </a:cubicBezTo>
                        <a:cubicBezTo>
                          <a:pt x="462420" y="105681"/>
                          <a:pt x="422224" y="183405"/>
                          <a:pt x="414890" y="206741"/>
                        </a:cubicBezTo>
                        <a:cubicBezTo>
                          <a:pt x="408158" y="226294"/>
                          <a:pt x="403903" y="246614"/>
                          <a:pt x="402222" y="267225"/>
                        </a:cubicBezTo>
                        <a:cubicBezTo>
                          <a:pt x="400520" y="286082"/>
                          <a:pt x="405108" y="304971"/>
                          <a:pt x="415271" y="320946"/>
                        </a:cubicBezTo>
                        <a:cubicBezTo>
                          <a:pt x="425502" y="335496"/>
                          <a:pt x="444439" y="341031"/>
                          <a:pt x="460896" y="334281"/>
                        </a:cubicBezTo>
                        <a:cubicBezTo>
                          <a:pt x="456228" y="362856"/>
                          <a:pt x="438131" y="385144"/>
                          <a:pt x="393173" y="400956"/>
                        </a:cubicBezTo>
                        <a:cubicBezTo>
                          <a:pt x="374642" y="406590"/>
                          <a:pt x="354998" y="407507"/>
                          <a:pt x="336023" y="403623"/>
                        </a:cubicBezTo>
                        <a:cubicBezTo>
                          <a:pt x="342405" y="408481"/>
                          <a:pt x="351549" y="416101"/>
                          <a:pt x="380314" y="416482"/>
                        </a:cubicBezTo>
                        <a:cubicBezTo>
                          <a:pt x="361264" y="437913"/>
                          <a:pt x="292494" y="457058"/>
                          <a:pt x="232677" y="414672"/>
                        </a:cubicBezTo>
                        <a:cubicBezTo>
                          <a:pt x="229792" y="413022"/>
                          <a:pt x="226449" y="412353"/>
                          <a:pt x="223152" y="412767"/>
                        </a:cubicBezTo>
                        <a:cubicBezTo>
                          <a:pt x="219110" y="413325"/>
                          <a:pt x="215204" y="414616"/>
                          <a:pt x="211626" y="416577"/>
                        </a:cubicBezTo>
                        <a:cubicBezTo>
                          <a:pt x="183051" y="428864"/>
                          <a:pt x="146666" y="424102"/>
                          <a:pt x="117234" y="416577"/>
                        </a:cubicBezTo>
                        <a:cubicBezTo>
                          <a:pt x="100661" y="412936"/>
                          <a:pt x="84965" y="406075"/>
                          <a:pt x="71037" y="396384"/>
                        </a:cubicBezTo>
                        <a:cubicBezTo>
                          <a:pt x="57026" y="386611"/>
                          <a:pt x="47147" y="371980"/>
                          <a:pt x="43320" y="355331"/>
                        </a:cubicBezTo>
                        <a:cubicBezTo>
                          <a:pt x="39236" y="370066"/>
                          <a:pt x="40554" y="385774"/>
                          <a:pt x="47034" y="399622"/>
                        </a:cubicBezTo>
                        <a:cubicBezTo>
                          <a:pt x="36154" y="396240"/>
                          <a:pt x="26098" y="390628"/>
                          <a:pt x="17507" y="383144"/>
                        </a:cubicBezTo>
                        <a:cubicBezTo>
                          <a:pt x="3242" y="367569"/>
                          <a:pt x="-2800" y="346157"/>
                          <a:pt x="1219" y="325423"/>
                        </a:cubicBezTo>
                        <a:cubicBezTo>
                          <a:pt x="5414" y="305065"/>
                          <a:pt x="12402" y="285384"/>
                          <a:pt x="21984" y="266939"/>
                        </a:cubicBezTo>
                        <a:cubicBezTo>
                          <a:pt x="32587" y="246680"/>
                          <a:pt x="38419" y="224265"/>
                          <a:pt x="39034" y="201407"/>
                        </a:cubicBezTo>
                        <a:cubicBezTo>
                          <a:pt x="38266" y="185739"/>
                          <a:pt x="39128" y="170034"/>
                          <a:pt x="41605" y="154544"/>
                        </a:cubicBezTo>
                        <a:cubicBezTo>
                          <a:pt x="46939" y="123302"/>
                          <a:pt x="65608" y="98632"/>
                          <a:pt x="99708" y="9663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B97A6D78-2DF8-AC8C-BB64-042C5F585137}"/>
                      </a:ext>
                    </a:extLst>
                  </p:cNvPr>
                  <p:cNvSpPr/>
                  <p:nvPr/>
                </p:nvSpPr>
                <p:spPr>
                  <a:xfrm>
                    <a:off x="7480289" y="2243475"/>
                    <a:ext cx="328116" cy="420517"/>
                  </a:xfrm>
                  <a:custGeom>
                    <a:avLst/>
                    <a:gdLst>
                      <a:gd name="connsiteX0" fmla="*/ 76396 w 328116"/>
                      <a:gd name="connsiteY0" fmla="*/ 331074 h 420517"/>
                      <a:gd name="connsiteX1" fmla="*/ 74396 w 328116"/>
                      <a:gd name="connsiteY1" fmla="*/ 239063 h 420517"/>
                      <a:gd name="connsiteX2" fmla="*/ 21056 w 328116"/>
                      <a:gd name="connsiteY2" fmla="*/ 230776 h 420517"/>
                      <a:gd name="connsiteX3" fmla="*/ 9626 w 328116"/>
                      <a:gd name="connsiteY3" fmla="*/ 149718 h 420517"/>
                      <a:gd name="connsiteX4" fmla="*/ 77349 w 328116"/>
                      <a:gd name="connsiteY4" fmla="*/ 165054 h 420517"/>
                      <a:gd name="connsiteX5" fmla="*/ 98399 w 328116"/>
                      <a:gd name="connsiteY5" fmla="*/ 127716 h 420517"/>
                      <a:gd name="connsiteX6" fmla="*/ 117449 w 328116"/>
                      <a:gd name="connsiteY6" fmla="*/ 34466 h 420517"/>
                      <a:gd name="connsiteX7" fmla="*/ 311092 w 328116"/>
                      <a:gd name="connsiteY7" fmla="*/ 28275 h 420517"/>
                      <a:gd name="connsiteX8" fmla="*/ 327761 w 328116"/>
                      <a:gd name="connsiteY8" fmla="*/ 163625 h 420517"/>
                      <a:gd name="connsiteX9" fmla="*/ 276802 w 328116"/>
                      <a:gd name="connsiteY9" fmla="*/ 297927 h 420517"/>
                      <a:gd name="connsiteX10" fmla="*/ 212985 w 328116"/>
                      <a:gd name="connsiteY10" fmla="*/ 306690 h 420517"/>
                      <a:gd name="connsiteX11" fmla="*/ 214318 w 328116"/>
                      <a:gd name="connsiteY11" fmla="*/ 332217 h 420517"/>
                      <a:gd name="connsiteX12" fmla="*/ 214318 w 328116"/>
                      <a:gd name="connsiteY12" fmla="*/ 332217 h 420517"/>
                      <a:gd name="connsiteX13" fmla="*/ 226129 w 328116"/>
                      <a:gd name="connsiteY13" fmla="*/ 358792 h 420517"/>
                      <a:gd name="connsiteX14" fmla="*/ 254704 w 328116"/>
                      <a:gd name="connsiteY14" fmla="*/ 365364 h 420517"/>
                      <a:gd name="connsiteX15" fmla="*/ 203745 w 328116"/>
                      <a:gd name="connsiteY15" fmla="*/ 419943 h 420517"/>
                      <a:gd name="connsiteX16" fmla="*/ 41154 w 328116"/>
                      <a:gd name="connsiteY16" fmla="*/ 365269 h 420517"/>
                      <a:gd name="connsiteX17" fmla="*/ 55536 w 328116"/>
                      <a:gd name="connsiteY17" fmla="*/ 359554 h 420517"/>
                      <a:gd name="connsiteX18" fmla="*/ 76396 w 328116"/>
                      <a:gd name="connsiteY18" fmla="*/ 331074 h 420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16" h="420517">
                        <a:moveTo>
                          <a:pt x="76396" y="331074"/>
                        </a:moveTo>
                        <a:cubicBezTo>
                          <a:pt x="76396" y="315834"/>
                          <a:pt x="74396" y="239063"/>
                          <a:pt x="74396" y="239063"/>
                        </a:cubicBezTo>
                        <a:cubicBezTo>
                          <a:pt x="73824" y="244778"/>
                          <a:pt x="45821" y="260304"/>
                          <a:pt x="21056" y="230776"/>
                        </a:cubicBezTo>
                        <a:cubicBezTo>
                          <a:pt x="-3709" y="201249"/>
                          <a:pt x="-5424" y="169721"/>
                          <a:pt x="9626" y="149718"/>
                        </a:cubicBezTo>
                        <a:cubicBezTo>
                          <a:pt x="26104" y="127620"/>
                          <a:pt x="62871" y="128859"/>
                          <a:pt x="77349" y="165054"/>
                        </a:cubicBezTo>
                        <a:cubicBezTo>
                          <a:pt x="87636" y="178103"/>
                          <a:pt x="106876" y="163053"/>
                          <a:pt x="98399" y="127716"/>
                        </a:cubicBezTo>
                        <a:cubicBezTo>
                          <a:pt x="100685" y="103046"/>
                          <a:pt x="136499" y="76281"/>
                          <a:pt x="117449" y="34466"/>
                        </a:cubicBezTo>
                        <a:cubicBezTo>
                          <a:pt x="187934" y="-12111"/>
                          <a:pt x="268230" y="-8778"/>
                          <a:pt x="311092" y="28275"/>
                        </a:cubicBezTo>
                        <a:cubicBezTo>
                          <a:pt x="324018" y="72175"/>
                          <a:pt x="329649" y="117900"/>
                          <a:pt x="327761" y="163625"/>
                        </a:cubicBezTo>
                        <a:cubicBezTo>
                          <a:pt x="324713" y="245064"/>
                          <a:pt x="302901" y="284307"/>
                          <a:pt x="276802" y="297927"/>
                        </a:cubicBezTo>
                        <a:cubicBezTo>
                          <a:pt x="259276" y="307452"/>
                          <a:pt x="243465" y="309262"/>
                          <a:pt x="212985" y="306690"/>
                        </a:cubicBezTo>
                        <a:lnTo>
                          <a:pt x="214318" y="332217"/>
                        </a:lnTo>
                        <a:lnTo>
                          <a:pt x="214318" y="332217"/>
                        </a:lnTo>
                        <a:cubicBezTo>
                          <a:pt x="214890" y="345076"/>
                          <a:pt x="213747" y="354601"/>
                          <a:pt x="226129" y="358792"/>
                        </a:cubicBezTo>
                        <a:cubicBezTo>
                          <a:pt x="234511" y="361554"/>
                          <a:pt x="254704" y="365364"/>
                          <a:pt x="254704" y="365364"/>
                        </a:cubicBezTo>
                        <a:cubicBezTo>
                          <a:pt x="254704" y="365364"/>
                          <a:pt x="283279" y="415466"/>
                          <a:pt x="203745" y="419943"/>
                        </a:cubicBezTo>
                        <a:cubicBezTo>
                          <a:pt x="76396" y="427086"/>
                          <a:pt x="41154" y="365269"/>
                          <a:pt x="41154" y="365269"/>
                        </a:cubicBezTo>
                        <a:lnTo>
                          <a:pt x="55536" y="359554"/>
                        </a:lnTo>
                        <a:cubicBezTo>
                          <a:pt x="75158" y="351458"/>
                          <a:pt x="76206" y="346410"/>
                          <a:pt x="76396" y="331074"/>
                        </a:cubicBezTo>
                        <a:close/>
                      </a:path>
                    </a:pathLst>
                  </a:custGeom>
                  <a:solidFill>
                    <a:srgbClr val="FFBD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3416D5DE-C9E8-240E-A14B-98316ADF6111}"/>
                      </a:ext>
                    </a:extLst>
                  </p:cNvPr>
                  <p:cNvSpPr/>
                  <p:nvPr/>
                </p:nvSpPr>
                <p:spPr>
                  <a:xfrm>
                    <a:off x="7573926" y="2501302"/>
                    <a:ext cx="120395" cy="68008"/>
                  </a:xfrm>
                  <a:custGeom>
                    <a:avLst/>
                    <a:gdLst>
                      <a:gd name="connsiteX0" fmla="*/ 119348 w 120395"/>
                      <a:gd name="connsiteY0" fmla="*/ 48673 h 68008"/>
                      <a:gd name="connsiteX1" fmla="*/ 0 w 120395"/>
                      <a:gd name="connsiteY1" fmla="*/ 0 h 68008"/>
                      <a:gd name="connsiteX2" fmla="*/ 22003 w 120395"/>
                      <a:gd name="connsiteY2" fmla="*/ 40291 h 68008"/>
                      <a:gd name="connsiteX3" fmla="*/ 120396 w 120395"/>
                      <a:gd name="connsiteY3" fmla="*/ 68008 h 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395" h="68008">
                        <a:moveTo>
                          <a:pt x="119348" y="48673"/>
                        </a:moveTo>
                        <a:cubicBezTo>
                          <a:pt x="64579" y="43053"/>
                          <a:pt x="12287" y="24956"/>
                          <a:pt x="0" y="0"/>
                        </a:cubicBezTo>
                        <a:cubicBezTo>
                          <a:pt x="259" y="16232"/>
                          <a:pt x="8487" y="31298"/>
                          <a:pt x="22003" y="40291"/>
                        </a:cubicBezTo>
                        <a:cubicBezTo>
                          <a:pt x="53054" y="58674"/>
                          <a:pt x="120396" y="68008"/>
                          <a:pt x="120396" y="68008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46A86D4D-D32C-0DC9-46D6-C8BC3D783ADE}"/>
                      </a:ext>
                    </a:extLst>
                  </p:cNvPr>
                  <p:cNvSpPr/>
                  <p:nvPr/>
                </p:nvSpPr>
                <p:spPr>
                  <a:xfrm>
                    <a:off x="7666954" y="2453772"/>
                    <a:ext cx="48798" cy="33794"/>
                  </a:xfrm>
                  <a:custGeom>
                    <a:avLst/>
                    <a:gdLst>
                      <a:gd name="connsiteX0" fmla="*/ 1173 w 48798"/>
                      <a:gd name="connsiteY0" fmla="*/ 0 h 33794"/>
                      <a:gd name="connsiteX1" fmla="*/ 48798 w 48798"/>
                      <a:gd name="connsiteY1" fmla="*/ 15526 h 33794"/>
                      <a:gd name="connsiteX2" fmla="*/ 18232 w 48798"/>
                      <a:gd name="connsiteY2" fmla="*/ 32896 h 33794"/>
                      <a:gd name="connsiteX3" fmla="*/ 17461 w 48798"/>
                      <a:gd name="connsiteY3" fmla="*/ 32671 h 33794"/>
                      <a:gd name="connsiteX4" fmla="*/ 1173 w 48798"/>
                      <a:gd name="connsiteY4" fmla="*/ 0 h 33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98" h="33794">
                        <a:moveTo>
                          <a:pt x="1173" y="0"/>
                        </a:moveTo>
                        <a:lnTo>
                          <a:pt x="48798" y="15526"/>
                        </a:lnTo>
                        <a:cubicBezTo>
                          <a:pt x="45154" y="28763"/>
                          <a:pt x="31469" y="36540"/>
                          <a:pt x="18232" y="32896"/>
                        </a:cubicBezTo>
                        <a:cubicBezTo>
                          <a:pt x="17974" y="32825"/>
                          <a:pt x="17717" y="32750"/>
                          <a:pt x="17461" y="32671"/>
                        </a:cubicBezTo>
                        <a:cubicBezTo>
                          <a:pt x="4193" y="27861"/>
                          <a:pt x="-2971" y="13491"/>
                          <a:pt x="1173" y="0"/>
                        </a:cubicBezTo>
                        <a:close/>
                      </a:path>
                    </a:pathLst>
                  </a:custGeom>
                  <a:solidFill>
                    <a:srgbClr val="B166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47A71F94-9B34-80A7-D021-07966461F601}"/>
                      </a:ext>
                    </a:extLst>
                  </p:cNvPr>
                  <p:cNvSpPr/>
                  <p:nvPr/>
                </p:nvSpPr>
                <p:spPr>
                  <a:xfrm>
                    <a:off x="7667461" y="2464910"/>
                    <a:ext cx="31432" cy="22793"/>
                  </a:xfrm>
                  <a:custGeom>
                    <a:avLst/>
                    <a:gdLst>
                      <a:gd name="connsiteX0" fmla="*/ 3715 w 31432"/>
                      <a:gd name="connsiteY0" fmla="*/ 6 h 22793"/>
                      <a:gd name="connsiteX1" fmla="*/ 31433 w 31432"/>
                      <a:gd name="connsiteY1" fmla="*/ 21723 h 22793"/>
                      <a:gd name="connsiteX2" fmla="*/ 17431 w 31432"/>
                      <a:gd name="connsiteY2" fmla="*/ 21723 h 22793"/>
                      <a:gd name="connsiteX3" fmla="*/ 0 w 31432"/>
                      <a:gd name="connsiteY3" fmla="*/ 673 h 22793"/>
                      <a:gd name="connsiteX4" fmla="*/ 3715 w 31432"/>
                      <a:gd name="connsiteY4" fmla="*/ 6 h 2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2" h="22793">
                        <a:moveTo>
                          <a:pt x="3715" y="6"/>
                        </a:moveTo>
                        <a:cubicBezTo>
                          <a:pt x="16944" y="-270"/>
                          <a:pt x="28535" y="8812"/>
                          <a:pt x="31433" y="21723"/>
                        </a:cubicBezTo>
                        <a:cubicBezTo>
                          <a:pt x="26874" y="23150"/>
                          <a:pt x="21989" y="23150"/>
                          <a:pt x="17431" y="21723"/>
                        </a:cubicBezTo>
                        <a:cubicBezTo>
                          <a:pt x="8078" y="18610"/>
                          <a:pt x="1314" y="10442"/>
                          <a:pt x="0" y="673"/>
                        </a:cubicBezTo>
                        <a:cubicBezTo>
                          <a:pt x="1217" y="344"/>
                          <a:pt x="2460" y="121"/>
                          <a:pt x="3715" y="6"/>
                        </a:cubicBezTo>
                        <a:close/>
                      </a:path>
                    </a:pathLst>
                  </a:custGeom>
                  <a:solidFill>
                    <a:srgbClr val="F28F8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BAD09CA5-49B0-DE39-708C-2CA211915C41}"/>
                      </a:ext>
                    </a:extLst>
                  </p:cNvPr>
                  <p:cNvSpPr/>
                  <p:nvPr/>
                </p:nvSpPr>
                <p:spPr>
                  <a:xfrm>
                    <a:off x="7749376" y="2295536"/>
                    <a:ext cx="33919" cy="21742"/>
                  </a:xfrm>
                  <a:custGeom>
                    <a:avLst/>
                    <a:gdLst>
                      <a:gd name="connsiteX0" fmla="*/ 33528 w 33919"/>
                      <a:gd name="connsiteY0" fmla="*/ 21743 h 21742"/>
                      <a:gd name="connsiteX1" fmla="*/ 0 w 33919"/>
                      <a:gd name="connsiteY1" fmla="*/ 13361 h 21742"/>
                      <a:gd name="connsiteX2" fmla="*/ 19648 w 33919"/>
                      <a:gd name="connsiteY2" fmla="*/ 335 h 21742"/>
                      <a:gd name="connsiteX3" fmla="*/ 20383 w 33919"/>
                      <a:gd name="connsiteY3" fmla="*/ 502 h 21742"/>
                      <a:gd name="connsiteX4" fmla="*/ 33528 w 33919"/>
                      <a:gd name="connsiteY4" fmla="*/ 21743 h 21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19" h="21742">
                        <a:moveTo>
                          <a:pt x="33528" y="21743"/>
                        </a:moveTo>
                        <a:lnTo>
                          <a:pt x="0" y="13361"/>
                        </a:lnTo>
                        <a:cubicBezTo>
                          <a:pt x="1829" y="4338"/>
                          <a:pt x="10625" y="-1493"/>
                          <a:pt x="19648" y="335"/>
                        </a:cubicBezTo>
                        <a:cubicBezTo>
                          <a:pt x="19894" y="385"/>
                          <a:pt x="20140" y="441"/>
                          <a:pt x="20383" y="502"/>
                        </a:cubicBezTo>
                        <a:cubicBezTo>
                          <a:pt x="29732" y="2939"/>
                          <a:pt x="35518" y="12289"/>
                          <a:pt x="33528" y="2174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E2FE9DF3-465E-B0C4-E1C0-B44179768700}"/>
                      </a:ext>
                    </a:extLst>
                  </p:cNvPr>
                  <p:cNvSpPr/>
                  <p:nvPr/>
                </p:nvSpPr>
                <p:spPr>
                  <a:xfrm>
                    <a:off x="7635368" y="2298979"/>
                    <a:ext cx="33807" cy="23728"/>
                  </a:xfrm>
                  <a:custGeom>
                    <a:avLst/>
                    <a:gdLst>
                      <a:gd name="connsiteX0" fmla="*/ 851 w 33807"/>
                      <a:gd name="connsiteY0" fmla="*/ 23729 h 23728"/>
                      <a:gd name="connsiteX1" fmla="*/ 33807 w 33807"/>
                      <a:gd name="connsiteY1" fmla="*/ 11918 h 23728"/>
                      <a:gd name="connsiteX2" fmla="*/ 13076 w 33807"/>
                      <a:gd name="connsiteY2" fmla="*/ 697 h 23728"/>
                      <a:gd name="connsiteX3" fmla="*/ 11995 w 33807"/>
                      <a:gd name="connsiteY3" fmla="*/ 1059 h 23728"/>
                      <a:gd name="connsiteX4" fmla="*/ 851 w 33807"/>
                      <a:gd name="connsiteY4" fmla="*/ 23729 h 2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07" h="23728">
                        <a:moveTo>
                          <a:pt x="851" y="23729"/>
                        </a:moveTo>
                        <a:lnTo>
                          <a:pt x="33807" y="11918"/>
                        </a:lnTo>
                        <a:cubicBezTo>
                          <a:pt x="31181" y="3095"/>
                          <a:pt x="21899" y="-1929"/>
                          <a:pt x="13076" y="697"/>
                        </a:cubicBezTo>
                        <a:cubicBezTo>
                          <a:pt x="12712" y="805"/>
                          <a:pt x="12351" y="926"/>
                          <a:pt x="11995" y="1059"/>
                        </a:cubicBezTo>
                        <a:cubicBezTo>
                          <a:pt x="2820" y="4424"/>
                          <a:pt x="-2088" y="14409"/>
                          <a:pt x="851" y="2372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75FF9A9C-DF3B-FF01-3EFA-CCD9D2BA3D03}"/>
                      </a:ext>
                    </a:extLst>
                  </p:cNvPr>
                  <p:cNvSpPr/>
                  <p:nvPr/>
                </p:nvSpPr>
                <p:spPr>
                  <a:xfrm>
                    <a:off x="7749441" y="2353182"/>
                    <a:ext cx="28731" cy="28587"/>
                  </a:xfrm>
                  <a:custGeom>
                    <a:avLst/>
                    <a:gdLst>
                      <a:gd name="connsiteX0" fmla="*/ 30 w 28731"/>
                      <a:gd name="connsiteY0" fmla="*/ 12770 h 28587"/>
                      <a:gd name="connsiteX1" fmla="*/ 13270 w 28731"/>
                      <a:gd name="connsiteY1" fmla="*/ 28486 h 28587"/>
                      <a:gd name="connsiteX2" fmla="*/ 28640 w 28731"/>
                      <a:gd name="connsiteY2" fmla="*/ 16433 h 28587"/>
                      <a:gd name="connsiteX3" fmla="*/ 28701 w 28731"/>
                      <a:gd name="connsiteY3" fmla="*/ 15818 h 28587"/>
                      <a:gd name="connsiteX4" fmla="*/ 15461 w 28731"/>
                      <a:gd name="connsiteY4" fmla="*/ 101 h 28587"/>
                      <a:gd name="connsiteX5" fmla="*/ 91 w 28731"/>
                      <a:gd name="connsiteY5" fmla="*/ 12154 h 28587"/>
                      <a:gd name="connsiteX6" fmla="*/ 30 w 28731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1" h="28587">
                        <a:moveTo>
                          <a:pt x="30" y="12770"/>
                        </a:moveTo>
                        <a:cubicBezTo>
                          <a:pt x="-474" y="20708"/>
                          <a:pt x="5362" y="27635"/>
                          <a:pt x="13270" y="28486"/>
                        </a:cubicBezTo>
                        <a:cubicBezTo>
                          <a:pt x="20843" y="29402"/>
                          <a:pt x="27724" y="24006"/>
                          <a:pt x="28640" y="16433"/>
                        </a:cubicBezTo>
                        <a:cubicBezTo>
                          <a:pt x="28665" y="16229"/>
                          <a:pt x="28685" y="16023"/>
                          <a:pt x="28701" y="15818"/>
                        </a:cubicBezTo>
                        <a:cubicBezTo>
                          <a:pt x="29205" y="7880"/>
                          <a:pt x="23369" y="952"/>
                          <a:pt x="15461" y="101"/>
                        </a:cubicBezTo>
                        <a:cubicBezTo>
                          <a:pt x="7888" y="-815"/>
                          <a:pt x="1007" y="4581"/>
                          <a:pt x="91" y="12154"/>
                        </a:cubicBezTo>
                        <a:cubicBezTo>
                          <a:pt x="66" y="12359"/>
                          <a:pt x="46" y="12564"/>
                          <a:pt x="30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38304E57-955F-8B84-4BE7-3932C6141EAA}"/>
                      </a:ext>
                    </a:extLst>
                  </p:cNvPr>
                  <p:cNvSpPr/>
                  <p:nvPr/>
                </p:nvSpPr>
                <p:spPr>
                  <a:xfrm>
                    <a:off x="7645136" y="2355468"/>
                    <a:ext cx="28737" cy="28587"/>
                  </a:xfrm>
                  <a:custGeom>
                    <a:avLst/>
                    <a:gdLst>
                      <a:gd name="connsiteX0" fmla="*/ 36 w 28737"/>
                      <a:gd name="connsiteY0" fmla="*/ 12770 h 28587"/>
                      <a:gd name="connsiteX1" fmla="*/ 13276 w 28737"/>
                      <a:gd name="connsiteY1" fmla="*/ 28486 h 28587"/>
                      <a:gd name="connsiteX2" fmla="*/ 28646 w 28737"/>
                      <a:gd name="connsiteY2" fmla="*/ 16433 h 28587"/>
                      <a:gd name="connsiteX3" fmla="*/ 28707 w 28737"/>
                      <a:gd name="connsiteY3" fmla="*/ 15818 h 28587"/>
                      <a:gd name="connsiteX4" fmla="*/ 15467 w 28737"/>
                      <a:gd name="connsiteY4" fmla="*/ 101 h 28587"/>
                      <a:gd name="connsiteX5" fmla="*/ 97 w 28737"/>
                      <a:gd name="connsiteY5" fmla="*/ 12154 h 28587"/>
                      <a:gd name="connsiteX6" fmla="*/ 36 w 28737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7" h="28587">
                        <a:moveTo>
                          <a:pt x="36" y="12770"/>
                        </a:moveTo>
                        <a:cubicBezTo>
                          <a:pt x="-519" y="20724"/>
                          <a:pt x="5343" y="27682"/>
                          <a:pt x="13276" y="28486"/>
                        </a:cubicBezTo>
                        <a:cubicBezTo>
                          <a:pt x="20849" y="29402"/>
                          <a:pt x="27730" y="24006"/>
                          <a:pt x="28646" y="16433"/>
                        </a:cubicBezTo>
                        <a:cubicBezTo>
                          <a:pt x="28671" y="16229"/>
                          <a:pt x="28691" y="16023"/>
                          <a:pt x="28707" y="15818"/>
                        </a:cubicBezTo>
                        <a:cubicBezTo>
                          <a:pt x="29211" y="7880"/>
                          <a:pt x="23375" y="952"/>
                          <a:pt x="15467" y="101"/>
                        </a:cubicBezTo>
                        <a:cubicBezTo>
                          <a:pt x="7894" y="-815"/>
                          <a:pt x="1013" y="4581"/>
                          <a:pt x="97" y="12154"/>
                        </a:cubicBezTo>
                        <a:cubicBezTo>
                          <a:pt x="72" y="12359"/>
                          <a:pt x="52" y="12564"/>
                          <a:pt x="36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E07D77F3-8606-F9B1-71B0-FDE84D81EA28}"/>
                      </a:ext>
                    </a:extLst>
                  </p:cNvPr>
                  <p:cNvSpPr/>
                  <p:nvPr/>
                </p:nvSpPr>
                <p:spPr>
                  <a:xfrm>
                    <a:off x="7512680" y="2332043"/>
                    <a:ext cx="89820" cy="53054"/>
                  </a:xfrm>
                  <a:custGeom>
                    <a:avLst/>
                    <a:gdLst>
                      <a:gd name="connsiteX0" fmla="*/ 86773 w 89820"/>
                      <a:gd name="connsiteY0" fmla="*/ 0 h 53054"/>
                      <a:gd name="connsiteX1" fmla="*/ 0 w 89820"/>
                      <a:gd name="connsiteY1" fmla="*/ 47053 h 53054"/>
                      <a:gd name="connsiteX2" fmla="*/ 26956 w 89820"/>
                      <a:gd name="connsiteY2" fmla="*/ 53054 h 53054"/>
                      <a:gd name="connsiteX3" fmla="*/ 89821 w 89820"/>
                      <a:gd name="connsiteY3" fmla="*/ 19621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820" h="53054">
                        <a:moveTo>
                          <a:pt x="86773" y="0"/>
                        </a:moveTo>
                        <a:lnTo>
                          <a:pt x="0" y="47053"/>
                        </a:lnTo>
                        <a:cubicBezTo>
                          <a:pt x="9426" y="45359"/>
                          <a:pt x="19138" y="47521"/>
                          <a:pt x="26956" y="53054"/>
                        </a:cubicBezTo>
                        <a:lnTo>
                          <a:pt x="89821" y="19621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87F31110-1604-87BE-A5C9-D55F0D3193FA}"/>
                      </a:ext>
                    </a:extLst>
                  </p:cNvPr>
                  <p:cNvSpPr/>
                  <p:nvPr/>
                </p:nvSpPr>
                <p:spPr>
                  <a:xfrm>
                    <a:off x="7594675" y="2325639"/>
                    <a:ext cx="237106" cy="95007"/>
                  </a:xfrm>
                  <a:custGeom>
                    <a:avLst/>
                    <a:gdLst>
                      <a:gd name="connsiteX0" fmla="*/ 230805 w 237106"/>
                      <a:gd name="connsiteY0" fmla="*/ 2308 h 95007"/>
                      <a:gd name="connsiteX1" fmla="*/ 161845 w 237106"/>
                      <a:gd name="connsiteY1" fmla="*/ 4118 h 95007"/>
                      <a:gd name="connsiteX2" fmla="*/ 123744 w 237106"/>
                      <a:gd name="connsiteY2" fmla="*/ 17644 h 95007"/>
                      <a:gd name="connsiteX3" fmla="*/ 83454 w 237106"/>
                      <a:gd name="connsiteY3" fmla="*/ 4785 h 95007"/>
                      <a:gd name="connsiteX4" fmla="*/ 14588 w 237106"/>
                      <a:gd name="connsiteY4" fmla="*/ 4118 h 95007"/>
                      <a:gd name="connsiteX5" fmla="*/ 15 w 237106"/>
                      <a:gd name="connsiteY5" fmla="*/ 16405 h 95007"/>
                      <a:gd name="connsiteX6" fmla="*/ 8206 w 237106"/>
                      <a:gd name="connsiteY6" fmla="*/ 34693 h 95007"/>
                      <a:gd name="connsiteX7" fmla="*/ 51545 w 237106"/>
                      <a:gd name="connsiteY7" fmla="*/ 94796 h 95007"/>
                      <a:gd name="connsiteX8" fmla="*/ 125554 w 237106"/>
                      <a:gd name="connsiteY8" fmla="*/ 34598 h 95007"/>
                      <a:gd name="connsiteX9" fmla="*/ 138699 w 237106"/>
                      <a:gd name="connsiteY9" fmla="*/ 67364 h 95007"/>
                      <a:gd name="connsiteX10" fmla="*/ 147271 w 237106"/>
                      <a:gd name="connsiteY10" fmla="*/ 81366 h 95007"/>
                      <a:gd name="connsiteX11" fmla="*/ 220233 w 237106"/>
                      <a:gd name="connsiteY11" fmla="*/ 68412 h 95007"/>
                      <a:gd name="connsiteX12" fmla="*/ 231472 w 237106"/>
                      <a:gd name="connsiteY12" fmla="*/ 27264 h 95007"/>
                      <a:gd name="connsiteX13" fmla="*/ 230805 w 237106"/>
                      <a:gd name="connsiteY13" fmla="*/ 2308 h 95007"/>
                      <a:gd name="connsiteX14" fmla="*/ 97455 w 237106"/>
                      <a:gd name="connsiteY14" fmla="*/ 54791 h 95007"/>
                      <a:gd name="connsiteX15" fmla="*/ 87359 w 237106"/>
                      <a:gd name="connsiteY15" fmla="*/ 73841 h 95007"/>
                      <a:gd name="connsiteX16" fmla="*/ 58784 w 237106"/>
                      <a:gd name="connsiteY16" fmla="*/ 84985 h 95007"/>
                      <a:gd name="connsiteX17" fmla="*/ 23542 w 237106"/>
                      <a:gd name="connsiteY17" fmla="*/ 58982 h 95007"/>
                      <a:gd name="connsiteX18" fmla="*/ 22779 w 237106"/>
                      <a:gd name="connsiteY18" fmla="*/ 18405 h 95007"/>
                      <a:gd name="connsiteX19" fmla="*/ 98122 w 237106"/>
                      <a:gd name="connsiteY19" fmla="*/ 25454 h 95007"/>
                      <a:gd name="connsiteX20" fmla="*/ 97455 w 237106"/>
                      <a:gd name="connsiteY20" fmla="*/ 54791 h 95007"/>
                      <a:gd name="connsiteX21" fmla="*/ 217375 w 237106"/>
                      <a:gd name="connsiteY21" fmla="*/ 49648 h 95007"/>
                      <a:gd name="connsiteX22" fmla="*/ 197182 w 237106"/>
                      <a:gd name="connsiteY22" fmla="*/ 80604 h 95007"/>
                      <a:gd name="connsiteX23" fmla="*/ 147652 w 237106"/>
                      <a:gd name="connsiteY23" fmla="*/ 61554 h 95007"/>
                      <a:gd name="connsiteX24" fmla="*/ 190610 w 237106"/>
                      <a:gd name="connsiteY24" fmla="*/ 9928 h 95007"/>
                      <a:gd name="connsiteX25" fmla="*/ 217375 w 237106"/>
                      <a:gd name="connsiteY25" fmla="*/ 49648 h 9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37106" h="95007">
                        <a:moveTo>
                          <a:pt x="230805" y="2308"/>
                        </a:moveTo>
                        <a:cubicBezTo>
                          <a:pt x="207900" y="-1290"/>
                          <a:pt x="184530" y="-677"/>
                          <a:pt x="161845" y="4118"/>
                        </a:cubicBezTo>
                        <a:cubicBezTo>
                          <a:pt x="141747" y="10500"/>
                          <a:pt x="134508" y="17453"/>
                          <a:pt x="123744" y="17644"/>
                        </a:cubicBezTo>
                        <a:cubicBezTo>
                          <a:pt x="112981" y="17834"/>
                          <a:pt x="104694" y="10881"/>
                          <a:pt x="83454" y="4785"/>
                        </a:cubicBezTo>
                        <a:cubicBezTo>
                          <a:pt x="66594" y="117"/>
                          <a:pt x="35829" y="1737"/>
                          <a:pt x="14588" y="4118"/>
                        </a:cubicBezTo>
                        <a:cubicBezTo>
                          <a:pt x="7158" y="4118"/>
                          <a:pt x="396" y="6499"/>
                          <a:pt x="15" y="16405"/>
                        </a:cubicBezTo>
                        <a:cubicBezTo>
                          <a:pt x="-366" y="26311"/>
                          <a:pt x="6777" y="27169"/>
                          <a:pt x="8206" y="34693"/>
                        </a:cubicBezTo>
                        <a:cubicBezTo>
                          <a:pt x="11349" y="60696"/>
                          <a:pt x="17731" y="93081"/>
                          <a:pt x="51545" y="94796"/>
                        </a:cubicBezTo>
                        <a:cubicBezTo>
                          <a:pt x="121458" y="99273"/>
                          <a:pt x="99837" y="31074"/>
                          <a:pt x="125554" y="34598"/>
                        </a:cubicBezTo>
                        <a:cubicBezTo>
                          <a:pt x="135079" y="36694"/>
                          <a:pt x="133174" y="54600"/>
                          <a:pt x="138699" y="67364"/>
                        </a:cubicBezTo>
                        <a:cubicBezTo>
                          <a:pt x="140838" y="72435"/>
                          <a:pt x="143728" y="77155"/>
                          <a:pt x="147271" y="81366"/>
                        </a:cubicBezTo>
                        <a:cubicBezTo>
                          <a:pt x="169845" y="105559"/>
                          <a:pt x="213279" y="92415"/>
                          <a:pt x="220233" y="68412"/>
                        </a:cubicBezTo>
                        <a:cubicBezTo>
                          <a:pt x="226138" y="56601"/>
                          <a:pt x="225376" y="37551"/>
                          <a:pt x="231472" y="27264"/>
                        </a:cubicBezTo>
                        <a:cubicBezTo>
                          <a:pt x="236425" y="22501"/>
                          <a:pt x="241473" y="5261"/>
                          <a:pt x="230805" y="2308"/>
                        </a:cubicBezTo>
                        <a:close/>
                        <a:moveTo>
                          <a:pt x="97455" y="54791"/>
                        </a:moveTo>
                        <a:cubicBezTo>
                          <a:pt x="95768" y="61897"/>
                          <a:pt x="92293" y="68455"/>
                          <a:pt x="87359" y="73841"/>
                        </a:cubicBezTo>
                        <a:cubicBezTo>
                          <a:pt x="79816" y="81395"/>
                          <a:pt x="69450" y="85438"/>
                          <a:pt x="58784" y="84985"/>
                        </a:cubicBezTo>
                        <a:cubicBezTo>
                          <a:pt x="42412" y="85591"/>
                          <a:pt x="27793" y="74804"/>
                          <a:pt x="23542" y="58982"/>
                        </a:cubicBezTo>
                        <a:cubicBezTo>
                          <a:pt x="20589" y="48123"/>
                          <a:pt x="16874" y="25073"/>
                          <a:pt x="22779" y="18405"/>
                        </a:cubicBezTo>
                        <a:cubicBezTo>
                          <a:pt x="33352" y="7356"/>
                          <a:pt x="83549" y="8880"/>
                          <a:pt x="98122" y="25454"/>
                        </a:cubicBezTo>
                        <a:cubicBezTo>
                          <a:pt x="101646" y="31550"/>
                          <a:pt x="100122" y="44123"/>
                          <a:pt x="97455" y="54791"/>
                        </a:cubicBezTo>
                        <a:close/>
                        <a:moveTo>
                          <a:pt x="217375" y="49648"/>
                        </a:moveTo>
                        <a:cubicBezTo>
                          <a:pt x="215564" y="62449"/>
                          <a:pt x="208168" y="73787"/>
                          <a:pt x="197182" y="80604"/>
                        </a:cubicBezTo>
                        <a:cubicBezTo>
                          <a:pt x="178132" y="90129"/>
                          <a:pt x="151462" y="80604"/>
                          <a:pt x="147652" y="61554"/>
                        </a:cubicBezTo>
                        <a:cubicBezTo>
                          <a:pt x="136603" y="22501"/>
                          <a:pt x="151843" y="13929"/>
                          <a:pt x="190610" y="9928"/>
                        </a:cubicBezTo>
                        <a:cubicBezTo>
                          <a:pt x="222138" y="10119"/>
                          <a:pt x="223852" y="18405"/>
                          <a:pt x="217375" y="49648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AFA1D2E0-18E4-B5E1-DC3B-36C43AE46828}"/>
                      </a:ext>
                    </a:extLst>
                  </p:cNvPr>
                  <p:cNvSpPr/>
                  <p:nvPr/>
                </p:nvSpPr>
                <p:spPr>
                  <a:xfrm>
                    <a:off x="7706323" y="2362522"/>
                    <a:ext cx="52768" cy="78962"/>
                  </a:xfrm>
                  <a:custGeom>
                    <a:avLst/>
                    <a:gdLst>
                      <a:gd name="connsiteX0" fmla="*/ 52769 w 52768"/>
                      <a:gd name="connsiteY0" fmla="*/ 57340 h 78962"/>
                      <a:gd name="connsiteX1" fmla="*/ 7239 w 52768"/>
                      <a:gd name="connsiteY1" fmla="*/ 78962 h 78962"/>
                      <a:gd name="connsiteX2" fmla="*/ 0 w 52768"/>
                      <a:gd name="connsiteY2" fmla="*/ 8763 h 78962"/>
                      <a:gd name="connsiteX3" fmla="*/ 5334 w 52768"/>
                      <a:gd name="connsiteY3" fmla="*/ 0 h 78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768" h="78962">
                        <a:moveTo>
                          <a:pt x="52769" y="57340"/>
                        </a:moveTo>
                        <a:lnTo>
                          <a:pt x="7239" y="78962"/>
                        </a:lnTo>
                        <a:lnTo>
                          <a:pt x="0" y="8763"/>
                        </a:lnTo>
                        <a:cubicBezTo>
                          <a:pt x="943" y="5409"/>
                          <a:pt x="2788" y="2378"/>
                          <a:pt x="5334" y="0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9" name="图形 10">
                  <a:extLst>
                    <a:ext uri="{FF2B5EF4-FFF2-40B4-BE49-F238E27FC236}">
                      <a16:creationId xmlns:a16="http://schemas.microsoft.com/office/drawing/2014/main" id="{264DF9E5-33CB-13C3-F8D0-52921B7B32AB}"/>
                    </a:ext>
                  </a:extLst>
                </p:cNvPr>
                <p:cNvGrpSpPr/>
                <p:nvPr/>
              </p:nvGrpSpPr>
              <p:grpSpPr>
                <a:xfrm>
                  <a:off x="7682225" y="2787433"/>
                  <a:ext cx="543496" cy="245554"/>
                  <a:chOff x="7682225" y="2787433"/>
                  <a:chExt cx="543496" cy="245554"/>
                </a:xfrm>
              </p:grpSpPr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A3A31CC4-83EE-B01E-C650-667E6FA34232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2098B117-48EC-37C7-5D0B-F6E5890A10BC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0F6F7ED2-29AF-6108-A647-34F1AB2CE8A2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4C6EFAF0-A7C0-B040-F435-148433D8EA4B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3EA2E8A7-7B95-DC97-D906-A3748D95D79C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F14BFDC5-78B5-06AA-02A7-2DDF4652F422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3D1892B4-D685-D313-20C1-FB49EDBDF8E5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40" name="图形 10">
                    <a:extLst>
                      <a:ext uri="{FF2B5EF4-FFF2-40B4-BE49-F238E27FC236}">
                        <a16:creationId xmlns:a16="http://schemas.microsoft.com/office/drawing/2014/main" id="{687D90C4-0450-AEEF-236E-FF8BA638C38D}"/>
                      </a:ext>
                    </a:extLst>
                  </p:cNvPr>
                  <p:cNvGrpSpPr/>
                  <p:nvPr/>
                </p:nvGrpSpPr>
                <p:grpSpPr>
                  <a:xfrm>
                    <a:off x="7997217" y="2805816"/>
                    <a:ext cx="198310" cy="72008"/>
                    <a:chOff x="7997217" y="2805816"/>
                    <a:chExt cx="198310" cy="72008"/>
                  </a:xfrm>
                  <a:solidFill>
                    <a:srgbClr val="000000"/>
                  </a:solidFill>
                </p:grpSpPr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E1DD6BC5-C37C-C778-D1FC-01C2F0CF43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51695" y="2805816"/>
                      <a:ext cx="43831" cy="53340"/>
                    </a:xfrm>
                    <a:custGeom>
                      <a:avLst/>
                      <a:gdLst>
                        <a:gd name="connsiteX0" fmla="*/ 43832 w 43831"/>
                        <a:gd name="connsiteY0" fmla="*/ 0 h 53340"/>
                        <a:gd name="connsiteX1" fmla="*/ 34307 w 43831"/>
                        <a:gd name="connsiteY1" fmla="*/ 14668 h 53340"/>
                        <a:gd name="connsiteX2" fmla="*/ 21353 w 43831"/>
                        <a:gd name="connsiteY2" fmla="*/ 26479 h 53340"/>
                        <a:gd name="connsiteX3" fmla="*/ 8780 w 43831"/>
                        <a:gd name="connsiteY3" fmla="*/ 38100 h 53340"/>
                        <a:gd name="connsiteX4" fmla="*/ 4303 w 43831"/>
                        <a:gd name="connsiteY4" fmla="*/ 45244 h 53340"/>
                        <a:gd name="connsiteX5" fmla="*/ 2779 w 43831"/>
                        <a:gd name="connsiteY5" fmla="*/ 52864 h 53340"/>
                        <a:gd name="connsiteX6" fmla="*/ 17 w 43831"/>
                        <a:gd name="connsiteY6" fmla="*/ 53340 h 53340"/>
                        <a:gd name="connsiteX7" fmla="*/ 2113 w 43831"/>
                        <a:gd name="connsiteY7" fmla="*/ 43815 h 53340"/>
                        <a:gd name="connsiteX8" fmla="*/ 7161 w 43831"/>
                        <a:gd name="connsiteY8" fmla="*/ 36386 h 53340"/>
                        <a:gd name="connsiteX9" fmla="*/ 20496 w 43831"/>
                        <a:gd name="connsiteY9" fmla="*/ 24956 h 53340"/>
                        <a:gd name="connsiteX10" fmla="*/ 33735 w 43831"/>
                        <a:gd name="connsiteY10" fmla="*/ 13811 h 53340"/>
                        <a:gd name="connsiteX11" fmla="*/ 43832 w 43831"/>
                        <a:gd name="connsiteY11" fmla="*/ 0 h 53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831" h="53340">
                          <a:moveTo>
                            <a:pt x="43832" y="0"/>
                          </a:moveTo>
                          <a:cubicBezTo>
                            <a:pt x="41641" y="5462"/>
                            <a:pt x="38406" y="10445"/>
                            <a:pt x="34307" y="14668"/>
                          </a:cubicBezTo>
                          <a:cubicBezTo>
                            <a:pt x="30244" y="18876"/>
                            <a:pt x="25917" y="22821"/>
                            <a:pt x="21353" y="26479"/>
                          </a:cubicBezTo>
                          <a:cubicBezTo>
                            <a:pt x="16807" y="29951"/>
                            <a:pt x="12598" y="33841"/>
                            <a:pt x="8780" y="38100"/>
                          </a:cubicBezTo>
                          <a:cubicBezTo>
                            <a:pt x="6970" y="40267"/>
                            <a:pt x="5464" y="42670"/>
                            <a:pt x="4303" y="45244"/>
                          </a:cubicBezTo>
                          <a:cubicBezTo>
                            <a:pt x="3181" y="47621"/>
                            <a:pt x="2657" y="50237"/>
                            <a:pt x="2779" y="52864"/>
                          </a:cubicBezTo>
                          <a:lnTo>
                            <a:pt x="17" y="53340"/>
                          </a:lnTo>
                          <a:cubicBezTo>
                            <a:pt x="-123" y="50037"/>
                            <a:pt x="599" y="46754"/>
                            <a:pt x="2113" y="43815"/>
                          </a:cubicBezTo>
                          <a:cubicBezTo>
                            <a:pt x="3425" y="41106"/>
                            <a:pt x="5126" y="38603"/>
                            <a:pt x="7161" y="36386"/>
                          </a:cubicBezTo>
                          <a:cubicBezTo>
                            <a:pt x="11264" y="32194"/>
                            <a:pt x="15726" y="28370"/>
                            <a:pt x="20496" y="24956"/>
                          </a:cubicBezTo>
                          <a:cubicBezTo>
                            <a:pt x="25163" y="21554"/>
                            <a:pt x="29587" y="17830"/>
                            <a:pt x="33735" y="13811"/>
                          </a:cubicBezTo>
                          <a:cubicBezTo>
                            <a:pt x="37947" y="9890"/>
                            <a:pt x="41373" y="5203"/>
                            <a:pt x="4383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4F5EDA8D-0C6E-0BC1-BFD9-B660A41FA7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4380" y="2820484"/>
                      <a:ext cx="27622" cy="36004"/>
                    </a:xfrm>
                    <a:custGeom>
                      <a:avLst/>
                      <a:gdLst>
                        <a:gd name="connsiteX0" fmla="*/ 27622 w 27622"/>
                        <a:gd name="connsiteY0" fmla="*/ 0 h 36004"/>
                        <a:gd name="connsiteX1" fmla="*/ 20764 w 27622"/>
                        <a:gd name="connsiteY1" fmla="*/ 8954 h 36004"/>
                        <a:gd name="connsiteX2" fmla="*/ 13049 w 27622"/>
                        <a:gd name="connsiteY2" fmla="*/ 17145 h 36004"/>
                        <a:gd name="connsiteX3" fmla="*/ 6286 w 27622"/>
                        <a:gd name="connsiteY3" fmla="*/ 26003 h 36004"/>
                        <a:gd name="connsiteX4" fmla="*/ 2762 w 27622"/>
                        <a:gd name="connsiteY4" fmla="*/ 36004 h 36004"/>
                        <a:gd name="connsiteX5" fmla="*/ 0 w 27622"/>
                        <a:gd name="connsiteY5" fmla="*/ 36004 h 36004"/>
                        <a:gd name="connsiteX6" fmla="*/ 4477 w 27622"/>
                        <a:gd name="connsiteY6" fmla="*/ 25146 h 36004"/>
                        <a:gd name="connsiteX7" fmla="*/ 12001 w 27622"/>
                        <a:gd name="connsiteY7" fmla="*/ 16478 h 36004"/>
                        <a:gd name="connsiteX8" fmla="*/ 20288 w 27622"/>
                        <a:gd name="connsiteY8" fmla="*/ 8763 h 36004"/>
                        <a:gd name="connsiteX9" fmla="*/ 27622 w 27622"/>
                        <a:gd name="connsiteY9" fmla="*/ 0 h 360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622" h="36004">
                          <a:moveTo>
                            <a:pt x="27622" y="0"/>
                          </a:moveTo>
                          <a:cubicBezTo>
                            <a:pt x="25755" y="3283"/>
                            <a:pt x="23448" y="6296"/>
                            <a:pt x="20764" y="8954"/>
                          </a:cubicBezTo>
                          <a:cubicBezTo>
                            <a:pt x="18193" y="11716"/>
                            <a:pt x="15526" y="14383"/>
                            <a:pt x="13049" y="17145"/>
                          </a:cubicBezTo>
                          <a:cubicBezTo>
                            <a:pt x="10527" y="19883"/>
                            <a:pt x="8263" y="22849"/>
                            <a:pt x="6286" y="26003"/>
                          </a:cubicBezTo>
                          <a:cubicBezTo>
                            <a:pt x="4363" y="29024"/>
                            <a:pt x="3157" y="32445"/>
                            <a:pt x="2762" y="36004"/>
                          </a:cubicBezTo>
                          <a:lnTo>
                            <a:pt x="0" y="36004"/>
                          </a:lnTo>
                          <a:cubicBezTo>
                            <a:pt x="628" y="32086"/>
                            <a:pt x="2161" y="28368"/>
                            <a:pt x="4477" y="25146"/>
                          </a:cubicBezTo>
                          <a:cubicBezTo>
                            <a:pt x="6702" y="22023"/>
                            <a:pt x="9222" y="19120"/>
                            <a:pt x="12001" y="16478"/>
                          </a:cubicBezTo>
                          <a:cubicBezTo>
                            <a:pt x="14764" y="13811"/>
                            <a:pt x="17526" y="11335"/>
                            <a:pt x="20288" y="8763"/>
                          </a:cubicBezTo>
                          <a:cubicBezTo>
                            <a:pt x="23101" y="6171"/>
                            <a:pt x="25566" y="3226"/>
                            <a:pt x="2762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" name="任意多边形: 形状 450">
                      <a:extLst>
                        <a:ext uri="{FF2B5EF4-FFF2-40B4-BE49-F238E27FC236}">
                          <a16:creationId xmlns:a16="http://schemas.microsoft.com/office/drawing/2014/main" id="{38A23BBA-AA89-DC09-032B-AFE365893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97217" y="2858382"/>
                      <a:ext cx="147637" cy="19442"/>
                    </a:xfrm>
                    <a:custGeom>
                      <a:avLst/>
                      <a:gdLst>
                        <a:gd name="connsiteX0" fmla="*/ 0 w 147637"/>
                        <a:gd name="connsiteY0" fmla="*/ 19443 h 19442"/>
                        <a:gd name="connsiteX1" fmla="*/ 36767 w 147637"/>
                        <a:gd name="connsiteY1" fmla="*/ 13728 h 19442"/>
                        <a:gd name="connsiteX2" fmla="*/ 73057 w 147637"/>
                        <a:gd name="connsiteY2" fmla="*/ 5155 h 19442"/>
                        <a:gd name="connsiteX3" fmla="*/ 110109 w 147637"/>
                        <a:gd name="connsiteY3" fmla="*/ 107 h 19442"/>
                        <a:gd name="connsiteX4" fmla="*/ 129159 w 147637"/>
                        <a:gd name="connsiteY4" fmla="*/ 679 h 19442"/>
                        <a:gd name="connsiteX5" fmla="*/ 138684 w 147637"/>
                        <a:gd name="connsiteY5" fmla="*/ 2393 h 19442"/>
                        <a:gd name="connsiteX6" fmla="*/ 147638 w 147637"/>
                        <a:gd name="connsiteY6" fmla="*/ 6679 h 19442"/>
                        <a:gd name="connsiteX7" fmla="*/ 145733 w 147637"/>
                        <a:gd name="connsiteY7" fmla="*/ 8775 h 19442"/>
                        <a:gd name="connsiteX8" fmla="*/ 138017 w 147637"/>
                        <a:gd name="connsiteY8" fmla="*/ 4870 h 19442"/>
                        <a:gd name="connsiteX9" fmla="*/ 129064 w 147637"/>
                        <a:gd name="connsiteY9" fmla="*/ 3060 h 19442"/>
                        <a:gd name="connsiteX10" fmla="*/ 110681 w 147637"/>
                        <a:gd name="connsiteY10" fmla="*/ 2203 h 19442"/>
                        <a:gd name="connsiteX11" fmla="*/ 73819 w 147637"/>
                        <a:gd name="connsiteY11" fmla="*/ 6489 h 19442"/>
                        <a:gd name="connsiteX12" fmla="*/ 37433 w 147637"/>
                        <a:gd name="connsiteY12" fmla="*/ 14395 h 19442"/>
                        <a:gd name="connsiteX13" fmla="*/ 0 w 147637"/>
                        <a:gd name="connsiteY13" fmla="*/ 19443 h 19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637" h="19442">
                          <a:moveTo>
                            <a:pt x="0" y="19443"/>
                          </a:moveTo>
                          <a:cubicBezTo>
                            <a:pt x="12351" y="18212"/>
                            <a:pt x="24625" y="16304"/>
                            <a:pt x="36767" y="13728"/>
                          </a:cubicBezTo>
                          <a:cubicBezTo>
                            <a:pt x="48958" y="11156"/>
                            <a:pt x="60960" y="8108"/>
                            <a:pt x="73057" y="5155"/>
                          </a:cubicBezTo>
                          <a:cubicBezTo>
                            <a:pt x="85181" y="2096"/>
                            <a:pt x="97609" y="403"/>
                            <a:pt x="110109" y="107"/>
                          </a:cubicBezTo>
                          <a:cubicBezTo>
                            <a:pt x="116465" y="-144"/>
                            <a:pt x="122830" y="47"/>
                            <a:pt x="129159" y="679"/>
                          </a:cubicBezTo>
                          <a:cubicBezTo>
                            <a:pt x="132374" y="1001"/>
                            <a:pt x="135559" y="1574"/>
                            <a:pt x="138684" y="2393"/>
                          </a:cubicBezTo>
                          <a:cubicBezTo>
                            <a:pt x="141938" y="3171"/>
                            <a:pt x="144990" y="4632"/>
                            <a:pt x="147638" y="6679"/>
                          </a:cubicBezTo>
                          <a:lnTo>
                            <a:pt x="145733" y="8775"/>
                          </a:lnTo>
                          <a:cubicBezTo>
                            <a:pt x="143470" y="6936"/>
                            <a:pt x="140839" y="5605"/>
                            <a:pt x="138017" y="4870"/>
                          </a:cubicBezTo>
                          <a:cubicBezTo>
                            <a:pt x="135075" y="4075"/>
                            <a:pt x="132084" y="3470"/>
                            <a:pt x="129064" y="3060"/>
                          </a:cubicBezTo>
                          <a:cubicBezTo>
                            <a:pt x="122963" y="2347"/>
                            <a:pt x="116821" y="2060"/>
                            <a:pt x="110681" y="2203"/>
                          </a:cubicBezTo>
                          <a:cubicBezTo>
                            <a:pt x="98274" y="2293"/>
                            <a:pt x="85915" y="3731"/>
                            <a:pt x="73819" y="6489"/>
                          </a:cubicBezTo>
                          <a:cubicBezTo>
                            <a:pt x="61722" y="9251"/>
                            <a:pt x="49625" y="12108"/>
                            <a:pt x="37433" y="14395"/>
                          </a:cubicBezTo>
                          <a:cubicBezTo>
                            <a:pt x="25064" y="16802"/>
                            <a:pt x="12565" y="18487"/>
                            <a:pt x="0" y="1944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2" name="任意多边形: 形状 451">
                      <a:extLst>
                        <a:ext uri="{FF2B5EF4-FFF2-40B4-BE49-F238E27FC236}">
                          <a16:creationId xmlns:a16="http://schemas.microsoft.com/office/drawing/2014/main" id="{3F575049-6D2C-2FDE-330F-2DD4C69DB5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6938" y="2867060"/>
                      <a:ext cx="84296" cy="9145"/>
                    </a:xfrm>
                    <a:custGeom>
                      <a:avLst/>
                      <a:gdLst>
                        <a:gd name="connsiteX0" fmla="*/ 0 w 84296"/>
                        <a:gd name="connsiteY0" fmla="*/ 9145 h 9145"/>
                        <a:gd name="connsiteX1" fmla="*/ 20860 w 84296"/>
                        <a:gd name="connsiteY1" fmla="*/ 5335 h 9145"/>
                        <a:gd name="connsiteX2" fmla="*/ 41719 w 84296"/>
                        <a:gd name="connsiteY2" fmla="*/ 1621 h 9145"/>
                        <a:gd name="connsiteX3" fmla="*/ 63055 w 84296"/>
                        <a:gd name="connsiteY3" fmla="*/ 1 h 9145"/>
                        <a:gd name="connsiteX4" fmla="*/ 84296 w 84296"/>
                        <a:gd name="connsiteY4" fmla="*/ 3811 h 9145"/>
                        <a:gd name="connsiteX5" fmla="*/ 83153 w 84296"/>
                        <a:gd name="connsiteY5" fmla="*/ 6383 h 9145"/>
                        <a:gd name="connsiteX6" fmla="*/ 62960 w 84296"/>
                        <a:gd name="connsiteY6" fmla="*/ 2097 h 9145"/>
                        <a:gd name="connsiteX7" fmla="*/ 41910 w 84296"/>
                        <a:gd name="connsiteY7" fmla="*/ 2954 h 9145"/>
                        <a:gd name="connsiteX8" fmla="*/ 20955 w 84296"/>
                        <a:gd name="connsiteY8" fmla="*/ 6002 h 9145"/>
                        <a:gd name="connsiteX9" fmla="*/ 0 w 84296"/>
                        <a:gd name="connsiteY9" fmla="*/ 9145 h 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296" h="9145">
                          <a:moveTo>
                            <a:pt x="0" y="9145"/>
                          </a:moveTo>
                          <a:cubicBezTo>
                            <a:pt x="6953" y="8193"/>
                            <a:pt x="13906" y="6669"/>
                            <a:pt x="20860" y="5335"/>
                          </a:cubicBezTo>
                          <a:cubicBezTo>
                            <a:pt x="27813" y="4002"/>
                            <a:pt x="34766" y="2573"/>
                            <a:pt x="41719" y="1621"/>
                          </a:cubicBezTo>
                          <a:cubicBezTo>
                            <a:pt x="48777" y="510"/>
                            <a:pt x="55912" y="-31"/>
                            <a:pt x="63055" y="1"/>
                          </a:cubicBezTo>
                          <a:cubicBezTo>
                            <a:pt x="70306" y="-2"/>
                            <a:pt x="77499" y="1288"/>
                            <a:pt x="84296" y="3811"/>
                          </a:cubicBezTo>
                          <a:lnTo>
                            <a:pt x="83153" y="6383"/>
                          </a:lnTo>
                          <a:cubicBezTo>
                            <a:pt x="76747" y="3713"/>
                            <a:pt x="69899" y="2260"/>
                            <a:pt x="62960" y="2097"/>
                          </a:cubicBezTo>
                          <a:cubicBezTo>
                            <a:pt x="55932" y="1861"/>
                            <a:pt x="48896" y="2148"/>
                            <a:pt x="41910" y="2954"/>
                          </a:cubicBezTo>
                          <a:cubicBezTo>
                            <a:pt x="34957" y="3716"/>
                            <a:pt x="27908" y="4859"/>
                            <a:pt x="20955" y="6002"/>
                          </a:cubicBezTo>
                          <a:cubicBezTo>
                            <a:pt x="14002" y="7145"/>
                            <a:pt x="7048" y="8383"/>
                            <a:pt x="0" y="914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031BBC66-A0A2-C56A-AF47-A3F1886A3217}"/>
                      </a:ext>
                    </a:extLst>
                  </p:cNvPr>
                  <p:cNvSpPr/>
                  <p:nvPr/>
                </p:nvSpPr>
                <p:spPr>
                  <a:xfrm>
                    <a:off x="8177620" y="2789624"/>
                    <a:ext cx="48101" cy="70199"/>
                  </a:xfrm>
                  <a:custGeom>
                    <a:avLst/>
                    <a:gdLst>
                      <a:gd name="connsiteX0" fmla="*/ 0 w 48101"/>
                      <a:gd name="connsiteY0" fmla="*/ 63722 h 70199"/>
                      <a:gd name="connsiteX1" fmla="*/ 36862 w 48101"/>
                      <a:gd name="connsiteY1" fmla="*/ 0 h 70199"/>
                      <a:gd name="connsiteX2" fmla="*/ 48101 w 48101"/>
                      <a:gd name="connsiteY2" fmla="*/ 6382 h 70199"/>
                      <a:gd name="connsiteX3" fmla="*/ 11335 w 48101"/>
                      <a:gd name="connsiteY3" fmla="*/ 70199 h 70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101" h="70199">
                        <a:moveTo>
                          <a:pt x="0" y="63722"/>
                        </a:moveTo>
                        <a:lnTo>
                          <a:pt x="36862" y="0"/>
                        </a:lnTo>
                        <a:lnTo>
                          <a:pt x="48101" y="6382"/>
                        </a:lnTo>
                        <a:lnTo>
                          <a:pt x="11335" y="70199"/>
                        </a:ln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D3A67CBA-83D0-3105-45F2-9E4744DD6543}"/>
                      </a:ext>
                    </a:extLst>
                  </p:cNvPr>
                  <p:cNvSpPr/>
                  <p:nvPr/>
                </p:nvSpPr>
                <p:spPr>
                  <a:xfrm>
                    <a:off x="7893965" y="2865919"/>
                    <a:ext cx="281654" cy="150875"/>
                  </a:xfrm>
                  <a:custGeom>
                    <a:avLst/>
                    <a:gdLst>
                      <a:gd name="connsiteX0" fmla="*/ 273558 w 281654"/>
                      <a:gd name="connsiteY0" fmla="*/ 0 h 150875"/>
                      <a:gd name="connsiteX1" fmla="*/ 25908 w 281654"/>
                      <a:gd name="connsiteY1" fmla="*/ 136208 h 150875"/>
                      <a:gd name="connsiteX2" fmla="*/ 25337 w 281654"/>
                      <a:gd name="connsiteY2" fmla="*/ 136208 h 150875"/>
                      <a:gd name="connsiteX3" fmla="*/ 0 w 281654"/>
                      <a:gd name="connsiteY3" fmla="*/ 144399 h 150875"/>
                      <a:gd name="connsiteX4" fmla="*/ 11335 w 281654"/>
                      <a:gd name="connsiteY4" fmla="*/ 150876 h 150875"/>
                      <a:gd name="connsiteX5" fmla="*/ 30385 w 281654"/>
                      <a:gd name="connsiteY5" fmla="*/ 145447 h 150875"/>
                      <a:gd name="connsiteX6" fmla="*/ 30385 w 281654"/>
                      <a:gd name="connsiteY6" fmla="*/ 145447 h 150875"/>
                      <a:gd name="connsiteX7" fmla="*/ 32575 w 281654"/>
                      <a:gd name="connsiteY7" fmla="*/ 144209 h 150875"/>
                      <a:gd name="connsiteX8" fmla="*/ 34004 w 281654"/>
                      <a:gd name="connsiteY8" fmla="*/ 143446 h 150875"/>
                      <a:gd name="connsiteX9" fmla="*/ 281654 w 281654"/>
                      <a:gd name="connsiteY9" fmla="*/ 7525 h 15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1654" h="150875">
                        <a:moveTo>
                          <a:pt x="273558" y="0"/>
                        </a:moveTo>
                        <a:cubicBezTo>
                          <a:pt x="273558" y="0"/>
                          <a:pt x="31909" y="132683"/>
                          <a:pt x="25908" y="136208"/>
                        </a:cubicBezTo>
                        <a:lnTo>
                          <a:pt x="25337" y="136208"/>
                        </a:lnTo>
                        <a:cubicBezTo>
                          <a:pt x="17350" y="140195"/>
                          <a:pt x="8809" y="142957"/>
                          <a:pt x="0" y="144399"/>
                        </a:cubicBezTo>
                        <a:lnTo>
                          <a:pt x="11335" y="150876"/>
                        </a:lnTo>
                        <a:cubicBezTo>
                          <a:pt x="17934" y="150097"/>
                          <a:pt x="24366" y="148264"/>
                          <a:pt x="30385" y="145447"/>
                        </a:cubicBezTo>
                        <a:lnTo>
                          <a:pt x="30385" y="145447"/>
                        </a:lnTo>
                        <a:lnTo>
                          <a:pt x="32575" y="144209"/>
                        </a:lnTo>
                        <a:lnTo>
                          <a:pt x="34004" y="143446"/>
                        </a:lnTo>
                        <a:lnTo>
                          <a:pt x="281654" y="7525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254F16D6-F581-058F-4AA1-B0CB9568FDBE}"/>
                      </a:ext>
                    </a:extLst>
                  </p:cNvPr>
                  <p:cNvSpPr/>
                  <p:nvPr/>
                </p:nvSpPr>
                <p:spPr>
                  <a:xfrm>
                    <a:off x="7893775" y="2865919"/>
                    <a:ext cx="281654" cy="151161"/>
                  </a:xfrm>
                  <a:custGeom>
                    <a:avLst/>
                    <a:gdLst>
                      <a:gd name="connsiteX0" fmla="*/ 273749 w 281654"/>
                      <a:gd name="connsiteY0" fmla="*/ 0 h 151161"/>
                      <a:gd name="connsiteX1" fmla="*/ 25337 w 281654"/>
                      <a:gd name="connsiteY1" fmla="*/ 136493 h 151161"/>
                      <a:gd name="connsiteX2" fmla="*/ 0 w 281654"/>
                      <a:gd name="connsiteY2" fmla="*/ 144685 h 151161"/>
                      <a:gd name="connsiteX3" fmla="*/ 11335 w 281654"/>
                      <a:gd name="connsiteY3" fmla="*/ 151162 h 151161"/>
                      <a:gd name="connsiteX4" fmla="*/ 30385 w 281654"/>
                      <a:gd name="connsiteY4" fmla="*/ 145732 h 151161"/>
                      <a:gd name="connsiteX5" fmla="*/ 30385 w 281654"/>
                      <a:gd name="connsiteY5" fmla="*/ 145733 h 151161"/>
                      <a:gd name="connsiteX6" fmla="*/ 32576 w 281654"/>
                      <a:gd name="connsiteY6" fmla="*/ 144494 h 151161"/>
                      <a:gd name="connsiteX7" fmla="*/ 34004 w 281654"/>
                      <a:gd name="connsiteY7" fmla="*/ 143732 h 151161"/>
                      <a:gd name="connsiteX8" fmla="*/ 281654 w 281654"/>
                      <a:gd name="connsiteY8" fmla="*/ 7811 h 15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654" h="151161">
                        <a:moveTo>
                          <a:pt x="273749" y="0"/>
                        </a:moveTo>
                        <a:lnTo>
                          <a:pt x="25337" y="136493"/>
                        </a:lnTo>
                        <a:cubicBezTo>
                          <a:pt x="17350" y="140481"/>
                          <a:pt x="8809" y="143242"/>
                          <a:pt x="0" y="144685"/>
                        </a:cubicBezTo>
                        <a:lnTo>
                          <a:pt x="11335" y="151162"/>
                        </a:lnTo>
                        <a:cubicBezTo>
                          <a:pt x="17934" y="150383"/>
                          <a:pt x="24366" y="148550"/>
                          <a:pt x="30385" y="145732"/>
                        </a:cubicBezTo>
                        <a:lnTo>
                          <a:pt x="30385" y="145733"/>
                        </a:lnTo>
                        <a:lnTo>
                          <a:pt x="32576" y="144494"/>
                        </a:lnTo>
                        <a:lnTo>
                          <a:pt x="34004" y="143732"/>
                        </a:lnTo>
                        <a:lnTo>
                          <a:pt x="281654" y="781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DBB30297-35C1-E3D8-B642-6F2F0E07488B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75063"/>
                    <a:ext cx="469772" cy="157924"/>
                  </a:xfrm>
                  <a:custGeom>
                    <a:avLst/>
                    <a:gdLst>
                      <a:gd name="connsiteX0" fmla="*/ 458438 w 469772"/>
                      <a:gd name="connsiteY0" fmla="*/ 0 h 157924"/>
                      <a:gd name="connsiteX1" fmla="*/ 235648 w 469772"/>
                      <a:gd name="connsiteY1" fmla="*/ 15907 h 157924"/>
                      <a:gd name="connsiteX2" fmla="*/ 0 w 469772"/>
                      <a:gd name="connsiteY2" fmla="*/ 146209 h 157924"/>
                      <a:gd name="connsiteX3" fmla="*/ 95 w 469772"/>
                      <a:gd name="connsiteY3" fmla="*/ 157925 h 157924"/>
                      <a:gd name="connsiteX4" fmla="*/ 222885 w 469772"/>
                      <a:gd name="connsiteY4" fmla="*/ 142018 h 157924"/>
                      <a:gd name="connsiteX5" fmla="*/ 469773 w 469772"/>
                      <a:gd name="connsiteY5" fmla="*/ 6477 h 157924"/>
                      <a:gd name="connsiteX6" fmla="*/ 458438 w 469772"/>
                      <a:gd name="connsiteY6" fmla="*/ 0 h 157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9772" h="157924">
                        <a:moveTo>
                          <a:pt x="458438" y="0"/>
                        </a:moveTo>
                        <a:lnTo>
                          <a:pt x="235648" y="15907"/>
                        </a:lnTo>
                        <a:lnTo>
                          <a:pt x="0" y="146209"/>
                        </a:lnTo>
                        <a:lnTo>
                          <a:pt x="95" y="157925"/>
                        </a:lnTo>
                        <a:lnTo>
                          <a:pt x="222885" y="142018"/>
                        </a:lnTo>
                        <a:lnTo>
                          <a:pt x="469773" y="6477"/>
                        </a:lnTo>
                        <a:lnTo>
                          <a:pt x="458438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9C3CA308-BA9A-36A7-7A3A-00872D885413}"/>
                      </a:ext>
                    </a:extLst>
                  </p:cNvPr>
                  <p:cNvSpPr/>
                  <p:nvPr/>
                </p:nvSpPr>
                <p:spPr>
                  <a:xfrm>
                    <a:off x="7682320" y="2881159"/>
                    <a:ext cx="469677" cy="151828"/>
                  </a:xfrm>
                  <a:custGeom>
                    <a:avLst/>
                    <a:gdLst>
                      <a:gd name="connsiteX0" fmla="*/ 246888 w 469677"/>
                      <a:gd name="connsiteY0" fmla="*/ 16288 h 151828"/>
                      <a:gd name="connsiteX1" fmla="*/ 0 w 469677"/>
                      <a:gd name="connsiteY1" fmla="*/ 151829 h 151828"/>
                      <a:gd name="connsiteX2" fmla="*/ 222790 w 469677"/>
                      <a:gd name="connsiteY2" fmla="*/ 135541 h 151828"/>
                      <a:gd name="connsiteX3" fmla="*/ 469678 w 469677"/>
                      <a:gd name="connsiteY3" fmla="*/ 0 h 1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677" h="151828">
                        <a:moveTo>
                          <a:pt x="246888" y="16288"/>
                        </a:moveTo>
                        <a:lnTo>
                          <a:pt x="0" y="151829"/>
                        </a:lnTo>
                        <a:lnTo>
                          <a:pt x="222790" y="135541"/>
                        </a:lnTo>
                        <a:lnTo>
                          <a:pt x="46967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263EBEAB-13E0-EDA0-11FB-52470C4C3803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90970"/>
                    <a:ext cx="246983" cy="142017"/>
                  </a:xfrm>
                  <a:custGeom>
                    <a:avLst/>
                    <a:gdLst>
                      <a:gd name="connsiteX0" fmla="*/ 235648 w 246983"/>
                      <a:gd name="connsiteY0" fmla="*/ 0 h 142017"/>
                      <a:gd name="connsiteX1" fmla="*/ 246983 w 246983"/>
                      <a:gd name="connsiteY1" fmla="*/ 6477 h 142017"/>
                      <a:gd name="connsiteX2" fmla="*/ 95 w 246983"/>
                      <a:gd name="connsiteY2" fmla="*/ 142018 h 142017"/>
                      <a:gd name="connsiteX3" fmla="*/ 0 w 246983"/>
                      <a:gd name="connsiteY3" fmla="*/ 130302 h 142017"/>
                      <a:gd name="connsiteX4" fmla="*/ 235648 w 246983"/>
                      <a:gd name="connsiteY4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83" h="142017">
                        <a:moveTo>
                          <a:pt x="235648" y="0"/>
                        </a:moveTo>
                        <a:lnTo>
                          <a:pt x="246983" y="6477"/>
                        </a:lnTo>
                        <a:lnTo>
                          <a:pt x="95" y="142018"/>
                        </a:lnTo>
                        <a:lnTo>
                          <a:pt x="0" y="130302"/>
                        </a:lnTo>
                        <a:lnTo>
                          <a:pt x="23564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CBE98503-DFF2-23C2-34E7-81259E97061D}"/>
                      </a:ext>
                    </a:extLst>
                  </p:cNvPr>
                  <p:cNvSpPr/>
                  <p:nvPr/>
                </p:nvSpPr>
                <p:spPr>
                  <a:xfrm>
                    <a:off x="8135550" y="2850651"/>
                    <a:ext cx="53404" cy="30888"/>
                  </a:xfrm>
                  <a:custGeom>
                    <a:avLst/>
                    <a:gdLst>
                      <a:gd name="connsiteX0" fmla="*/ 40831 w 53404"/>
                      <a:gd name="connsiteY0" fmla="*/ 2028 h 30888"/>
                      <a:gd name="connsiteX1" fmla="*/ 9780 w 53404"/>
                      <a:gd name="connsiteY1" fmla="*/ 5648 h 30888"/>
                      <a:gd name="connsiteX2" fmla="*/ 3874 w 53404"/>
                      <a:gd name="connsiteY2" fmla="*/ 23650 h 30888"/>
                      <a:gd name="connsiteX3" fmla="*/ 16447 w 53404"/>
                      <a:gd name="connsiteY3" fmla="*/ 30889 h 30888"/>
                      <a:gd name="connsiteX4" fmla="*/ 53405 w 53404"/>
                      <a:gd name="connsiteY4" fmla="*/ 9172 h 30888"/>
                      <a:gd name="connsiteX5" fmla="*/ 42070 w 53404"/>
                      <a:gd name="connsiteY5" fmla="*/ 2695 h 3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404" h="30888">
                        <a:moveTo>
                          <a:pt x="40831" y="2028"/>
                        </a:moveTo>
                        <a:cubicBezTo>
                          <a:pt x="30478" y="-1629"/>
                          <a:pt x="19015" y="-292"/>
                          <a:pt x="9780" y="5648"/>
                        </a:cubicBezTo>
                        <a:cubicBezTo>
                          <a:pt x="-412" y="11648"/>
                          <a:pt x="-3079" y="19649"/>
                          <a:pt x="3874" y="23650"/>
                        </a:cubicBezTo>
                        <a:lnTo>
                          <a:pt x="16447" y="30889"/>
                        </a:lnTo>
                        <a:lnTo>
                          <a:pt x="53405" y="9172"/>
                        </a:lnTo>
                        <a:lnTo>
                          <a:pt x="42070" y="2695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9E391FAF-F588-6918-5DA1-A15186FF811C}"/>
                      </a:ext>
                    </a:extLst>
                  </p:cNvPr>
                  <p:cNvSpPr/>
                  <p:nvPr/>
                </p:nvSpPr>
                <p:spPr>
                  <a:xfrm>
                    <a:off x="8140663" y="2853346"/>
                    <a:ext cx="48291" cy="28193"/>
                  </a:xfrm>
                  <a:custGeom>
                    <a:avLst/>
                    <a:gdLst>
                      <a:gd name="connsiteX0" fmla="*/ 36957 w 48291"/>
                      <a:gd name="connsiteY0" fmla="*/ 0 h 28193"/>
                      <a:gd name="connsiteX1" fmla="*/ 0 w 48291"/>
                      <a:gd name="connsiteY1" fmla="*/ 21717 h 28193"/>
                      <a:gd name="connsiteX2" fmla="*/ 11335 w 48291"/>
                      <a:gd name="connsiteY2" fmla="*/ 28194 h 28193"/>
                      <a:gd name="connsiteX3" fmla="*/ 48292 w 48291"/>
                      <a:gd name="connsiteY3" fmla="*/ 6477 h 28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291" h="28193">
                        <a:moveTo>
                          <a:pt x="36957" y="0"/>
                        </a:moveTo>
                        <a:cubicBezTo>
                          <a:pt x="34862" y="10763"/>
                          <a:pt x="21241" y="17526"/>
                          <a:pt x="0" y="21717"/>
                        </a:cubicBezTo>
                        <a:lnTo>
                          <a:pt x="11335" y="28194"/>
                        </a:lnTo>
                        <a:cubicBezTo>
                          <a:pt x="26514" y="27603"/>
                          <a:pt x="40389" y="19450"/>
                          <a:pt x="48292" y="647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81FBFD12-473F-23A3-8990-E5C8732F114F}"/>
                    </a:ext>
                  </a:extLst>
                </p:cNvPr>
                <p:cNvSpPr/>
                <p:nvPr/>
              </p:nvSpPr>
              <p:spPr>
                <a:xfrm>
                  <a:off x="7369016" y="2640653"/>
                  <a:ext cx="734335" cy="529075"/>
                </a:xfrm>
                <a:custGeom>
                  <a:avLst/>
                  <a:gdLst>
                    <a:gd name="connsiteX0" fmla="*/ 398362 w 734335"/>
                    <a:gd name="connsiteY0" fmla="*/ 386239 h 529075"/>
                    <a:gd name="connsiteX1" fmla="*/ 470085 w 734335"/>
                    <a:gd name="connsiteY1" fmla="*/ 367189 h 529075"/>
                    <a:gd name="connsiteX2" fmla="*/ 529426 w 734335"/>
                    <a:gd name="connsiteY2" fmla="*/ 337852 h 529075"/>
                    <a:gd name="connsiteX3" fmla="*/ 576194 w 734335"/>
                    <a:gd name="connsiteY3" fmla="*/ 314325 h 529075"/>
                    <a:gd name="connsiteX4" fmla="*/ 611532 w 734335"/>
                    <a:gd name="connsiteY4" fmla="*/ 306038 h 529075"/>
                    <a:gd name="connsiteX5" fmla="*/ 612675 w 734335"/>
                    <a:gd name="connsiteY5" fmla="*/ 324136 h 529075"/>
                    <a:gd name="connsiteX6" fmla="*/ 590767 w 734335"/>
                    <a:gd name="connsiteY6" fmla="*/ 343852 h 529075"/>
                    <a:gd name="connsiteX7" fmla="*/ 638392 w 734335"/>
                    <a:gd name="connsiteY7" fmla="*/ 321945 h 529075"/>
                    <a:gd name="connsiteX8" fmla="*/ 701067 w 734335"/>
                    <a:gd name="connsiteY8" fmla="*/ 291179 h 529075"/>
                    <a:gd name="connsiteX9" fmla="*/ 732880 w 734335"/>
                    <a:gd name="connsiteY9" fmla="*/ 273748 h 529075"/>
                    <a:gd name="connsiteX10" fmla="*/ 727927 w 734335"/>
                    <a:gd name="connsiteY10" fmla="*/ 291751 h 529075"/>
                    <a:gd name="connsiteX11" fmla="*/ 682112 w 734335"/>
                    <a:gd name="connsiteY11" fmla="*/ 332232 h 529075"/>
                    <a:gd name="connsiteX12" fmla="*/ 657347 w 734335"/>
                    <a:gd name="connsiteY12" fmla="*/ 353949 h 529075"/>
                    <a:gd name="connsiteX13" fmla="*/ 631725 w 734335"/>
                    <a:gd name="connsiteY13" fmla="*/ 378238 h 529075"/>
                    <a:gd name="connsiteX14" fmla="*/ 599054 w 734335"/>
                    <a:gd name="connsiteY14" fmla="*/ 403003 h 529075"/>
                    <a:gd name="connsiteX15" fmla="*/ 536760 w 734335"/>
                    <a:gd name="connsiteY15" fmla="*/ 435959 h 529075"/>
                    <a:gd name="connsiteX16" fmla="*/ 449511 w 734335"/>
                    <a:gd name="connsiteY16" fmla="*/ 473392 h 529075"/>
                    <a:gd name="connsiteX17" fmla="*/ 243581 w 734335"/>
                    <a:gd name="connsiteY17" fmla="*/ 521017 h 529075"/>
                    <a:gd name="connsiteX18" fmla="*/ 113565 w 734335"/>
                    <a:gd name="connsiteY18" fmla="*/ 524351 h 529075"/>
                    <a:gd name="connsiteX19" fmla="*/ 77655 w 734335"/>
                    <a:gd name="connsiteY19" fmla="*/ 470154 h 529075"/>
                    <a:gd name="connsiteX20" fmla="*/ 26411 w 734335"/>
                    <a:gd name="connsiteY20" fmla="*/ 272986 h 529075"/>
                    <a:gd name="connsiteX21" fmla="*/ 598 w 734335"/>
                    <a:gd name="connsiteY21" fmla="*/ 89059 h 529075"/>
                    <a:gd name="connsiteX22" fmla="*/ 78132 w 734335"/>
                    <a:gd name="connsiteY22" fmla="*/ 0 h 529075"/>
                    <a:gd name="connsiteX23" fmla="*/ 159570 w 734335"/>
                    <a:gd name="connsiteY23" fmla="*/ 161925 h 529075"/>
                    <a:gd name="connsiteX24" fmla="*/ 200814 w 734335"/>
                    <a:gd name="connsiteY24" fmla="*/ 392430 h 529075"/>
                    <a:gd name="connsiteX25" fmla="*/ 313399 w 734335"/>
                    <a:gd name="connsiteY25" fmla="*/ 392430 h 529075"/>
                    <a:gd name="connsiteX26" fmla="*/ 398362 w 734335"/>
                    <a:gd name="connsiteY26" fmla="*/ 386239 h 52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34335" h="529075">
                      <a:moveTo>
                        <a:pt x="398362" y="386239"/>
                      </a:moveTo>
                      <a:cubicBezTo>
                        <a:pt x="417412" y="385000"/>
                        <a:pt x="453131" y="385477"/>
                        <a:pt x="470085" y="367189"/>
                      </a:cubicBezTo>
                      <a:cubicBezTo>
                        <a:pt x="496470" y="344996"/>
                        <a:pt x="504185" y="345853"/>
                        <a:pt x="529426" y="337852"/>
                      </a:cubicBezTo>
                      <a:cubicBezTo>
                        <a:pt x="558668" y="328327"/>
                        <a:pt x="559049" y="323469"/>
                        <a:pt x="576194" y="314325"/>
                      </a:cubicBezTo>
                      <a:cubicBezTo>
                        <a:pt x="593339" y="305181"/>
                        <a:pt x="604769" y="301466"/>
                        <a:pt x="611532" y="306038"/>
                      </a:cubicBezTo>
                      <a:cubicBezTo>
                        <a:pt x="618294" y="310610"/>
                        <a:pt x="622200" y="315563"/>
                        <a:pt x="612675" y="324136"/>
                      </a:cubicBezTo>
                      <a:cubicBezTo>
                        <a:pt x="603150" y="332708"/>
                        <a:pt x="590767" y="343852"/>
                        <a:pt x="590767" y="343852"/>
                      </a:cubicBezTo>
                      <a:lnTo>
                        <a:pt x="638392" y="321945"/>
                      </a:lnTo>
                      <a:cubicBezTo>
                        <a:pt x="659061" y="312420"/>
                        <a:pt x="691256" y="296894"/>
                        <a:pt x="701067" y="291179"/>
                      </a:cubicBezTo>
                      <a:cubicBezTo>
                        <a:pt x="710877" y="285464"/>
                        <a:pt x="732880" y="273748"/>
                        <a:pt x="732880" y="273748"/>
                      </a:cubicBezTo>
                      <a:cubicBezTo>
                        <a:pt x="732880" y="273748"/>
                        <a:pt x="738405" y="281940"/>
                        <a:pt x="727927" y="291751"/>
                      </a:cubicBezTo>
                      <a:cubicBezTo>
                        <a:pt x="717450" y="301561"/>
                        <a:pt x="689827" y="325088"/>
                        <a:pt x="682112" y="332232"/>
                      </a:cubicBezTo>
                      <a:cubicBezTo>
                        <a:pt x="674397" y="339376"/>
                        <a:pt x="664872" y="347853"/>
                        <a:pt x="657347" y="353949"/>
                      </a:cubicBezTo>
                      <a:cubicBezTo>
                        <a:pt x="649822" y="360045"/>
                        <a:pt x="644107" y="367284"/>
                        <a:pt x="631725" y="378238"/>
                      </a:cubicBezTo>
                      <a:cubicBezTo>
                        <a:pt x="621618" y="387478"/>
                        <a:pt x="610682" y="395768"/>
                        <a:pt x="599054" y="403003"/>
                      </a:cubicBezTo>
                      <a:cubicBezTo>
                        <a:pt x="591434" y="407765"/>
                        <a:pt x="566669" y="421576"/>
                        <a:pt x="536760" y="435959"/>
                      </a:cubicBezTo>
                      <a:cubicBezTo>
                        <a:pt x="508580" y="450443"/>
                        <a:pt x="479426" y="462951"/>
                        <a:pt x="449511" y="473392"/>
                      </a:cubicBezTo>
                      <a:cubicBezTo>
                        <a:pt x="382281" y="494856"/>
                        <a:pt x="313408" y="510784"/>
                        <a:pt x="243581" y="521017"/>
                      </a:cubicBezTo>
                      <a:cubicBezTo>
                        <a:pt x="145283" y="534067"/>
                        <a:pt x="129281" y="528256"/>
                        <a:pt x="113565" y="524351"/>
                      </a:cubicBezTo>
                      <a:cubicBezTo>
                        <a:pt x="103087" y="521875"/>
                        <a:pt x="93562" y="511588"/>
                        <a:pt x="77655" y="470154"/>
                      </a:cubicBezTo>
                      <a:cubicBezTo>
                        <a:pt x="61749" y="428720"/>
                        <a:pt x="39555" y="330898"/>
                        <a:pt x="26411" y="272986"/>
                      </a:cubicBezTo>
                      <a:cubicBezTo>
                        <a:pt x="11076" y="206978"/>
                        <a:pt x="-3117" y="131826"/>
                        <a:pt x="598" y="89059"/>
                      </a:cubicBezTo>
                      <a:cubicBezTo>
                        <a:pt x="5788" y="46306"/>
                        <a:pt x="36501" y="11028"/>
                        <a:pt x="78132" y="0"/>
                      </a:cubicBezTo>
                      <a:cubicBezTo>
                        <a:pt x="124423" y="19717"/>
                        <a:pt x="140425" y="57912"/>
                        <a:pt x="159570" y="161925"/>
                      </a:cubicBezTo>
                      <a:cubicBezTo>
                        <a:pt x="177382" y="259175"/>
                        <a:pt x="200814" y="392430"/>
                        <a:pt x="200814" y="392430"/>
                      </a:cubicBezTo>
                      <a:cubicBezTo>
                        <a:pt x="200814" y="392430"/>
                        <a:pt x="269013" y="395573"/>
                        <a:pt x="313399" y="392430"/>
                      </a:cubicBezTo>
                      <a:cubicBezTo>
                        <a:pt x="348261" y="389858"/>
                        <a:pt x="379026" y="387477"/>
                        <a:pt x="398362" y="386239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498A3BFE-0B9D-C1FB-506B-B32199166B5A}"/>
                    </a:ext>
                  </a:extLst>
                </p:cNvPr>
                <p:cNvSpPr/>
                <p:nvPr/>
              </p:nvSpPr>
              <p:spPr>
                <a:xfrm>
                  <a:off x="7818432" y="2914401"/>
                  <a:ext cx="284981" cy="199644"/>
                </a:xfrm>
                <a:custGeom>
                  <a:avLst/>
                  <a:gdLst>
                    <a:gd name="connsiteX0" fmla="*/ 283369 w 284981"/>
                    <a:gd name="connsiteY0" fmla="*/ 0 h 199644"/>
                    <a:gd name="connsiteX1" fmla="*/ 284036 w 284981"/>
                    <a:gd name="connsiteY1" fmla="*/ 10858 h 199644"/>
                    <a:gd name="connsiteX2" fmla="*/ 277273 w 284981"/>
                    <a:gd name="connsiteY2" fmla="*/ 19812 h 199644"/>
                    <a:gd name="connsiteX3" fmla="*/ 260985 w 284981"/>
                    <a:gd name="connsiteY3" fmla="*/ 34957 h 199644"/>
                    <a:gd name="connsiteX4" fmla="*/ 228029 w 284981"/>
                    <a:gd name="connsiteY4" fmla="*/ 64961 h 199644"/>
                    <a:gd name="connsiteX5" fmla="*/ 211360 w 284981"/>
                    <a:gd name="connsiteY5" fmla="*/ 79820 h 199644"/>
                    <a:gd name="connsiteX6" fmla="*/ 195358 w 284981"/>
                    <a:gd name="connsiteY6" fmla="*/ 94964 h 199644"/>
                    <a:gd name="connsiteX7" fmla="*/ 161354 w 284981"/>
                    <a:gd name="connsiteY7" fmla="*/ 124301 h 199644"/>
                    <a:gd name="connsiteX8" fmla="*/ 122682 w 284981"/>
                    <a:gd name="connsiteY8" fmla="*/ 146780 h 199644"/>
                    <a:gd name="connsiteX9" fmla="*/ 82677 w 284981"/>
                    <a:gd name="connsiteY9" fmla="*/ 166402 h 199644"/>
                    <a:gd name="connsiteX10" fmla="*/ 42005 w 284981"/>
                    <a:gd name="connsiteY10" fmla="*/ 184785 h 199644"/>
                    <a:gd name="connsiteX11" fmla="*/ 0 w 284981"/>
                    <a:gd name="connsiteY11" fmla="*/ 199644 h 199644"/>
                    <a:gd name="connsiteX12" fmla="*/ 81058 w 284981"/>
                    <a:gd name="connsiteY12" fmla="*/ 163163 h 199644"/>
                    <a:gd name="connsiteX13" fmla="*/ 158687 w 284981"/>
                    <a:gd name="connsiteY13" fmla="*/ 120396 h 199644"/>
                    <a:gd name="connsiteX14" fmla="*/ 192310 w 284981"/>
                    <a:gd name="connsiteY14" fmla="*/ 91821 h 199644"/>
                    <a:gd name="connsiteX15" fmla="*/ 208788 w 284981"/>
                    <a:gd name="connsiteY15" fmla="*/ 76486 h 199644"/>
                    <a:gd name="connsiteX16" fmla="*/ 225647 w 284981"/>
                    <a:gd name="connsiteY16" fmla="*/ 62103 h 199644"/>
                    <a:gd name="connsiteX17" fmla="*/ 259461 w 284981"/>
                    <a:gd name="connsiteY17" fmla="*/ 33528 h 199644"/>
                    <a:gd name="connsiteX18" fmla="*/ 276511 w 284981"/>
                    <a:gd name="connsiteY18" fmla="*/ 19241 h 199644"/>
                    <a:gd name="connsiteX19" fmla="*/ 283464 w 284981"/>
                    <a:gd name="connsiteY19" fmla="*/ 10954 h 199644"/>
                    <a:gd name="connsiteX20" fmla="*/ 283369 w 284981"/>
                    <a:gd name="connsiteY20" fmla="*/ 0 h 19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4981" h="199644">
                      <a:moveTo>
                        <a:pt x="283369" y="0"/>
                      </a:moveTo>
                      <a:cubicBezTo>
                        <a:pt x="285254" y="3323"/>
                        <a:pt x="285500" y="7330"/>
                        <a:pt x="284036" y="10858"/>
                      </a:cubicBezTo>
                      <a:cubicBezTo>
                        <a:pt x="282487" y="14316"/>
                        <a:pt x="280175" y="17377"/>
                        <a:pt x="277273" y="19812"/>
                      </a:cubicBezTo>
                      <a:lnTo>
                        <a:pt x="260985" y="34957"/>
                      </a:lnTo>
                      <a:lnTo>
                        <a:pt x="228029" y="64961"/>
                      </a:lnTo>
                      <a:lnTo>
                        <a:pt x="211360" y="79820"/>
                      </a:lnTo>
                      <a:cubicBezTo>
                        <a:pt x="205773" y="84594"/>
                        <a:pt x="200432" y="89648"/>
                        <a:pt x="195358" y="94964"/>
                      </a:cubicBezTo>
                      <a:cubicBezTo>
                        <a:pt x="184877" y="105692"/>
                        <a:pt x="173501" y="115506"/>
                        <a:pt x="161354" y="124301"/>
                      </a:cubicBezTo>
                      <a:cubicBezTo>
                        <a:pt x="148923" y="132558"/>
                        <a:pt x="136009" y="140065"/>
                        <a:pt x="122682" y="146780"/>
                      </a:cubicBezTo>
                      <a:cubicBezTo>
                        <a:pt x="109442" y="153638"/>
                        <a:pt x="96202" y="160306"/>
                        <a:pt x="82677" y="166402"/>
                      </a:cubicBezTo>
                      <a:cubicBezTo>
                        <a:pt x="69152" y="172498"/>
                        <a:pt x="55817" y="179070"/>
                        <a:pt x="42005" y="184785"/>
                      </a:cubicBezTo>
                      <a:cubicBezTo>
                        <a:pt x="28194" y="190500"/>
                        <a:pt x="14192" y="195263"/>
                        <a:pt x="0" y="199644"/>
                      </a:cubicBezTo>
                      <a:cubicBezTo>
                        <a:pt x="27729" y="189127"/>
                        <a:pt x="54797" y="176944"/>
                        <a:pt x="81058" y="163163"/>
                      </a:cubicBezTo>
                      <a:cubicBezTo>
                        <a:pt x="107797" y="150533"/>
                        <a:pt x="133723" y="136250"/>
                        <a:pt x="158687" y="120396"/>
                      </a:cubicBezTo>
                      <a:cubicBezTo>
                        <a:pt x="170644" y="111790"/>
                        <a:pt x="181888" y="102234"/>
                        <a:pt x="192310" y="91821"/>
                      </a:cubicBezTo>
                      <a:cubicBezTo>
                        <a:pt x="197549" y="86678"/>
                        <a:pt x="202978" y="81248"/>
                        <a:pt x="208788" y="76486"/>
                      </a:cubicBezTo>
                      <a:lnTo>
                        <a:pt x="225647" y="62103"/>
                      </a:lnTo>
                      <a:lnTo>
                        <a:pt x="259461" y="33528"/>
                      </a:lnTo>
                      <a:lnTo>
                        <a:pt x="276511" y="19241"/>
                      </a:lnTo>
                      <a:cubicBezTo>
                        <a:pt x="279424" y="17038"/>
                        <a:pt x="281801" y="14205"/>
                        <a:pt x="283464" y="10954"/>
                      </a:cubicBezTo>
                      <a:cubicBezTo>
                        <a:pt x="285152" y="7490"/>
                        <a:pt x="285116" y="3434"/>
                        <a:pt x="283369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8C4A4BA6-2A6B-E769-B8B7-89C3C82625DE}"/>
                    </a:ext>
                  </a:extLst>
                </p:cNvPr>
                <p:cNvSpPr/>
                <p:nvPr/>
              </p:nvSpPr>
              <p:spPr>
                <a:xfrm>
                  <a:off x="7932828" y="2973742"/>
                  <a:ext cx="50291" cy="42386"/>
                </a:xfrm>
                <a:custGeom>
                  <a:avLst/>
                  <a:gdLst>
                    <a:gd name="connsiteX0" fmla="*/ 26956 w 50291"/>
                    <a:gd name="connsiteY0" fmla="*/ 10763 h 42386"/>
                    <a:gd name="connsiteX1" fmla="*/ 0 w 50291"/>
                    <a:gd name="connsiteY1" fmla="*/ 42386 h 42386"/>
                    <a:gd name="connsiteX2" fmla="*/ 50292 w 50291"/>
                    <a:gd name="connsiteY2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91" h="42386">
                      <a:moveTo>
                        <a:pt x="26956" y="10763"/>
                      </a:moveTo>
                      <a:cubicBezTo>
                        <a:pt x="16907" y="20350"/>
                        <a:pt x="7874" y="30947"/>
                        <a:pt x="0" y="42386"/>
                      </a:cubicBezTo>
                      <a:lnTo>
                        <a:pt x="50292" y="0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图形 10">
              <a:extLst>
                <a:ext uri="{FF2B5EF4-FFF2-40B4-BE49-F238E27FC236}">
                  <a16:creationId xmlns:a16="http://schemas.microsoft.com/office/drawing/2014/main" id="{656E98AA-3F25-6D44-6F36-41E51B8CE3D4}"/>
                </a:ext>
              </a:extLst>
            </p:cNvPr>
            <p:cNvGrpSpPr/>
            <p:nvPr/>
          </p:nvGrpSpPr>
          <p:grpSpPr>
            <a:xfrm>
              <a:off x="7997232" y="2136661"/>
              <a:ext cx="425070" cy="414436"/>
              <a:chOff x="7997232" y="2136661"/>
              <a:chExt cx="425070" cy="414436"/>
            </a:xfrm>
          </p:grpSpPr>
          <p:grpSp>
            <p:nvGrpSpPr>
              <p:cNvPr id="419" name="图形 10">
                <a:extLst>
                  <a:ext uri="{FF2B5EF4-FFF2-40B4-BE49-F238E27FC236}">
                    <a16:creationId xmlns:a16="http://schemas.microsoft.com/office/drawing/2014/main" id="{693474A3-0065-092E-75B4-06EE25FBD65E}"/>
                  </a:ext>
                </a:extLst>
              </p:cNvPr>
              <p:cNvGrpSpPr/>
              <p:nvPr/>
            </p:nvGrpSpPr>
            <p:grpSpPr>
              <a:xfrm>
                <a:off x="7997232" y="2136661"/>
                <a:ext cx="425070" cy="414436"/>
                <a:chOff x="7997232" y="2136661"/>
                <a:chExt cx="425070" cy="414436"/>
              </a:xfrm>
            </p:grpSpPr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D35E4A95-3E28-E17B-DFD9-F08FC8D6E805}"/>
                    </a:ext>
                  </a:extLst>
                </p:cNvPr>
                <p:cNvSpPr/>
                <p:nvPr/>
              </p:nvSpPr>
              <p:spPr>
                <a:xfrm>
                  <a:off x="7997232" y="2136661"/>
                  <a:ext cx="425070" cy="414436"/>
                </a:xfrm>
                <a:custGeom>
                  <a:avLst/>
                  <a:gdLst>
                    <a:gd name="connsiteX0" fmla="*/ 381937 w 425070"/>
                    <a:gd name="connsiteY0" fmla="*/ 80987 h 414436"/>
                    <a:gd name="connsiteX1" fmla="*/ 91729 w 425070"/>
                    <a:gd name="connsiteY1" fmla="*/ 42783 h 414436"/>
                    <a:gd name="connsiteX2" fmla="*/ 35131 w 425070"/>
                    <a:gd name="connsiteY2" fmla="*/ 304443 h 414436"/>
                    <a:gd name="connsiteX3" fmla="*/ 1699 w 425070"/>
                    <a:gd name="connsiteY3" fmla="*/ 359402 h 414436"/>
                    <a:gd name="connsiteX4" fmla="*/ 5920 w 425070"/>
                    <a:gd name="connsiteY4" fmla="*/ 375981 h 414436"/>
                    <a:gd name="connsiteX5" fmla="*/ 15415 w 425070"/>
                    <a:gd name="connsiteY5" fmla="*/ 377214 h 414436"/>
                    <a:gd name="connsiteX6" fmla="*/ 77137 w 425070"/>
                    <a:gd name="connsiteY6" fmla="*/ 359022 h 414436"/>
                    <a:gd name="connsiteX7" fmla="*/ 369656 w 425070"/>
                    <a:gd name="connsiteY7" fmla="*/ 348413 h 414436"/>
                    <a:gd name="connsiteX8" fmla="*/ 381937 w 425070"/>
                    <a:gd name="connsiteY8" fmla="*/ 80987 h 414436"/>
                    <a:gd name="connsiteX9" fmla="*/ 334312 w 425070"/>
                    <a:gd name="connsiteY9" fmla="*/ 358545 h 414436"/>
                    <a:gd name="connsiteX10" fmla="*/ 199628 w 425070"/>
                    <a:gd name="connsiteY10" fmla="*/ 396645 h 414436"/>
                    <a:gd name="connsiteX11" fmla="*/ 178006 w 425070"/>
                    <a:gd name="connsiteY11" fmla="*/ 393216 h 414436"/>
                    <a:gd name="connsiteX12" fmla="*/ 28835 w 425070"/>
                    <a:gd name="connsiteY12" fmla="*/ 168876 h 414436"/>
                    <a:gd name="connsiteX13" fmla="*/ 227155 w 425070"/>
                    <a:gd name="connsiteY13" fmla="*/ 16312 h 414436"/>
                    <a:gd name="connsiteX14" fmla="*/ 248872 w 425070"/>
                    <a:gd name="connsiteY14" fmla="*/ 18598 h 414436"/>
                    <a:gd name="connsiteX15" fmla="*/ 407030 w 425070"/>
                    <a:gd name="connsiteY15" fmla="*/ 236696 h 414436"/>
                    <a:gd name="connsiteX16" fmla="*/ 334597 w 425070"/>
                    <a:gd name="connsiteY16" fmla="*/ 358069 h 41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5070" h="414436">
                      <a:moveTo>
                        <a:pt x="381937" y="80987"/>
                      </a:moveTo>
                      <a:cubicBezTo>
                        <a:pt x="312348" y="-9702"/>
                        <a:pt x="182417" y="-26806"/>
                        <a:pt x="91729" y="42783"/>
                      </a:cubicBezTo>
                      <a:cubicBezTo>
                        <a:pt x="11404" y="104420"/>
                        <a:pt x="-12541" y="215120"/>
                        <a:pt x="35131" y="304443"/>
                      </a:cubicBezTo>
                      <a:lnTo>
                        <a:pt x="1699" y="359402"/>
                      </a:lnTo>
                      <a:cubicBezTo>
                        <a:pt x="-1714" y="365146"/>
                        <a:pt x="177" y="372569"/>
                        <a:pt x="5920" y="375981"/>
                      </a:cubicBezTo>
                      <a:cubicBezTo>
                        <a:pt x="8781" y="377680"/>
                        <a:pt x="12215" y="378126"/>
                        <a:pt x="15415" y="377214"/>
                      </a:cubicBezTo>
                      <a:lnTo>
                        <a:pt x="77137" y="359022"/>
                      </a:lnTo>
                      <a:cubicBezTo>
                        <a:pt x="160843" y="436869"/>
                        <a:pt x="291809" y="432119"/>
                        <a:pt x="369656" y="348413"/>
                      </a:cubicBezTo>
                      <a:cubicBezTo>
                        <a:pt x="438606" y="274273"/>
                        <a:pt x="443802" y="161134"/>
                        <a:pt x="381937" y="80987"/>
                      </a:cubicBezTo>
                      <a:close/>
                      <a:moveTo>
                        <a:pt x="334312" y="358545"/>
                      </a:moveTo>
                      <a:cubicBezTo>
                        <a:pt x="295878" y="387876"/>
                        <a:pt x="247731" y="401496"/>
                        <a:pt x="199628" y="396645"/>
                      </a:cubicBezTo>
                      <a:lnTo>
                        <a:pt x="178006" y="393216"/>
                      </a:lnTo>
                      <a:cubicBezTo>
                        <a:pt x="74864" y="372459"/>
                        <a:pt x="8078" y="272018"/>
                        <a:pt x="28835" y="168876"/>
                      </a:cubicBezTo>
                      <a:cubicBezTo>
                        <a:pt x="47597" y="75650"/>
                        <a:pt x="132236" y="10539"/>
                        <a:pt x="227155" y="16312"/>
                      </a:cubicBezTo>
                      <a:lnTo>
                        <a:pt x="248872" y="18598"/>
                      </a:lnTo>
                      <a:cubicBezTo>
                        <a:pt x="352773" y="35150"/>
                        <a:pt x="423582" y="132796"/>
                        <a:pt x="407030" y="236696"/>
                      </a:cubicBezTo>
                      <a:cubicBezTo>
                        <a:pt x="399343" y="284945"/>
                        <a:pt x="373412" y="328397"/>
                        <a:pt x="334597" y="35806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2A47D4AA-CFCB-AA0F-0EF8-719969042CE0}"/>
                    </a:ext>
                  </a:extLst>
                </p:cNvPr>
                <p:cNvSpPr/>
                <p:nvPr/>
              </p:nvSpPr>
              <p:spPr>
                <a:xfrm>
                  <a:off x="8022191" y="2152617"/>
                  <a:ext cx="384375" cy="381650"/>
                </a:xfrm>
                <a:custGeom>
                  <a:avLst/>
                  <a:gdLst>
                    <a:gd name="connsiteX0" fmla="*/ 309258 w 384375"/>
                    <a:gd name="connsiteY0" fmla="*/ 342589 h 381650"/>
                    <a:gd name="connsiteX1" fmla="*/ 174574 w 384375"/>
                    <a:gd name="connsiteY1" fmla="*/ 380689 h 381650"/>
                    <a:gd name="connsiteX2" fmla="*/ 152952 w 384375"/>
                    <a:gd name="connsiteY2" fmla="*/ 377260 h 381650"/>
                    <a:gd name="connsiteX3" fmla="*/ 3781 w 384375"/>
                    <a:gd name="connsiteY3" fmla="*/ 152920 h 381650"/>
                    <a:gd name="connsiteX4" fmla="*/ 202101 w 384375"/>
                    <a:gd name="connsiteY4" fmla="*/ 356 h 381650"/>
                    <a:gd name="connsiteX5" fmla="*/ 223818 w 384375"/>
                    <a:gd name="connsiteY5" fmla="*/ 2642 h 381650"/>
                    <a:gd name="connsiteX6" fmla="*/ 381976 w 384375"/>
                    <a:gd name="connsiteY6" fmla="*/ 220740 h 381650"/>
                    <a:gd name="connsiteX7" fmla="*/ 309543 w 384375"/>
                    <a:gd name="connsiteY7" fmla="*/ 342113 h 38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4375" h="381650">
                      <a:moveTo>
                        <a:pt x="309258" y="342589"/>
                      </a:moveTo>
                      <a:cubicBezTo>
                        <a:pt x="270824" y="371919"/>
                        <a:pt x="222677" y="385539"/>
                        <a:pt x="174574" y="380689"/>
                      </a:cubicBezTo>
                      <a:lnTo>
                        <a:pt x="152952" y="377260"/>
                      </a:lnTo>
                      <a:cubicBezTo>
                        <a:pt x="49810" y="356502"/>
                        <a:pt x="-16976" y="256062"/>
                        <a:pt x="3781" y="152920"/>
                      </a:cubicBezTo>
                      <a:cubicBezTo>
                        <a:pt x="22543" y="59694"/>
                        <a:pt x="107182" y="-5417"/>
                        <a:pt x="202101" y="356"/>
                      </a:cubicBezTo>
                      <a:lnTo>
                        <a:pt x="223818" y="2642"/>
                      </a:lnTo>
                      <a:cubicBezTo>
                        <a:pt x="327718" y="19194"/>
                        <a:pt x="398528" y="116840"/>
                        <a:pt x="381976" y="220740"/>
                      </a:cubicBezTo>
                      <a:cubicBezTo>
                        <a:pt x="374289" y="268989"/>
                        <a:pt x="348358" y="312440"/>
                        <a:pt x="309543" y="342113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52556F3-2E7F-5D88-A1C0-80B47FEC6D9C}"/>
                  </a:ext>
                </a:extLst>
              </p:cNvPr>
              <p:cNvSpPr/>
              <p:nvPr/>
            </p:nvSpPr>
            <p:spPr>
              <a:xfrm>
                <a:off x="8138091" y="2207448"/>
                <a:ext cx="154034" cy="272804"/>
              </a:xfrm>
              <a:custGeom>
                <a:avLst/>
                <a:gdLst>
                  <a:gd name="connsiteX0" fmla="*/ 0 w 154034"/>
                  <a:gd name="connsiteY0" fmla="*/ 29440 h 272804"/>
                  <a:gd name="connsiteX1" fmla="*/ 14954 w 154034"/>
                  <a:gd name="connsiteY1" fmla="*/ 18105 h 272804"/>
                  <a:gd name="connsiteX2" fmla="*/ 32385 w 154034"/>
                  <a:gd name="connsiteY2" fmla="*/ 8580 h 272804"/>
                  <a:gd name="connsiteX3" fmla="*/ 76486 w 154034"/>
                  <a:gd name="connsiteY3" fmla="*/ 7 h 272804"/>
                  <a:gd name="connsiteX4" fmla="*/ 108204 w 154034"/>
                  <a:gd name="connsiteY4" fmla="*/ 4865 h 272804"/>
                  <a:gd name="connsiteX5" fmla="*/ 132588 w 154034"/>
                  <a:gd name="connsiteY5" fmla="*/ 18676 h 272804"/>
                  <a:gd name="connsiteX6" fmla="*/ 148400 w 154034"/>
                  <a:gd name="connsiteY6" fmla="*/ 40203 h 272804"/>
                  <a:gd name="connsiteX7" fmla="*/ 154019 w 154034"/>
                  <a:gd name="connsiteY7" fmla="*/ 68778 h 272804"/>
                  <a:gd name="connsiteX8" fmla="*/ 149543 w 154034"/>
                  <a:gd name="connsiteY8" fmla="*/ 95067 h 272804"/>
                  <a:gd name="connsiteX9" fmla="*/ 138589 w 154034"/>
                  <a:gd name="connsiteY9" fmla="*/ 114117 h 272804"/>
                  <a:gd name="connsiteX10" fmla="*/ 124111 w 154034"/>
                  <a:gd name="connsiteY10" fmla="*/ 128309 h 272804"/>
                  <a:gd name="connsiteX11" fmla="*/ 109252 w 154034"/>
                  <a:gd name="connsiteY11" fmla="*/ 139549 h 272804"/>
                  <a:gd name="connsiteX12" fmla="*/ 97155 w 154034"/>
                  <a:gd name="connsiteY12" fmla="*/ 149931 h 272804"/>
                  <a:gd name="connsiteX13" fmla="*/ 91059 w 154034"/>
                  <a:gd name="connsiteY13" fmla="*/ 161456 h 272804"/>
                  <a:gd name="connsiteX14" fmla="*/ 86487 w 154034"/>
                  <a:gd name="connsiteY14" fmla="*/ 190126 h 272804"/>
                  <a:gd name="connsiteX15" fmla="*/ 52769 w 154034"/>
                  <a:gd name="connsiteY15" fmla="*/ 190126 h 272804"/>
                  <a:gd name="connsiteX16" fmla="*/ 49340 w 154034"/>
                  <a:gd name="connsiteY16" fmla="*/ 157551 h 272804"/>
                  <a:gd name="connsiteX17" fmla="*/ 52007 w 154034"/>
                  <a:gd name="connsiteY17" fmla="*/ 141073 h 272804"/>
                  <a:gd name="connsiteX18" fmla="*/ 62484 w 154034"/>
                  <a:gd name="connsiteY18" fmla="*/ 128119 h 272804"/>
                  <a:gd name="connsiteX19" fmla="*/ 76867 w 154034"/>
                  <a:gd name="connsiteY19" fmla="*/ 116784 h 272804"/>
                  <a:gd name="connsiteX20" fmla="*/ 91916 w 154034"/>
                  <a:gd name="connsiteY20" fmla="*/ 104782 h 272804"/>
                  <a:gd name="connsiteX21" fmla="*/ 103537 w 154034"/>
                  <a:gd name="connsiteY21" fmla="*/ 90209 h 272804"/>
                  <a:gd name="connsiteX22" fmla="*/ 108299 w 154034"/>
                  <a:gd name="connsiteY22" fmla="*/ 71159 h 272804"/>
                  <a:gd name="connsiteX23" fmla="*/ 105537 w 154034"/>
                  <a:gd name="connsiteY23" fmla="*/ 58300 h 272804"/>
                  <a:gd name="connsiteX24" fmla="*/ 98108 w 154034"/>
                  <a:gd name="connsiteY24" fmla="*/ 48775 h 272804"/>
                  <a:gd name="connsiteX25" fmla="*/ 86582 w 154034"/>
                  <a:gd name="connsiteY25" fmla="*/ 42489 h 272804"/>
                  <a:gd name="connsiteX26" fmla="*/ 72104 w 154034"/>
                  <a:gd name="connsiteY26" fmla="*/ 40203 h 272804"/>
                  <a:gd name="connsiteX27" fmla="*/ 53054 w 154034"/>
                  <a:gd name="connsiteY27" fmla="*/ 42775 h 272804"/>
                  <a:gd name="connsiteX28" fmla="*/ 39624 w 154034"/>
                  <a:gd name="connsiteY28" fmla="*/ 48299 h 272804"/>
                  <a:gd name="connsiteX29" fmla="*/ 30099 w 154034"/>
                  <a:gd name="connsiteY29" fmla="*/ 53919 h 272804"/>
                  <a:gd name="connsiteX30" fmla="*/ 23336 w 154034"/>
                  <a:gd name="connsiteY30" fmla="*/ 56395 h 272804"/>
                  <a:gd name="connsiteX31" fmla="*/ 12954 w 154034"/>
                  <a:gd name="connsiteY31" fmla="*/ 50395 h 272804"/>
                  <a:gd name="connsiteX32" fmla="*/ 38100 w 154034"/>
                  <a:gd name="connsiteY32" fmla="*/ 242895 h 272804"/>
                  <a:gd name="connsiteX33" fmla="*/ 40386 w 154034"/>
                  <a:gd name="connsiteY33" fmla="*/ 231084 h 272804"/>
                  <a:gd name="connsiteX34" fmla="*/ 46673 w 154034"/>
                  <a:gd name="connsiteY34" fmla="*/ 221559 h 272804"/>
                  <a:gd name="connsiteX35" fmla="*/ 56198 w 154034"/>
                  <a:gd name="connsiteY35" fmla="*/ 215177 h 272804"/>
                  <a:gd name="connsiteX36" fmla="*/ 68199 w 154034"/>
                  <a:gd name="connsiteY36" fmla="*/ 212796 h 272804"/>
                  <a:gd name="connsiteX37" fmla="*/ 80105 w 154034"/>
                  <a:gd name="connsiteY37" fmla="*/ 215177 h 272804"/>
                  <a:gd name="connsiteX38" fmla="*/ 89630 w 154034"/>
                  <a:gd name="connsiteY38" fmla="*/ 221559 h 272804"/>
                  <a:gd name="connsiteX39" fmla="*/ 96203 w 154034"/>
                  <a:gd name="connsiteY39" fmla="*/ 231084 h 272804"/>
                  <a:gd name="connsiteX40" fmla="*/ 98584 w 154034"/>
                  <a:gd name="connsiteY40" fmla="*/ 242895 h 272804"/>
                  <a:gd name="connsiteX41" fmla="*/ 96203 w 154034"/>
                  <a:gd name="connsiteY41" fmla="*/ 254706 h 272804"/>
                  <a:gd name="connsiteX42" fmla="*/ 80105 w 154034"/>
                  <a:gd name="connsiteY42" fmla="*/ 270518 h 272804"/>
                  <a:gd name="connsiteX43" fmla="*/ 68199 w 154034"/>
                  <a:gd name="connsiteY43" fmla="*/ 272804 h 272804"/>
                  <a:gd name="connsiteX44" fmla="*/ 56198 w 154034"/>
                  <a:gd name="connsiteY44" fmla="*/ 270518 h 272804"/>
                  <a:gd name="connsiteX45" fmla="*/ 40386 w 154034"/>
                  <a:gd name="connsiteY45" fmla="*/ 254706 h 272804"/>
                  <a:gd name="connsiteX46" fmla="*/ 37814 w 154034"/>
                  <a:gd name="connsiteY46" fmla="*/ 242895 h 27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4034" h="272804">
                    <a:moveTo>
                      <a:pt x="0" y="29440"/>
                    </a:moveTo>
                    <a:cubicBezTo>
                      <a:pt x="4755" y="25368"/>
                      <a:pt x="9749" y="21583"/>
                      <a:pt x="14954" y="18105"/>
                    </a:cubicBezTo>
                    <a:cubicBezTo>
                      <a:pt x="20440" y="14368"/>
                      <a:pt x="26278" y="11178"/>
                      <a:pt x="32385" y="8580"/>
                    </a:cubicBezTo>
                    <a:cubicBezTo>
                      <a:pt x="46350" y="2756"/>
                      <a:pt x="61356" y="-161"/>
                      <a:pt x="76486" y="7"/>
                    </a:cubicBezTo>
                    <a:cubicBezTo>
                      <a:pt x="87254" y="-125"/>
                      <a:pt x="97970" y="1516"/>
                      <a:pt x="108204" y="4865"/>
                    </a:cubicBezTo>
                    <a:cubicBezTo>
                      <a:pt x="117173" y="7795"/>
                      <a:pt x="125464" y="12491"/>
                      <a:pt x="132588" y="18676"/>
                    </a:cubicBezTo>
                    <a:cubicBezTo>
                      <a:pt x="139404" y="24577"/>
                      <a:pt x="144808" y="31934"/>
                      <a:pt x="148400" y="40203"/>
                    </a:cubicBezTo>
                    <a:cubicBezTo>
                      <a:pt x="152300" y="49215"/>
                      <a:pt x="154216" y="58960"/>
                      <a:pt x="154019" y="68778"/>
                    </a:cubicBezTo>
                    <a:cubicBezTo>
                      <a:pt x="154202" y="77745"/>
                      <a:pt x="152683" y="86666"/>
                      <a:pt x="149543" y="95067"/>
                    </a:cubicBezTo>
                    <a:cubicBezTo>
                      <a:pt x="146882" y="101937"/>
                      <a:pt x="143188" y="108361"/>
                      <a:pt x="138589" y="114117"/>
                    </a:cubicBezTo>
                    <a:cubicBezTo>
                      <a:pt x="134347" y="119409"/>
                      <a:pt x="129487" y="124174"/>
                      <a:pt x="124111" y="128309"/>
                    </a:cubicBezTo>
                    <a:lnTo>
                      <a:pt x="109252" y="139549"/>
                    </a:lnTo>
                    <a:cubicBezTo>
                      <a:pt x="105007" y="142754"/>
                      <a:pt x="100967" y="146222"/>
                      <a:pt x="97155" y="149931"/>
                    </a:cubicBezTo>
                    <a:cubicBezTo>
                      <a:pt x="93954" y="153031"/>
                      <a:pt x="91820" y="157066"/>
                      <a:pt x="91059" y="161456"/>
                    </a:cubicBezTo>
                    <a:lnTo>
                      <a:pt x="86487" y="190126"/>
                    </a:lnTo>
                    <a:lnTo>
                      <a:pt x="52769" y="190126"/>
                    </a:lnTo>
                    <a:lnTo>
                      <a:pt x="49340" y="157551"/>
                    </a:lnTo>
                    <a:cubicBezTo>
                      <a:pt x="48469" y="151914"/>
                      <a:pt x="49403" y="146147"/>
                      <a:pt x="52007" y="141073"/>
                    </a:cubicBezTo>
                    <a:cubicBezTo>
                      <a:pt x="54770" y="136213"/>
                      <a:pt x="58310" y="131837"/>
                      <a:pt x="62484" y="128119"/>
                    </a:cubicBezTo>
                    <a:cubicBezTo>
                      <a:pt x="67021" y="124025"/>
                      <a:pt x="71826" y="120238"/>
                      <a:pt x="76867" y="116784"/>
                    </a:cubicBezTo>
                    <a:cubicBezTo>
                      <a:pt x="82147" y="113126"/>
                      <a:pt x="87175" y="109117"/>
                      <a:pt x="91916" y="104782"/>
                    </a:cubicBezTo>
                    <a:cubicBezTo>
                      <a:pt x="96468" y="100507"/>
                      <a:pt x="100382" y="95599"/>
                      <a:pt x="103537" y="90209"/>
                    </a:cubicBezTo>
                    <a:cubicBezTo>
                      <a:pt x="106762" y="84384"/>
                      <a:pt x="108404" y="77816"/>
                      <a:pt x="108299" y="71159"/>
                    </a:cubicBezTo>
                    <a:cubicBezTo>
                      <a:pt x="108354" y="66720"/>
                      <a:pt x="107410" y="62326"/>
                      <a:pt x="105537" y="58300"/>
                    </a:cubicBezTo>
                    <a:cubicBezTo>
                      <a:pt x="103768" y="54632"/>
                      <a:pt x="101235" y="51385"/>
                      <a:pt x="98108" y="48775"/>
                    </a:cubicBezTo>
                    <a:cubicBezTo>
                      <a:pt x="94728" y="45926"/>
                      <a:pt x="90808" y="43788"/>
                      <a:pt x="86582" y="42489"/>
                    </a:cubicBezTo>
                    <a:cubicBezTo>
                      <a:pt x="81916" y="40930"/>
                      <a:pt x="77024" y="40157"/>
                      <a:pt x="72104" y="40203"/>
                    </a:cubicBezTo>
                    <a:cubicBezTo>
                      <a:pt x="65660" y="40077"/>
                      <a:pt x="59235" y="40944"/>
                      <a:pt x="53054" y="42775"/>
                    </a:cubicBezTo>
                    <a:cubicBezTo>
                      <a:pt x="48410" y="44179"/>
                      <a:pt x="43912" y="46029"/>
                      <a:pt x="39624" y="48299"/>
                    </a:cubicBezTo>
                    <a:cubicBezTo>
                      <a:pt x="36004" y="50395"/>
                      <a:pt x="32861" y="52300"/>
                      <a:pt x="30099" y="53919"/>
                    </a:cubicBezTo>
                    <a:cubicBezTo>
                      <a:pt x="28140" y="55396"/>
                      <a:pt x="25786" y="56258"/>
                      <a:pt x="23336" y="56395"/>
                    </a:cubicBezTo>
                    <a:cubicBezTo>
                      <a:pt x="18978" y="56687"/>
                      <a:pt x="14877" y="54316"/>
                      <a:pt x="12954" y="50395"/>
                    </a:cubicBezTo>
                    <a:close/>
                    <a:moveTo>
                      <a:pt x="38100" y="242895"/>
                    </a:moveTo>
                    <a:cubicBezTo>
                      <a:pt x="38075" y="238846"/>
                      <a:pt x="38852" y="234831"/>
                      <a:pt x="40386" y="231084"/>
                    </a:cubicBezTo>
                    <a:cubicBezTo>
                      <a:pt x="41831" y="227525"/>
                      <a:pt x="43968" y="224287"/>
                      <a:pt x="46673" y="221559"/>
                    </a:cubicBezTo>
                    <a:cubicBezTo>
                      <a:pt x="49414" y="218847"/>
                      <a:pt x="52646" y="216681"/>
                      <a:pt x="56198" y="215177"/>
                    </a:cubicBezTo>
                    <a:cubicBezTo>
                      <a:pt x="59990" y="213560"/>
                      <a:pt x="64077" y="212749"/>
                      <a:pt x="68199" y="212796"/>
                    </a:cubicBezTo>
                    <a:cubicBezTo>
                      <a:pt x="72291" y="212748"/>
                      <a:pt x="76347" y="213559"/>
                      <a:pt x="80105" y="215177"/>
                    </a:cubicBezTo>
                    <a:cubicBezTo>
                      <a:pt x="83644" y="216705"/>
                      <a:pt x="86872" y="218868"/>
                      <a:pt x="89630" y="221559"/>
                    </a:cubicBezTo>
                    <a:cubicBezTo>
                      <a:pt x="92424" y="224273"/>
                      <a:pt x="94657" y="227509"/>
                      <a:pt x="96203" y="231084"/>
                    </a:cubicBezTo>
                    <a:cubicBezTo>
                      <a:pt x="97767" y="234826"/>
                      <a:pt x="98576" y="238840"/>
                      <a:pt x="98584" y="242895"/>
                    </a:cubicBezTo>
                    <a:cubicBezTo>
                      <a:pt x="98586" y="246952"/>
                      <a:pt x="97777" y="250967"/>
                      <a:pt x="96203" y="254706"/>
                    </a:cubicBezTo>
                    <a:cubicBezTo>
                      <a:pt x="93082" y="261859"/>
                      <a:pt x="87313" y="267525"/>
                      <a:pt x="80105" y="270518"/>
                    </a:cubicBezTo>
                    <a:cubicBezTo>
                      <a:pt x="76327" y="272059"/>
                      <a:pt x="72280" y="272836"/>
                      <a:pt x="68199" y="272804"/>
                    </a:cubicBezTo>
                    <a:cubicBezTo>
                      <a:pt x="64087" y="272836"/>
                      <a:pt x="60009" y="272060"/>
                      <a:pt x="56198" y="270518"/>
                    </a:cubicBezTo>
                    <a:cubicBezTo>
                      <a:pt x="48998" y="267614"/>
                      <a:pt x="43290" y="261905"/>
                      <a:pt x="40386" y="254706"/>
                    </a:cubicBezTo>
                    <a:cubicBezTo>
                      <a:pt x="38746" y="250981"/>
                      <a:pt x="37872" y="246965"/>
                      <a:pt x="37814" y="24289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10">
              <a:extLst>
                <a:ext uri="{FF2B5EF4-FFF2-40B4-BE49-F238E27FC236}">
                  <a16:creationId xmlns:a16="http://schemas.microsoft.com/office/drawing/2014/main" id="{83D859EA-A6D9-3805-1B2B-C1717B5932E8}"/>
                </a:ext>
              </a:extLst>
            </p:cNvPr>
            <p:cNvGrpSpPr/>
            <p:nvPr/>
          </p:nvGrpSpPr>
          <p:grpSpPr>
            <a:xfrm>
              <a:off x="7367852" y="3671067"/>
              <a:ext cx="3908631" cy="2476713"/>
              <a:chOff x="7367852" y="3671067"/>
              <a:chExt cx="3908631" cy="2476713"/>
            </a:xfrm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E973D31-752A-1C5B-3D3B-63B71AFEEBC3}"/>
                  </a:ext>
                </a:extLst>
              </p:cNvPr>
              <p:cNvSpPr/>
              <p:nvPr/>
            </p:nvSpPr>
            <p:spPr>
              <a:xfrm>
                <a:off x="7367995" y="4679669"/>
                <a:ext cx="3908488" cy="1468111"/>
              </a:xfrm>
              <a:custGeom>
                <a:avLst/>
                <a:gdLst>
                  <a:gd name="connsiteX0" fmla="*/ 3908489 w 3908488"/>
                  <a:gd name="connsiteY0" fmla="*/ 48292 h 1468111"/>
                  <a:gd name="connsiteX1" fmla="*/ 3896678 w 3908488"/>
                  <a:gd name="connsiteY1" fmla="*/ 65151 h 1468111"/>
                  <a:gd name="connsiteX2" fmla="*/ 2777681 w 3908488"/>
                  <a:gd name="connsiteY2" fmla="*/ 710851 h 1468111"/>
                  <a:gd name="connsiteX3" fmla="*/ 2749106 w 3908488"/>
                  <a:gd name="connsiteY3" fmla="*/ 746665 h 1468111"/>
                  <a:gd name="connsiteX4" fmla="*/ 2720531 w 3908488"/>
                  <a:gd name="connsiteY4" fmla="*/ 782479 h 1468111"/>
                  <a:gd name="connsiteX5" fmla="*/ 2520506 w 3908488"/>
                  <a:gd name="connsiteY5" fmla="*/ 898398 h 1468111"/>
                  <a:gd name="connsiteX6" fmla="*/ 2491931 w 3908488"/>
                  <a:gd name="connsiteY6" fmla="*/ 895540 h 1468111"/>
                  <a:gd name="connsiteX7" fmla="*/ 2463356 w 3908488"/>
                  <a:gd name="connsiteY7" fmla="*/ 892778 h 1468111"/>
                  <a:gd name="connsiteX8" fmla="*/ 1478090 w 3908488"/>
                  <a:gd name="connsiteY8" fmla="*/ 1461230 h 1468111"/>
                  <a:gd name="connsiteX9" fmla="*/ 1420940 w 3908488"/>
                  <a:gd name="connsiteY9" fmla="*/ 1461230 h 1468111"/>
                  <a:gd name="connsiteX10" fmla="*/ 11811 w 3908488"/>
                  <a:gd name="connsiteY10" fmla="*/ 647890 h 1468111"/>
                  <a:gd name="connsiteX11" fmla="*/ 0 w 3908488"/>
                  <a:gd name="connsiteY11" fmla="*/ 631507 h 1468111"/>
                  <a:gd name="connsiteX12" fmla="*/ 0 w 3908488"/>
                  <a:gd name="connsiteY12" fmla="*/ 583883 h 1468111"/>
                  <a:gd name="connsiteX13" fmla="*/ 11716 w 3908488"/>
                  <a:gd name="connsiteY13" fmla="*/ 599218 h 1468111"/>
                  <a:gd name="connsiteX14" fmla="*/ 49816 w 3908488"/>
                  <a:gd name="connsiteY14" fmla="*/ 621221 h 1468111"/>
                  <a:gd name="connsiteX15" fmla="*/ 1421416 w 3908488"/>
                  <a:gd name="connsiteY15" fmla="*/ 1412843 h 1468111"/>
                  <a:gd name="connsiteX16" fmla="*/ 1478566 w 3908488"/>
                  <a:gd name="connsiteY16" fmla="*/ 1412843 h 1468111"/>
                  <a:gd name="connsiteX17" fmla="*/ 2491931 w 3908488"/>
                  <a:gd name="connsiteY17" fmla="*/ 827722 h 1468111"/>
                  <a:gd name="connsiteX18" fmla="*/ 2520506 w 3908488"/>
                  <a:gd name="connsiteY18" fmla="*/ 830485 h 1468111"/>
                  <a:gd name="connsiteX19" fmla="*/ 2549081 w 3908488"/>
                  <a:gd name="connsiteY19" fmla="*/ 833342 h 1468111"/>
                  <a:gd name="connsiteX20" fmla="*/ 2691956 w 3908488"/>
                  <a:gd name="connsiteY20" fmla="*/ 750380 h 1468111"/>
                  <a:gd name="connsiteX21" fmla="*/ 2720531 w 3908488"/>
                  <a:gd name="connsiteY21" fmla="*/ 714661 h 1468111"/>
                  <a:gd name="connsiteX22" fmla="*/ 2749106 w 3908488"/>
                  <a:gd name="connsiteY22" fmla="*/ 678847 h 1468111"/>
                  <a:gd name="connsiteX23" fmla="*/ 3858006 w 3908488"/>
                  <a:gd name="connsiteY23" fmla="*/ 38576 h 1468111"/>
                  <a:gd name="connsiteX24" fmla="*/ 3908013 w 3908488"/>
                  <a:gd name="connsiteY24" fmla="*/ 0 h 1468111"/>
                  <a:gd name="connsiteX25" fmla="*/ 3908013 w 3908488"/>
                  <a:gd name="connsiteY25" fmla="*/ 0 h 1468111"/>
                  <a:gd name="connsiteX26" fmla="*/ 3908013 w 3908488"/>
                  <a:gd name="connsiteY26" fmla="*/ 1238 h 1468111"/>
                  <a:gd name="connsiteX27" fmla="*/ 3908489 w 3908488"/>
                  <a:gd name="connsiteY27" fmla="*/ 48292 h 146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08488" h="1468111">
                    <a:moveTo>
                      <a:pt x="3908489" y="48292"/>
                    </a:moveTo>
                    <a:cubicBezTo>
                      <a:pt x="3907947" y="55654"/>
                      <a:pt x="3903412" y="62127"/>
                      <a:pt x="3896678" y="65151"/>
                    </a:cubicBezTo>
                    <a:lnTo>
                      <a:pt x="2777681" y="710851"/>
                    </a:lnTo>
                    <a:cubicBezTo>
                      <a:pt x="2761869" y="720376"/>
                      <a:pt x="2749106" y="735997"/>
                      <a:pt x="2749106" y="746665"/>
                    </a:cubicBezTo>
                    <a:cubicBezTo>
                      <a:pt x="2749106" y="757333"/>
                      <a:pt x="2736342" y="773335"/>
                      <a:pt x="2720531" y="782479"/>
                    </a:cubicBezTo>
                    <a:lnTo>
                      <a:pt x="2520506" y="898398"/>
                    </a:lnTo>
                    <a:cubicBezTo>
                      <a:pt x="2504789" y="907923"/>
                      <a:pt x="2491931" y="906209"/>
                      <a:pt x="2491931" y="895540"/>
                    </a:cubicBezTo>
                    <a:cubicBezTo>
                      <a:pt x="2491931" y="884872"/>
                      <a:pt x="2479167" y="883634"/>
                      <a:pt x="2463356" y="892778"/>
                    </a:cubicBezTo>
                    <a:lnTo>
                      <a:pt x="1478090" y="1461230"/>
                    </a:lnTo>
                    <a:cubicBezTo>
                      <a:pt x="1460144" y="1470405"/>
                      <a:pt x="1438885" y="1470405"/>
                      <a:pt x="1420940" y="1461230"/>
                    </a:cubicBezTo>
                    <a:lnTo>
                      <a:pt x="11811" y="647890"/>
                    </a:lnTo>
                    <a:cubicBezTo>
                      <a:pt x="5204" y="644964"/>
                      <a:pt x="689" y="638701"/>
                      <a:pt x="0" y="631507"/>
                    </a:cubicBezTo>
                    <a:cubicBezTo>
                      <a:pt x="0" y="626269"/>
                      <a:pt x="0" y="592550"/>
                      <a:pt x="0" y="583883"/>
                    </a:cubicBezTo>
                    <a:cubicBezTo>
                      <a:pt x="1068" y="590643"/>
                      <a:pt x="5474" y="596410"/>
                      <a:pt x="11716" y="599218"/>
                    </a:cubicBezTo>
                    <a:lnTo>
                      <a:pt x="49816" y="621221"/>
                    </a:lnTo>
                    <a:lnTo>
                      <a:pt x="1421416" y="1412843"/>
                    </a:lnTo>
                    <a:cubicBezTo>
                      <a:pt x="1439383" y="1421926"/>
                      <a:pt x="1460598" y="1421926"/>
                      <a:pt x="1478566" y="1412843"/>
                    </a:cubicBezTo>
                    <a:lnTo>
                      <a:pt x="2491931" y="827722"/>
                    </a:lnTo>
                    <a:cubicBezTo>
                      <a:pt x="2507647" y="818197"/>
                      <a:pt x="2520506" y="819817"/>
                      <a:pt x="2520506" y="830485"/>
                    </a:cubicBezTo>
                    <a:cubicBezTo>
                      <a:pt x="2520506" y="841153"/>
                      <a:pt x="2533269" y="842486"/>
                      <a:pt x="2549081" y="833342"/>
                    </a:cubicBezTo>
                    <a:lnTo>
                      <a:pt x="2691956" y="750380"/>
                    </a:lnTo>
                    <a:cubicBezTo>
                      <a:pt x="2707767" y="741331"/>
                      <a:pt x="2720531" y="725329"/>
                      <a:pt x="2720531" y="714661"/>
                    </a:cubicBezTo>
                    <a:cubicBezTo>
                      <a:pt x="2720531" y="703993"/>
                      <a:pt x="2733294" y="687896"/>
                      <a:pt x="2749106" y="678847"/>
                    </a:cubicBezTo>
                    <a:lnTo>
                      <a:pt x="3858006" y="38576"/>
                    </a:lnTo>
                    <a:lnTo>
                      <a:pt x="3908013" y="0"/>
                    </a:lnTo>
                    <a:lnTo>
                      <a:pt x="3908013" y="0"/>
                    </a:lnTo>
                    <a:lnTo>
                      <a:pt x="3908013" y="1238"/>
                    </a:lnTo>
                    <a:cubicBezTo>
                      <a:pt x="3908298" y="8192"/>
                      <a:pt x="3908298" y="42958"/>
                      <a:pt x="3908489" y="4829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82BEBB-1514-742F-C08E-B38FD556CBDB}"/>
                  </a:ext>
                </a:extLst>
              </p:cNvPr>
              <p:cNvSpPr/>
              <p:nvPr/>
            </p:nvSpPr>
            <p:spPr>
              <a:xfrm>
                <a:off x="7367995" y="5263552"/>
                <a:ext cx="1444180" cy="883729"/>
              </a:xfrm>
              <a:custGeom>
                <a:avLst/>
                <a:gdLst>
                  <a:gd name="connsiteX0" fmla="*/ 1444181 w 1444180"/>
                  <a:gd name="connsiteY0" fmla="*/ 835533 h 883729"/>
                  <a:gd name="connsiteX1" fmla="*/ 1444181 w 1444180"/>
                  <a:gd name="connsiteY1" fmla="*/ 883730 h 883729"/>
                  <a:gd name="connsiteX2" fmla="*/ 1421035 w 1444180"/>
                  <a:gd name="connsiteY2" fmla="*/ 877538 h 883729"/>
                  <a:gd name="connsiteX3" fmla="*/ 11811 w 1444180"/>
                  <a:gd name="connsiteY3" fmla="*/ 64008 h 883729"/>
                  <a:gd name="connsiteX4" fmla="*/ 0 w 1444180"/>
                  <a:gd name="connsiteY4" fmla="*/ 47625 h 883729"/>
                  <a:gd name="connsiteX5" fmla="*/ 0 w 1444180"/>
                  <a:gd name="connsiteY5" fmla="*/ 0 h 883729"/>
                  <a:gd name="connsiteX6" fmla="*/ 11716 w 1444180"/>
                  <a:gd name="connsiteY6" fmla="*/ 15335 h 883729"/>
                  <a:gd name="connsiteX7" fmla="*/ 1421416 w 1444180"/>
                  <a:gd name="connsiteY7" fmla="*/ 828961 h 883729"/>
                  <a:gd name="connsiteX8" fmla="*/ 1444181 w 1444180"/>
                  <a:gd name="connsiteY8" fmla="*/ 835533 h 88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180" h="883729">
                    <a:moveTo>
                      <a:pt x="1444181" y="835533"/>
                    </a:moveTo>
                    <a:lnTo>
                      <a:pt x="1444181" y="883730"/>
                    </a:lnTo>
                    <a:cubicBezTo>
                      <a:pt x="1436108" y="883366"/>
                      <a:pt x="1428211" y="881253"/>
                      <a:pt x="1421035" y="877538"/>
                    </a:cubicBezTo>
                    <a:lnTo>
                      <a:pt x="11811" y="64008"/>
                    </a:lnTo>
                    <a:cubicBezTo>
                      <a:pt x="5204" y="61081"/>
                      <a:pt x="689" y="54818"/>
                      <a:pt x="0" y="47625"/>
                    </a:cubicBezTo>
                    <a:cubicBezTo>
                      <a:pt x="0" y="42386"/>
                      <a:pt x="0" y="8667"/>
                      <a:pt x="0" y="0"/>
                    </a:cubicBezTo>
                    <a:cubicBezTo>
                      <a:pt x="1068" y="6761"/>
                      <a:pt x="5474" y="12527"/>
                      <a:pt x="11716" y="15335"/>
                    </a:cubicBezTo>
                    <a:lnTo>
                      <a:pt x="1421416" y="828961"/>
                    </a:lnTo>
                    <a:cubicBezTo>
                      <a:pt x="1428443" y="832764"/>
                      <a:pt x="1436208" y="835005"/>
                      <a:pt x="1444181" y="83553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38B417B0-D1BA-5D2B-E264-D6D476B391E9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0B15673-4EBA-6288-0C14-598AE5850CCB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9335BF41-2D9F-D07A-A03C-47C2E6334771}"/>
                  </a:ext>
                </a:extLst>
              </p:cNvPr>
              <p:cNvSpPr/>
              <p:nvPr/>
            </p:nvSpPr>
            <p:spPr>
              <a:xfrm>
                <a:off x="9865926" y="5336608"/>
                <a:ext cx="218598" cy="137541"/>
              </a:xfrm>
              <a:custGeom>
                <a:avLst/>
                <a:gdLst>
                  <a:gd name="connsiteX0" fmla="*/ 26479 w 218598"/>
                  <a:gd name="connsiteY0" fmla="*/ 137541 h 137541"/>
                  <a:gd name="connsiteX1" fmla="*/ 0 w 218598"/>
                  <a:gd name="connsiteY1" fmla="*/ 122206 h 137541"/>
                  <a:gd name="connsiteX2" fmla="*/ 211264 w 218598"/>
                  <a:gd name="connsiteY2" fmla="*/ 0 h 137541"/>
                  <a:gd name="connsiteX3" fmla="*/ 218599 w 218598"/>
                  <a:gd name="connsiteY3" fmla="*/ 4191 h 137541"/>
                  <a:gd name="connsiteX4" fmla="*/ 26479 w 218598"/>
                  <a:gd name="connsiteY4" fmla="*/ 137541 h 1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98" h="137541">
                    <a:moveTo>
                      <a:pt x="26479" y="137541"/>
                    </a:moveTo>
                    <a:lnTo>
                      <a:pt x="0" y="122206"/>
                    </a:lnTo>
                    <a:lnTo>
                      <a:pt x="211264" y="0"/>
                    </a:lnTo>
                    <a:lnTo>
                      <a:pt x="218599" y="4191"/>
                    </a:lnTo>
                    <a:lnTo>
                      <a:pt x="26479" y="13754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0E588136-634C-D2F6-5D9A-4F80F40CFCC0}"/>
                  </a:ext>
                </a:extLst>
              </p:cNvPr>
              <p:cNvSpPr/>
              <p:nvPr/>
            </p:nvSpPr>
            <p:spPr>
              <a:xfrm>
                <a:off x="9888310" y="5339138"/>
                <a:ext cx="200121" cy="136554"/>
              </a:xfrm>
              <a:custGeom>
                <a:avLst/>
                <a:gdLst>
                  <a:gd name="connsiteX0" fmla="*/ 178689 w 200121"/>
                  <a:gd name="connsiteY0" fmla="*/ 3662 h 136554"/>
                  <a:gd name="connsiteX1" fmla="*/ 21336 w 200121"/>
                  <a:gd name="connsiteY1" fmla="*/ 94530 h 136554"/>
                  <a:gd name="connsiteX2" fmla="*/ 0 w 200121"/>
                  <a:gd name="connsiteY2" fmla="*/ 126058 h 136554"/>
                  <a:gd name="connsiteX3" fmla="*/ 21431 w 200121"/>
                  <a:gd name="connsiteY3" fmla="*/ 132916 h 136554"/>
                  <a:gd name="connsiteX4" fmla="*/ 178879 w 200121"/>
                  <a:gd name="connsiteY4" fmla="*/ 42048 h 136554"/>
                  <a:gd name="connsiteX5" fmla="*/ 200120 w 200121"/>
                  <a:gd name="connsiteY5" fmla="*/ 10520 h 136554"/>
                  <a:gd name="connsiteX6" fmla="*/ 178689 w 200121"/>
                  <a:gd name="connsiteY6" fmla="*/ 3662 h 13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21" h="136554">
                    <a:moveTo>
                      <a:pt x="178689" y="3662"/>
                    </a:moveTo>
                    <a:lnTo>
                      <a:pt x="21336" y="94530"/>
                    </a:lnTo>
                    <a:cubicBezTo>
                      <a:pt x="9639" y="101075"/>
                      <a:pt x="1727" y="112767"/>
                      <a:pt x="0" y="126058"/>
                    </a:cubicBezTo>
                    <a:cubicBezTo>
                      <a:pt x="0" y="136631"/>
                      <a:pt x="9525" y="139774"/>
                      <a:pt x="21431" y="132916"/>
                    </a:cubicBezTo>
                    <a:lnTo>
                      <a:pt x="178879" y="42048"/>
                    </a:lnTo>
                    <a:cubicBezTo>
                      <a:pt x="190540" y="35481"/>
                      <a:pt x="198414" y="23793"/>
                      <a:pt x="200120" y="10520"/>
                    </a:cubicBezTo>
                    <a:cubicBezTo>
                      <a:pt x="200215" y="-148"/>
                      <a:pt x="190690" y="-3196"/>
                      <a:pt x="178689" y="36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1" name="图形 10">
                <a:extLst>
                  <a:ext uri="{FF2B5EF4-FFF2-40B4-BE49-F238E27FC236}">
                    <a16:creationId xmlns:a16="http://schemas.microsoft.com/office/drawing/2014/main" id="{BE2D9F7F-6951-384B-212A-9804BF496775}"/>
                  </a:ext>
                </a:extLst>
              </p:cNvPr>
              <p:cNvGrpSpPr/>
              <p:nvPr/>
            </p:nvGrpSpPr>
            <p:grpSpPr>
              <a:xfrm>
                <a:off x="7435337" y="3671067"/>
                <a:ext cx="3767137" cy="2387917"/>
                <a:chOff x="7435337" y="3671067"/>
                <a:chExt cx="3767137" cy="2387917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782FB038-BC7A-AD85-A690-3D817E654E40}"/>
                    </a:ext>
                  </a:extLst>
                </p:cNvPr>
                <p:cNvSpPr/>
                <p:nvPr/>
              </p:nvSpPr>
              <p:spPr>
                <a:xfrm>
                  <a:off x="10016517" y="4480406"/>
                  <a:ext cx="1185957" cy="891254"/>
                </a:xfrm>
                <a:custGeom>
                  <a:avLst/>
                  <a:gdLst>
                    <a:gd name="connsiteX0" fmla="*/ 0 w 1185957"/>
                    <a:gd name="connsiteY0" fmla="*/ 891254 h 891254"/>
                    <a:gd name="connsiteX1" fmla="*/ 0 w 1185957"/>
                    <a:gd name="connsiteY1" fmla="*/ 780288 h 891254"/>
                    <a:gd name="connsiteX2" fmla="*/ 201168 w 1185957"/>
                    <a:gd name="connsiteY2" fmla="*/ 522446 h 891254"/>
                    <a:gd name="connsiteX3" fmla="*/ 1106043 w 1185957"/>
                    <a:gd name="connsiteY3" fmla="*/ 0 h 891254"/>
                    <a:gd name="connsiteX4" fmla="*/ 1185958 w 1185957"/>
                    <a:gd name="connsiteY4" fmla="*/ 206121 h 89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957" h="891254">
                      <a:moveTo>
                        <a:pt x="0" y="891254"/>
                      </a:moveTo>
                      <a:lnTo>
                        <a:pt x="0" y="780288"/>
                      </a:lnTo>
                      <a:cubicBezTo>
                        <a:pt x="0" y="730091"/>
                        <a:pt x="89345" y="586930"/>
                        <a:pt x="201168" y="522446"/>
                      </a:cubicBezTo>
                      <a:lnTo>
                        <a:pt x="1106043" y="0"/>
                      </a:lnTo>
                      <a:lnTo>
                        <a:pt x="1185958" y="206121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842C3544-34A6-CE7C-DBDC-8C47AB287574}"/>
                    </a:ext>
                  </a:extLst>
                </p:cNvPr>
                <p:cNvSpPr/>
                <p:nvPr/>
              </p:nvSpPr>
              <p:spPr>
                <a:xfrm>
                  <a:off x="8623866" y="3676877"/>
                  <a:ext cx="2498502" cy="1694783"/>
                </a:xfrm>
                <a:custGeom>
                  <a:avLst/>
                  <a:gdLst>
                    <a:gd name="connsiteX0" fmla="*/ 2498503 w 2498502"/>
                    <a:gd name="connsiteY0" fmla="*/ 803529 h 1694783"/>
                    <a:gd name="connsiteX1" fmla="*/ 1593628 w 2498502"/>
                    <a:gd name="connsiteY1" fmla="*/ 1325975 h 1694783"/>
                    <a:gd name="connsiteX2" fmla="*/ 1392460 w 2498502"/>
                    <a:gd name="connsiteY2" fmla="*/ 1583817 h 1694783"/>
                    <a:gd name="connsiteX3" fmla="*/ 1392460 w 2498502"/>
                    <a:gd name="connsiteY3" fmla="*/ 1694783 h 1694783"/>
                    <a:gd name="connsiteX4" fmla="*/ 0 w 2498502"/>
                    <a:gd name="connsiteY4" fmla="*/ 890969 h 1694783"/>
                    <a:gd name="connsiteX5" fmla="*/ 0 w 2498502"/>
                    <a:gd name="connsiteY5" fmla="*/ 780097 h 1694783"/>
                    <a:gd name="connsiteX6" fmla="*/ 201168 w 2498502"/>
                    <a:gd name="connsiteY6" fmla="*/ 522161 h 1694783"/>
                    <a:gd name="connsiteX7" fmla="*/ 1106043 w 2498502"/>
                    <a:gd name="connsiteY7" fmla="*/ 0 h 1694783"/>
                    <a:gd name="connsiteX8" fmla="*/ 1106519 w 2498502"/>
                    <a:gd name="connsiteY8" fmla="*/ 0 h 169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8502" h="1694783">
                      <a:moveTo>
                        <a:pt x="2498503" y="803529"/>
                      </a:moveTo>
                      <a:lnTo>
                        <a:pt x="1593628" y="1325975"/>
                      </a:lnTo>
                      <a:cubicBezTo>
                        <a:pt x="1481804" y="1390364"/>
                        <a:pt x="1391984" y="1533715"/>
                        <a:pt x="1392460" y="1583817"/>
                      </a:cubicBezTo>
                      <a:lnTo>
                        <a:pt x="1392460" y="1694783"/>
                      </a:lnTo>
                      <a:lnTo>
                        <a:pt x="0" y="890969"/>
                      </a:lnTo>
                      <a:lnTo>
                        <a:pt x="0" y="780097"/>
                      </a:lnTo>
                      <a:cubicBezTo>
                        <a:pt x="0" y="729901"/>
                        <a:pt x="89440" y="586645"/>
                        <a:pt x="201168" y="522161"/>
                      </a:cubicBezTo>
                      <a:lnTo>
                        <a:pt x="1106043" y="0"/>
                      </a:lnTo>
                      <a:lnTo>
                        <a:pt x="110651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2A1C5334-627C-1930-F67F-85B4179005C9}"/>
                    </a:ext>
                  </a:extLst>
                </p:cNvPr>
                <p:cNvSpPr/>
                <p:nvPr/>
              </p:nvSpPr>
              <p:spPr>
                <a:xfrm>
                  <a:off x="8623866" y="3676591"/>
                  <a:ext cx="2498502" cy="1695068"/>
                </a:xfrm>
                <a:custGeom>
                  <a:avLst/>
                  <a:gdLst>
                    <a:gd name="connsiteX0" fmla="*/ 2498503 w 2498502"/>
                    <a:gd name="connsiteY0" fmla="*/ 803815 h 1695068"/>
                    <a:gd name="connsiteX1" fmla="*/ 1593628 w 2498502"/>
                    <a:gd name="connsiteY1" fmla="*/ 1326261 h 1695068"/>
                    <a:gd name="connsiteX2" fmla="*/ 1392460 w 2498502"/>
                    <a:gd name="connsiteY2" fmla="*/ 1584103 h 1695068"/>
                    <a:gd name="connsiteX3" fmla="*/ 1392460 w 2498502"/>
                    <a:gd name="connsiteY3" fmla="*/ 1695069 h 1695068"/>
                    <a:gd name="connsiteX4" fmla="*/ 0 w 2498502"/>
                    <a:gd name="connsiteY4" fmla="*/ 891254 h 1695068"/>
                    <a:gd name="connsiteX5" fmla="*/ 0 w 2498502"/>
                    <a:gd name="connsiteY5" fmla="*/ 780383 h 1695068"/>
                    <a:gd name="connsiteX6" fmla="*/ 201168 w 2498502"/>
                    <a:gd name="connsiteY6" fmla="*/ 522446 h 1695068"/>
                    <a:gd name="connsiteX7" fmla="*/ 1106043 w 2498502"/>
                    <a:gd name="connsiteY7" fmla="*/ 0 h 1695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8502" h="1695068">
                      <a:moveTo>
                        <a:pt x="2498503" y="803815"/>
                      </a:moveTo>
                      <a:lnTo>
                        <a:pt x="1593628" y="1326261"/>
                      </a:lnTo>
                      <a:cubicBezTo>
                        <a:pt x="1481804" y="1390650"/>
                        <a:pt x="1391984" y="1534001"/>
                        <a:pt x="1392460" y="1584103"/>
                      </a:cubicBezTo>
                      <a:lnTo>
                        <a:pt x="1392460" y="1695069"/>
                      </a:lnTo>
                      <a:lnTo>
                        <a:pt x="0" y="891254"/>
                      </a:lnTo>
                      <a:lnTo>
                        <a:pt x="0" y="780383"/>
                      </a:lnTo>
                      <a:cubicBezTo>
                        <a:pt x="0" y="730187"/>
                        <a:pt x="89440" y="586930"/>
                        <a:pt x="201168" y="522446"/>
                      </a:cubicBezTo>
                      <a:lnTo>
                        <a:pt x="1106043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6FB02159-2378-5164-7CA2-16FF22C5C3C4}"/>
                    </a:ext>
                  </a:extLst>
                </p:cNvPr>
                <p:cNvSpPr/>
                <p:nvPr/>
              </p:nvSpPr>
              <p:spPr>
                <a:xfrm>
                  <a:off x="8619104" y="3671067"/>
                  <a:ext cx="2512790" cy="1708880"/>
                </a:xfrm>
                <a:custGeom>
                  <a:avLst/>
                  <a:gdLst>
                    <a:gd name="connsiteX0" fmla="*/ 1402175 w 2512790"/>
                    <a:gd name="connsiteY0" fmla="*/ 1708880 h 1708880"/>
                    <a:gd name="connsiteX1" fmla="*/ 0 w 2512790"/>
                    <a:gd name="connsiteY1" fmla="*/ 899255 h 1708880"/>
                    <a:gd name="connsiteX2" fmla="*/ 0 w 2512790"/>
                    <a:gd name="connsiteY2" fmla="*/ 785908 h 1708880"/>
                    <a:gd name="connsiteX3" fmla="*/ 203549 w 2512790"/>
                    <a:gd name="connsiteY3" fmla="*/ 523875 h 1708880"/>
                    <a:gd name="connsiteX4" fmla="*/ 1110996 w 2512790"/>
                    <a:gd name="connsiteY4" fmla="*/ 0 h 1708880"/>
                    <a:gd name="connsiteX5" fmla="*/ 1113377 w 2512790"/>
                    <a:gd name="connsiteY5" fmla="*/ 1429 h 1708880"/>
                    <a:gd name="connsiteX6" fmla="*/ 2512790 w 2512790"/>
                    <a:gd name="connsiteY6" fmla="*/ 809339 h 1708880"/>
                    <a:gd name="connsiteX7" fmla="*/ 1600581 w 2512790"/>
                    <a:gd name="connsiteY7" fmla="*/ 1336358 h 1708880"/>
                    <a:gd name="connsiteX8" fmla="*/ 1401794 w 2512790"/>
                    <a:gd name="connsiteY8" fmla="*/ 1590008 h 1708880"/>
                    <a:gd name="connsiteX9" fmla="*/ 9525 w 2512790"/>
                    <a:gd name="connsiteY9" fmla="*/ 894017 h 1708880"/>
                    <a:gd name="connsiteX10" fmla="*/ 1392650 w 2512790"/>
                    <a:gd name="connsiteY10" fmla="*/ 1692307 h 1708880"/>
                    <a:gd name="connsiteX11" fmla="*/ 1392650 w 2512790"/>
                    <a:gd name="connsiteY11" fmla="*/ 1589627 h 1708880"/>
                    <a:gd name="connsiteX12" fmla="*/ 1596200 w 2512790"/>
                    <a:gd name="connsiteY12" fmla="*/ 1327690 h 1708880"/>
                    <a:gd name="connsiteX13" fmla="*/ 2494121 w 2512790"/>
                    <a:gd name="connsiteY13" fmla="*/ 809339 h 1708880"/>
                    <a:gd name="connsiteX14" fmla="*/ 1110996 w 2512790"/>
                    <a:gd name="connsiteY14" fmla="*/ 11049 h 1708880"/>
                    <a:gd name="connsiteX15" fmla="*/ 208312 w 2512790"/>
                    <a:gd name="connsiteY15" fmla="*/ 532067 h 1708880"/>
                    <a:gd name="connsiteX16" fmla="*/ 9525 w 2512790"/>
                    <a:gd name="connsiteY16" fmla="*/ 785813 h 170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12790" h="1708880">
                      <a:moveTo>
                        <a:pt x="1402175" y="1708880"/>
                      </a:moveTo>
                      <a:lnTo>
                        <a:pt x="0" y="899255"/>
                      </a:lnTo>
                      <a:lnTo>
                        <a:pt x="0" y="785908"/>
                      </a:lnTo>
                      <a:cubicBezTo>
                        <a:pt x="0" y="731710"/>
                        <a:pt x="94488" y="586835"/>
                        <a:pt x="203549" y="523875"/>
                      </a:cubicBezTo>
                      <a:lnTo>
                        <a:pt x="1110996" y="0"/>
                      </a:lnTo>
                      <a:lnTo>
                        <a:pt x="1113377" y="1429"/>
                      </a:lnTo>
                      <a:lnTo>
                        <a:pt x="2512790" y="809339"/>
                      </a:lnTo>
                      <a:lnTo>
                        <a:pt x="1600581" y="1336358"/>
                      </a:lnTo>
                      <a:cubicBezTo>
                        <a:pt x="1487043" y="1401699"/>
                        <a:pt x="1401413" y="1543812"/>
                        <a:pt x="1401794" y="1590008"/>
                      </a:cubicBezTo>
                      <a:close/>
                      <a:moveTo>
                        <a:pt x="9525" y="894017"/>
                      </a:moveTo>
                      <a:lnTo>
                        <a:pt x="1392650" y="1692307"/>
                      </a:lnTo>
                      <a:lnTo>
                        <a:pt x="1392650" y="1589627"/>
                      </a:lnTo>
                      <a:cubicBezTo>
                        <a:pt x="1392650" y="1535430"/>
                        <a:pt x="1487138" y="1390460"/>
                        <a:pt x="1596200" y="1327690"/>
                      </a:cubicBezTo>
                      <a:lnTo>
                        <a:pt x="2494121" y="809339"/>
                      </a:lnTo>
                      <a:lnTo>
                        <a:pt x="1110996" y="11049"/>
                      </a:lnTo>
                      <a:lnTo>
                        <a:pt x="208312" y="532067"/>
                      </a:lnTo>
                      <a:cubicBezTo>
                        <a:pt x="94774" y="597599"/>
                        <a:pt x="9144" y="739711"/>
                        <a:pt x="9525" y="78581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17A06879-0E96-D56F-88AE-D29FA8F20F40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23B9020F-4704-743F-1B7D-5F073A710029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C6B483D0-495F-29E8-61D8-A0A371B5FA54}"/>
                    </a:ext>
                  </a:extLst>
                </p:cNvPr>
                <p:cNvSpPr/>
                <p:nvPr/>
              </p:nvSpPr>
              <p:spPr>
                <a:xfrm>
                  <a:off x="8827511" y="5203160"/>
                  <a:ext cx="1189013" cy="855824"/>
                </a:xfrm>
                <a:custGeom>
                  <a:avLst/>
                  <a:gdLst>
                    <a:gd name="connsiteX0" fmla="*/ 1188625 w 1189013"/>
                    <a:gd name="connsiteY0" fmla="*/ 60487 h 855824"/>
                    <a:gd name="connsiteX1" fmla="*/ 984599 w 1189013"/>
                    <a:gd name="connsiteY1" fmla="*/ 32675 h 855824"/>
                    <a:gd name="connsiteX2" fmla="*/ 79915 w 1189013"/>
                    <a:gd name="connsiteY2" fmla="*/ 551025 h 855824"/>
                    <a:gd name="connsiteX3" fmla="*/ 0 w 1189013"/>
                    <a:gd name="connsiteY3" fmla="*/ 855825 h 855824"/>
                    <a:gd name="connsiteX4" fmla="*/ 1189006 w 1189013"/>
                    <a:gd name="connsiteY4" fmla="*/ 168882 h 855824"/>
                    <a:gd name="connsiteX5" fmla="*/ 1188625 w 1189013"/>
                    <a:gd name="connsiteY5" fmla="*/ 60487 h 85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9013" h="855824">
                      <a:moveTo>
                        <a:pt x="1188625" y="60487"/>
                      </a:moveTo>
                      <a:cubicBezTo>
                        <a:pt x="1188625" y="10291"/>
                        <a:pt x="1096613" y="-31524"/>
                        <a:pt x="984599" y="32675"/>
                      </a:cubicBezTo>
                      <a:lnTo>
                        <a:pt x="79915" y="551025"/>
                      </a:lnTo>
                      <a:lnTo>
                        <a:pt x="0" y="855825"/>
                      </a:lnTo>
                      <a:lnTo>
                        <a:pt x="1189006" y="168882"/>
                      </a:lnTo>
                      <a:cubicBezTo>
                        <a:pt x="1189006" y="168882"/>
                        <a:pt x="1189101" y="110684"/>
                        <a:pt x="1188625" y="6048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9C0A26FF-5F40-366E-3F87-C241FFAA32F3}"/>
                    </a:ext>
                  </a:extLst>
                </p:cNvPr>
                <p:cNvSpPr/>
                <p:nvPr/>
              </p:nvSpPr>
              <p:spPr>
                <a:xfrm>
                  <a:off x="9112118" y="4674050"/>
                  <a:ext cx="1793652" cy="1132522"/>
                </a:xfrm>
                <a:custGeom>
                  <a:avLst/>
                  <a:gdLst>
                    <a:gd name="connsiteX0" fmla="*/ 1565148 w 1793652"/>
                    <a:gd name="connsiteY0" fmla="*/ 200025 h 1132522"/>
                    <a:gd name="connsiteX1" fmla="*/ 1338358 w 1793652"/>
                    <a:gd name="connsiteY1" fmla="*/ 327565 h 1132522"/>
                    <a:gd name="connsiteX2" fmla="*/ 1225486 w 1793652"/>
                    <a:gd name="connsiteY2" fmla="*/ 392811 h 1132522"/>
                    <a:gd name="connsiteX3" fmla="*/ 1114996 w 1793652"/>
                    <a:gd name="connsiteY3" fmla="*/ 462248 h 1132522"/>
                    <a:gd name="connsiteX4" fmla="*/ 1012603 w 1793652"/>
                    <a:gd name="connsiteY4" fmla="*/ 543497 h 1132522"/>
                    <a:gd name="connsiteX5" fmla="*/ 935926 w 1793652"/>
                    <a:gd name="connsiteY5" fmla="*/ 648272 h 1132522"/>
                    <a:gd name="connsiteX6" fmla="*/ 1015746 w 1793652"/>
                    <a:gd name="connsiteY6" fmla="*/ 546830 h 1132522"/>
                    <a:gd name="connsiteX7" fmla="*/ 1118997 w 1793652"/>
                    <a:gd name="connsiteY7" fmla="*/ 468344 h 1132522"/>
                    <a:gd name="connsiteX8" fmla="*/ 1343120 w 1793652"/>
                    <a:gd name="connsiteY8" fmla="*/ 335756 h 1132522"/>
                    <a:gd name="connsiteX9" fmla="*/ 1569149 w 1793652"/>
                    <a:gd name="connsiteY9" fmla="*/ 206121 h 1132522"/>
                    <a:gd name="connsiteX10" fmla="*/ 1681258 w 1793652"/>
                    <a:gd name="connsiteY10" fmla="*/ 140589 h 1132522"/>
                    <a:gd name="connsiteX11" fmla="*/ 1793462 w 1793652"/>
                    <a:gd name="connsiteY11" fmla="*/ 73914 h 1132522"/>
                    <a:gd name="connsiteX12" fmla="*/ 1679162 w 1793652"/>
                    <a:gd name="connsiteY12" fmla="*/ 136303 h 1132522"/>
                    <a:gd name="connsiteX13" fmla="*/ 981456 w 1793652"/>
                    <a:gd name="connsiteY13" fmla="*/ 518255 h 1132522"/>
                    <a:gd name="connsiteX14" fmla="*/ 1078516 w 1793652"/>
                    <a:gd name="connsiteY14" fmla="*/ 420814 h 1132522"/>
                    <a:gd name="connsiteX15" fmla="*/ 1190911 w 1793652"/>
                    <a:gd name="connsiteY15" fmla="*/ 340900 h 1132522"/>
                    <a:gd name="connsiteX16" fmla="*/ 1310926 w 1793652"/>
                    <a:gd name="connsiteY16" fmla="*/ 272034 h 1132522"/>
                    <a:gd name="connsiteX17" fmla="*/ 1552861 w 1793652"/>
                    <a:gd name="connsiteY17" fmla="*/ 137065 h 1132522"/>
                    <a:gd name="connsiteX18" fmla="*/ 1673447 w 1793652"/>
                    <a:gd name="connsiteY18" fmla="*/ 68866 h 1132522"/>
                    <a:gd name="connsiteX19" fmla="*/ 1793653 w 1793652"/>
                    <a:gd name="connsiteY19" fmla="*/ 0 h 1132522"/>
                    <a:gd name="connsiteX20" fmla="*/ 1671733 w 1793652"/>
                    <a:gd name="connsiteY20" fmla="*/ 64484 h 1132522"/>
                    <a:gd name="connsiteX21" fmla="*/ 1549813 w 1793652"/>
                    <a:gd name="connsiteY21" fmla="*/ 130397 h 1132522"/>
                    <a:gd name="connsiteX22" fmla="*/ 1306735 w 1793652"/>
                    <a:gd name="connsiteY22" fmla="*/ 263747 h 1132522"/>
                    <a:gd name="connsiteX23" fmla="*/ 1074325 w 1793652"/>
                    <a:gd name="connsiteY23" fmla="*/ 415195 h 1132522"/>
                    <a:gd name="connsiteX24" fmla="*/ 978218 w 1793652"/>
                    <a:gd name="connsiteY24" fmla="*/ 515493 h 1132522"/>
                    <a:gd name="connsiteX25" fmla="*/ 915829 w 1793652"/>
                    <a:gd name="connsiteY25" fmla="*/ 639318 h 1132522"/>
                    <a:gd name="connsiteX26" fmla="*/ 943642 w 1793652"/>
                    <a:gd name="connsiteY26" fmla="*/ 576072 h 1132522"/>
                    <a:gd name="connsiteX27" fmla="*/ 981456 w 1793652"/>
                    <a:gd name="connsiteY27" fmla="*/ 517969 h 1132522"/>
                    <a:gd name="connsiteX28" fmla="*/ 782574 w 1793652"/>
                    <a:gd name="connsiteY28" fmla="*/ 695325 h 1132522"/>
                    <a:gd name="connsiteX29" fmla="*/ 725424 w 1793652"/>
                    <a:gd name="connsiteY29" fmla="*/ 713804 h 1132522"/>
                    <a:gd name="connsiteX30" fmla="*/ 617792 w 1793652"/>
                    <a:gd name="connsiteY30" fmla="*/ 766858 h 1132522"/>
                    <a:gd name="connsiteX31" fmla="*/ 513778 w 1793652"/>
                    <a:gd name="connsiteY31" fmla="*/ 826008 h 1132522"/>
                    <a:gd name="connsiteX32" fmla="*/ 410337 w 1793652"/>
                    <a:gd name="connsiteY32" fmla="*/ 885825 h 1132522"/>
                    <a:gd name="connsiteX33" fmla="*/ 204502 w 1793652"/>
                    <a:gd name="connsiteY33" fmla="*/ 1008031 h 1132522"/>
                    <a:gd name="connsiteX34" fmla="*/ 0 w 1793652"/>
                    <a:gd name="connsiteY34" fmla="*/ 1132523 h 1132522"/>
                    <a:gd name="connsiteX35" fmla="*/ 208407 w 1793652"/>
                    <a:gd name="connsiteY35" fmla="*/ 1014698 h 1132522"/>
                    <a:gd name="connsiteX36" fmla="*/ 415385 w 1793652"/>
                    <a:gd name="connsiteY36" fmla="*/ 894683 h 1132522"/>
                    <a:gd name="connsiteX37" fmla="*/ 621697 w 1793652"/>
                    <a:gd name="connsiteY37" fmla="*/ 773525 h 1132522"/>
                    <a:gd name="connsiteX38" fmla="*/ 727424 w 1793652"/>
                    <a:gd name="connsiteY38" fmla="*/ 718185 h 1132522"/>
                    <a:gd name="connsiteX39" fmla="*/ 783240 w 1793652"/>
                    <a:gd name="connsiteY39" fmla="*/ 697801 h 1132522"/>
                    <a:gd name="connsiteX40" fmla="*/ 812577 w 1793652"/>
                    <a:gd name="connsiteY40" fmla="*/ 693801 h 1132522"/>
                    <a:gd name="connsiteX41" fmla="*/ 840295 w 1793652"/>
                    <a:gd name="connsiteY41" fmla="*/ 702468 h 1132522"/>
                    <a:gd name="connsiteX42" fmla="*/ 812577 w 1793652"/>
                    <a:gd name="connsiteY42" fmla="*/ 692182 h 1132522"/>
                    <a:gd name="connsiteX43" fmla="*/ 782574 w 1793652"/>
                    <a:gd name="connsiteY43" fmla="*/ 695325 h 1132522"/>
                    <a:gd name="connsiteX44" fmla="*/ 833057 w 1793652"/>
                    <a:gd name="connsiteY44" fmla="*/ 619792 h 1132522"/>
                    <a:gd name="connsiteX45" fmla="*/ 769525 w 1793652"/>
                    <a:gd name="connsiteY45" fmla="*/ 621506 h 1132522"/>
                    <a:gd name="connsiteX46" fmla="*/ 651129 w 1793652"/>
                    <a:gd name="connsiteY46" fmla="*/ 667226 h 1132522"/>
                    <a:gd name="connsiteX47" fmla="*/ 539782 w 1793652"/>
                    <a:gd name="connsiteY47" fmla="*/ 727901 h 1132522"/>
                    <a:gd name="connsiteX48" fmla="*/ 430720 w 1793652"/>
                    <a:gd name="connsiteY48" fmla="*/ 792194 h 1132522"/>
                    <a:gd name="connsiteX49" fmla="*/ 214408 w 1793652"/>
                    <a:gd name="connsiteY49" fmla="*/ 923639 h 1132522"/>
                    <a:gd name="connsiteX50" fmla="*/ 106871 w 1793652"/>
                    <a:gd name="connsiteY50" fmla="*/ 990314 h 1132522"/>
                    <a:gd name="connsiteX51" fmla="*/ 0 w 1793652"/>
                    <a:gd name="connsiteY51" fmla="*/ 1058132 h 1132522"/>
                    <a:gd name="connsiteX52" fmla="*/ 109633 w 1793652"/>
                    <a:gd name="connsiteY52" fmla="*/ 994410 h 1132522"/>
                    <a:gd name="connsiteX53" fmla="*/ 218599 w 1793652"/>
                    <a:gd name="connsiteY53" fmla="*/ 930212 h 1132522"/>
                    <a:gd name="connsiteX54" fmla="*/ 436054 w 1793652"/>
                    <a:gd name="connsiteY54" fmla="*/ 800767 h 1132522"/>
                    <a:gd name="connsiteX55" fmla="*/ 655129 w 1793652"/>
                    <a:gd name="connsiteY55" fmla="*/ 673989 h 1132522"/>
                    <a:gd name="connsiteX56" fmla="*/ 771144 w 1793652"/>
                    <a:gd name="connsiteY56" fmla="*/ 626364 h 1132522"/>
                    <a:gd name="connsiteX57" fmla="*/ 832961 w 1793652"/>
                    <a:gd name="connsiteY57" fmla="*/ 622459 h 1132522"/>
                    <a:gd name="connsiteX58" fmla="*/ 879824 w 1793652"/>
                    <a:gd name="connsiteY58" fmla="*/ 660559 h 1132522"/>
                    <a:gd name="connsiteX59" fmla="*/ 861727 w 1793652"/>
                    <a:gd name="connsiteY59" fmla="*/ 634746 h 1132522"/>
                    <a:gd name="connsiteX60" fmla="*/ 833533 w 1793652"/>
                    <a:gd name="connsiteY60" fmla="*/ 619601 h 1132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793652" h="1132522">
                      <a:moveTo>
                        <a:pt x="1565148" y="200025"/>
                      </a:moveTo>
                      <a:lnTo>
                        <a:pt x="1338358" y="327565"/>
                      </a:lnTo>
                      <a:cubicBezTo>
                        <a:pt x="1300639" y="349091"/>
                        <a:pt x="1263015" y="370840"/>
                        <a:pt x="1225486" y="392811"/>
                      </a:cubicBezTo>
                      <a:cubicBezTo>
                        <a:pt x="1188149" y="415004"/>
                        <a:pt x="1150810" y="437483"/>
                        <a:pt x="1114996" y="462248"/>
                      </a:cubicBezTo>
                      <a:cubicBezTo>
                        <a:pt x="1078787" y="486603"/>
                        <a:pt x="1044549" y="513770"/>
                        <a:pt x="1012603" y="543497"/>
                      </a:cubicBezTo>
                      <a:cubicBezTo>
                        <a:pt x="980376" y="573015"/>
                        <a:pt x="954315" y="608626"/>
                        <a:pt x="935926" y="648272"/>
                      </a:cubicBezTo>
                      <a:cubicBezTo>
                        <a:pt x="955812" y="609672"/>
                        <a:pt x="982907" y="575238"/>
                        <a:pt x="1015746" y="546830"/>
                      </a:cubicBezTo>
                      <a:cubicBezTo>
                        <a:pt x="1048076" y="518031"/>
                        <a:pt x="1082597" y="491790"/>
                        <a:pt x="1118997" y="468344"/>
                      </a:cubicBezTo>
                      <a:cubicBezTo>
                        <a:pt x="1191482" y="420719"/>
                        <a:pt x="1267492" y="378619"/>
                        <a:pt x="1343120" y="335756"/>
                      </a:cubicBezTo>
                      <a:lnTo>
                        <a:pt x="1569149" y="206121"/>
                      </a:lnTo>
                      <a:lnTo>
                        <a:pt x="1681258" y="140589"/>
                      </a:lnTo>
                      <a:lnTo>
                        <a:pt x="1793462" y="73914"/>
                      </a:lnTo>
                      <a:lnTo>
                        <a:pt x="1679162" y="136303"/>
                      </a:lnTo>
                      <a:close/>
                      <a:moveTo>
                        <a:pt x="981456" y="518255"/>
                      </a:moveTo>
                      <a:cubicBezTo>
                        <a:pt x="1010006" y="482196"/>
                        <a:pt x="1042569" y="449506"/>
                        <a:pt x="1078516" y="420814"/>
                      </a:cubicBezTo>
                      <a:cubicBezTo>
                        <a:pt x="1114363" y="391971"/>
                        <a:pt x="1151894" y="365286"/>
                        <a:pt x="1190911" y="340900"/>
                      </a:cubicBezTo>
                      <a:cubicBezTo>
                        <a:pt x="1229868" y="316325"/>
                        <a:pt x="1270349" y="294227"/>
                        <a:pt x="1310926" y="272034"/>
                      </a:cubicBezTo>
                      <a:lnTo>
                        <a:pt x="1552861" y="137065"/>
                      </a:lnTo>
                      <a:lnTo>
                        <a:pt x="1673447" y="68866"/>
                      </a:lnTo>
                      <a:lnTo>
                        <a:pt x="1793653" y="0"/>
                      </a:lnTo>
                      <a:lnTo>
                        <a:pt x="1671733" y="64484"/>
                      </a:lnTo>
                      <a:lnTo>
                        <a:pt x="1549813" y="130397"/>
                      </a:lnTo>
                      <a:lnTo>
                        <a:pt x="1306735" y="263747"/>
                      </a:lnTo>
                      <a:cubicBezTo>
                        <a:pt x="1225868" y="308038"/>
                        <a:pt x="1145286" y="355187"/>
                        <a:pt x="1074325" y="415195"/>
                      </a:cubicBezTo>
                      <a:cubicBezTo>
                        <a:pt x="1038552" y="444835"/>
                        <a:pt x="1006305" y="478489"/>
                        <a:pt x="978218" y="515493"/>
                      </a:cubicBezTo>
                      <a:cubicBezTo>
                        <a:pt x="950128" y="552670"/>
                        <a:pt x="928991" y="594620"/>
                        <a:pt x="915829" y="639318"/>
                      </a:cubicBezTo>
                      <a:cubicBezTo>
                        <a:pt x="923309" y="617493"/>
                        <a:pt x="932612" y="596336"/>
                        <a:pt x="943642" y="576072"/>
                      </a:cubicBezTo>
                      <a:cubicBezTo>
                        <a:pt x="954625" y="555696"/>
                        <a:pt x="967273" y="536262"/>
                        <a:pt x="981456" y="517969"/>
                      </a:cubicBezTo>
                      <a:close/>
                      <a:moveTo>
                        <a:pt x="782574" y="695325"/>
                      </a:moveTo>
                      <a:cubicBezTo>
                        <a:pt x="763035" y="699854"/>
                        <a:pt x="743916" y="706036"/>
                        <a:pt x="725424" y="713804"/>
                      </a:cubicBezTo>
                      <a:cubicBezTo>
                        <a:pt x="688675" y="729662"/>
                        <a:pt x="652751" y="747370"/>
                        <a:pt x="617792" y="766858"/>
                      </a:cubicBezTo>
                      <a:cubicBezTo>
                        <a:pt x="582644" y="785908"/>
                        <a:pt x="548354" y="806196"/>
                        <a:pt x="513778" y="826008"/>
                      </a:cubicBezTo>
                      <a:lnTo>
                        <a:pt x="410337" y="885825"/>
                      </a:lnTo>
                      <a:cubicBezTo>
                        <a:pt x="341757" y="926592"/>
                        <a:pt x="272891" y="966883"/>
                        <a:pt x="204502" y="1008031"/>
                      </a:cubicBezTo>
                      <a:cubicBezTo>
                        <a:pt x="136112" y="1049179"/>
                        <a:pt x="67818" y="1090327"/>
                        <a:pt x="0" y="1132523"/>
                      </a:cubicBezTo>
                      <a:cubicBezTo>
                        <a:pt x="69913" y="1093946"/>
                        <a:pt x="139160" y="1054418"/>
                        <a:pt x="208407" y="1014698"/>
                      </a:cubicBezTo>
                      <a:cubicBezTo>
                        <a:pt x="277654" y="974979"/>
                        <a:pt x="346424" y="934688"/>
                        <a:pt x="415385" y="894683"/>
                      </a:cubicBezTo>
                      <a:cubicBezTo>
                        <a:pt x="484346" y="854678"/>
                        <a:pt x="552736" y="813340"/>
                        <a:pt x="621697" y="773525"/>
                      </a:cubicBezTo>
                      <a:cubicBezTo>
                        <a:pt x="656273" y="753713"/>
                        <a:pt x="691134" y="734473"/>
                        <a:pt x="727424" y="718185"/>
                      </a:cubicBezTo>
                      <a:cubicBezTo>
                        <a:pt x="745406" y="709790"/>
                        <a:pt x="764081" y="702970"/>
                        <a:pt x="783240" y="697801"/>
                      </a:cubicBezTo>
                      <a:cubicBezTo>
                        <a:pt x="792812" y="695238"/>
                        <a:pt x="802669" y="693894"/>
                        <a:pt x="812577" y="693801"/>
                      </a:cubicBezTo>
                      <a:cubicBezTo>
                        <a:pt x="822551" y="693319"/>
                        <a:pt x="832372" y="696391"/>
                        <a:pt x="840295" y="702468"/>
                      </a:cubicBezTo>
                      <a:cubicBezTo>
                        <a:pt x="832564" y="695868"/>
                        <a:pt x="822743" y="692223"/>
                        <a:pt x="812577" y="692182"/>
                      </a:cubicBezTo>
                      <a:cubicBezTo>
                        <a:pt x="802485" y="691988"/>
                        <a:pt x="792407" y="693044"/>
                        <a:pt x="782574" y="695325"/>
                      </a:cubicBezTo>
                      <a:close/>
                      <a:moveTo>
                        <a:pt x="833057" y="619792"/>
                      </a:moveTo>
                      <a:cubicBezTo>
                        <a:pt x="812027" y="615500"/>
                        <a:pt x="790293" y="616086"/>
                        <a:pt x="769525" y="621506"/>
                      </a:cubicBezTo>
                      <a:cubicBezTo>
                        <a:pt x="728481" y="632293"/>
                        <a:pt x="688770" y="647629"/>
                        <a:pt x="651129" y="667226"/>
                      </a:cubicBezTo>
                      <a:cubicBezTo>
                        <a:pt x="613029" y="685705"/>
                        <a:pt x="576262" y="706660"/>
                        <a:pt x="539782" y="727901"/>
                      </a:cubicBezTo>
                      <a:lnTo>
                        <a:pt x="430720" y="792194"/>
                      </a:lnTo>
                      <a:cubicBezTo>
                        <a:pt x="358521" y="835819"/>
                        <a:pt x="286226" y="879348"/>
                        <a:pt x="214408" y="923639"/>
                      </a:cubicBezTo>
                      <a:lnTo>
                        <a:pt x="106871" y="990314"/>
                      </a:lnTo>
                      <a:cubicBezTo>
                        <a:pt x="71247" y="1012888"/>
                        <a:pt x="35433" y="1035177"/>
                        <a:pt x="0" y="1058132"/>
                      </a:cubicBezTo>
                      <a:lnTo>
                        <a:pt x="109633" y="994410"/>
                      </a:lnTo>
                      <a:lnTo>
                        <a:pt x="218599" y="930212"/>
                      </a:lnTo>
                      <a:lnTo>
                        <a:pt x="436054" y="800767"/>
                      </a:lnTo>
                      <a:cubicBezTo>
                        <a:pt x="508444" y="757428"/>
                        <a:pt x="580073" y="712756"/>
                        <a:pt x="655129" y="673989"/>
                      </a:cubicBezTo>
                      <a:cubicBezTo>
                        <a:pt x="691976" y="653988"/>
                        <a:pt x="730872" y="638021"/>
                        <a:pt x="771144" y="626364"/>
                      </a:cubicBezTo>
                      <a:cubicBezTo>
                        <a:pt x="791192" y="620422"/>
                        <a:pt x="812324" y="619087"/>
                        <a:pt x="832961" y="622459"/>
                      </a:cubicBezTo>
                      <a:cubicBezTo>
                        <a:pt x="853647" y="627200"/>
                        <a:pt x="870961" y="641275"/>
                        <a:pt x="879824" y="660559"/>
                      </a:cubicBezTo>
                      <a:cubicBezTo>
                        <a:pt x="875657" y="650787"/>
                        <a:pt x="869492" y="641995"/>
                        <a:pt x="861727" y="634746"/>
                      </a:cubicBezTo>
                      <a:cubicBezTo>
                        <a:pt x="853674" y="627518"/>
                        <a:pt x="844006" y="622325"/>
                        <a:pt x="833533" y="61960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DA2269BC-BA56-5134-8C82-22AF4018780A}"/>
                    </a:ext>
                  </a:extLst>
                </p:cNvPr>
                <p:cNvSpPr/>
                <p:nvPr/>
              </p:nvSpPr>
              <p:spPr>
                <a:xfrm>
                  <a:off x="7435337" y="4950370"/>
                  <a:ext cx="1472088" cy="1108233"/>
                </a:xfrm>
                <a:custGeom>
                  <a:avLst/>
                  <a:gdLst>
                    <a:gd name="connsiteX0" fmla="*/ 1392174 w 1472088"/>
                    <a:gd name="connsiteY0" fmla="*/ 1108234 h 1108233"/>
                    <a:gd name="connsiteX1" fmla="*/ 1472089 w 1472088"/>
                    <a:gd name="connsiteY1" fmla="*/ 803815 h 1108233"/>
                    <a:gd name="connsiteX2" fmla="*/ 79915 w 1472088"/>
                    <a:gd name="connsiteY2" fmla="*/ 0 h 1108233"/>
                    <a:gd name="connsiteX3" fmla="*/ 0 w 1472088"/>
                    <a:gd name="connsiteY3" fmla="*/ 304419 h 1108233"/>
                    <a:gd name="connsiteX4" fmla="*/ 1392174 w 1472088"/>
                    <a:gd name="connsiteY4" fmla="*/ 1108234 h 110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088" h="1108233">
                      <a:moveTo>
                        <a:pt x="1392174" y="1108234"/>
                      </a:moveTo>
                      <a:lnTo>
                        <a:pt x="1472089" y="803815"/>
                      </a:lnTo>
                      <a:lnTo>
                        <a:pt x="79915" y="0"/>
                      </a:lnTo>
                      <a:lnTo>
                        <a:pt x="0" y="304419"/>
                      </a:lnTo>
                      <a:lnTo>
                        <a:pt x="1392174" y="110823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8A4F03AF-93D4-EED8-2E3A-7C92CC7927EA}"/>
                    </a:ext>
                  </a:extLst>
                </p:cNvPr>
                <p:cNvSpPr/>
                <p:nvPr/>
              </p:nvSpPr>
              <p:spPr>
                <a:xfrm>
                  <a:off x="7515728" y="4394357"/>
                  <a:ext cx="2476309" cy="1359827"/>
                </a:xfrm>
                <a:custGeom>
                  <a:avLst/>
                  <a:gdLst>
                    <a:gd name="connsiteX0" fmla="*/ 2296573 w 2476309"/>
                    <a:gd name="connsiteY0" fmla="*/ 841668 h 1359827"/>
                    <a:gd name="connsiteX1" fmla="*/ 2256092 w 2476309"/>
                    <a:gd name="connsiteY1" fmla="*/ 864813 h 1359827"/>
                    <a:gd name="connsiteX2" fmla="*/ 1391698 w 2476309"/>
                    <a:gd name="connsiteY2" fmla="*/ 1359827 h 1359827"/>
                    <a:gd name="connsiteX3" fmla="*/ 161925 w 2476309"/>
                    <a:gd name="connsiteY3" fmla="*/ 649739 h 1359827"/>
                    <a:gd name="connsiteX4" fmla="*/ 0 w 2476309"/>
                    <a:gd name="connsiteY4" fmla="*/ 556013 h 1359827"/>
                    <a:gd name="connsiteX5" fmla="*/ 904875 w 2476309"/>
                    <a:gd name="connsiteY5" fmla="*/ 37662 h 1359827"/>
                    <a:gd name="connsiteX6" fmla="*/ 1065086 w 2476309"/>
                    <a:gd name="connsiteY6" fmla="*/ 12611 h 1359827"/>
                    <a:gd name="connsiteX7" fmla="*/ 1065086 w 2476309"/>
                    <a:gd name="connsiteY7" fmla="*/ 12611 h 1359827"/>
                    <a:gd name="connsiteX8" fmla="*/ 2476310 w 2476309"/>
                    <a:gd name="connsiteY8" fmla="*/ 827475 h 1359827"/>
                    <a:gd name="connsiteX9" fmla="*/ 2296573 w 2476309"/>
                    <a:gd name="connsiteY9" fmla="*/ 841668 h 135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309" h="1359827">
                      <a:moveTo>
                        <a:pt x="2296573" y="841668"/>
                      </a:moveTo>
                      <a:lnTo>
                        <a:pt x="2256092" y="864813"/>
                      </a:lnTo>
                      <a:lnTo>
                        <a:pt x="1391698" y="1359827"/>
                      </a:lnTo>
                      <a:lnTo>
                        <a:pt x="161925" y="649739"/>
                      </a:lnTo>
                      <a:lnTo>
                        <a:pt x="0" y="556013"/>
                      </a:lnTo>
                      <a:lnTo>
                        <a:pt x="904875" y="37662"/>
                      </a:lnTo>
                      <a:cubicBezTo>
                        <a:pt x="986885" y="-9391"/>
                        <a:pt x="1032796" y="-5581"/>
                        <a:pt x="1065086" y="12611"/>
                      </a:cubicBezTo>
                      <a:lnTo>
                        <a:pt x="1065086" y="12611"/>
                      </a:lnTo>
                      <a:lnTo>
                        <a:pt x="2476310" y="827475"/>
                      </a:lnTo>
                      <a:cubicBezTo>
                        <a:pt x="2424875" y="798710"/>
                        <a:pt x="2365439" y="804710"/>
                        <a:pt x="2296573" y="841668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11A71C34-637A-3051-5371-1532BE989321}"/>
                    </a:ext>
                  </a:extLst>
                </p:cNvPr>
                <p:cNvSpPr/>
                <p:nvPr/>
              </p:nvSpPr>
              <p:spPr>
                <a:xfrm>
                  <a:off x="8844180" y="5145156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9D633AB4-190F-FEBC-5034-98D19F7F2391}"/>
                    </a:ext>
                  </a:extLst>
                </p:cNvPr>
                <p:cNvSpPr/>
                <p:nvPr/>
              </p:nvSpPr>
              <p:spPr>
                <a:xfrm>
                  <a:off x="8773028" y="510410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05D92470-5FE4-957C-8EB4-E618A2FD83EA}"/>
                    </a:ext>
                  </a:extLst>
                </p:cNvPr>
                <p:cNvSpPr/>
                <p:nvPr/>
              </p:nvSpPr>
              <p:spPr>
                <a:xfrm>
                  <a:off x="8701876" y="5062955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0959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C26A51C8-86A6-F46A-40B1-37F2CACCD304}"/>
                    </a:ext>
                  </a:extLst>
                </p:cNvPr>
                <p:cNvSpPr/>
                <p:nvPr/>
              </p:nvSpPr>
              <p:spPr>
                <a:xfrm>
                  <a:off x="8630724" y="5021902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E48E36EC-AC4A-B7F4-74C9-CEABD186820C}"/>
                    </a:ext>
                  </a:extLst>
                </p:cNvPr>
                <p:cNvSpPr/>
                <p:nvPr/>
              </p:nvSpPr>
              <p:spPr>
                <a:xfrm>
                  <a:off x="8559572" y="4980850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20899AF-3384-7810-7CC0-A6E8C3D31D0A}"/>
                    </a:ext>
                  </a:extLst>
                </p:cNvPr>
                <p:cNvSpPr/>
                <p:nvPr/>
              </p:nvSpPr>
              <p:spPr>
                <a:xfrm>
                  <a:off x="8488421" y="493979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7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7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919EC95D-2D6A-2646-F7FF-8B6932B36686}"/>
                    </a:ext>
                  </a:extLst>
                </p:cNvPr>
                <p:cNvSpPr/>
                <p:nvPr/>
              </p:nvSpPr>
              <p:spPr>
                <a:xfrm>
                  <a:off x="8417269" y="4898649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7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7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1B04F3CB-57BC-4D63-7C05-8299AB2E1E1D}"/>
                    </a:ext>
                  </a:extLst>
                </p:cNvPr>
                <p:cNvSpPr/>
                <p:nvPr/>
              </p:nvSpPr>
              <p:spPr>
                <a:xfrm>
                  <a:off x="8346117" y="4857596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3CF9F032-BCF6-B6D9-63BB-1B89D5B8556A}"/>
                    </a:ext>
                  </a:extLst>
                </p:cNvPr>
                <p:cNvSpPr/>
                <p:nvPr/>
              </p:nvSpPr>
              <p:spPr>
                <a:xfrm>
                  <a:off x="8274966" y="481654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FB5C3808-4B72-A552-57F9-0B797A5C288A}"/>
                    </a:ext>
                  </a:extLst>
                </p:cNvPr>
                <p:cNvSpPr/>
                <p:nvPr/>
              </p:nvSpPr>
              <p:spPr>
                <a:xfrm>
                  <a:off x="8203814" y="4775491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424CC0DD-2532-D710-0083-BE805A0AB6AC}"/>
                    </a:ext>
                  </a:extLst>
                </p:cNvPr>
                <p:cNvSpPr/>
                <p:nvPr/>
              </p:nvSpPr>
              <p:spPr>
                <a:xfrm>
                  <a:off x="8132662" y="4734343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386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386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B4218082-CCD0-A635-A48E-155F9999A184}"/>
                    </a:ext>
                  </a:extLst>
                </p:cNvPr>
                <p:cNvSpPr/>
                <p:nvPr/>
              </p:nvSpPr>
              <p:spPr>
                <a:xfrm>
                  <a:off x="8061510" y="4693290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146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A55B9E80-9952-EE6D-A749-7468D746F33B}"/>
                    </a:ext>
                  </a:extLst>
                </p:cNvPr>
                <p:cNvSpPr/>
                <p:nvPr/>
              </p:nvSpPr>
              <p:spPr>
                <a:xfrm>
                  <a:off x="7990359" y="465223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FFD5ACE3-875A-DAD0-B650-A8C27D3080C4}"/>
                    </a:ext>
                  </a:extLst>
                </p:cNvPr>
                <p:cNvSpPr/>
                <p:nvPr/>
              </p:nvSpPr>
              <p:spPr>
                <a:xfrm>
                  <a:off x="7919207" y="4611184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95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95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8168FEFA-9246-3D6C-2B42-61110C438087}"/>
                    </a:ext>
                  </a:extLst>
                </p:cNvPr>
                <p:cNvSpPr/>
                <p:nvPr/>
              </p:nvSpPr>
              <p:spPr>
                <a:xfrm>
                  <a:off x="7848150" y="4570036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241 h 484917"/>
                    <a:gd name="connsiteX2" fmla="*/ 810958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241"/>
                      </a:lnTo>
                      <a:lnTo>
                        <a:pt x="810958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FA59C731-90AC-F22C-90E7-3C11F2299606}"/>
                    </a:ext>
                  </a:extLst>
                </p:cNvPr>
                <p:cNvSpPr/>
                <p:nvPr/>
              </p:nvSpPr>
              <p:spPr>
                <a:xfrm>
                  <a:off x="7776998" y="4528984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146 h 484917"/>
                    <a:gd name="connsiteX2" fmla="*/ 810959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14E12BF-3EBB-8F40-A6B8-D44159D452EA}"/>
                    </a:ext>
                  </a:extLst>
                </p:cNvPr>
                <p:cNvSpPr/>
                <p:nvPr/>
              </p:nvSpPr>
              <p:spPr>
                <a:xfrm>
                  <a:off x="7705847" y="4487931"/>
                  <a:ext cx="840581" cy="484822"/>
                </a:xfrm>
                <a:custGeom>
                  <a:avLst/>
                  <a:gdLst>
                    <a:gd name="connsiteX0" fmla="*/ 0 w 840581"/>
                    <a:gd name="connsiteY0" fmla="*/ 467678 h 484822"/>
                    <a:gd name="connsiteX1" fmla="*/ 770382 w 840581"/>
                    <a:gd name="connsiteY1" fmla="*/ 23146 h 484822"/>
                    <a:gd name="connsiteX2" fmla="*/ 810959 w 840581"/>
                    <a:gd name="connsiteY2" fmla="*/ 0 h 484822"/>
                    <a:gd name="connsiteX3" fmla="*/ 840581 w 840581"/>
                    <a:gd name="connsiteY3" fmla="*/ 17145 h 484822"/>
                    <a:gd name="connsiteX4" fmla="*/ 800100 w 840581"/>
                    <a:gd name="connsiteY4" fmla="*/ 40291 h 484822"/>
                    <a:gd name="connsiteX5" fmla="*/ 29623 w 840581"/>
                    <a:gd name="connsiteY5" fmla="*/ 484822 h 484822"/>
                    <a:gd name="connsiteX6" fmla="*/ 0 w 840581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822">
                      <a:moveTo>
                        <a:pt x="0" y="467678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5D808247-B9CF-CBDC-2645-7C226068650C}"/>
                    </a:ext>
                  </a:extLst>
                </p:cNvPr>
                <p:cNvSpPr/>
                <p:nvPr/>
              </p:nvSpPr>
              <p:spPr>
                <a:xfrm>
                  <a:off x="7748423" y="4397825"/>
                  <a:ext cx="2243518" cy="1153477"/>
                </a:xfrm>
                <a:custGeom>
                  <a:avLst/>
                  <a:gdLst>
                    <a:gd name="connsiteX0" fmla="*/ 2072450 w 2243518"/>
                    <a:gd name="connsiteY0" fmla="*/ 789432 h 1153477"/>
                    <a:gd name="connsiteX1" fmla="*/ 2000726 w 2243518"/>
                    <a:gd name="connsiteY1" fmla="*/ 806863 h 1153477"/>
                    <a:gd name="connsiteX2" fmla="*/ 1634395 w 2243518"/>
                    <a:gd name="connsiteY2" fmla="*/ 961263 h 1153477"/>
                    <a:gd name="connsiteX3" fmla="*/ 1273778 w 2243518"/>
                    <a:gd name="connsiteY3" fmla="*/ 1153478 h 1153477"/>
                    <a:gd name="connsiteX4" fmla="*/ 0 w 2243518"/>
                    <a:gd name="connsiteY4" fmla="*/ 419100 h 1153477"/>
                    <a:gd name="connsiteX5" fmla="*/ 671608 w 2243518"/>
                    <a:gd name="connsiteY5" fmla="*/ 34385 h 1153477"/>
                    <a:gd name="connsiteX6" fmla="*/ 754475 w 2243518"/>
                    <a:gd name="connsiteY6" fmla="*/ 0 h 1153477"/>
                    <a:gd name="connsiteX7" fmla="*/ 812578 w 2243518"/>
                    <a:gd name="connsiteY7" fmla="*/ 20003 h 1153477"/>
                    <a:gd name="connsiteX8" fmla="*/ 822103 w 2243518"/>
                    <a:gd name="connsiteY8" fmla="*/ 4381 h 1153477"/>
                    <a:gd name="connsiteX9" fmla="*/ 832199 w 2243518"/>
                    <a:gd name="connsiteY9" fmla="*/ 9334 h 1153477"/>
                    <a:gd name="connsiteX10" fmla="*/ 2243518 w 2243518"/>
                    <a:gd name="connsiteY10" fmla="*/ 824198 h 1153477"/>
                    <a:gd name="connsiteX11" fmla="*/ 2072450 w 2243518"/>
                    <a:gd name="connsiteY11" fmla="*/ 789432 h 1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3518" h="1153477">
                      <a:moveTo>
                        <a:pt x="2072450" y="789432"/>
                      </a:moveTo>
                      <a:cubicBezTo>
                        <a:pt x="2055686" y="791051"/>
                        <a:pt x="2020253" y="802481"/>
                        <a:pt x="2000726" y="806863"/>
                      </a:cubicBezTo>
                      <a:cubicBezTo>
                        <a:pt x="1918525" y="825341"/>
                        <a:pt x="1773365" y="891635"/>
                        <a:pt x="1634395" y="961263"/>
                      </a:cubicBezTo>
                      <a:cubicBezTo>
                        <a:pt x="1448657" y="1054227"/>
                        <a:pt x="1273778" y="1153478"/>
                        <a:pt x="1273778" y="1153478"/>
                      </a:cubicBezTo>
                      <a:lnTo>
                        <a:pt x="0" y="419100"/>
                      </a:lnTo>
                      <a:lnTo>
                        <a:pt x="671608" y="34385"/>
                      </a:lnTo>
                      <a:cubicBezTo>
                        <a:pt x="697299" y="18733"/>
                        <a:pt x="725250" y="7135"/>
                        <a:pt x="754475" y="0"/>
                      </a:cubicBezTo>
                      <a:cubicBezTo>
                        <a:pt x="774847" y="3285"/>
                        <a:pt x="794501" y="10051"/>
                        <a:pt x="812578" y="20003"/>
                      </a:cubicBezTo>
                      <a:lnTo>
                        <a:pt x="822103" y="4381"/>
                      </a:lnTo>
                      <a:cubicBezTo>
                        <a:pt x="825559" y="5841"/>
                        <a:pt x="828930" y="7494"/>
                        <a:pt x="832199" y="9334"/>
                      </a:cubicBezTo>
                      <a:lnTo>
                        <a:pt x="2243518" y="824198"/>
                      </a:lnTo>
                      <a:cubicBezTo>
                        <a:pt x="2163794" y="778193"/>
                        <a:pt x="2126933" y="784288"/>
                        <a:pt x="2072450" y="78943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BDE42E44-C0A9-0A8B-3584-DD0ABF00CC47}"/>
                    </a:ext>
                  </a:extLst>
                </p:cNvPr>
                <p:cNvSpPr/>
                <p:nvPr/>
              </p:nvSpPr>
              <p:spPr>
                <a:xfrm>
                  <a:off x="8769599" y="5724943"/>
                  <a:ext cx="275082" cy="91249"/>
                </a:xfrm>
                <a:custGeom>
                  <a:avLst/>
                  <a:gdLst>
                    <a:gd name="connsiteX0" fmla="*/ 125921 w 275082"/>
                    <a:gd name="connsiteY0" fmla="*/ 74581 h 91249"/>
                    <a:gd name="connsiteX1" fmla="*/ 275082 w 275082"/>
                    <a:gd name="connsiteY1" fmla="*/ 0 h 91249"/>
                    <a:gd name="connsiteX2" fmla="*/ 121539 w 275082"/>
                    <a:gd name="connsiteY2" fmla="*/ 91250 h 91249"/>
                    <a:gd name="connsiteX3" fmla="*/ 0 w 275082"/>
                    <a:gd name="connsiteY3" fmla="*/ 4096 h 91249"/>
                    <a:gd name="connsiteX4" fmla="*/ 125921 w 275082"/>
                    <a:gd name="connsiteY4" fmla="*/ 74581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082" h="91249">
                      <a:moveTo>
                        <a:pt x="125921" y="74581"/>
                      </a:moveTo>
                      <a:lnTo>
                        <a:pt x="275082" y="0"/>
                      </a:lnTo>
                      <a:lnTo>
                        <a:pt x="121539" y="91250"/>
                      </a:lnTo>
                      <a:lnTo>
                        <a:pt x="0" y="4096"/>
                      </a:lnTo>
                      <a:lnTo>
                        <a:pt x="125921" y="745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43B601E1-81F9-52B4-A5F5-931D25127D4A}"/>
                    </a:ext>
                  </a:extLst>
                </p:cNvPr>
                <p:cNvSpPr/>
                <p:nvPr/>
              </p:nvSpPr>
              <p:spPr>
                <a:xfrm>
                  <a:off x="8587385" y="5733991"/>
                  <a:ext cx="537972" cy="166116"/>
                </a:xfrm>
                <a:custGeom>
                  <a:avLst/>
                  <a:gdLst>
                    <a:gd name="connsiteX0" fmla="*/ 281750 w 537972"/>
                    <a:gd name="connsiteY0" fmla="*/ 166116 h 166116"/>
                    <a:gd name="connsiteX1" fmla="*/ 537972 w 537972"/>
                    <a:gd name="connsiteY1" fmla="*/ 18193 h 166116"/>
                    <a:gd name="connsiteX2" fmla="*/ 284798 w 537972"/>
                    <a:gd name="connsiteY2" fmla="*/ 154496 h 166116"/>
                    <a:gd name="connsiteX3" fmla="*/ 0 w 537972"/>
                    <a:gd name="connsiteY3" fmla="*/ 0 h 166116"/>
                    <a:gd name="connsiteX4" fmla="*/ 281750 w 537972"/>
                    <a:gd name="connsiteY4" fmla="*/ 166116 h 166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2" h="166116">
                      <a:moveTo>
                        <a:pt x="281750" y="166116"/>
                      </a:moveTo>
                      <a:lnTo>
                        <a:pt x="537972" y="18193"/>
                      </a:lnTo>
                      <a:lnTo>
                        <a:pt x="284798" y="154496"/>
                      </a:lnTo>
                      <a:lnTo>
                        <a:pt x="0" y="0"/>
                      </a:lnTo>
                      <a:lnTo>
                        <a:pt x="281750" y="1661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DE5167AD-196B-A182-3CA1-B4F9B471FBD0}"/>
                    </a:ext>
                  </a:extLst>
                </p:cNvPr>
                <p:cNvSpPr/>
                <p:nvPr/>
              </p:nvSpPr>
              <p:spPr>
                <a:xfrm>
                  <a:off x="7469055" y="5111342"/>
                  <a:ext cx="314039" cy="189547"/>
                </a:xfrm>
                <a:custGeom>
                  <a:avLst/>
                  <a:gdLst>
                    <a:gd name="connsiteX0" fmla="*/ 3905 w 314039"/>
                    <a:gd name="connsiteY0" fmla="*/ 0 h 189547"/>
                    <a:gd name="connsiteX1" fmla="*/ 0 w 314039"/>
                    <a:gd name="connsiteY1" fmla="*/ 15049 h 189547"/>
                    <a:gd name="connsiteX2" fmla="*/ 314039 w 314039"/>
                    <a:gd name="connsiteY2" fmla="*/ 189547 h 189547"/>
                    <a:gd name="connsiteX3" fmla="*/ 3905 w 314039"/>
                    <a:gd name="connsiteY3" fmla="*/ 0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039" h="189547">
                      <a:moveTo>
                        <a:pt x="3905" y="0"/>
                      </a:moveTo>
                      <a:lnTo>
                        <a:pt x="0" y="15049"/>
                      </a:lnTo>
                      <a:lnTo>
                        <a:pt x="314039" y="189547"/>
                      </a:lnTo>
                      <a:lnTo>
                        <a:pt x="390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C41C088C-675B-D40D-A4DA-1C2ACAFA824F}"/>
                    </a:ext>
                  </a:extLst>
                </p:cNvPr>
                <p:cNvSpPr/>
                <p:nvPr/>
              </p:nvSpPr>
              <p:spPr>
                <a:xfrm>
                  <a:off x="7485534" y="5048191"/>
                  <a:ext cx="194119" cy="114681"/>
                </a:xfrm>
                <a:custGeom>
                  <a:avLst/>
                  <a:gdLst>
                    <a:gd name="connsiteX0" fmla="*/ 0 w 194119"/>
                    <a:gd name="connsiteY0" fmla="*/ 15526 h 114681"/>
                    <a:gd name="connsiteX1" fmla="*/ 194119 w 194119"/>
                    <a:gd name="connsiteY1" fmla="*/ 114681 h 114681"/>
                    <a:gd name="connsiteX2" fmla="*/ 4000 w 194119"/>
                    <a:gd name="connsiteY2" fmla="*/ 0 h 114681"/>
                    <a:gd name="connsiteX3" fmla="*/ 0 w 194119"/>
                    <a:gd name="connsiteY3" fmla="*/ 15526 h 1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14681">
                      <a:moveTo>
                        <a:pt x="0" y="15526"/>
                      </a:moveTo>
                      <a:lnTo>
                        <a:pt x="194119" y="114681"/>
                      </a:lnTo>
                      <a:lnTo>
                        <a:pt x="4000" y="0"/>
                      </a:lnTo>
                      <a:lnTo>
                        <a:pt x="0" y="1552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1C24CA08-1962-2572-12E6-7F37EB35E959}"/>
                    </a:ext>
                  </a:extLst>
                </p:cNvPr>
                <p:cNvSpPr/>
                <p:nvPr/>
              </p:nvSpPr>
              <p:spPr>
                <a:xfrm>
                  <a:off x="7640601" y="4345305"/>
                  <a:ext cx="2314765" cy="1158086"/>
                </a:xfrm>
                <a:custGeom>
                  <a:avLst/>
                  <a:gdLst>
                    <a:gd name="connsiteX0" fmla="*/ 2174653 w 2314765"/>
                    <a:gd name="connsiteY0" fmla="*/ 801947 h 1158086"/>
                    <a:gd name="connsiteX1" fmla="*/ 2120360 w 2314765"/>
                    <a:gd name="connsiteY1" fmla="*/ 811472 h 1158086"/>
                    <a:gd name="connsiteX2" fmla="*/ 1754029 w 2314765"/>
                    <a:gd name="connsiteY2" fmla="*/ 965872 h 1158086"/>
                    <a:gd name="connsiteX3" fmla="*/ 1393412 w 2314765"/>
                    <a:gd name="connsiteY3" fmla="*/ 1158087 h 1158086"/>
                    <a:gd name="connsiteX4" fmla="*/ 0 w 2314765"/>
                    <a:gd name="connsiteY4" fmla="*/ 354557 h 1158086"/>
                    <a:gd name="connsiteX5" fmla="*/ 737902 w 2314765"/>
                    <a:gd name="connsiteY5" fmla="*/ 9181 h 1158086"/>
                    <a:gd name="connsiteX6" fmla="*/ 931831 w 2314765"/>
                    <a:gd name="connsiteY6" fmla="*/ 24230 h 1158086"/>
                    <a:gd name="connsiteX7" fmla="*/ 931831 w 2314765"/>
                    <a:gd name="connsiteY7" fmla="*/ 24230 h 1158086"/>
                    <a:gd name="connsiteX8" fmla="*/ 2314766 w 2314765"/>
                    <a:gd name="connsiteY8" fmla="*/ 822616 h 1158086"/>
                    <a:gd name="connsiteX9" fmla="*/ 2174653 w 2314765"/>
                    <a:gd name="connsiteY9" fmla="*/ 801947 h 1158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4765" h="1158086">
                      <a:moveTo>
                        <a:pt x="2174653" y="801947"/>
                      </a:moveTo>
                      <a:cubicBezTo>
                        <a:pt x="2156399" y="804153"/>
                        <a:pt x="2138275" y="807332"/>
                        <a:pt x="2120360" y="811472"/>
                      </a:cubicBezTo>
                      <a:cubicBezTo>
                        <a:pt x="2038064" y="829950"/>
                        <a:pt x="1892998" y="896244"/>
                        <a:pt x="1754029" y="965872"/>
                      </a:cubicBezTo>
                      <a:cubicBezTo>
                        <a:pt x="1568291" y="1058836"/>
                        <a:pt x="1393412" y="1158087"/>
                        <a:pt x="1393412" y="1158087"/>
                      </a:cubicBezTo>
                      <a:lnTo>
                        <a:pt x="0" y="354557"/>
                      </a:lnTo>
                      <a:cubicBezTo>
                        <a:pt x="0" y="354557"/>
                        <a:pt x="529971" y="49757"/>
                        <a:pt x="737902" y="9181"/>
                      </a:cubicBezTo>
                      <a:cubicBezTo>
                        <a:pt x="835533" y="-9869"/>
                        <a:pt x="895350" y="3466"/>
                        <a:pt x="931831" y="24230"/>
                      </a:cubicBezTo>
                      <a:lnTo>
                        <a:pt x="931831" y="24230"/>
                      </a:lnTo>
                      <a:lnTo>
                        <a:pt x="2314766" y="822616"/>
                      </a:lnTo>
                      <a:cubicBezTo>
                        <a:pt x="2284000" y="804328"/>
                        <a:pt x="2238375" y="794612"/>
                        <a:pt x="2174653" y="80194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5835CCA2-C7C4-9176-609D-372CB64A6FE1}"/>
                    </a:ext>
                  </a:extLst>
                </p:cNvPr>
                <p:cNvSpPr/>
                <p:nvPr/>
              </p:nvSpPr>
              <p:spPr>
                <a:xfrm>
                  <a:off x="9166696" y="5053529"/>
                  <a:ext cx="658177" cy="219833"/>
                </a:xfrm>
                <a:custGeom>
                  <a:avLst/>
                  <a:gdLst>
                    <a:gd name="connsiteX0" fmla="*/ 658178 w 658177"/>
                    <a:gd name="connsiteY0" fmla="*/ 38478 h 219833"/>
                    <a:gd name="connsiteX1" fmla="*/ 522161 w 658177"/>
                    <a:gd name="connsiteY1" fmla="*/ 20761 h 219833"/>
                    <a:gd name="connsiteX2" fmla="*/ 467868 w 658177"/>
                    <a:gd name="connsiteY2" fmla="*/ 30286 h 219833"/>
                    <a:gd name="connsiteX3" fmla="*/ 240411 w 658177"/>
                    <a:gd name="connsiteY3" fmla="*/ 117630 h 219833"/>
                    <a:gd name="connsiteX4" fmla="*/ 101441 w 658177"/>
                    <a:gd name="connsiteY4" fmla="*/ 184305 h 219833"/>
                    <a:gd name="connsiteX5" fmla="*/ 31623 w 658177"/>
                    <a:gd name="connsiteY5" fmla="*/ 219834 h 219833"/>
                    <a:gd name="connsiteX6" fmla="*/ 0 w 658177"/>
                    <a:gd name="connsiteY6" fmla="*/ 201546 h 219833"/>
                    <a:gd name="connsiteX7" fmla="*/ 69818 w 658177"/>
                    <a:gd name="connsiteY7" fmla="*/ 166017 h 219833"/>
                    <a:gd name="connsiteX8" fmla="*/ 208788 w 658177"/>
                    <a:gd name="connsiteY8" fmla="*/ 99342 h 219833"/>
                    <a:gd name="connsiteX9" fmla="*/ 436150 w 658177"/>
                    <a:gd name="connsiteY9" fmla="*/ 11998 h 219833"/>
                    <a:gd name="connsiteX10" fmla="*/ 490538 w 658177"/>
                    <a:gd name="connsiteY10" fmla="*/ 2473 h 219833"/>
                    <a:gd name="connsiteX11" fmla="*/ 631127 w 658177"/>
                    <a:gd name="connsiteY11" fmla="*/ 22857 h 219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8177" h="219833">
                      <a:moveTo>
                        <a:pt x="658178" y="38478"/>
                      </a:moveTo>
                      <a:cubicBezTo>
                        <a:pt x="627031" y="22190"/>
                        <a:pt x="583025" y="13808"/>
                        <a:pt x="522161" y="20761"/>
                      </a:cubicBezTo>
                      <a:cubicBezTo>
                        <a:pt x="503897" y="22902"/>
                        <a:pt x="485770" y="26082"/>
                        <a:pt x="467868" y="30286"/>
                      </a:cubicBezTo>
                      <a:cubicBezTo>
                        <a:pt x="413099" y="42669"/>
                        <a:pt x="330422" y="76101"/>
                        <a:pt x="240411" y="117630"/>
                      </a:cubicBezTo>
                      <a:cubicBezTo>
                        <a:pt x="195167" y="138490"/>
                        <a:pt x="148018" y="161350"/>
                        <a:pt x="101441" y="184305"/>
                      </a:cubicBezTo>
                      <a:cubicBezTo>
                        <a:pt x="77914" y="196116"/>
                        <a:pt x="54483" y="208023"/>
                        <a:pt x="31623" y="219834"/>
                      </a:cubicBezTo>
                      <a:lnTo>
                        <a:pt x="0" y="201546"/>
                      </a:lnTo>
                      <a:cubicBezTo>
                        <a:pt x="22860" y="189735"/>
                        <a:pt x="46292" y="177828"/>
                        <a:pt x="69818" y="166017"/>
                      </a:cubicBezTo>
                      <a:cubicBezTo>
                        <a:pt x="116300" y="142776"/>
                        <a:pt x="163449" y="119916"/>
                        <a:pt x="208788" y="99342"/>
                      </a:cubicBezTo>
                      <a:cubicBezTo>
                        <a:pt x="298799" y="57813"/>
                        <a:pt x="381476" y="24381"/>
                        <a:pt x="436150" y="11998"/>
                      </a:cubicBezTo>
                      <a:cubicBezTo>
                        <a:pt x="454085" y="7801"/>
                        <a:pt x="472243" y="4621"/>
                        <a:pt x="490538" y="2473"/>
                      </a:cubicBezTo>
                      <a:cubicBezTo>
                        <a:pt x="554450" y="-4861"/>
                        <a:pt x="599789" y="4759"/>
                        <a:pt x="6311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9C142DE2-F36E-ECEC-3CF0-1F25FBCBBDA4}"/>
                    </a:ext>
                  </a:extLst>
                </p:cNvPr>
                <p:cNvSpPr/>
                <p:nvPr/>
              </p:nvSpPr>
              <p:spPr>
                <a:xfrm>
                  <a:off x="8877517" y="5012381"/>
                  <a:ext cx="880681" cy="335943"/>
                </a:xfrm>
                <a:custGeom>
                  <a:avLst/>
                  <a:gdLst>
                    <a:gd name="connsiteX0" fmla="*/ 849059 w 880681"/>
                    <a:gd name="connsiteY0" fmla="*/ 22857 h 335943"/>
                    <a:gd name="connsiteX1" fmla="*/ 708469 w 880681"/>
                    <a:gd name="connsiteY1" fmla="*/ 2473 h 335943"/>
                    <a:gd name="connsiteX2" fmla="*/ 654177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846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468 w 880681"/>
                    <a:gd name="connsiteY7" fmla="*/ 184305 h 335943"/>
                    <a:gd name="connsiteX8" fmla="*/ 458343 w 880681"/>
                    <a:gd name="connsiteY8" fmla="*/ 117630 h 335943"/>
                    <a:gd name="connsiteX9" fmla="*/ 685800 w 880681"/>
                    <a:gd name="connsiteY9" fmla="*/ 30286 h 335943"/>
                    <a:gd name="connsiteX10" fmla="*/ 740093 w 880681"/>
                    <a:gd name="connsiteY10" fmla="*/ 20761 h 335943"/>
                    <a:gd name="connsiteX11" fmla="*/ 880682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69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342"/>
                      </a:cubicBezTo>
                      <a:cubicBezTo>
                        <a:pt x="381476" y="120202"/>
                        <a:pt x="334328" y="143062"/>
                        <a:pt x="287846" y="166017"/>
                      </a:cubicBezTo>
                      <a:cubicBezTo>
                        <a:pt x="176022" y="222024"/>
                        <a:pt x="68199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645" y="240693"/>
                        <a:pt x="319468" y="184305"/>
                      </a:cubicBezTo>
                      <a:cubicBezTo>
                        <a:pt x="365950" y="161064"/>
                        <a:pt x="413099" y="138204"/>
                        <a:pt x="458343" y="117630"/>
                      </a:cubicBezTo>
                      <a:cubicBezTo>
                        <a:pt x="548450" y="76101"/>
                        <a:pt x="631031" y="42669"/>
                        <a:pt x="685800" y="30286"/>
                      </a:cubicBezTo>
                      <a:cubicBezTo>
                        <a:pt x="703703" y="26090"/>
                        <a:pt x="721830" y="22910"/>
                        <a:pt x="740093" y="20761"/>
                      </a:cubicBezTo>
                      <a:cubicBezTo>
                        <a:pt x="804005" y="13427"/>
                        <a:pt x="849440" y="23047"/>
                        <a:pt x="880682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753F75A5-0E7B-27CB-E4ED-AE8E26379B6A}"/>
                    </a:ext>
                  </a:extLst>
                </p:cNvPr>
                <p:cNvSpPr/>
                <p:nvPr/>
              </p:nvSpPr>
              <p:spPr>
                <a:xfrm>
                  <a:off x="8806175" y="4971233"/>
                  <a:ext cx="880681" cy="335848"/>
                </a:xfrm>
                <a:custGeom>
                  <a:avLst/>
                  <a:gdLst>
                    <a:gd name="connsiteX0" fmla="*/ 849059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9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1049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7" y="57813"/>
                        <a:pt x="426720" y="99247"/>
                      </a:cubicBezTo>
                      <a:cubicBezTo>
                        <a:pt x="381476" y="120202"/>
                        <a:pt x="334328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9" y="184210"/>
                      </a:cubicBezTo>
                      <a:cubicBezTo>
                        <a:pt x="365950" y="160969"/>
                        <a:pt x="413099" y="138014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104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0FE5E1A4-4FD2-AB71-C9E3-F368C752787D}"/>
                    </a:ext>
                  </a:extLst>
                </p:cNvPr>
                <p:cNvSpPr/>
                <p:nvPr/>
              </p:nvSpPr>
              <p:spPr>
                <a:xfrm>
                  <a:off x="9040776" y="4929799"/>
                  <a:ext cx="570261" cy="175923"/>
                </a:xfrm>
                <a:custGeom>
                  <a:avLst/>
                  <a:gdLst>
                    <a:gd name="connsiteX0" fmla="*/ 570262 w 570261"/>
                    <a:gd name="connsiteY0" fmla="*/ 38764 h 175923"/>
                    <a:gd name="connsiteX1" fmla="*/ 434245 w 570261"/>
                    <a:gd name="connsiteY1" fmla="*/ 21047 h 175923"/>
                    <a:gd name="connsiteX2" fmla="*/ 379952 w 570261"/>
                    <a:gd name="connsiteY2" fmla="*/ 30572 h 175923"/>
                    <a:gd name="connsiteX3" fmla="*/ 152495 w 570261"/>
                    <a:gd name="connsiteY3" fmla="*/ 117916 h 175923"/>
                    <a:gd name="connsiteX4" fmla="*/ 31813 w 570261"/>
                    <a:gd name="connsiteY4" fmla="*/ 175924 h 175923"/>
                    <a:gd name="connsiteX5" fmla="*/ 0 w 570261"/>
                    <a:gd name="connsiteY5" fmla="*/ 157350 h 175923"/>
                    <a:gd name="connsiteX6" fmla="*/ 120682 w 570261"/>
                    <a:gd name="connsiteY6" fmla="*/ 99342 h 175923"/>
                    <a:gd name="connsiteX7" fmla="*/ 348139 w 570261"/>
                    <a:gd name="connsiteY7" fmla="*/ 11998 h 175923"/>
                    <a:gd name="connsiteX8" fmla="*/ 402431 w 570261"/>
                    <a:gd name="connsiteY8" fmla="*/ 2473 h 175923"/>
                    <a:gd name="connsiteX9" fmla="*/ 543020 w 570261"/>
                    <a:gd name="connsiteY9" fmla="*/ 22857 h 17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261" h="175923">
                      <a:moveTo>
                        <a:pt x="570262" y="38764"/>
                      </a:moveTo>
                      <a:cubicBezTo>
                        <a:pt x="539210" y="22476"/>
                        <a:pt x="495110" y="14094"/>
                        <a:pt x="434245" y="21047"/>
                      </a:cubicBezTo>
                      <a:cubicBezTo>
                        <a:pt x="415981" y="23187"/>
                        <a:pt x="397854" y="26368"/>
                        <a:pt x="379952" y="30572"/>
                      </a:cubicBezTo>
                      <a:cubicBezTo>
                        <a:pt x="325184" y="42954"/>
                        <a:pt x="242602" y="76387"/>
                        <a:pt x="152495" y="117916"/>
                      </a:cubicBezTo>
                      <a:cubicBezTo>
                        <a:pt x="113157" y="136014"/>
                        <a:pt x="72390" y="156016"/>
                        <a:pt x="31813" y="175924"/>
                      </a:cubicBezTo>
                      <a:lnTo>
                        <a:pt x="0" y="157350"/>
                      </a:lnTo>
                      <a:cubicBezTo>
                        <a:pt x="40576" y="137252"/>
                        <a:pt x="81343" y="117535"/>
                        <a:pt x="120682" y="99342"/>
                      </a:cubicBezTo>
                      <a:cubicBezTo>
                        <a:pt x="210788" y="57909"/>
                        <a:pt x="293370" y="24381"/>
                        <a:pt x="348139" y="11998"/>
                      </a:cubicBezTo>
                      <a:cubicBezTo>
                        <a:pt x="366040" y="7794"/>
                        <a:pt x="384167" y="4614"/>
                        <a:pt x="402431" y="2473"/>
                      </a:cubicBezTo>
                      <a:cubicBezTo>
                        <a:pt x="466344" y="-4861"/>
                        <a:pt x="511683" y="4759"/>
                        <a:pt x="54302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27373145-0F4B-51BE-54C1-1D5A394DE672}"/>
                    </a:ext>
                  </a:extLst>
                </p:cNvPr>
                <p:cNvSpPr/>
                <p:nvPr/>
              </p:nvSpPr>
              <p:spPr>
                <a:xfrm>
                  <a:off x="8663681" y="4889318"/>
                  <a:ext cx="880681" cy="335943"/>
                </a:xfrm>
                <a:custGeom>
                  <a:avLst/>
                  <a:gdLst>
                    <a:gd name="connsiteX0" fmla="*/ 848963 w 880681"/>
                    <a:gd name="connsiteY0" fmla="*/ 22857 h 335943"/>
                    <a:gd name="connsiteX1" fmla="*/ 708374 w 880681"/>
                    <a:gd name="connsiteY1" fmla="*/ 2473 h 335943"/>
                    <a:gd name="connsiteX2" fmla="*/ 654082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750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373 w 880681"/>
                    <a:gd name="connsiteY7" fmla="*/ 184306 h 335943"/>
                    <a:gd name="connsiteX8" fmla="*/ 458343 w 880681"/>
                    <a:gd name="connsiteY8" fmla="*/ 117631 h 335943"/>
                    <a:gd name="connsiteX9" fmla="*/ 685705 w 880681"/>
                    <a:gd name="connsiteY9" fmla="*/ 30286 h 335943"/>
                    <a:gd name="connsiteX10" fmla="*/ 739997 w 880681"/>
                    <a:gd name="connsiteY10" fmla="*/ 20761 h 335943"/>
                    <a:gd name="connsiteX11" fmla="*/ 880681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8963" y="22857"/>
                      </a:moveTo>
                      <a:cubicBezTo>
                        <a:pt x="817721" y="4759"/>
                        <a:pt x="772763" y="-4861"/>
                        <a:pt x="708374" y="2473"/>
                      </a:cubicBezTo>
                      <a:cubicBezTo>
                        <a:pt x="690105" y="4578"/>
                        <a:pt x="671976" y="7758"/>
                        <a:pt x="654082" y="11998"/>
                      </a:cubicBezTo>
                      <a:cubicBezTo>
                        <a:pt x="599313" y="24285"/>
                        <a:pt x="516731" y="57814"/>
                        <a:pt x="426720" y="99342"/>
                      </a:cubicBezTo>
                      <a:cubicBezTo>
                        <a:pt x="381381" y="120202"/>
                        <a:pt x="334232" y="143062"/>
                        <a:pt x="287750" y="166017"/>
                      </a:cubicBezTo>
                      <a:cubicBezTo>
                        <a:pt x="175927" y="222024"/>
                        <a:pt x="68104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550" y="240693"/>
                        <a:pt x="319373" y="184306"/>
                      </a:cubicBezTo>
                      <a:cubicBezTo>
                        <a:pt x="365855" y="161065"/>
                        <a:pt x="413004" y="138204"/>
                        <a:pt x="458343" y="117631"/>
                      </a:cubicBezTo>
                      <a:cubicBezTo>
                        <a:pt x="548354" y="76101"/>
                        <a:pt x="630936" y="42669"/>
                        <a:pt x="685705" y="30286"/>
                      </a:cubicBezTo>
                      <a:cubicBezTo>
                        <a:pt x="703608" y="26090"/>
                        <a:pt x="721734" y="22910"/>
                        <a:pt x="739997" y="20761"/>
                      </a:cubicBezTo>
                      <a:cubicBezTo>
                        <a:pt x="804005" y="13427"/>
                        <a:pt x="849344" y="23047"/>
                        <a:pt x="880681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8347EA3E-FE45-82CA-4B1A-7629C4FED26A}"/>
                    </a:ext>
                  </a:extLst>
                </p:cNvPr>
                <p:cNvSpPr/>
                <p:nvPr/>
              </p:nvSpPr>
              <p:spPr>
                <a:xfrm>
                  <a:off x="8840751" y="4847884"/>
                  <a:ext cx="627792" cy="204117"/>
                </a:xfrm>
                <a:custGeom>
                  <a:avLst/>
                  <a:gdLst>
                    <a:gd name="connsiteX0" fmla="*/ 627793 w 627792"/>
                    <a:gd name="connsiteY0" fmla="*/ 38382 h 204117"/>
                    <a:gd name="connsiteX1" fmla="*/ 491680 w 627792"/>
                    <a:gd name="connsiteY1" fmla="*/ 20666 h 204117"/>
                    <a:gd name="connsiteX2" fmla="*/ 437388 w 627792"/>
                    <a:gd name="connsiteY2" fmla="*/ 30191 h 204117"/>
                    <a:gd name="connsiteX3" fmla="*/ 210026 w 627792"/>
                    <a:gd name="connsiteY3" fmla="*/ 117535 h 204117"/>
                    <a:gd name="connsiteX4" fmla="*/ 71057 w 627792"/>
                    <a:gd name="connsiteY4" fmla="*/ 184210 h 204117"/>
                    <a:gd name="connsiteX5" fmla="*/ 31718 w 627792"/>
                    <a:gd name="connsiteY5" fmla="*/ 204117 h 204117"/>
                    <a:gd name="connsiteX6" fmla="*/ 0 w 627792"/>
                    <a:gd name="connsiteY6" fmla="*/ 185925 h 204117"/>
                    <a:gd name="connsiteX7" fmla="*/ 39433 w 627792"/>
                    <a:gd name="connsiteY7" fmla="*/ 166017 h 204117"/>
                    <a:gd name="connsiteX8" fmla="*/ 178403 w 627792"/>
                    <a:gd name="connsiteY8" fmla="*/ 99342 h 204117"/>
                    <a:gd name="connsiteX9" fmla="*/ 405765 w 627792"/>
                    <a:gd name="connsiteY9" fmla="*/ 11998 h 204117"/>
                    <a:gd name="connsiteX10" fmla="*/ 460058 w 627792"/>
                    <a:gd name="connsiteY10" fmla="*/ 2473 h 204117"/>
                    <a:gd name="connsiteX11" fmla="*/ 600647 w 627792"/>
                    <a:gd name="connsiteY11" fmla="*/ 22857 h 20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792" h="204117">
                      <a:moveTo>
                        <a:pt x="627793" y="38382"/>
                      </a:moveTo>
                      <a:cubicBezTo>
                        <a:pt x="596646" y="22095"/>
                        <a:pt x="552640" y="13713"/>
                        <a:pt x="491680" y="20666"/>
                      </a:cubicBezTo>
                      <a:cubicBezTo>
                        <a:pt x="473419" y="22822"/>
                        <a:pt x="455293" y="26002"/>
                        <a:pt x="437388" y="30191"/>
                      </a:cubicBezTo>
                      <a:cubicBezTo>
                        <a:pt x="382619" y="42573"/>
                        <a:pt x="300038" y="76006"/>
                        <a:pt x="210026" y="117535"/>
                      </a:cubicBezTo>
                      <a:cubicBezTo>
                        <a:pt x="164687" y="138395"/>
                        <a:pt x="117538" y="161350"/>
                        <a:pt x="71057" y="184210"/>
                      </a:cubicBezTo>
                      <a:cubicBezTo>
                        <a:pt x="57785" y="190560"/>
                        <a:pt x="44672" y="197196"/>
                        <a:pt x="31718" y="204117"/>
                      </a:cubicBezTo>
                      <a:lnTo>
                        <a:pt x="0" y="185925"/>
                      </a:lnTo>
                      <a:lnTo>
                        <a:pt x="39433" y="166017"/>
                      </a:lnTo>
                      <a:cubicBezTo>
                        <a:pt x="85916" y="142776"/>
                        <a:pt x="133064" y="119916"/>
                        <a:pt x="178403" y="99342"/>
                      </a:cubicBezTo>
                      <a:cubicBezTo>
                        <a:pt x="268414" y="57908"/>
                        <a:pt x="350996" y="24381"/>
                        <a:pt x="405765" y="11998"/>
                      </a:cubicBezTo>
                      <a:cubicBezTo>
                        <a:pt x="423668" y="7802"/>
                        <a:pt x="441795" y="4622"/>
                        <a:pt x="460058" y="2473"/>
                      </a:cubicBezTo>
                      <a:cubicBezTo>
                        <a:pt x="524065" y="-4861"/>
                        <a:pt x="569405" y="4759"/>
                        <a:pt x="60064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DFCA8970-6F24-23E0-0CFD-0B91A74DEFE8}"/>
                    </a:ext>
                  </a:extLst>
                </p:cNvPr>
                <p:cNvSpPr/>
                <p:nvPr/>
              </p:nvSpPr>
              <p:spPr>
                <a:xfrm>
                  <a:off x="8521092" y="4806641"/>
                  <a:ext cx="880681" cy="335848"/>
                </a:xfrm>
                <a:custGeom>
                  <a:avLst/>
                  <a:gdLst>
                    <a:gd name="connsiteX0" fmla="*/ 849058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8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0954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8" y="22857"/>
                      </a:moveTo>
                      <a:cubicBezTo>
                        <a:pt x="817721" y="4759"/>
                        <a:pt x="772859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247"/>
                      </a:cubicBezTo>
                      <a:cubicBezTo>
                        <a:pt x="381476" y="120202"/>
                        <a:pt x="334327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8" y="184210"/>
                      </a:cubicBezTo>
                      <a:cubicBezTo>
                        <a:pt x="365950" y="160969"/>
                        <a:pt x="413099" y="138109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0954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8F279638-29BF-0E36-4948-A55C5758848D}"/>
                    </a:ext>
                  </a:extLst>
                </p:cNvPr>
                <p:cNvSpPr/>
                <p:nvPr/>
              </p:nvSpPr>
              <p:spPr>
                <a:xfrm>
                  <a:off x="8629676" y="4765493"/>
                  <a:ext cx="696277" cy="239645"/>
                </a:xfrm>
                <a:custGeom>
                  <a:avLst/>
                  <a:gdLst>
                    <a:gd name="connsiteX0" fmla="*/ 696278 w 696277"/>
                    <a:gd name="connsiteY0" fmla="*/ 38478 h 239645"/>
                    <a:gd name="connsiteX1" fmla="*/ 560261 w 696277"/>
                    <a:gd name="connsiteY1" fmla="*/ 20761 h 239645"/>
                    <a:gd name="connsiteX2" fmla="*/ 505968 w 696277"/>
                    <a:gd name="connsiteY2" fmla="*/ 30286 h 239645"/>
                    <a:gd name="connsiteX3" fmla="*/ 278511 w 696277"/>
                    <a:gd name="connsiteY3" fmla="*/ 117631 h 239645"/>
                    <a:gd name="connsiteX4" fmla="*/ 139637 w 696277"/>
                    <a:gd name="connsiteY4" fmla="*/ 184306 h 239645"/>
                    <a:gd name="connsiteX5" fmla="*/ 31623 w 696277"/>
                    <a:gd name="connsiteY5" fmla="*/ 239646 h 239645"/>
                    <a:gd name="connsiteX6" fmla="*/ 0 w 696277"/>
                    <a:gd name="connsiteY6" fmla="*/ 221358 h 239645"/>
                    <a:gd name="connsiteX7" fmla="*/ 108013 w 696277"/>
                    <a:gd name="connsiteY7" fmla="*/ 166017 h 239645"/>
                    <a:gd name="connsiteX8" fmla="*/ 246888 w 696277"/>
                    <a:gd name="connsiteY8" fmla="*/ 99342 h 239645"/>
                    <a:gd name="connsiteX9" fmla="*/ 474345 w 696277"/>
                    <a:gd name="connsiteY9" fmla="*/ 11998 h 239645"/>
                    <a:gd name="connsiteX10" fmla="*/ 528638 w 696277"/>
                    <a:gd name="connsiteY10" fmla="*/ 2473 h 239645"/>
                    <a:gd name="connsiteX11" fmla="*/ 669227 w 696277"/>
                    <a:gd name="connsiteY11" fmla="*/ 22857 h 23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6277" h="239645">
                      <a:moveTo>
                        <a:pt x="696278" y="38478"/>
                      </a:moveTo>
                      <a:cubicBezTo>
                        <a:pt x="665131" y="22190"/>
                        <a:pt x="621125" y="13808"/>
                        <a:pt x="560261" y="20761"/>
                      </a:cubicBezTo>
                      <a:cubicBezTo>
                        <a:pt x="541997" y="22902"/>
                        <a:pt x="523870" y="26082"/>
                        <a:pt x="505968" y="30286"/>
                      </a:cubicBezTo>
                      <a:cubicBezTo>
                        <a:pt x="451199" y="42669"/>
                        <a:pt x="368617" y="76101"/>
                        <a:pt x="278511" y="117631"/>
                      </a:cubicBezTo>
                      <a:cubicBezTo>
                        <a:pt x="233267" y="138490"/>
                        <a:pt x="186119" y="161350"/>
                        <a:pt x="139637" y="184306"/>
                      </a:cubicBezTo>
                      <a:cubicBezTo>
                        <a:pt x="102775" y="202784"/>
                        <a:pt x="66294" y="221453"/>
                        <a:pt x="31623" y="239646"/>
                      </a:cubicBezTo>
                      <a:lnTo>
                        <a:pt x="0" y="221358"/>
                      </a:lnTo>
                      <a:cubicBezTo>
                        <a:pt x="34671" y="203165"/>
                        <a:pt x="71152" y="184496"/>
                        <a:pt x="108013" y="166017"/>
                      </a:cubicBezTo>
                      <a:cubicBezTo>
                        <a:pt x="154496" y="142776"/>
                        <a:pt x="201644" y="119916"/>
                        <a:pt x="246888" y="99342"/>
                      </a:cubicBezTo>
                      <a:cubicBezTo>
                        <a:pt x="336995" y="57814"/>
                        <a:pt x="419576" y="24381"/>
                        <a:pt x="474345" y="11998"/>
                      </a:cubicBezTo>
                      <a:cubicBezTo>
                        <a:pt x="492247" y="7794"/>
                        <a:pt x="510374" y="4614"/>
                        <a:pt x="528638" y="2473"/>
                      </a:cubicBezTo>
                      <a:cubicBezTo>
                        <a:pt x="592550" y="-4861"/>
                        <a:pt x="637889" y="4759"/>
                        <a:pt x="6692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B36A64D5-7110-695A-30EC-BF5A48C60396}"/>
                    </a:ext>
                  </a:extLst>
                </p:cNvPr>
                <p:cNvSpPr/>
                <p:nvPr/>
              </p:nvSpPr>
              <p:spPr>
                <a:xfrm>
                  <a:off x="8378597" y="4724440"/>
                  <a:ext cx="880586" cy="336229"/>
                </a:xfrm>
                <a:custGeom>
                  <a:avLst/>
                  <a:gdLst>
                    <a:gd name="connsiteX0" fmla="*/ 739997 w 880586"/>
                    <a:gd name="connsiteY0" fmla="*/ 20666 h 336229"/>
                    <a:gd name="connsiteX1" fmla="*/ 685705 w 880586"/>
                    <a:gd name="connsiteY1" fmla="*/ 30191 h 336229"/>
                    <a:gd name="connsiteX2" fmla="*/ 319373 w 880586"/>
                    <a:gd name="connsiteY2" fmla="*/ 184591 h 336229"/>
                    <a:gd name="connsiteX3" fmla="*/ 31623 w 880586"/>
                    <a:gd name="connsiteY3" fmla="*/ 336229 h 336229"/>
                    <a:gd name="connsiteX4" fmla="*/ 0 w 880586"/>
                    <a:gd name="connsiteY4" fmla="*/ 318036 h 336229"/>
                    <a:gd name="connsiteX5" fmla="*/ 287750 w 880586"/>
                    <a:gd name="connsiteY5" fmla="*/ 166303 h 336229"/>
                    <a:gd name="connsiteX6" fmla="*/ 654082 w 880586"/>
                    <a:gd name="connsiteY6" fmla="*/ 11998 h 336229"/>
                    <a:gd name="connsiteX7" fmla="*/ 708374 w 880586"/>
                    <a:gd name="connsiteY7" fmla="*/ 2473 h 336229"/>
                    <a:gd name="connsiteX8" fmla="*/ 848963 w 880586"/>
                    <a:gd name="connsiteY8" fmla="*/ 22857 h 336229"/>
                    <a:gd name="connsiteX9" fmla="*/ 880586 w 880586"/>
                    <a:gd name="connsiteY9" fmla="*/ 41145 h 336229"/>
                    <a:gd name="connsiteX10" fmla="*/ 739997 w 880586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586" h="336229">
                      <a:moveTo>
                        <a:pt x="739997" y="20666"/>
                      </a:moveTo>
                      <a:cubicBezTo>
                        <a:pt x="721736" y="22822"/>
                        <a:pt x="703610" y="26002"/>
                        <a:pt x="685705" y="30191"/>
                      </a:cubicBezTo>
                      <a:cubicBezTo>
                        <a:pt x="603409" y="48765"/>
                        <a:pt x="458343" y="114963"/>
                        <a:pt x="319373" y="184591"/>
                      </a:cubicBezTo>
                      <a:cubicBezTo>
                        <a:pt x="207550" y="240598"/>
                        <a:pt x="100298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786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586" y="41145"/>
                      </a:lnTo>
                      <a:cubicBezTo>
                        <a:pt x="849344" y="22952"/>
                        <a:pt x="804005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8B34FE37-EEAF-BE21-65F9-D1887114F645}"/>
                    </a:ext>
                  </a:extLst>
                </p:cNvPr>
                <p:cNvSpPr/>
                <p:nvPr/>
              </p:nvSpPr>
              <p:spPr>
                <a:xfrm>
                  <a:off x="8618056" y="4683197"/>
                  <a:ext cx="565594" cy="173161"/>
                </a:xfrm>
                <a:custGeom>
                  <a:avLst/>
                  <a:gdLst>
                    <a:gd name="connsiteX0" fmla="*/ 565595 w 565594"/>
                    <a:gd name="connsiteY0" fmla="*/ 38478 h 173161"/>
                    <a:gd name="connsiteX1" fmla="*/ 429482 w 565594"/>
                    <a:gd name="connsiteY1" fmla="*/ 20761 h 173161"/>
                    <a:gd name="connsiteX2" fmla="*/ 375190 w 565594"/>
                    <a:gd name="connsiteY2" fmla="*/ 30286 h 173161"/>
                    <a:gd name="connsiteX3" fmla="*/ 31718 w 565594"/>
                    <a:gd name="connsiteY3" fmla="*/ 173161 h 173161"/>
                    <a:gd name="connsiteX4" fmla="*/ 0 w 565594"/>
                    <a:gd name="connsiteY4" fmla="*/ 154873 h 173161"/>
                    <a:gd name="connsiteX5" fmla="*/ 343567 w 565594"/>
                    <a:gd name="connsiteY5" fmla="*/ 11998 h 173161"/>
                    <a:gd name="connsiteX6" fmla="*/ 397859 w 565594"/>
                    <a:gd name="connsiteY6" fmla="*/ 2473 h 173161"/>
                    <a:gd name="connsiteX7" fmla="*/ 538448 w 565594"/>
                    <a:gd name="connsiteY7" fmla="*/ 22856 h 1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94" h="173161">
                      <a:moveTo>
                        <a:pt x="565595" y="38478"/>
                      </a:moveTo>
                      <a:cubicBezTo>
                        <a:pt x="534448" y="22190"/>
                        <a:pt x="490442" y="13808"/>
                        <a:pt x="429482" y="20761"/>
                      </a:cubicBezTo>
                      <a:cubicBezTo>
                        <a:pt x="411221" y="22917"/>
                        <a:pt x="393095" y="26098"/>
                        <a:pt x="375190" y="30286"/>
                      </a:cubicBezTo>
                      <a:cubicBezTo>
                        <a:pt x="297371" y="47812"/>
                        <a:pt x="163544" y="107915"/>
                        <a:pt x="31718" y="173161"/>
                      </a:cubicBezTo>
                      <a:lnTo>
                        <a:pt x="0" y="154873"/>
                      </a:lnTo>
                      <a:cubicBezTo>
                        <a:pt x="131826" y="89531"/>
                        <a:pt x="265748" y="29334"/>
                        <a:pt x="343567" y="11998"/>
                      </a:cubicBezTo>
                      <a:cubicBezTo>
                        <a:pt x="361470" y="7802"/>
                        <a:pt x="379597" y="4621"/>
                        <a:pt x="397859" y="2473"/>
                      </a:cubicBezTo>
                      <a:cubicBezTo>
                        <a:pt x="461867" y="-4861"/>
                        <a:pt x="507206" y="4759"/>
                        <a:pt x="538448" y="2285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12FACEDF-B273-F81E-6844-D4F533E8F360}"/>
                    </a:ext>
                  </a:extLst>
                </p:cNvPr>
                <p:cNvSpPr/>
                <p:nvPr/>
              </p:nvSpPr>
              <p:spPr>
                <a:xfrm>
                  <a:off x="8236008" y="4641668"/>
                  <a:ext cx="880967" cy="336705"/>
                </a:xfrm>
                <a:custGeom>
                  <a:avLst/>
                  <a:gdLst>
                    <a:gd name="connsiteX0" fmla="*/ 740093 w 880967"/>
                    <a:gd name="connsiteY0" fmla="*/ 21142 h 336705"/>
                    <a:gd name="connsiteX1" fmla="*/ 685800 w 880967"/>
                    <a:gd name="connsiteY1" fmla="*/ 30667 h 336705"/>
                    <a:gd name="connsiteX2" fmla="*/ 319469 w 880967"/>
                    <a:gd name="connsiteY2" fmla="*/ 185067 h 336705"/>
                    <a:gd name="connsiteX3" fmla="*/ 31623 w 880967"/>
                    <a:gd name="connsiteY3" fmla="*/ 336706 h 336705"/>
                    <a:gd name="connsiteX4" fmla="*/ 0 w 880967"/>
                    <a:gd name="connsiteY4" fmla="*/ 318132 h 336705"/>
                    <a:gd name="connsiteX5" fmla="*/ 287750 w 880967"/>
                    <a:gd name="connsiteY5" fmla="*/ 166399 h 336705"/>
                    <a:gd name="connsiteX6" fmla="*/ 654177 w 880967"/>
                    <a:gd name="connsiteY6" fmla="*/ 11998 h 336705"/>
                    <a:gd name="connsiteX7" fmla="*/ 708470 w 880967"/>
                    <a:gd name="connsiteY7" fmla="*/ 2473 h 336705"/>
                    <a:gd name="connsiteX8" fmla="*/ 849059 w 880967"/>
                    <a:gd name="connsiteY8" fmla="*/ 22857 h 336705"/>
                    <a:gd name="connsiteX9" fmla="*/ 880967 w 880967"/>
                    <a:gd name="connsiteY9" fmla="*/ 41907 h 336705"/>
                    <a:gd name="connsiteX10" fmla="*/ 740093 w 880967"/>
                    <a:gd name="connsiteY10" fmla="*/ 21142 h 336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967" h="336705">
                      <a:moveTo>
                        <a:pt x="740093" y="21142"/>
                      </a:moveTo>
                      <a:cubicBezTo>
                        <a:pt x="721829" y="23283"/>
                        <a:pt x="703702" y="26463"/>
                        <a:pt x="685800" y="30667"/>
                      </a:cubicBezTo>
                      <a:cubicBezTo>
                        <a:pt x="603504" y="49241"/>
                        <a:pt x="458343" y="115440"/>
                        <a:pt x="319469" y="185067"/>
                      </a:cubicBezTo>
                      <a:cubicBezTo>
                        <a:pt x="207645" y="241074"/>
                        <a:pt x="99822" y="299367"/>
                        <a:pt x="31623" y="336706"/>
                      </a:cubicBezTo>
                      <a:lnTo>
                        <a:pt x="0" y="318132"/>
                      </a:lnTo>
                      <a:cubicBezTo>
                        <a:pt x="68199" y="280603"/>
                        <a:pt x="176022" y="222406"/>
                        <a:pt x="287750" y="166399"/>
                      </a:cubicBezTo>
                      <a:cubicBezTo>
                        <a:pt x="426720" y="96771"/>
                        <a:pt x="571881" y="30572"/>
                        <a:pt x="654177" y="11998"/>
                      </a:cubicBezTo>
                      <a:cubicBezTo>
                        <a:pt x="672079" y="7794"/>
                        <a:pt x="690206" y="4614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967" y="41907"/>
                      </a:lnTo>
                      <a:cubicBezTo>
                        <a:pt x="849344" y="23428"/>
                        <a:pt x="804005" y="13808"/>
                        <a:pt x="740093" y="21142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812E3134-A70B-2C3C-41E8-2100C1B67D47}"/>
                    </a:ext>
                  </a:extLst>
                </p:cNvPr>
                <p:cNvSpPr/>
                <p:nvPr/>
              </p:nvSpPr>
              <p:spPr>
                <a:xfrm>
                  <a:off x="8438796" y="4600806"/>
                  <a:ext cx="606647" cy="191544"/>
                </a:xfrm>
                <a:custGeom>
                  <a:avLst/>
                  <a:gdLst>
                    <a:gd name="connsiteX0" fmla="*/ 606647 w 606647"/>
                    <a:gd name="connsiteY0" fmla="*/ 41145 h 191544"/>
                    <a:gd name="connsiteX1" fmla="*/ 466058 w 606647"/>
                    <a:gd name="connsiteY1" fmla="*/ 20761 h 191544"/>
                    <a:gd name="connsiteX2" fmla="*/ 411766 w 606647"/>
                    <a:gd name="connsiteY2" fmla="*/ 30286 h 191544"/>
                    <a:gd name="connsiteX3" fmla="*/ 45434 w 606647"/>
                    <a:gd name="connsiteY3" fmla="*/ 184687 h 191544"/>
                    <a:gd name="connsiteX4" fmla="*/ 31718 w 606647"/>
                    <a:gd name="connsiteY4" fmla="*/ 191545 h 191544"/>
                    <a:gd name="connsiteX5" fmla="*/ 0 w 606647"/>
                    <a:gd name="connsiteY5" fmla="*/ 173256 h 191544"/>
                    <a:gd name="connsiteX6" fmla="*/ 13716 w 606647"/>
                    <a:gd name="connsiteY6" fmla="*/ 166398 h 191544"/>
                    <a:gd name="connsiteX7" fmla="*/ 380143 w 606647"/>
                    <a:gd name="connsiteY7" fmla="*/ 11998 h 191544"/>
                    <a:gd name="connsiteX8" fmla="*/ 434435 w 606647"/>
                    <a:gd name="connsiteY8" fmla="*/ 2473 h 191544"/>
                    <a:gd name="connsiteX9" fmla="*/ 575024 w 606647"/>
                    <a:gd name="connsiteY9" fmla="*/ 22857 h 19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6647" h="191544">
                      <a:moveTo>
                        <a:pt x="606647" y="41145"/>
                      </a:moveTo>
                      <a:cubicBezTo>
                        <a:pt x="575310" y="23142"/>
                        <a:pt x="529971" y="13522"/>
                        <a:pt x="466058" y="20761"/>
                      </a:cubicBezTo>
                      <a:cubicBezTo>
                        <a:pt x="447802" y="22951"/>
                        <a:pt x="429678" y="26131"/>
                        <a:pt x="411766" y="30286"/>
                      </a:cubicBezTo>
                      <a:cubicBezTo>
                        <a:pt x="329470" y="48860"/>
                        <a:pt x="184404" y="115059"/>
                        <a:pt x="45434" y="184687"/>
                      </a:cubicBezTo>
                      <a:lnTo>
                        <a:pt x="31718" y="191545"/>
                      </a:lnTo>
                      <a:lnTo>
                        <a:pt x="0" y="173256"/>
                      </a:lnTo>
                      <a:lnTo>
                        <a:pt x="13716" y="166398"/>
                      </a:lnTo>
                      <a:cubicBezTo>
                        <a:pt x="152686" y="96771"/>
                        <a:pt x="297847" y="30572"/>
                        <a:pt x="380143" y="11998"/>
                      </a:cubicBezTo>
                      <a:cubicBezTo>
                        <a:pt x="398045" y="7794"/>
                        <a:pt x="416171" y="4614"/>
                        <a:pt x="434435" y="2473"/>
                      </a:cubicBezTo>
                      <a:cubicBezTo>
                        <a:pt x="498348" y="-4861"/>
                        <a:pt x="543687" y="4759"/>
                        <a:pt x="575024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62CD9501-0104-0B06-5C4F-421E53D51407}"/>
                    </a:ext>
                  </a:extLst>
                </p:cNvPr>
                <p:cNvSpPr/>
                <p:nvPr/>
              </p:nvSpPr>
              <p:spPr>
                <a:xfrm>
                  <a:off x="8093514" y="4559848"/>
                  <a:ext cx="880681" cy="336229"/>
                </a:xfrm>
                <a:custGeom>
                  <a:avLst/>
                  <a:gdLst>
                    <a:gd name="connsiteX0" fmla="*/ 739997 w 880681"/>
                    <a:gd name="connsiteY0" fmla="*/ 20666 h 336229"/>
                    <a:gd name="connsiteX1" fmla="*/ 685705 w 880681"/>
                    <a:gd name="connsiteY1" fmla="*/ 30191 h 336229"/>
                    <a:gd name="connsiteX2" fmla="*/ 319373 w 880681"/>
                    <a:gd name="connsiteY2" fmla="*/ 184591 h 336229"/>
                    <a:gd name="connsiteX3" fmla="*/ 31623 w 880681"/>
                    <a:gd name="connsiteY3" fmla="*/ 336229 h 336229"/>
                    <a:gd name="connsiteX4" fmla="*/ 0 w 880681"/>
                    <a:gd name="connsiteY4" fmla="*/ 318036 h 336229"/>
                    <a:gd name="connsiteX5" fmla="*/ 287750 w 880681"/>
                    <a:gd name="connsiteY5" fmla="*/ 166303 h 336229"/>
                    <a:gd name="connsiteX6" fmla="*/ 654082 w 880681"/>
                    <a:gd name="connsiteY6" fmla="*/ 11998 h 336229"/>
                    <a:gd name="connsiteX7" fmla="*/ 708374 w 880681"/>
                    <a:gd name="connsiteY7" fmla="*/ 2473 h 336229"/>
                    <a:gd name="connsiteX8" fmla="*/ 848963 w 880681"/>
                    <a:gd name="connsiteY8" fmla="*/ 22857 h 336229"/>
                    <a:gd name="connsiteX9" fmla="*/ 880681 w 880681"/>
                    <a:gd name="connsiteY9" fmla="*/ 41145 h 336229"/>
                    <a:gd name="connsiteX10" fmla="*/ 739997 w 880681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9">
                      <a:moveTo>
                        <a:pt x="739997" y="20666"/>
                      </a:moveTo>
                      <a:cubicBezTo>
                        <a:pt x="721735" y="22814"/>
                        <a:pt x="703608" y="25994"/>
                        <a:pt x="685705" y="30191"/>
                      </a:cubicBezTo>
                      <a:cubicBezTo>
                        <a:pt x="603409" y="49241"/>
                        <a:pt x="458343" y="114963"/>
                        <a:pt x="319373" y="184591"/>
                      </a:cubicBezTo>
                      <a:cubicBezTo>
                        <a:pt x="207550" y="240598"/>
                        <a:pt x="99822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310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681" y="41145"/>
                      </a:lnTo>
                      <a:cubicBezTo>
                        <a:pt x="849344" y="22952"/>
                        <a:pt x="804386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923ED224-51E6-35D3-7C74-4101FA31C447}"/>
                    </a:ext>
                  </a:extLst>
                </p:cNvPr>
                <p:cNvSpPr/>
                <p:nvPr/>
              </p:nvSpPr>
              <p:spPr>
                <a:xfrm>
                  <a:off x="8022172" y="4518700"/>
                  <a:ext cx="880681" cy="336228"/>
                </a:xfrm>
                <a:custGeom>
                  <a:avLst/>
                  <a:gdLst>
                    <a:gd name="connsiteX0" fmla="*/ 740093 w 880681"/>
                    <a:gd name="connsiteY0" fmla="*/ 20666 h 336228"/>
                    <a:gd name="connsiteX1" fmla="*/ 685800 w 880681"/>
                    <a:gd name="connsiteY1" fmla="*/ 30191 h 336228"/>
                    <a:gd name="connsiteX2" fmla="*/ 319469 w 880681"/>
                    <a:gd name="connsiteY2" fmla="*/ 184591 h 336228"/>
                    <a:gd name="connsiteX3" fmla="*/ 31718 w 880681"/>
                    <a:gd name="connsiteY3" fmla="*/ 336229 h 336228"/>
                    <a:gd name="connsiteX4" fmla="*/ 0 w 880681"/>
                    <a:gd name="connsiteY4" fmla="*/ 318036 h 336228"/>
                    <a:gd name="connsiteX5" fmla="*/ 287846 w 880681"/>
                    <a:gd name="connsiteY5" fmla="*/ 166303 h 336228"/>
                    <a:gd name="connsiteX6" fmla="*/ 654177 w 880681"/>
                    <a:gd name="connsiteY6" fmla="*/ 11998 h 336228"/>
                    <a:gd name="connsiteX7" fmla="*/ 708470 w 880681"/>
                    <a:gd name="connsiteY7" fmla="*/ 2473 h 336228"/>
                    <a:gd name="connsiteX8" fmla="*/ 849059 w 880681"/>
                    <a:gd name="connsiteY8" fmla="*/ 22857 h 336228"/>
                    <a:gd name="connsiteX9" fmla="*/ 880682 w 880681"/>
                    <a:gd name="connsiteY9" fmla="*/ 41145 h 336228"/>
                    <a:gd name="connsiteX10" fmla="*/ 740093 w 880681"/>
                    <a:gd name="connsiteY10" fmla="*/ 20666 h 3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8">
                      <a:moveTo>
                        <a:pt x="740093" y="20666"/>
                      </a:moveTo>
                      <a:cubicBezTo>
                        <a:pt x="721829" y="22806"/>
                        <a:pt x="703702" y="25986"/>
                        <a:pt x="685800" y="30191"/>
                      </a:cubicBezTo>
                      <a:cubicBezTo>
                        <a:pt x="603504" y="48765"/>
                        <a:pt x="458438" y="114963"/>
                        <a:pt x="319469" y="184591"/>
                      </a:cubicBezTo>
                      <a:cubicBezTo>
                        <a:pt x="207645" y="240598"/>
                        <a:pt x="99822" y="298891"/>
                        <a:pt x="31718" y="336229"/>
                      </a:cubicBezTo>
                      <a:lnTo>
                        <a:pt x="0" y="318036"/>
                      </a:lnTo>
                      <a:cubicBezTo>
                        <a:pt x="68199" y="280508"/>
                        <a:pt x="176022" y="222310"/>
                        <a:pt x="287846" y="166303"/>
                      </a:cubicBezTo>
                      <a:cubicBezTo>
                        <a:pt x="426720" y="96675"/>
                        <a:pt x="571881" y="30477"/>
                        <a:pt x="654177" y="11998"/>
                      </a:cubicBezTo>
                      <a:cubicBezTo>
                        <a:pt x="672070" y="7751"/>
                        <a:pt x="690199" y="4570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145"/>
                      </a:lnTo>
                      <a:cubicBezTo>
                        <a:pt x="849440" y="22952"/>
                        <a:pt x="804005" y="13332"/>
                        <a:pt x="740093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A13891A3-C175-31F0-1F8D-1200D190AE56}"/>
                    </a:ext>
                  </a:extLst>
                </p:cNvPr>
                <p:cNvSpPr/>
                <p:nvPr/>
              </p:nvSpPr>
              <p:spPr>
                <a:xfrm>
                  <a:off x="8193527" y="4477362"/>
                  <a:ext cx="633507" cy="207546"/>
                </a:xfrm>
                <a:custGeom>
                  <a:avLst/>
                  <a:gdLst>
                    <a:gd name="connsiteX0" fmla="*/ 633508 w 633507"/>
                    <a:gd name="connsiteY0" fmla="*/ 38573 h 207546"/>
                    <a:gd name="connsiteX1" fmla="*/ 497491 w 633507"/>
                    <a:gd name="connsiteY1" fmla="*/ 20761 h 207546"/>
                    <a:gd name="connsiteX2" fmla="*/ 443198 w 633507"/>
                    <a:gd name="connsiteY2" fmla="*/ 30286 h 207546"/>
                    <a:gd name="connsiteX3" fmla="*/ 76867 w 633507"/>
                    <a:gd name="connsiteY3" fmla="*/ 184686 h 207546"/>
                    <a:gd name="connsiteX4" fmla="*/ 31623 w 633507"/>
                    <a:gd name="connsiteY4" fmla="*/ 207547 h 207546"/>
                    <a:gd name="connsiteX5" fmla="*/ 0 w 633507"/>
                    <a:gd name="connsiteY5" fmla="*/ 189258 h 207546"/>
                    <a:gd name="connsiteX6" fmla="*/ 45244 w 633507"/>
                    <a:gd name="connsiteY6" fmla="*/ 166399 h 207546"/>
                    <a:gd name="connsiteX7" fmla="*/ 411575 w 633507"/>
                    <a:gd name="connsiteY7" fmla="*/ 11998 h 207546"/>
                    <a:gd name="connsiteX8" fmla="*/ 465868 w 633507"/>
                    <a:gd name="connsiteY8" fmla="*/ 2473 h 207546"/>
                    <a:gd name="connsiteX9" fmla="*/ 606457 w 633507"/>
                    <a:gd name="connsiteY9" fmla="*/ 22857 h 20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3507" h="207546">
                      <a:moveTo>
                        <a:pt x="633508" y="38573"/>
                      </a:moveTo>
                      <a:cubicBezTo>
                        <a:pt x="602456" y="22285"/>
                        <a:pt x="558451" y="13903"/>
                        <a:pt x="497491" y="20761"/>
                      </a:cubicBezTo>
                      <a:cubicBezTo>
                        <a:pt x="479235" y="22960"/>
                        <a:pt x="461112" y="26139"/>
                        <a:pt x="443198" y="30286"/>
                      </a:cubicBezTo>
                      <a:cubicBezTo>
                        <a:pt x="360902" y="48765"/>
                        <a:pt x="215837" y="115059"/>
                        <a:pt x="76867" y="184686"/>
                      </a:cubicBezTo>
                      <a:lnTo>
                        <a:pt x="31623" y="207547"/>
                      </a:lnTo>
                      <a:lnTo>
                        <a:pt x="0" y="189258"/>
                      </a:lnTo>
                      <a:lnTo>
                        <a:pt x="45244" y="166399"/>
                      </a:lnTo>
                      <a:cubicBezTo>
                        <a:pt x="184213" y="96771"/>
                        <a:pt x="329279" y="30572"/>
                        <a:pt x="411575" y="11998"/>
                      </a:cubicBezTo>
                      <a:cubicBezTo>
                        <a:pt x="429477" y="7794"/>
                        <a:pt x="447604" y="4614"/>
                        <a:pt x="465868" y="2473"/>
                      </a:cubicBezTo>
                      <a:cubicBezTo>
                        <a:pt x="529780" y="-4861"/>
                        <a:pt x="575215" y="4759"/>
                        <a:pt x="60645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B13DD847-F0DA-BB70-FCA7-B6692CC0D620}"/>
                    </a:ext>
                  </a:extLst>
                </p:cNvPr>
                <p:cNvSpPr/>
                <p:nvPr/>
              </p:nvSpPr>
              <p:spPr>
                <a:xfrm>
                  <a:off x="7879678" y="4436309"/>
                  <a:ext cx="880681" cy="336324"/>
                </a:xfrm>
                <a:custGeom>
                  <a:avLst/>
                  <a:gdLst>
                    <a:gd name="connsiteX0" fmla="*/ 740093 w 880681"/>
                    <a:gd name="connsiteY0" fmla="*/ 20761 h 336324"/>
                    <a:gd name="connsiteX1" fmla="*/ 685705 w 880681"/>
                    <a:gd name="connsiteY1" fmla="*/ 30286 h 336324"/>
                    <a:gd name="connsiteX2" fmla="*/ 319373 w 880681"/>
                    <a:gd name="connsiteY2" fmla="*/ 184686 h 336324"/>
                    <a:gd name="connsiteX3" fmla="*/ 31623 w 880681"/>
                    <a:gd name="connsiteY3" fmla="*/ 336324 h 336324"/>
                    <a:gd name="connsiteX4" fmla="*/ 0 w 880681"/>
                    <a:gd name="connsiteY4" fmla="*/ 318132 h 336324"/>
                    <a:gd name="connsiteX5" fmla="*/ 287750 w 880681"/>
                    <a:gd name="connsiteY5" fmla="*/ 166399 h 336324"/>
                    <a:gd name="connsiteX6" fmla="*/ 654082 w 880681"/>
                    <a:gd name="connsiteY6" fmla="*/ 11998 h 336324"/>
                    <a:gd name="connsiteX7" fmla="*/ 708374 w 880681"/>
                    <a:gd name="connsiteY7" fmla="*/ 2473 h 336324"/>
                    <a:gd name="connsiteX8" fmla="*/ 849059 w 880681"/>
                    <a:gd name="connsiteY8" fmla="*/ 22857 h 336324"/>
                    <a:gd name="connsiteX9" fmla="*/ 880682 w 880681"/>
                    <a:gd name="connsiteY9" fmla="*/ 41049 h 336324"/>
                    <a:gd name="connsiteX10" fmla="*/ 740093 w 880681"/>
                    <a:gd name="connsiteY10" fmla="*/ 20761 h 33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324">
                      <a:moveTo>
                        <a:pt x="740093" y="20761"/>
                      </a:moveTo>
                      <a:cubicBezTo>
                        <a:pt x="721798" y="22909"/>
                        <a:pt x="703640" y="26089"/>
                        <a:pt x="685705" y="30286"/>
                      </a:cubicBezTo>
                      <a:cubicBezTo>
                        <a:pt x="603504" y="48860"/>
                        <a:pt x="458343" y="115059"/>
                        <a:pt x="319373" y="184686"/>
                      </a:cubicBezTo>
                      <a:cubicBezTo>
                        <a:pt x="207645" y="240693"/>
                        <a:pt x="100298" y="298986"/>
                        <a:pt x="31623" y="336324"/>
                      </a:cubicBezTo>
                      <a:lnTo>
                        <a:pt x="0" y="318132"/>
                      </a:lnTo>
                      <a:cubicBezTo>
                        <a:pt x="68199" y="280603"/>
                        <a:pt x="175927" y="222406"/>
                        <a:pt x="287750" y="166399"/>
                      </a:cubicBezTo>
                      <a:cubicBezTo>
                        <a:pt x="426720" y="96771"/>
                        <a:pt x="571786" y="30572"/>
                        <a:pt x="654082" y="11998"/>
                      </a:cubicBezTo>
                      <a:cubicBezTo>
                        <a:pt x="671987" y="7809"/>
                        <a:pt x="690113" y="4629"/>
                        <a:pt x="708374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049"/>
                      </a:lnTo>
                      <a:cubicBezTo>
                        <a:pt x="849344" y="23047"/>
                        <a:pt x="804005" y="13427"/>
                        <a:pt x="740093" y="2076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700EE192-0316-C1EE-2873-E6F012BAAE5C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22439A87-EA4B-8DBA-F179-3DD84857E40B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DD193FAE-FF55-FC1E-8E20-1898E545FDA4}"/>
                    </a:ext>
                  </a:extLst>
                </p:cNvPr>
                <p:cNvSpPr/>
                <p:nvPr/>
              </p:nvSpPr>
              <p:spPr>
                <a:xfrm>
                  <a:off x="8129900" y="4395161"/>
                  <a:ext cx="554640" cy="168017"/>
                </a:xfrm>
                <a:custGeom>
                  <a:avLst/>
                  <a:gdLst>
                    <a:gd name="connsiteX0" fmla="*/ 554641 w 554640"/>
                    <a:gd name="connsiteY0" fmla="*/ 38478 h 168017"/>
                    <a:gd name="connsiteX1" fmla="*/ 418624 w 554640"/>
                    <a:gd name="connsiteY1" fmla="*/ 20761 h 168017"/>
                    <a:gd name="connsiteX2" fmla="*/ 364236 w 554640"/>
                    <a:gd name="connsiteY2" fmla="*/ 30286 h 168017"/>
                    <a:gd name="connsiteX3" fmla="*/ 31623 w 554640"/>
                    <a:gd name="connsiteY3" fmla="*/ 168017 h 168017"/>
                    <a:gd name="connsiteX4" fmla="*/ 0 w 554640"/>
                    <a:gd name="connsiteY4" fmla="*/ 149730 h 168017"/>
                    <a:gd name="connsiteX5" fmla="*/ 332613 w 554640"/>
                    <a:gd name="connsiteY5" fmla="*/ 11998 h 168017"/>
                    <a:gd name="connsiteX6" fmla="*/ 387001 w 554640"/>
                    <a:gd name="connsiteY6" fmla="*/ 2473 h 168017"/>
                    <a:gd name="connsiteX7" fmla="*/ 527590 w 554640"/>
                    <a:gd name="connsiteY7" fmla="*/ 22857 h 16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640" h="168017">
                      <a:moveTo>
                        <a:pt x="554641" y="38478"/>
                      </a:moveTo>
                      <a:cubicBezTo>
                        <a:pt x="523494" y="22190"/>
                        <a:pt x="479489" y="13808"/>
                        <a:pt x="418624" y="20761"/>
                      </a:cubicBezTo>
                      <a:cubicBezTo>
                        <a:pt x="400330" y="22909"/>
                        <a:pt x="382171" y="26089"/>
                        <a:pt x="364236" y="30286"/>
                      </a:cubicBezTo>
                      <a:cubicBezTo>
                        <a:pt x="288703" y="47336"/>
                        <a:pt x="159925" y="104676"/>
                        <a:pt x="31623" y="168017"/>
                      </a:cubicBezTo>
                      <a:lnTo>
                        <a:pt x="0" y="149730"/>
                      </a:lnTo>
                      <a:cubicBezTo>
                        <a:pt x="128302" y="86388"/>
                        <a:pt x="257175" y="29048"/>
                        <a:pt x="332613" y="11998"/>
                      </a:cubicBezTo>
                      <a:cubicBezTo>
                        <a:pt x="350548" y="7801"/>
                        <a:pt x="368707" y="4621"/>
                        <a:pt x="387001" y="2473"/>
                      </a:cubicBezTo>
                      <a:cubicBezTo>
                        <a:pt x="450914" y="-4861"/>
                        <a:pt x="496253" y="4759"/>
                        <a:pt x="52759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A882621-1E2B-D7B0-9654-1A0529B60544}"/>
                    </a:ext>
                  </a:extLst>
                </p:cNvPr>
                <p:cNvSpPr/>
                <p:nvPr/>
              </p:nvSpPr>
              <p:spPr>
                <a:xfrm>
                  <a:off x="10153676" y="4443735"/>
                  <a:ext cx="744569" cy="428910"/>
                </a:xfrm>
                <a:custGeom>
                  <a:avLst/>
                  <a:gdLst>
                    <a:gd name="connsiteX0" fmla="*/ 744569 w 744569"/>
                    <a:gd name="connsiteY0" fmla="*/ 16669 h 428910"/>
                    <a:gd name="connsiteX1" fmla="*/ 28956 w 744569"/>
                    <a:gd name="connsiteY1" fmla="*/ 428911 h 428910"/>
                    <a:gd name="connsiteX2" fmla="*/ 0 w 744569"/>
                    <a:gd name="connsiteY2" fmla="*/ 412147 h 428910"/>
                    <a:gd name="connsiteX3" fmla="*/ 715613 w 744569"/>
                    <a:gd name="connsiteY3" fmla="*/ 0 h 428910"/>
                    <a:gd name="connsiteX4" fmla="*/ 744569 w 744569"/>
                    <a:gd name="connsiteY4" fmla="*/ 16669 h 428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569" h="428910">
                      <a:moveTo>
                        <a:pt x="744569" y="16669"/>
                      </a:moveTo>
                      <a:lnTo>
                        <a:pt x="28956" y="428911"/>
                      </a:lnTo>
                      <a:lnTo>
                        <a:pt x="0" y="412147"/>
                      </a:lnTo>
                      <a:lnTo>
                        <a:pt x="715613" y="0"/>
                      </a:lnTo>
                      <a:lnTo>
                        <a:pt x="744569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A3E52477-FBAD-2B98-E9B3-3D57779C710A}"/>
                    </a:ext>
                  </a:extLst>
                </p:cNvPr>
                <p:cNvSpPr/>
                <p:nvPr/>
              </p:nvSpPr>
              <p:spPr>
                <a:xfrm>
                  <a:off x="9874594" y="4402587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FEE62A5E-69E4-8950-FE77-F4ACAC962A87}"/>
                    </a:ext>
                  </a:extLst>
                </p:cNvPr>
                <p:cNvSpPr/>
                <p:nvPr/>
              </p:nvSpPr>
              <p:spPr>
                <a:xfrm>
                  <a:off x="9803442" y="4361534"/>
                  <a:ext cx="951833" cy="580358"/>
                </a:xfrm>
                <a:custGeom>
                  <a:avLst/>
                  <a:gdLst>
                    <a:gd name="connsiteX0" fmla="*/ 141256 w 951833"/>
                    <a:gd name="connsiteY0" fmla="*/ 483965 h 580358"/>
                    <a:gd name="connsiteX1" fmla="*/ 28575 w 951833"/>
                    <a:gd name="connsiteY1" fmla="*/ 580358 h 580358"/>
                    <a:gd name="connsiteX2" fmla="*/ 0 w 951833"/>
                    <a:gd name="connsiteY2" fmla="*/ 563689 h 580358"/>
                    <a:gd name="connsiteX3" fmla="*/ 112681 w 951833"/>
                    <a:gd name="connsiteY3" fmla="*/ 467201 h 580358"/>
                    <a:gd name="connsiteX4" fmla="*/ 923258 w 951833"/>
                    <a:gd name="connsiteY4" fmla="*/ 0 h 580358"/>
                    <a:gd name="connsiteX5" fmla="*/ 951833 w 951833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833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258" y="0"/>
                      </a:lnTo>
                      <a:lnTo>
                        <a:pt x="9518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4B060BEE-6F57-B688-1598-5EAFE248AE42}"/>
                    </a:ext>
                  </a:extLst>
                </p:cNvPr>
                <p:cNvSpPr/>
                <p:nvPr/>
              </p:nvSpPr>
              <p:spPr>
                <a:xfrm>
                  <a:off x="10055283" y="4320386"/>
                  <a:ext cx="629411" cy="362616"/>
                </a:xfrm>
                <a:custGeom>
                  <a:avLst/>
                  <a:gdLst>
                    <a:gd name="connsiteX0" fmla="*/ 629412 w 629411"/>
                    <a:gd name="connsiteY0" fmla="*/ 16764 h 362616"/>
                    <a:gd name="connsiteX1" fmla="*/ 28956 w 629411"/>
                    <a:gd name="connsiteY1" fmla="*/ 362617 h 362616"/>
                    <a:gd name="connsiteX2" fmla="*/ 0 w 629411"/>
                    <a:gd name="connsiteY2" fmla="*/ 345948 h 362616"/>
                    <a:gd name="connsiteX3" fmla="*/ 600456 w 629411"/>
                    <a:gd name="connsiteY3" fmla="*/ 0 h 362616"/>
                    <a:gd name="connsiteX4" fmla="*/ 629412 w 629411"/>
                    <a:gd name="connsiteY4" fmla="*/ 16764 h 362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9411" h="362616">
                      <a:moveTo>
                        <a:pt x="629412" y="16764"/>
                      </a:moveTo>
                      <a:lnTo>
                        <a:pt x="28956" y="362617"/>
                      </a:lnTo>
                      <a:lnTo>
                        <a:pt x="0" y="345948"/>
                      </a:lnTo>
                      <a:lnTo>
                        <a:pt x="600456" y="0"/>
                      </a:lnTo>
                      <a:lnTo>
                        <a:pt x="629412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1B7E2CDC-AE0C-F18A-4C45-6B26C0930C1F}"/>
                    </a:ext>
                  </a:extLst>
                </p:cNvPr>
                <p:cNvSpPr/>
                <p:nvPr/>
              </p:nvSpPr>
              <p:spPr>
                <a:xfrm>
                  <a:off x="9661520" y="4279333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2003" y="525553"/>
                        <a:pt x="70074" y="492954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7479E95-86D6-B407-0407-921CA6D00F93}"/>
                    </a:ext>
                  </a:extLst>
                </p:cNvPr>
                <p:cNvSpPr/>
                <p:nvPr/>
              </p:nvSpPr>
              <p:spPr>
                <a:xfrm>
                  <a:off x="9589892" y="42381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776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12" y="509667"/>
                        <a:pt x="60533" y="542273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65" y="525605"/>
                        <a:pt x="70164" y="493041"/>
                        <a:pt x="112776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B85AA80B-15C8-ED51-F8D9-1AF458A662DE}"/>
                    </a:ext>
                  </a:extLst>
                </p:cNvPr>
                <p:cNvSpPr/>
                <p:nvPr/>
              </p:nvSpPr>
              <p:spPr>
                <a:xfrm>
                  <a:off x="9789917" y="4197133"/>
                  <a:ext cx="681132" cy="392430"/>
                </a:xfrm>
                <a:custGeom>
                  <a:avLst/>
                  <a:gdLst>
                    <a:gd name="connsiteX0" fmla="*/ 681133 w 681132"/>
                    <a:gd name="connsiteY0" fmla="*/ 16669 h 392430"/>
                    <a:gd name="connsiteX1" fmla="*/ 28956 w 681132"/>
                    <a:gd name="connsiteY1" fmla="*/ 392430 h 392430"/>
                    <a:gd name="connsiteX2" fmla="*/ 0 w 681132"/>
                    <a:gd name="connsiteY2" fmla="*/ 375666 h 392430"/>
                    <a:gd name="connsiteX3" fmla="*/ 652177 w 681132"/>
                    <a:gd name="connsiteY3" fmla="*/ 0 h 392430"/>
                    <a:gd name="connsiteX4" fmla="*/ 681133 w 681132"/>
                    <a:gd name="connsiteY4" fmla="*/ 16669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132" h="392430">
                      <a:moveTo>
                        <a:pt x="681133" y="16669"/>
                      </a:moveTo>
                      <a:lnTo>
                        <a:pt x="28956" y="392430"/>
                      </a:lnTo>
                      <a:lnTo>
                        <a:pt x="0" y="375666"/>
                      </a:lnTo>
                      <a:lnTo>
                        <a:pt x="652177" y="0"/>
                      </a:lnTo>
                      <a:lnTo>
                        <a:pt x="6811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1EAE724F-200C-4FA8-16A1-04C99C07EEEC}"/>
                    </a:ext>
                  </a:extLst>
                </p:cNvPr>
                <p:cNvSpPr/>
                <p:nvPr/>
              </p:nvSpPr>
              <p:spPr>
                <a:xfrm>
                  <a:off x="9447493" y="41559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6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681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6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32" y="525609"/>
                        <a:pt x="70098" y="493044"/>
                        <a:pt x="112681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3426174D-1D93-2CF2-08AE-20D837FDF8A7}"/>
                    </a:ext>
                  </a:extLst>
                </p:cNvPr>
                <p:cNvSpPr/>
                <p:nvPr/>
              </p:nvSpPr>
              <p:spPr>
                <a:xfrm>
                  <a:off x="9617609" y="4114932"/>
                  <a:ext cx="711136" cy="409670"/>
                </a:xfrm>
                <a:custGeom>
                  <a:avLst/>
                  <a:gdLst>
                    <a:gd name="connsiteX0" fmla="*/ 711137 w 711136"/>
                    <a:gd name="connsiteY0" fmla="*/ 16669 h 409670"/>
                    <a:gd name="connsiteX1" fmla="*/ 28956 w 711136"/>
                    <a:gd name="connsiteY1" fmla="*/ 409670 h 409670"/>
                    <a:gd name="connsiteX2" fmla="*/ 0 w 711136"/>
                    <a:gd name="connsiteY2" fmla="*/ 392906 h 409670"/>
                    <a:gd name="connsiteX3" fmla="*/ 682180 w 711136"/>
                    <a:gd name="connsiteY3" fmla="*/ 0 h 409670"/>
                    <a:gd name="connsiteX4" fmla="*/ 711137 w 711136"/>
                    <a:gd name="connsiteY4" fmla="*/ 16669 h 409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136" h="409670">
                      <a:moveTo>
                        <a:pt x="711137" y="16669"/>
                      </a:moveTo>
                      <a:lnTo>
                        <a:pt x="28956" y="409670"/>
                      </a:lnTo>
                      <a:lnTo>
                        <a:pt x="0" y="392906"/>
                      </a:lnTo>
                      <a:lnTo>
                        <a:pt x="682180" y="0"/>
                      </a:lnTo>
                      <a:lnTo>
                        <a:pt x="711137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F3B0881-3241-77EE-8397-D2AC622D5813}"/>
                    </a:ext>
                  </a:extLst>
                </p:cNvPr>
                <p:cNvSpPr/>
                <p:nvPr/>
              </p:nvSpPr>
              <p:spPr>
                <a:xfrm>
                  <a:off x="9305094" y="4073975"/>
                  <a:ext cx="952023" cy="580263"/>
                </a:xfrm>
                <a:custGeom>
                  <a:avLst/>
                  <a:gdLst>
                    <a:gd name="connsiteX0" fmla="*/ 141256 w 952023"/>
                    <a:gd name="connsiteY0" fmla="*/ 483775 h 580263"/>
                    <a:gd name="connsiteX1" fmla="*/ 28575 w 952023"/>
                    <a:gd name="connsiteY1" fmla="*/ 580263 h 580263"/>
                    <a:gd name="connsiteX2" fmla="*/ 0 w 952023"/>
                    <a:gd name="connsiteY2" fmla="*/ 563499 h 580263"/>
                    <a:gd name="connsiteX3" fmla="*/ 112300 w 952023"/>
                    <a:gd name="connsiteY3" fmla="*/ 466725 h 580263"/>
                    <a:gd name="connsiteX4" fmla="*/ 923449 w 952023"/>
                    <a:gd name="connsiteY4" fmla="*/ 0 h 580263"/>
                    <a:gd name="connsiteX5" fmla="*/ 952024 w 952023"/>
                    <a:gd name="connsiteY5" fmla="*/ 16764 h 58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023" h="580263">
                      <a:moveTo>
                        <a:pt x="141256" y="483775"/>
                      </a:moveTo>
                      <a:cubicBezTo>
                        <a:pt x="98649" y="509527"/>
                        <a:pt x="60578" y="542127"/>
                        <a:pt x="28575" y="580263"/>
                      </a:cubicBezTo>
                      <a:lnTo>
                        <a:pt x="0" y="563499"/>
                      </a:lnTo>
                      <a:cubicBezTo>
                        <a:pt x="31886" y="525314"/>
                        <a:pt x="69824" y="492622"/>
                        <a:pt x="112300" y="466725"/>
                      </a:cubicBezTo>
                      <a:lnTo>
                        <a:pt x="923449" y="0"/>
                      </a:lnTo>
                      <a:lnTo>
                        <a:pt x="952024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8BC7068B-26AA-4DCB-C138-12F7B27F408B}"/>
                    </a:ext>
                  </a:extLst>
                </p:cNvPr>
                <p:cNvSpPr/>
                <p:nvPr/>
              </p:nvSpPr>
              <p:spPr>
                <a:xfrm>
                  <a:off x="9233942" y="4032731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55" y="509688"/>
                        <a:pt x="60584" y="542255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31CD17D5-2275-594D-DE16-A64E237ABD9D}"/>
                    </a:ext>
                  </a:extLst>
                </p:cNvPr>
                <p:cNvSpPr/>
                <p:nvPr/>
              </p:nvSpPr>
              <p:spPr>
                <a:xfrm>
                  <a:off x="9162696" y="3991583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90CCBB93-F0FC-81DB-3C92-4658458C19C7}"/>
                    </a:ext>
                  </a:extLst>
                </p:cNvPr>
                <p:cNvSpPr/>
                <p:nvPr/>
              </p:nvSpPr>
              <p:spPr>
                <a:xfrm>
                  <a:off x="9400344" y="3950530"/>
                  <a:ext cx="643604" cy="370712"/>
                </a:xfrm>
                <a:custGeom>
                  <a:avLst/>
                  <a:gdLst>
                    <a:gd name="connsiteX0" fmla="*/ 643604 w 643604"/>
                    <a:gd name="connsiteY0" fmla="*/ 16669 h 370712"/>
                    <a:gd name="connsiteX1" fmla="*/ 29051 w 643604"/>
                    <a:gd name="connsiteY1" fmla="*/ 370713 h 370712"/>
                    <a:gd name="connsiteX2" fmla="*/ 0 w 643604"/>
                    <a:gd name="connsiteY2" fmla="*/ 354044 h 370712"/>
                    <a:gd name="connsiteX3" fmla="*/ 614648 w 643604"/>
                    <a:gd name="connsiteY3" fmla="*/ 0 h 370712"/>
                    <a:gd name="connsiteX4" fmla="*/ 643604 w 643604"/>
                    <a:gd name="connsiteY4" fmla="*/ 16669 h 37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604" h="370712">
                      <a:moveTo>
                        <a:pt x="643604" y="16669"/>
                      </a:moveTo>
                      <a:lnTo>
                        <a:pt x="29051" y="370713"/>
                      </a:lnTo>
                      <a:lnTo>
                        <a:pt x="0" y="354044"/>
                      </a:lnTo>
                      <a:lnTo>
                        <a:pt x="614648" y="0"/>
                      </a:lnTo>
                      <a:lnTo>
                        <a:pt x="643604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E4E79C11-8146-21C3-3BEF-3EF9C3A8F0FE}"/>
                    </a:ext>
                  </a:extLst>
                </p:cNvPr>
                <p:cNvSpPr/>
                <p:nvPr/>
              </p:nvSpPr>
              <p:spPr>
                <a:xfrm>
                  <a:off x="9020297" y="3909383"/>
                  <a:ext cx="952404" cy="580453"/>
                </a:xfrm>
                <a:custGeom>
                  <a:avLst/>
                  <a:gdLst>
                    <a:gd name="connsiteX0" fmla="*/ 141351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776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351" y="483965"/>
                      </a:moveTo>
                      <a:cubicBezTo>
                        <a:pt x="98696" y="509689"/>
                        <a:pt x="60589" y="542292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43" y="525583"/>
                        <a:pt x="70145" y="493016"/>
                        <a:pt x="112776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DBC28DC9-DE0D-26B1-A622-BFCDF06392C7}"/>
                    </a:ext>
                  </a:extLst>
                </p:cNvPr>
                <p:cNvSpPr/>
                <p:nvPr/>
              </p:nvSpPr>
              <p:spPr>
                <a:xfrm>
                  <a:off x="8877993" y="3826896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4251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4251"/>
                      </a:moveTo>
                      <a:cubicBezTo>
                        <a:pt x="98652" y="509892"/>
                        <a:pt x="60579" y="542397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10" y="525586"/>
                        <a:pt x="70080" y="493019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2E749D04-4D24-9CCA-ACF8-232E67B54416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272A5060-AA47-C871-887D-27AE7B7F1CB8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9138EBD7-E929-2505-FB7C-AE516B56FCB8}"/>
                    </a:ext>
                  </a:extLst>
                </p:cNvPr>
                <p:cNvSpPr/>
                <p:nvPr/>
              </p:nvSpPr>
              <p:spPr>
                <a:xfrm>
                  <a:off x="9178697" y="3868330"/>
                  <a:ext cx="722852" cy="416433"/>
                </a:xfrm>
                <a:custGeom>
                  <a:avLst/>
                  <a:gdLst>
                    <a:gd name="connsiteX0" fmla="*/ 722852 w 722852"/>
                    <a:gd name="connsiteY0" fmla="*/ 16669 h 416433"/>
                    <a:gd name="connsiteX1" fmla="*/ 29051 w 722852"/>
                    <a:gd name="connsiteY1" fmla="*/ 416433 h 416433"/>
                    <a:gd name="connsiteX2" fmla="*/ 0 w 722852"/>
                    <a:gd name="connsiteY2" fmla="*/ 399669 h 416433"/>
                    <a:gd name="connsiteX3" fmla="*/ 693896 w 722852"/>
                    <a:gd name="connsiteY3" fmla="*/ 0 h 416433"/>
                    <a:gd name="connsiteX4" fmla="*/ 722852 w 722852"/>
                    <a:gd name="connsiteY4" fmla="*/ 16669 h 41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852" h="416433">
                      <a:moveTo>
                        <a:pt x="722852" y="16669"/>
                      </a:moveTo>
                      <a:lnTo>
                        <a:pt x="29051" y="416433"/>
                      </a:lnTo>
                      <a:lnTo>
                        <a:pt x="0" y="399669"/>
                      </a:lnTo>
                      <a:lnTo>
                        <a:pt x="693896" y="0"/>
                      </a:lnTo>
                      <a:lnTo>
                        <a:pt x="722852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E7387B07-26FE-5A1B-8B57-B6454375A910}"/>
                    </a:ext>
                  </a:extLst>
                </p:cNvPr>
                <p:cNvSpPr/>
                <p:nvPr/>
              </p:nvSpPr>
              <p:spPr>
                <a:xfrm>
                  <a:off x="8806746" y="3786605"/>
                  <a:ext cx="952404" cy="579881"/>
                </a:xfrm>
                <a:custGeom>
                  <a:avLst/>
                  <a:gdLst>
                    <a:gd name="connsiteX0" fmla="*/ 141256 w 952404"/>
                    <a:gd name="connsiteY0" fmla="*/ 483489 h 579881"/>
                    <a:gd name="connsiteX1" fmla="*/ 28575 w 952404"/>
                    <a:gd name="connsiteY1" fmla="*/ 579882 h 579881"/>
                    <a:gd name="connsiteX2" fmla="*/ 0 w 952404"/>
                    <a:gd name="connsiteY2" fmla="*/ 563213 h 579881"/>
                    <a:gd name="connsiteX3" fmla="*/ 112776 w 952404"/>
                    <a:gd name="connsiteY3" fmla="*/ 466725 h 579881"/>
                    <a:gd name="connsiteX4" fmla="*/ 923830 w 952404"/>
                    <a:gd name="connsiteY4" fmla="*/ 0 h 579881"/>
                    <a:gd name="connsiteX5" fmla="*/ 952405 w 952404"/>
                    <a:gd name="connsiteY5" fmla="*/ 16669 h 5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79881">
                      <a:moveTo>
                        <a:pt x="141256" y="483489"/>
                      </a:moveTo>
                      <a:cubicBezTo>
                        <a:pt x="98673" y="509237"/>
                        <a:pt x="60607" y="541801"/>
                        <a:pt x="28575" y="579882"/>
                      </a:cubicBezTo>
                      <a:lnTo>
                        <a:pt x="0" y="563213"/>
                      </a:lnTo>
                      <a:cubicBezTo>
                        <a:pt x="32014" y="525052"/>
                        <a:pt x="70121" y="492449"/>
                        <a:pt x="112776" y="466725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97D12DC6-E51F-E23A-47E0-AECD49B673EB}"/>
                    </a:ext>
                  </a:extLst>
                </p:cNvPr>
                <p:cNvSpPr/>
                <p:nvPr/>
              </p:nvSpPr>
              <p:spPr>
                <a:xfrm>
                  <a:off x="10932441" y="4517363"/>
                  <a:ext cx="208407" cy="122586"/>
                </a:xfrm>
                <a:custGeom>
                  <a:avLst/>
                  <a:gdLst>
                    <a:gd name="connsiteX0" fmla="*/ 208407 w 208407"/>
                    <a:gd name="connsiteY0" fmla="*/ 10668 h 122586"/>
                    <a:gd name="connsiteX1" fmla="*/ 204216 w 208407"/>
                    <a:gd name="connsiteY1" fmla="*/ 0 h 122586"/>
                    <a:gd name="connsiteX2" fmla="*/ 0 w 208407"/>
                    <a:gd name="connsiteY2" fmla="*/ 122587 h 122586"/>
                    <a:gd name="connsiteX3" fmla="*/ 208407 w 208407"/>
                    <a:gd name="connsiteY3" fmla="*/ 10668 h 12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407" h="122586">
                      <a:moveTo>
                        <a:pt x="208407" y="10668"/>
                      </a:moveTo>
                      <a:lnTo>
                        <a:pt x="204216" y="0"/>
                      </a:lnTo>
                      <a:lnTo>
                        <a:pt x="0" y="122587"/>
                      </a:lnTo>
                      <a:lnTo>
                        <a:pt x="208407" y="1066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A55ABCE1-F744-4BC4-6175-75AD62E6BB4A}"/>
                    </a:ext>
                  </a:extLst>
                </p:cNvPr>
                <p:cNvSpPr/>
                <p:nvPr/>
              </p:nvSpPr>
              <p:spPr>
                <a:xfrm>
                  <a:off x="10805949" y="4565750"/>
                  <a:ext cx="352996" cy="206787"/>
                </a:xfrm>
                <a:custGeom>
                  <a:avLst/>
                  <a:gdLst>
                    <a:gd name="connsiteX0" fmla="*/ 349472 w 352996"/>
                    <a:gd name="connsiteY0" fmla="*/ 0 h 206787"/>
                    <a:gd name="connsiteX1" fmla="*/ 0 w 352996"/>
                    <a:gd name="connsiteY1" fmla="*/ 206788 h 206787"/>
                    <a:gd name="connsiteX2" fmla="*/ 352996 w 352996"/>
                    <a:gd name="connsiteY2" fmla="*/ 8954 h 206787"/>
                    <a:gd name="connsiteX3" fmla="*/ 349472 w 352996"/>
                    <a:gd name="connsiteY3" fmla="*/ 0 h 20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996" h="206787">
                      <a:moveTo>
                        <a:pt x="349472" y="0"/>
                      </a:moveTo>
                      <a:lnTo>
                        <a:pt x="0" y="206788"/>
                      </a:lnTo>
                      <a:lnTo>
                        <a:pt x="352996" y="8954"/>
                      </a:lnTo>
                      <a:lnTo>
                        <a:pt x="34947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DE1C5B17-6987-376C-F898-5AB3889B746D}"/>
                    </a:ext>
                  </a:extLst>
                </p:cNvPr>
                <p:cNvSpPr/>
                <p:nvPr/>
              </p:nvSpPr>
              <p:spPr>
                <a:xfrm>
                  <a:off x="7858151" y="4345305"/>
                  <a:ext cx="2097595" cy="822615"/>
                </a:xfrm>
                <a:custGeom>
                  <a:avLst/>
                  <a:gdLst>
                    <a:gd name="connsiteX0" fmla="*/ 0 w 2097595"/>
                    <a:gd name="connsiteY0" fmla="*/ 235400 h 822615"/>
                    <a:gd name="connsiteX1" fmla="*/ 520732 w 2097595"/>
                    <a:gd name="connsiteY1" fmla="*/ 9181 h 822615"/>
                    <a:gd name="connsiteX2" fmla="*/ 714661 w 2097595"/>
                    <a:gd name="connsiteY2" fmla="*/ 24230 h 822615"/>
                    <a:gd name="connsiteX3" fmla="*/ 714661 w 2097595"/>
                    <a:gd name="connsiteY3" fmla="*/ 24230 h 822615"/>
                    <a:gd name="connsiteX4" fmla="*/ 2097596 w 2097595"/>
                    <a:gd name="connsiteY4" fmla="*/ 822616 h 822615"/>
                    <a:gd name="connsiteX5" fmla="*/ 1956911 w 2097595"/>
                    <a:gd name="connsiteY5" fmla="*/ 802232 h 822615"/>
                    <a:gd name="connsiteX6" fmla="*/ 830390 w 2097595"/>
                    <a:gd name="connsiteY6" fmla="*/ 242162 h 822615"/>
                    <a:gd name="connsiteX7" fmla="*/ 0 w 2097595"/>
                    <a:gd name="connsiteY7" fmla="*/ 235400 h 822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7595" h="822615">
                      <a:moveTo>
                        <a:pt x="0" y="235400"/>
                      </a:moveTo>
                      <a:cubicBezTo>
                        <a:pt x="171450" y="145103"/>
                        <a:pt x="400050" y="32517"/>
                        <a:pt x="520732" y="9181"/>
                      </a:cubicBezTo>
                      <a:cubicBezTo>
                        <a:pt x="618363" y="-9869"/>
                        <a:pt x="678180" y="3466"/>
                        <a:pt x="714661" y="24230"/>
                      </a:cubicBezTo>
                      <a:lnTo>
                        <a:pt x="714661" y="24230"/>
                      </a:lnTo>
                      <a:lnTo>
                        <a:pt x="2097596" y="822616"/>
                      </a:lnTo>
                      <a:cubicBezTo>
                        <a:pt x="2066258" y="804614"/>
                        <a:pt x="2020919" y="794898"/>
                        <a:pt x="1956911" y="802232"/>
                      </a:cubicBezTo>
                      <a:cubicBezTo>
                        <a:pt x="1956911" y="802232"/>
                        <a:pt x="1272445" y="384752"/>
                        <a:pt x="830390" y="242162"/>
                      </a:cubicBezTo>
                      <a:cubicBezTo>
                        <a:pt x="388334" y="99573"/>
                        <a:pt x="0" y="235400"/>
                        <a:pt x="0" y="235400"/>
                      </a:cubicBezTo>
                      <a:close/>
                    </a:path>
                  </a:pathLst>
                </a:custGeom>
                <a:solidFill>
                  <a:srgbClr val="000000">
                    <a:alpha val="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D2DFF472-2EFD-AF27-E0E8-97022BE5FB34}"/>
                  </a:ext>
                </a:extLst>
              </p:cNvPr>
              <p:cNvSpPr/>
              <p:nvPr/>
            </p:nvSpPr>
            <p:spPr>
              <a:xfrm>
                <a:off x="9888310" y="5307272"/>
                <a:ext cx="188880" cy="138683"/>
              </a:xfrm>
              <a:custGeom>
                <a:avLst/>
                <a:gdLst>
                  <a:gd name="connsiteX0" fmla="*/ 128206 w 188880"/>
                  <a:gd name="connsiteY0" fmla="*/ 0 h 138683"/>
                  <a:gd name="connsiteX1" fmla="*/ 0 w 188880"/>
                  <a:gd name="connsiteY1" fmla="*/ 138684 h 138683"/>
                  <a:gd name="connsiteX2" fmla="*/ 188881 w 188880"/>
                  <a:gd name="connsiteY2" fmla="*/ 29337 h 138683"/>
                  <a:gd name="connsiteX3" fmla="*/ 128206 w 188880"/>
                  <a:gd name="connsiteY3" fmla="*/ 0 h 1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80" h="138683">
                    <a:moveTo>
                      <a:pt x="128206" y="0"/>
                    </a:moveTo>
                    <a:lnTo>
                      <a:pt x="0" y="138684"/>
                    </a:lnTo>
                    <a:lnTo>
                      <a:pt x="188881" y="29337"/>
                    </a:lnTo>
                    <a:lnTo>
                      <a:pt x="12820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A5AE5AFC-D572-1C07-33D4-24C8F67F8828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9D409289-D536-ACF8-8A80-9B75606DA94D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10">
              <a:extLst>
                <a:ext uri="{FF2B5EF4-FFF2-40B4-BE49-F238E27FC236}">
                  <a16:creationId xmlns:a16="http://schemas.microsoft.com/office/drawing/2014/main" id="{C1C64A1C-01AE-46F5-25BC-F3F9645BCC82}"/>
                </a:ext>
              </a:extLst>
            </p:cNvPr>
            <p:cNvGrpSpPr/>
            <p:nvPr/>
          </p:nvGrpSpPr>
          <p:grpSpPr>
            <a:xfrm>
              <a:off x="8377169" y="2885064"/>
              <a:ext cx="1744122" cy="1138237"/>
              <a:chOff x="8377169" y="2885064"/>
              <a:chExt cx="1744122" cy="1138237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6C59D69-1B57-9D87-8173-64BBA8D1479F}"/>
                  </a:ext>
                </a:extLst>
              </p:cNvPr>
              <p:cNvSpPr/>
              <p:nvPr/>
            </p:nvSpPr>
            <p:spPr>
              <a:xfrm>
                <a:off x="8650822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773C910-5023-EC8F-0BD9-F82931B817AC}"/>
                  </a:ext>
                </a:extLst>
              </p:cNvPr>
              <p:cNvSpPr/>
              <p:nvPr/>
            </p:nvSpPr>
            <p:spPr>
              <a:xfrm>
                <a:off x="8705210" y="3090233"/>
                <a:ext cx="5143" cy="39719"/>
              </a:xfrm>
              <a:custGeom>
                <a:avLst/>
                <a:gdLst>
                  <a:gd name="connsiteX0" fmla="*/ 0 w 5143"/>
                  <a:gd name="connsiteY0" fmla="*/ 39719 h 39719"/>
                  <a:gd name="connsiteX1" fmla="*/ 0 w 5143"/>
                  <a:gd name="connsiteY1" fmla="*/ 0 h 39719"/>
                  <a:gd name="connsiteX2" fmla="*/ 5143 w 5143"/>
                  <a:gd name="connsiteY2" fmla="*/ 0 h 39719"/>
                  <a:gd name="connsiteX3" fmla="*/ 5143 w 5143"/>
                  <a:gd name="connsiteY3" fmla="*/ 39719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" h="39719">
                    <a:moveTo>
                      <a:pt x="0" y="39719"/>
                    </a:moveTo>
                    <a:lnTo>
                      <a:pt x="0" y="0"/>
                    </a:lnTo>
                    <a:lnTo>
                      <a:pt x="5143" y="0"/>
                    </a:lnTo>
                    <a:lnTo>
                      <a:pt x="5143" y="39719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52F0421-B3CB-7B75-804E-D7F0F5FEA61B}"/>
                  </a:ext>
                </a:extLst>
              </p:cNvPr>
              <p:cNvSpPr/>
              <p:nvPr/>
            </p:nvSpPr>
            <p:spPr>
              <a:xfrm>
                <a:off x="8730427" y="3096995"/>
                <a:ext cx="31171" cy="59817"/>
              </a:xfrm>
              <a:custGeom>
                <a:avLst/>
                <a:gdLst>
                  <a:gd name="connsiteX0" fmla="*/ 14121 w 31171"/>
                  <a:gd name="connsiteY0" fmla="*/ 59817 h 59817"/>
                  <a:gd name="connsiteX1" fmla="*/ 5263 w 31171"/>
                  <a:gd name="connsiteY1" fmla="*/ 55531 h 59817"/>
                  <a:gd name="connsiteX2" fmla="*/ 120 w 31171"/>
                  <a:gd name="connsiteY2" fmla="*/ 38100 h 59817"/>
                  <a:gd name="connsiteX3" fmla="*/ 5930 w 31171"/>
                  <a:gd name="connsiteY3" fmla="*/ 22289 h 59817"/>
                  <a:gd name="connsiteX4" fmla="*/ 23662 w 31171"/>
                  <a:gd name="connsiteY4" fmla="*/ 20971 h 59817"/>
                  <a:gd name="connsiteX5" fmla="*/ 24980 w 31171"/>
                  <a:gd name="connsiteY5" fmla="*/ 22289 h 59817"/>
                  <a:gd name="connsiteX6" fmla="*/ 24980 w 31171"/>
                  <a:gd name="connsiteY6" fmla="*/ 0 h 59817"/>
                  <a:gd name="connsiteX7" fmla="*/ 31171 w 31171"/>
                  <a:gd name="connsiteY7" fmla="*/ 0 h 59817"/>
                  <a:gd name="connsiteX8" fmla="*/ 31171 w 31171"/>
                  <a:gd name="connsiteY8" fmla="*/ 59531 h 59817"/>
                  <a:gd name="connsiteX9" fmla="*/ 24980 w 31171"/>
                  <a:gd name="connsiteY9" fmla="*/ 59531 h 59817"/>
                  <a:gd name="connsiteX10" fmla="*/ 24980 w 31171"/>
                  <a:gd name="connsiteY10" fmla="*/ 53435 h 59817"/>
                  <a:gd name="connsiteX11" fmla="*/ 14121 w 31171"/>
                  <a:gd name="connsiteY11" fmla="*/ 59817 h 59817"/>
                  <a:gd name="connsiteX12" fmla="*/ 10788 w 31171"/>
                  <a:gd name="connsiteY12" fmla="*/ 25908 h 59817"/>
                  <a:gd name="connsiteX13" fmla="*/ 6787 w 31171"/>
                  <a:gd name="connsiteY13" fmla="*/ 38767 h 59817"/>
                  <a:gd name="connsiteX14" fmla="*/ 10121 w 31171"/>
                  <a:gd name="connsiteY14" fmla="*/ 52197 h 59817"/>
                  <a:gd name="connsiteX15" fmla="*/ 15646 w 31171"/>
                  <a:gd name="connsiteY15" fmla="*/ 54293 h 59817"/>
                  <a:gd name="connsiteX16" fmla="*/ 21170 w 31171"/>
                  <a:gd name="connsiteY16" fmla="*/ 51530 h 59817"/>
                  <a:gd name="connsiteX17" fmla="*/ 25075 w 31171"/>
                  <a:gd name="connsiteY17" fmla="*/ 38100 h 59817"/>
                  <a:gd name="connsiteX18" fmla="*/ 21170 w 31171"/>
                  <a:gd name="connsiteY18" fmla="*/ 25622 h 59817"/>
                  <a:gd name="connsiteX19" fmla="*/ 15931 w 31171"/>
                  <a:gd name="connsiteY19" fmla="*/ 23432 h 59817"/>
                  <a:gd name="connsiteX20" fmla="*/ 10788 w 31171"/>
                  <a:gd name="connsiteY20" fmla="*/ 25908 h 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171" h="59817">
                    <a:moveTo>
                      <a:pt x="14121" y="59817"/>
                    </a:moveTo>
                    <a:cubicBezTo>
                      <a:pt x="10709" y="59651"/>
                      <a:pt x="7511" y="58104"/>
                      <a:pt x="5263" y="55531"/>
                    </a:cubicBezTo>
                    <a:cubicBezTo>
                      <a:pt x="1340" y="50615"/>
                      <a:pt x="-506" y="44359"/>
                      <a:pt x="120" y="38100"/>
                    </a:cubicBezTo>
                    <a:cubicBezTo>
                      <a:pt x="-217" y="32252"/>
                      <a:pt x="1887" y="26527"/>
                      <a:pt x="5930" y="22289"/>
                    </a:cubicBezTo>
                    <a:cubicBezTo>
                      <a:pt x="10463" y="17028"/>
                      <a:pt x="18401" y="16438"/>
                      <a:pt x="23662" y="20971"/>
                    </a:cubicBezTo>
                    <a:cubicBezTo>
                      <a:pt x="24133" y="21377"/>
                      <a:pt x="24574" y="21817"/>
                      <a:pt x="24980" y="22289"/>
                    </a:cubicBezTo>
                    <a:lnTo>
                      <a:pt x="24980" y="0"/>
                    </a:lnTo>
                    <a:lnTo>
                      <a:pt x="31171" y="0"/>
                    </a:lnTo>
                    <a:lnTo>
                      <a:pt x="31171" y="59531"/>
                    </a:lnTo>
                    <a:lnTo>
                      <a:pt x="24980" y="59531"/>
                    </a:lnTo>
                    <a:lnTo>
                      <a:pt x="24980" y="53435"/>
                    </a:lnTo>
                    <a:cubicBezTo>
                      <a:pt x="22565" y="57151"/>
                      <a:pt x="18543" y="59515"/>
                      <a:pt x="14121" y="59817"/>
                    </a:cubicBezTo>
                    <a:close/>
                    <a:moveTo>
                      <a:pt x="10788" y="25908"/>
                    </a:moveTo>
                    <a:cubicBezTo>
                      <a:pt x="7804" y="29496"/>
                      <a:pt x="6366" y="34120"/>
                      <a:pt x="6787" y="38767"/>
                    </a:cubicBezTo>
                    <a:cubicBezTo>
                      <a:pt x="6257" y="43498"/>
                      <a:pt x="7440" y="48263"/>
                      <a:pt x="10121" y="52197"/>
                    </a:cubicBezTo>
                    <a:cubicBezTo>
                      <a:pt x="11600" y="53620"/>
                      <a:pt x="13595" y="54377"/>
                      <a:pt x="15646" y="54293"/>
                    </a:cubicBezTo>
                    <a:cubicBezTo>
                      <a:pt x="17780" y="54138"/>
                      <a:pt x="19766" y="53145"/>
                      <a:pt x="21170" y="51530"/>
                    </a:cubicBezTo>
                    <a:cubicBezTo>
                      <a:pt x="24128" y="47711"/>
                      <a:pt x="25524" y="42910"/>
                      <a:pt x="25075" y="38100"/>
                    </a:cubicBezTo>
                    <a:cubicBezTo>
                      <a:pt x="25494" y="33586"/>
                      <a:pt x="24088" y="29092"/>
                      <a:pt x="21170" y="25622"/>
                    </a:cubicBezTo>
                    <a:cubicBezTo>
                      <a:pt x="19802" y="24200"/>
                      <a:pt x="17905" y="23407"/>
                      <a:pt x="15931" y="23432"/>
                    </a:cubicBezTo>
                    <a:cubicBezTo>
                      <a:pt x="13953" y="23529"/>
                      <a:pt x="12098" y="24422"/>
                      <a:pt x="10788" y="2590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D11548D-40C4-86C3-D62A-E4699F28433B}"/>
                  </a:ext>
                </a:extLst>
              </p:cNvPr>
              <p:cNvSpPr/>
              <p:nvPr/>
            </p:nvSpPr>
            <p:spPr>
              <a:xfrm>
                <a:off x="8779695" y="3114998"/>
                <a:ext cx="12763" cy="41528"/>
              </a:xfrm>
              <a:custGeom>
                <a:avLst/>
                <a:gdLst>
                  <a:gd name="connsiteX0" fmla="*/ 12763 w 12763"/>
                  <a:gd name="connsiteY0" fmla="*/ 0 h 41528"/>
                  <a:gd name="connsiteX1" fmla="*/ 12763 w 12763"/>
                  <a:gd name="connsiteY1" fmla="*/ 5810 h 41528"/>
                  <a:gd name="connsiteX2" fmla="*/ 9430 w 12763"/>
                  <a:gd name="connsiteY2" fmla="*/ 5810 h 41528"/>
                  <a:gd name="connsiteX3" fmla="*/ 9430 w 12763"/>
                  <a:gd name="connsiteY3" fmla="*/ 35719 h 41528"/>
                  <a:gd name="connsiteX4" fmla="*/ 12763 w 12763"/>
                  <a:gd name="connsiteY4" fmla="*/ 35719 h 41528"/>
                  <a:gd name="connsiteX5" fmla="*/ 12763 w 12763"/>
                  <a:gd name="connsiteY5" fmla="*/ 41529 h 41528"/>
                  <a:gd name="connsiteX6" fmla="*/ 0 w 12763"/>
                  <a:gd name="connsiteY6" fmla="*/ 41529 h 41528"/>
                  <a:gd name="connsiteX7" fmla="*/ 0 w 12763"/>
                  <a:gd name="connsiteY7" fmla="*/ 35719 h 41528"/>
                  <a:gd name="connsiteX8" fmla="*/ 3334 w 12763"/>
                  <a:gd name="connsiteY8" fmla="*/ 35719 h 41528"/>
                  <a:gd name="connsiteX9" fmla="*/ 3334 w 12763"/>
                  <a:gd name="connsiteY9" fmla="*/ 5810 h 41528"/>
                  <a:gd name="connsiteX10" fmla="*/ 0 w 12763"/>
                  <a:gd name="connsiteY10" fmla="*/ 5810 h 41528"/>
                  <a:gd name="connsiteX11" fmla="*/ 0 w 12763"/>
                  <a:gd name="connsiteY11" fmla="*/ 0 h 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63" h="41528">
                    <a:moveTo>
                      <a:pt x="12763" y="0"/>
                    </a:moveTo>
                    <a:lnTo>
                      <a:pt x="12763" y="5810"/>
                    </a:lnTo>
                    <a:lnTo>
                      <a:pt x="9430" y="5810"/>
                    </a:lnTo>
                    <a:lnTo>
                      <a:pt x="9430" y="35719"/>
                    </a:lnTo>
                    <a:lnTo>
                      <a:pt x="12763" y="35719"/>
                    </a:lnTo>
                    <a:lnTo>
                      <a:pt x="12763" y="41529"/>
                    </a:lnTo>
                    <a:lnTo>
                      <a:pt x="0" y="41529"/>
                    </a:lnTo>
                    <a:lnTo>
                      <a:pt x="0" y="35719"/>
                    </a:lnTo>
                    <a:lnTo>
                      <a:pt x="3334" y="35719"/>
                    </a:lnTo>
                    <a:lnTo>
                      <a:pt x="3334" y="5810"/>
                    </a:lnTo>
                    <a:lnTo>
                      <a:pt x="0" y="5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37CEDED-FB02-AAD6-A2D2-CF647A7BC79D}"/>
                  </a:ext>
                </a:extLst>
              </p:cNvPr>
              <p:cNvSpPr/>
              <p:nvPr/>
            </p:nvSpPr>
            <p:spPr>
              <a:xfrm>
                <a:off x="8810461" y="3097281"/>
                <a:ext cx="31146" cy="59531"/>
              </a:xfrm>
              <a:custGeom>
                <a:avLst/>
                <a:gdLst>
                  <a:gd name="connsiteX0" fmla="*/ 12859 w 31146"/>
                  <a:gd name="connsiteY0" fmla="*/ 37243 h 59531"/>
                  <a:gd name="connsiteX1" fmla="*/ 6096 w 31146"/>
                  <a:gd name="connsiteY1" fmla="*/ 44863 h 59531"/>
                  <a:gd name="connsiteX2" fmla="*/ 6096 w 31146"/>
                  <a:gd name="connsiteY2" fmla="*/ 59531 h 59531"/>
                  <a:gd name="connsiteX3" fmla="*/ 0 w 31146"/>
                  <a:gd name="connsiteY3" fmla="*/ 59531 h 59531"/>
                  <a:gd name="connsiteX4" fmla="*/ 0 w 31146"/>
                  <a:gd name="connsiteY4" fmla="*/ 0 h 59531"/>
                  <a:gd name="connsiteX5" fmla="*/ 6096 w 31146"/>
                  <a:gd name="connsiteY5" fmla="*/ 0 h 59531"/>
                  <a:gd name="connsiteX6" fmla="*/ 6096 w 31146"/>
                  <a:gd name="connsiteY6" fmla="*/ 36576 h 59531"/>
                  <a:gd name="connsiteX7" fmla="*/ 21431 w 31146"/>
                  <a:gd name="connsiteY7" fmla="*/ 17526 h 59531"/>
                  <a:gd name="connsiteX8" fmla="*/ 29051 w 31146"/>
                  <a:gd name="connsiteY8" fmla="*/ 17526 h 59531"/>
                  <a:gd name="connsiteX9" fmla="*/ 17145 w 31146"/>
                  <a:gd name="connsiteY9" fmla="*/ 32099 h 59531"/>
                  <a:gd name="connsiteX10" fmla="*/ 31147 w 31146"/>
                  <a:gd name="connsiteY10" fmla="*/ 59341 h 59531"/>
                  <a:gd name="connsiteX11" fmla="*/ 24098 w 31146"/>
                  <a:gd name="connsiteY11" fmla="*/ 59341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146" h="59531">
                    <a:moveTo>
                      <a:pt x="12859" y="37243"/>
                    </a:moveTo>
                    <a:lnTo>
                      <a:pt x="6096" y="44863"/>
                    </a:lnTo>
                    <a:lnTo>
                      <a:pt x="6096" y="59531"/>
                    </a:lnTo>
                    <a:lnTo>
                      <a:pt x="0" y="59531"/>
                    </a:lnTo>
                    <a:lnTo>
                      <a:pt x="0" y="0"/>
                    </a:lnTo>
                    <a:lnTo>
                      <a:pt x="6096" y="0"/>
                    </a:lnTo>
                    <a:lnTo>
                      <a:pt x="6096" y="36576"/>
                    </a:lnTo>
                    <a:lnTo>
                      <a:pt x="21431" y="17526"/>
                    </a:lnTo>
                    <a:lnTo>
                      <a:pt x="29051" y="17526"/>
                    </a:lnTo>
                    <a:lnTo>
                      <a:pt x="17145" y="32099"/>
                    </a:lnTo>
                    <a:lnTo>
                      <a:pt x="31147" y="59341"/>
                    </a:lnTo>
                    <a:lnTo>
                      <a:pt x="24098" y="5934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104C88E-83D4-2412-76E6-F7258BFA1C68}"/>
                  </a:ext>
                </a:extLst>
              </p:cNvPr>
              <p:cNvSpPr/>
              <p:nvPr/>
            </p:nvSpPr>
            <p:spPr>
              <a:xfrm>
                <a:off x="8845567" y="3097252"/>
                <a:ext cx="37284" cy="69979"/>
              </a:xfrm>
              <a:custGeom>
                <a:avLst/>
                <a:gdLst>
                  <a:gd name="connsiteX0" fmla="*/ 19568 w 37284"/>
                  <a:gd name="connsiteY0" fmla="*/ 3077 h 69979"/>
                  <a:gd name="connsiteX1" fmla="*/ 27855 w 37284"/>
                  <a:gd name="connsiteY1" fmla="*/ 29 h 69979"/>
                  <a:gd name="connsiteX2" fmla="*/ 34522 w 37284"/>
                  <a:gd name="connsiteY2" fmla="*/ 2792 h 69979"/>
                  <a:gd name="connsiteX3" fmla="*/ 37284 w 37284"/>
                  <a:gd name="connsiteY3" fmla="*/ 10412 h 69979"/>
                  <a:gd name="connsiteX4" fmla="*/ 30903 w 37284"/>
                  <a:gd name="connsiteY4" fmla="*/ 10412 h 69979"/>
                  <a:gd name="connsiteX5" fmla="*/ 29664 w 37284"/>
                  <a:gd name="connsiteY5" fmla="*/ 6697 h 69979"/>
                  <a:gd name="connsiteX6" fmla="*/ 27188 w 37284"/>
                  <a:gd name="connsiteY6" fmla="*/ 5840 h 69979"/>
                  <a:gd name="connsiteX7" fmla="*/ 23854 w 37284"/>
                  <a:gd name="connsiteY7" fmla="*/ 7364 h 69979"/>
                  <a:gd name="connsiteX8" fmla="*/ 22330 w 37284"/>
                  <a:gd name="connsiteY8" fmla="*/ 13460 h 69979"/>
                  <a:gd name="connsiteX9" fmla="*/ 20806 w 37284"/>
                  <a:gd name="connsiteY9" fmla="*/ 55274 h 69979"/>
                  <a:gd name="connsiteX10" fmla="*/ 17758 w 37284"/>
                  <a:gd name="connsiteY10" fmla="*/ 66228 h 69979"/>
                  <a:gd name="connsiteX11" fmla="*/ 9757 w 37284"/>
                  <a:gd name="connsiteY11" fmla="*/ 69943 h 69979"/>
                  <a:gd name="connsiteX12" fmla="*/ 2804 w 37284"/>
                  <a:gd name="connsiteY12" fmla="*/ 67752 h 69979"/>
                  <a:gd name="connsiteX13" fmla="*/ 42 w 37284"/>
                  <a:gd name="connsiteY13" fmla="*/ 59561 h 69979"/>
                  <a:gd name="connsiteX14" fmla="*/ 6138 w 37284"/>
                  <a:gd name="connsiteY14" fmla="*/ 59561 h 69979"/>
                  <a:gd name="connsiteX15" fmla="*/ 7376 w 37284"/>
                  <a:gd name="connsiteY15" fmla="*/ 62895 h 69979"/>
                  <a:gd name="connsiteX16" fmla="*/ 9471 w 37284"/>
                  <a:gd name="connsiteY16" fmla="*/ 63847 h 69979"/>
                  <a:gd name="connsiteX17" fmla="*/ 12805 w 37284"/>
                  <a:gd name="connsiteY17" fmla="*/ 62323 h 69979"/>
                  <a:gd name="connsiteX18" fmla="*/ 14996 w 37284"/>
                  <a:gd name="connsiteY18" fmla="*/ 54989 h 69979"/>
                  <a:gd name="connsiteX19" fmla="*/ 15948 w 37284"/>
                  <a:gd name="connsiteY19" fmla="*/ 14031 h 69979"/>
                  <a:gd name="connsiteX20" fmla="*/ 19568 w 37284"/>
                  <a:gd name="connsiteY20" fmla="*/ 3077 h 6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84" h="69979">
                    <a:moveTo>
                      <a:pt x="19568" y="3077"/>
                    </a:moveTo>
                    <a:cubicBezTo>
                      <a:pt x="21760" y="912"/>
                      <a:pt x="24782" y="-199"/>
                      <a:pt x="27855" y="29"/>
                    </a:cubicBezTo>
                    <a:cubicBezTo>
                      <a:pt x="30382" y="-117"/>
                      <a:pt x="32838" y="901"/>
                      <a:pt x="34522" y="2792"/>
                    </a:cubicBezTo>
                    <a:cubicBezTo>
                      <a:pt x="36164" y="5009"/>
                      <a:pt x="37124" y="7657"/>
                      <a:pt x="37284" y="10412"/>
                    </a:cubicBezTo>
                    <a:lnTo>
                      <a:pt x="30903" y="10412"/>
                    </a:lnTo>
                    <a:cubicBezTo>
                      <a:pt x="30752" y="9101"/>
                      <a:pt x="30330" y="7836"/>
                      <a:pt x="29664" y="6697"/>
                    </a:cubicBezTo>
                    <a:cubicBezTo>
                      <a:pt x="28980" y="6104"/>
                      <a:pt x="28093" y="5796"/>
                      <a:pt x="27188" y="5840"/>
                    </a:cubicBezTo>
                    <a:cubicBezTo>
                      <a:pt x="25892" y="5762"/>
                      <a:pt x="24643" y="6333"/>
                      <a:pt x="23854" y="7364"/>
                    </a:cubicBezTo>
                    <a:cubicBezTo>
                      <a:pt x="22767" y="9206"/>
                      <a:pt x="22237" y="11323"/>
                      <a:pt x="22330" y="13460"/>
                    </a:cubicBezTo>
                    <a:lnTo>
                      <a:pt x="20806" y="55274"/>
                    </a:lnTo>
                    <a:cubicBezTo>
                      <a:pt x="21014" y="59161"/>
                      <a:pt x="19944" y="63008"/>
                      <a:pt x="17758" y="66228"/>
                    </a:cubicBezTo>
                    <a:cubicBezTo>
                      <a:pt x="15860" y="68701"/>
                      <a:pt x="12871" y="70089"/>
                      <a:pt x="9757" y="69943"/>
                    </a:cubicBezTo>
                    <a:cubicBezTo>
                      <a:pt x="7241" y="70164"/>
                      <a:pt x="4739" y="69376"/>
                      <a:pt x="2804" y="67752"/>
                    </a:cubicBezTo>
                    <a:cubicBezTo>
                      <a:pt x="779" y="65528"/>
                      <a:pt x="-223" y="62557"/>
                      <a:pt x="42" y="59561"/>
                    </a:cubicBezTo>
                    <a:lnTo>
                      <a:pt x="6138" y="59561"/>
                    </a:lnTo>
                    <a:cubicBezTo>
                      <a:pt x="6061" y="60797"/>
                      <a:pt x="6510" y="62008"/>
                      <a:pt x="7376" y="62895"/>
                    </a:cubicBezTo>
                    <a:cubicBezTo>
                      <a:pt x="7875" y="63537"/>
                      <a:pt x="8659" y="63893"/>
                      <a:pt x="9471" y="63847"/>
                    </a:cubicBezTo>
                    <a:cubicBezTo>
                      <a:pt x="10742" y="63804"/>
                      <a:pt x="11942" y="63256"/>
                      <a:pt x="12805" y="62323"/>
                    </a:cubicBezTo>
                    <a:cubicBezTo>
                      <a:pt x="14292" y="60171"/>
                      <a:pt x="15059" y="57604"/>
                      <a:pt x="14996" y="54989"/>
                    </a:cubicBezTo>
                    <a:lnTo>
                      <a:pt x="15948" y="14031"/>
                    </a:lnTo>
                    <a:cubicBezTo>
                      <a:pt x="16150" y="10121"/>
                      <a:pt x="17400" y="6338"/>
                      <a:pt x="19568" y="307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C434871-0D69-B92A-3959-FDB7DBE381C9}"/>
                  </a:ext>
                </a:extLst>
              </p:cNvPr>
              <p:cNvSpPr/>
              <p:nvPr/>
            </p:nvSpPr>
            <p:spPr>
              <a:xfrm>
                <a:off x="8887373" y="3114982"/>
                <a:ext cx="31284" cy="41832"/>
              </a:xfrm>
              <a:custGeom>
                <a:avLst/>
                <a:gdLst>
                  <a:gd name="connsiteX0" fmla="*/ 24434 w 31284"/>
                  <a:gd name="connsiteY0" fmla="*/ 20780 h 41832"/>
                  <a:gd name="connsiteX1" fmla="*/ 20814 w 31284"/>
                  <a:gd name="connsiteY1" fmla="*/ 7922 h 41832"/>
                  <a:gd name="connsiteX2" fmla="*/ 14718 w 31284"/>
                  <a:gd name="connsiteY2" fmla="*/ 5826 h 41832"/>
                  <a:gd name="connsiteX3" fmla="*/ 9194 w 31284"/>
                  <a:gd name="connsiteY3" fmla="*/ 7922 h 41832"/>
                  <a:gd name="connsiteX4" fmla="*/ 7098 w 31284"/>
                  <a:gd name="connsiteY4" fmla="*/ 14303 h 41832"/>
                  <a:gd name="connsiteX5" fmla="*/ 50 w 31284"/>
                  <a:gd name="connsiteY5" fmla="*/ 14304 h 41832"/>
                  <a:gd name="connsiteX6" fmla="*/ 4622 w 31284"/>
                  <a:gd name="connsiteY6" fmla="*/ 3921 h 41832"/>
                  <a:gd name="connsiteX7" fmla="*/ 14718 w 31284"/>
                  <a:gd name="connsiteY7" fmla="*/ 16 h 41832"/>
                  <a:gd name="connsiteX8" fmla="*/ 25386 w 31284"/>
                  <a:gd name="connsiteY8" fmla="*/ 3921 h 41832"/>
                  <a:gd name="connsiteX9" fmla="*/ 31197 w 31284"/>
                  <a:gd name="connsiteY9" fmla="*/ 20781 h 41832"/>
                  <a:gd name="connsiteX10" fmla="*/ 25958 w 31284"/>
                  <a:gd name="connsiteY10" fmla="*/ 37259 h 41832"/>
                  <a:gd name="connsiteX11" fmla="*/ 15004 w 31284"/>
                  <a:gd name="connsiteY11" fmla="*/ 41831 h 41832"/>
                  <a:gd name="connsiteX12" fmla="*/ 5479 w 31284"/>
                  <a:gd name="connsiteY12" fmla="*/ 38116 h 41832"/>
                  <a:gd name="connsiteX13" fmla="*/ 240 w 31284"/>
                  <a:gd name="connsiteY13" fmla="*/ 20780 h 41832"/>
                  <a:gd name="connsiteX14" fmla="*/ 7384 w 31284"/>
                  <a:gd name="connsiteY14" fmla="*/ 25638 h 41832"/>
                  <a:gd name="connsiteX15" fmla="*/ 10146 w 31284"/>
                  <a:gd name="connsiteY15" fmla="*/ 34496 h 41832"/>
                  <a:gd name="connsiteX16" fmla="*/ 15576 w 31284"/>
                  <a:gd name="connsiteY16" fmla="*/ 36592 h 41832"/>
                  <a:gd name="connsiteX17" fmla="*/ 21386 w 31284"/>
                  <a:gd name="connsiteY17" fmla="*/ 33544 h 41832"/>
                  <a:gd name="connsiteX18" fmla="*/ 24434 w 31284"/>
                  <a:gd name="connsiteY18" fmla="*/ 25638 h 4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84" h="41832">
                    <a:moveTo>
                      <a:pt x="24434" y="20780"/>
                    </a:moveTo>
                    <a:cubicBezTo>
                      <a:pt x="24434" y="14018"/>
                      <a:pt x="23291" y="9731"/>
                      <a:pt x="20814" y="7922"/>
                    </a:cubicBezTo>
                    <a:cubicBezTo>
                      <a:pt x="19154" y="6419"/>
                      <a:pt x="16951" y="5662"/>
                      <a:pt x="14718" y="5826"/>
                    </a:cubicBezTo>
                    <a:cubicBezTo>
                      <a:pt x="12666" y="5731"/>
                      <a:pt x="10667" y="6489"/>
                      <a:pt x="9194" y="7922"/>
                    </a:cubicBezTo>
                    <a:cubicBezTo>
                      <a:pt x="7744" y="9724"/>
                      <a:pt x="6999" y="11992"/>
                      <a:pt x="7098" y="14303"/>
                    </a:cubicBezTo>
                    <a:lnTo>
                      <a:pt x="50" y="14304"/>
                    </a:lnTo>
                    <a:cubicBezTo>
                      <a:pt x="359" y="10426"/>
                      <a:pt x="1970" y="6767"/>
                      <a:pt x="4622" y="3921"/>
                    </a:cubicBezTo>
                    <a:cubicBezTo>
                      <a:pt x="7322" y="1309"/>
                      <a:pt x="10963" y="-99"/>
                      <a:pt x="14718" y="16"/>
                    </a:cubicBezTo>
                    <a:cubicBezTo>
                      <a:pt x="18655" y="-168"/>
                      <a:pt x="22499" y="1239"/>
                      <a:pt x="25386" y="3921"/>
                    </a:cubicBezTo>
                    <a:cubicBezTo>
                      <a:pt x="29535" y="8517"/>
                      <a:pt x="31633" y="14605"/>
                      <a:pt x="31197" y="20781"/>
                    </a:cubicBezTo>
                    <a:cubicBezTo>
                      <a:pt x="31728" y="26753"/>
                      <a:pt x="29841" y="32689"/>
                      <a:pt x="25958" y="37259"/>
                    </a:cubicBezTo>
                    <a:cubicBezTo>
                      <a:pt x="23100" y="40238"/>
                      <a:pt x="19132" y="41895"/>
                      <a:pt x="15004" y="41831"/>
                    </a:cubicBezTo>
                    <a:cubicBezTo>
                      <a:pt x="11476" y="41828"/>
                      <a:pt x="8077" y="40503"/>
                      <a:pt x="5479" y="38116"/>
                    </a:cubicBezTo>
                    <a:cubicBezTo>
                      <a:pt x="1209" y="33422"/>
                      <a:pt x="-715" y="27053"/>
                      <a:pt x="240" y="20780"/>
                    </a:cubicBezTo>
                    <a:close/>
                    <a:moveTo>
                      <a:pt x="7384" y="25638"/>
                    </a:moveTo>
                    <a:cubicBezTo>
                      <a:pt x="6861" y="28861"/>
                      <a:pt x="7884" y="32142"/>
                      <a:pt x="10146" y="34496"/>
                    </a:cubicBezTo>
                    <a:cubicBezTo>
                      <a:pt x="11563" y="35955"/>
                      <a:pt x="13547" y="36721"/>
                      <a:pt x="15576" y="36592"/>
                    </a:cubicBezTo>
                    <a:cubicBezTo>
                      <a:pt x="17812" y="36296"/>
                      <a:pt x="19871" y="35216"/>
                      <a:pt x="21386" y="33544"/>
                    </a:cubicBezTo>
                    <a:cubicBezTo>
                      <a:pt x="23259" y="31325"/>
                      <a:pt x="24333" y="28540"/>
                      <a:pt x="24434" y="25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17B832F-252F-FB9C-E4E4-AEEF9BD24764}"/>
                  </a:ext>
                </a:extLst>
              </p:cNvPr>
              <p:cNvSpPr/>
              <p:nvPr/>
            </p:nvSpPr>
            <p:spPr>
              <a:xfrm>
                <a:off x="8927428" y="3114974"/>
                <a:ext cx="30206" cy="41837"/>
              </a:xfrm>
              <a:custGeom>
                <a:avLst/>
                <a:gdLst>
                  <a:gd name="connsiteX0" fmla="*/ 22003 w 30206"/>
                  <a:gd name="connsiteY0" fmla="*/ 7357 h 41837"/>
                  <a:gd name="connsiteX1" fmla="*/ 17050 w 30206"/>
                  <a:gd name="connsiteY1" fmla="*/ 5452 h 41837"/>
                  <a:gd name="connsiteX2" fmla="*/ 10382 w 30206"/>
                  <a:gd name="connsiteY2" fmla="*/ 8881 h 41837"/>
                  <a:gd name="connsiteX3" fmla="*/ 6096 w 30206"/>
                  <a:gd name="connsiteY3" fmla="*/ 19835 h 41837"/>
                  <a:gd name="connsiteX4" fmla="*/ 6096 w 30206"/>
                  <a:gd name="connsiteY4" fmla="*/ 41838 h 41837"/>
                  <a:gd name="connsiteX5" fmla="*/ 0 w 30206"/>
                  <a:gd name="connsiteY5" fmla="*/ 41838 h 41837"/>
                  <a:gd name="connsiteX6" fmla="*/ 0 w 30206"/>
                  <a:gd name="connsiteY6" fmla="*/ 23 h 41837"/>
                  <a:gd name="connsiteX7" fmla="*/ 6096 w 30206"/>
                  <a:gd name="connsiteY7" fmla="*/ 23 h 41837"/>
                  <a:gd name="connsiteX8" fmla="*/ 6096 w 30206"/>
                  <a:gd name="connsiteY8" fmla="*/ 7929 h 41837"/>
                  <a:gd name="connsiteX9" fmla="*/ 9716 w 30206"/>
                  <a:gd name="connsiteY9" fmla="*/ 3643 h 41837"/>
                  <a:gd name="connsiteX10" fmla="*/ 19241 w 30206"/>
                  <a:gd name="connsiteY10" fmla="*/ 23 h 41837"/>
                  <a:gd name="connsiteX11" fmla="*/ 27146 w 30206"/>
                  <a:gd name="connsiteY11" fmla="*/ 3071 h 41837"/>
                  <a:gd name="connsiteX12" fmla="*/ 30194 w 30206"/>
                  <a:gd name="connsiteY12" fmla="*/ 11263 h 41837"/>
                  <a:gd name="connsiteX13" fmla="*/ 30194 w 30206"/>
                  <a:gd name="connsiteY13" fmla="*/ 41838 h 41837"/>
                  <a:gd name="connsiteX14" fmla="*/ 24098 w 30206"/>
                  <a:gd name="connsiteY14" fmla="*/ 41838 h 41837"/>
                  <a:gd name="connsiteX15" fmla="*/ 24098 w 30206"/>
                  <a:gd name="connsiteY15" fmla="*/ 11929 h 41837"/>
                  <a:gd name="connsiteX16" fmla="*/ 22003 w 30206"/>
                  <a:gd name="connsiteY16" fmla="*/ 7357 h 4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206" h="41837">
                    <a:moveTo>
                      <a:pt x="22003" y="7357"/>
                    </a:moveTo>
                    <a:cubicBezTo>
                      <a:pt x="20686" y="6064"/>
                      <a:pt x="18893" y="5375"/>
                      <a:pt x="17050" y="5452"/>
                    </a:cubicBezTo>
                    <a:cubicBezTo>
                      <a:pt x="14452" y="5636"/>
                      <a:pt x="12042" y="6875"/>
                      <a:pt x="10382" y="8881"/>
                    </a:cubicBezTo>
                    <a:cubicBezTo>
                      <a:pt x="7498" y="11781"/>
                      <a:pt x="5946" y="15748"/>
                      <a:pt x="6096" y="19835"/>
                    </a:cubicBezTo>
                    <a:lnTo>
                      <a:pt x="6096" y="41838"/>
                    </a:lnTo>
                    <a:lnTo>
                      <a:pt x="0" y="41838"/>
                    </a:lnTo>
                    <a:lnTo>
                      <a:pt x="0" y="23"/>
                    </a:lnTo>
                    <a:lnTo>
                      <a:pt x="6096" y="23"/>
                    </a:lnTo>
                    <a:lnTo>
                      <a:pt x="6096" y="7929"/>
                    </a:lnTo>
                    <a:cubicBezTo>
                      <a:pt x="7190" y="6408"/>
                      <a:pt x="8400" y="4975"/>
                      <a:pt x="9716" y="3643"/>
                    </a:cubicBezTo>
                    <a:cubicBezTo>
                      <a:pt x="12224" y="1125"/>
                      <a:pt x="15693" y="-193"/>
                      <a:pt x="19241" y="23"/>
                    </a:cubicBezTo>
                    <a:cubicBezTo>
                      <a:pt x="22185" y="-108"/>
                      <a:pt x="25051" y="997"/>
                      <a:pt x="27146" y="3071"/>
                    </a:cubicBezTo>
                    <a:cubicBezTo>
                      <a:pt x="29235" y="5273"/>
                      <a:pt x="30336" y="8231"/>
                      <a:pt x="30194" y="11263"/>
                    </a:cubicBezTo>
                    <a:lnTo>
                      <a:pt x="30194" y="41838"/>
                    </a:lnTo>
                    <a:lnTo>
                      <a:pt x="24098" y="41838"/>
                    </a:lnTo>
                    <a:lnTo>
                      <a:pt x="24098" y="11929"/>
                    </a:lnTo>
                    <a:cubicBezTo>
                      <a:pt x="24066" y="10180"/>
                      <a:pt x="23307" y="8523"/>
                      <a:pt x="22003" y="735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B1D1014-ECA3-6379-050C-0E2815C31CB9}"/>
                  </a:ext>
                </a:extLst>
              </p:cNvPr>
              <p:cNvSpPr/>
              <p:nvPr/>
            </p:nvSpPr>
            <p:spPr>
              <a:xfrm>
                <a:off x="8979715" y="3094233"/>
                <a:ext cx="18769" cy="70199"/>
              </a:xfrm>
              <a:custGeom>
                <a:avLst/>
                <a:gdLst>
                  <a:gd name="connsiteX0" fmla="*/ 15436 w 18769"/>
                  <a:gd name="connsiteY0" fmla="*/ 70199 h 70199"/>
                  <a:gd name="connsiteX1" fmla="*/ 12526 w 18769"/>
                  <a:gd name="connsiteY1" fmla="*/ 2910 h 70199"/>
                  <a:gd name="connsiteX2" fmla="*/ 15436 w 18769"/>
                  <a:gd name="connsiteY2" fmla="*/ 0 h 70199"/>
                  <a:gd name="connsiteX3" fmla="*/ 18770 w 18769"/>
                  <a:gd name="connsiteY3" fmla="*/ 3334 h 70199"/>
                  <a:gd name="connsiteX4" fmla="*/ 16064 w 18769"/>
                  <a:gd name="connsiteY4" fmla="*/ 64160 h 70199"/>
                  <a:gd name="connsiteX5" fmla="*/ 18770 w 18769"/>
                  <a:gd name="connsiteY5" fmla="*/ 66866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69" h="70199">
                    <a:moveTo>
                      <a:pt x="15436" y="70199"/>
                    </a:moveTo>
                    <a:cubicBezTo>
                      <a:pt x="-3949" y="52422"/>
                      <a:pt x="-5252" y="22295"/>
                      <a:pt x="12526" y="2910"/>
                    </a:cubicBezTo>
                    <a:cubicBezTo>
                      <a:pt x="13453" y="1899"/>
                      <a:pt x="14424" y="928"/>
                      <a:pt x="15436" y="0"/>
                    </a:cubicBezTo>
                    <a:lnTo>
                      <a:pt x="18770" y="3334"/>
                    </a:lnTo>
                    <a:cubicBezTo>
                      <a:pt x="1226" y="19383"/>
                      <a:pt x="14" y="46616"/>
                      <a:pt x="16064" y="64160"/>
                    </a:cubicBezTo>
                    <a:cubicBezTo>
                      <a:pt x="16925" y="65101"/>
                      <a:pt x="17828" y="66004"/>
                      <a:pt x="18770" y="66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6F10302-CCE9-6818-9E25-537FD907DCB8}"/>
                  </a:ext>
                </a:extLst>
              </p:cNvPr>
              <p:cNvSpPr/>
              <p:nvPr/>
            </p:nvSpPr>
            <p:spPr>
              <a:xfrm>
                <a:off x="9004676" y="3114983"/>
                <a:ext cx="31222" cy="41831"/>
              </a:xfrm>
              <a:custGeom>
                <a:avLst/>
                <a:gdLst>
                  <a:gd name="connsiteX0" fmla="*/ 24384 w 31222"/>
                  <a:gd name="connsiteY0" fmla="*/ 20779 h 41831"/>
                  <a:gd name="connsiteX1" fmla="*/ 20764 w 31222"/>
                  <a:gd name="connsiteY1" fmla="*/ 7921 h 41831"/>
                  <a:gd name="connsiteX2" fmla="*/ 14573 w 31222"/>
                  <a:gd name="connsiteY2" fmla="*/ 5825 h 41831"/>
                  <a:gd name="connsiteX3" fmla="*/ 9144 w 31222"/>
                  <a:gd name="connsiteY3" fmla="*/ 7921 h 41831"/>
                  <a:gd name="connsiteX4" fmla="*/ 6953 w 31222"/>
                  <a:gd name="connsiteY4" fmla="*/ 14302 h 41831"/>
                  <a:gd name="connsiteX5" fmla="*/ 0 w 31222"/>
                  <a:gd name="connsiteY5" fmla="*/ 14303 h 41831"/>
                  <a:gd name="connsiteX6" fmla="*/ 4572 w 31222"/>
                  <a:gd name="connsiteY6" fmla="*/ 3920 h 41831"/>
                  <a:gd name="connsiteX7" fmla="*/ 14573 w 31222"/>
                  <a:gd name="connsiteY7" fmla="*/ 15 h 41831"/>
                  <a:gd name="connsiteX8" fmla="*/ 25337 w 31222"/>
                  <a:gd name="connsiteY8" fmla="*/ 3920 h 41831"/>
                  <a:gd name="connsiteX9" fmla="*/ 31147 w 31222"/>
                  <a:gd name="connsiteY9" fmla="*/ 20780 h 41831"/>
                  <a:gd name="connsiteX10" fmla="*/ 25908 w 31222"/>
                  <a:gd name="connsiteY10" fmla="*/ 37258 h 41831"/>
                  <a:gd name="connsiteX11" fmla="*/ 14954 w 31222"/>
                  <a:gd name="connsiteY11" fmla="*/ 41830 h 41831"/>
                  <a:gd name="connsiteX12" fmla="*/ 5429 w 31222"/>
                  <a:gd name="connsiteY12" fmla="*/ 38115 h 41831"/>
                  <a:gd name="connsiteX13" fmla="*/ 286 w 31222"/>
                  <a:gd name="connsiteY13" fmla="*/ 20779 h 41831"/>
                  <a:gd name="connsiteX14" fmla="*/ 7525 w 31222"/>
                  <a:gd name="connsiteY14" fmla="*/ 25542 h 41831"/>
                  <a:gd name="connsiteX15" fmla="*/ 10192 w 31222"/>
                  <a:gd name="connsiteY15" fmla="*/ 34400 h 41831"/>
                  <a:gd name="connsiteX16" fmla="*/ 15716 w 31222"/>
                  <a:gd name="connsiteY16" fmla="*/ 36496 h 41831"/>
                  <a:gd name="connsiteX17" fmla="*/ 21526 w 31222"/>
                  <a:gd name="connsiteY17" fmla="*/ 33448 h 41831"/>
                  <a:gd name="connsiteX18" fmla="*/ 24575 w 31222"/>
                  <a:gd name="connsiteY18" fmla="*/ 25542 h 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22" h="41831">
                    <a:moveTo>
                      <a:pt x="24384" y="20779"/>
                    </a:moveTo>
                    <a:cubicBezTo>
                      <a:pt x="24384" y="14017"/>
                      <a:pt x="23146" y="9730"/>
                      <a:pt x="20764" y="7921"/>
                    </a:cubicBezTo>
                    <a:cubicBezTo>
                      <a:pt x="19069" y="6413"/>
                      <a:pt x="16835" y="5657"/>
                      <a:pt x="14573" y="5825"/>
                    </a:cubicBezTo>
                    <a:cubicBezTo>
                      <a:pt x="12552" y="5745"/>
                      <a:pt x="10587" y="6503"/>
                      <a:pt x="9144" y="7921"/>
                    </a:cubicBezTo>
                    <a:cubicBezTo>
                      <a:pt x="7659" y="9709"/>
                      <a:pt x="6880" y="11979"/>
                      <a:pt x="6953" y="14302"/>
                    </a:cubicBezTo>
                    <a:lnTo>
                      <a:pt x="0" y="14303"/>
                    </a:lnTo>
                    <a:cubicBezTo>
                      <a:pt x="309" y="10425"/>
                      <a:pt x="1920" y="6766"/>
                      <a:pt x="4572" y="3920"/>
                    </a:cubicBezTo>
                    <a:cubicBezTo>
                      <a:pt x="7236" y="1314"/>
                      <a:pt x="10847" y="-96"/>
                      <a:pt x="14573" y="15"/>
                    </a:cubicBezTo>
                    <a:cubicBezTo>
                      <a:pt x="18537" y="-163"/>
                      <a:pt x="22409" y="1242"/>
                      <a:pt x="25337" y="3920"/>
                    </a:cubicBezTo>
                    <a:cubicBezTo>
                      <a:pt x="29438" y="8544"/>
                      <a:pt x="31529" y="14611"/>
                      <a:pt x="31147" y="20780"/>
                    </a:cubicBezTo>
                    <a:cubicBezTo>
                      <a:pt x="31636" y="26748"/>
                      <a:pt x="29754" y="32668"/>
                      <a:pt x="25908" y="37258"/>
                    </a:cubicBezTo>
                    <a:cubicBezTo>
                      <a:pt x="23050" y="40237"/>
                      <a:pt x="19082" y="41894"/>
                      <a:pt x="14954" y="41830"/>
                    </a:cubicBezTo>
                    <a:cubicBezTo>
                      <a:pt x="11426" y="41827"/>
                      <a:pt x="8028" y="40502"/>
                      <a:pt x="5429" y="38115"/>
                    </a:cubicBezTo>
                    <a:cubicBezTo>
                      <a:pt x="1242" y="33378"/>
                      <a:pt x="-641" y="27034"/>
                      <a:pt x="286" y="20779"/>
                    </a:cubicBezTo>
                    <a:close/>
                    <a:moveTo>
                      <a:pt x="7525" y="25542"/>
                    </a:moveTo>
                    <a:cubicBezTo>
                      <a:pt x="6976" y="28749"/>
                      <a:pt x="7964" y="32029"/>
                      <a:pt x="10192" y="34400"/>
                    </a:cubicBezTo>
                    <a:cubicBezTo>
                      <a:pt x="11651" y="35853"/>
                      <a:pt x="13661" y="36615"/>
                      <a:pt x="15716" y="36496"/>
                    </a:cubicBezTo>
                    <a:cubicBezTo>
                      <a:pt x="17953" y="36200"/>
                      <a:pt x="20012" y="35120"/>
                      <a:pt x="21526" y="33448"/>
                    </a:cubicBezTo>
                    <a:cubicBezTo>
                      <a:pt x="23400" y="31229"/>
                      <a:pt x="24473" y="28444"/>
                      <a:pt x="24575" y="255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A7DDB9D-4678-7A25-4027-157FB6667C6B}"/>
                  </a:ext>
                </a:extLst>
              </p:cNvPr>
              <p:cNvSpPr/>
              <p:nvPr/>
            </p:nvSpPr>
            <p:spPr>
              <a:xfrm>
                <a:off x="9042204" y="3094233"/>
                <a:ext cx="18769" cy="70199"/>
              </a:xfrm>
              <a:custGeom>
                <a:avLst/>
                <a:gdLst>
                  <a:gd name="connsiteX0" fmla="*/ 3334 w 18769"/>
                  <a:gd name="connsiteY0" fmla="*/ 70199 h 70199"/>
                  <a:gd name="connsiteX1" fmla="*/ 0 w 18769"/>
                  <a:gd name="connsiteY1" fmla="*/ 66866 h 70199"/>
                  <a:gd name="connsiteX2" fmla="*/ 2706 w 18769"/>
                  <a:gd name="connsiteY2" fmla="*/ 6040 h 70199"/>
                  <a:gd name="connsiteX3" fmla="*/ 0 w 18769"/>
                  <a:gd name="connsiteY3" fmla="*/ 3334 h 70199"/>
                  <a:gd name="connsiteX4" fmla="*/ 3334 w 18769"/>
                  <a:gd name="connsiteY4" fmla="*/ 0 h 70199"/>
                  <a:gd name="connsiteX5" fmla="*/ 6244 w 18769"/>
                  <a:gd name="connsiteY5" fmla="*/ 67289 h 70199"/>
                  <a:gd name="connsiteX6" fmla="*/ 3334 w 18769"/>
                  <a:gd name="connsiteY6" fmla="*/ 70199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" h="70199">
                    <a:moveTo>
                      <a:pt x="3334" y="70199"/>
                    </a:moveTo>
                    <a:lnTo>
                      <a:pt x="0" y="66866"/>
                    </a:lnTo>
                    <a:cubicBezTo>
                      <a:pt x="17544" y="50816"/>
                      <a:pt x="18755" y="23583"/>
                      <a:pt x="2706" y="6040"/>
                    </a:cubicBezTo>
                    <a:cubicBezTo>
                      <a:pt x="1844" y="5098"/>
                      <a:pt x="942" y="4195"/>
                      <a:pt x="0" y="3334"/>
                    </a:cubicBezTo>
                    <a:lnTo>
                      <a:pt x="3334" y="0"/>
                    </a:lnTo>
                    <a:cubicBezTo>
                      <a:pt x="22719" y="17778"/>
                      <a:pt x="24022" y="47904"/>
                      <a:pt x="6244" y="67289"/>
                    </a:cubicBezTo>
                    <a:cubicBezTo>
                      <a:pt x="5316" y="68301"/>
                      <a:pt x="4345" y="69272"/>
                      <a:pt x="3334" y="701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64E19908-E5D2-1CE9-1502-E4A6EBA6E14C}"/>
                  </a:ext>
                </a:extLst>
              </p:cNvPr>
              <p:cNvSpPr/>
              <p:nvPr/>
            </p:nvSpPr>
            <p:spPr>
              <a:xfrm>
                <a:off x="9087353" y="3114860"/>
                <a:ext cx="22574" cy="41952"/>
              </a:xfrm>
              <a:custGeom>
                <a:avLst/>
                <a:gdLst>
                  <a:gd name="connsiteX0" fmla="*/ 22574 w 22574"/>
                  <a:gd name="connsiteY0" fmla="*/ 138 h 41952"/>
                  <a:gd name="connsiteX1" fmla="*/ 22574 w 22574"/>
                  <a:gd name="connsiteY1" fmla="*/ 7472 h 41952"/>
                  <a:gd name="connsiteX2" fmla="*/ 6096 w 22574"/>
                  <a:gd name="connsiteY2" fmla="*/ 19378 h 41952"/>
                  <a:gd name="connsiteX3" fmla="*/ 6096 w 22574"/>
                  <a:gd name="connsiteY3" fmla="*/ 41953 h 41952"/>
                  <a:gd name="connsiteX4" fmla="*/ 0 w 22574"/>
                  <a:gd name="connsiteY4" fmla="*/ 41953 h 41952"/>
                  <a:gd name="connsiteX5" fmla="*/ 0 w 22574"/>
                  <a:gd name="connsiteY5" fmla="*/ 138 h 41952"/>
                  <a:gd name="connsiteX6" fmla="*/ 6096 w 22574"/>
                  <a:gd name="connsiteY6" fmla="*/ 138 h 41952"/>
                  <a:gd name="connsiteX7" fmla="*/ 6096 w 22574"/>
                  <a:gd name="connsiteY7" fmla="*/ 8996 h 41952"/>
                  <a:gd name="connsiteX8" fmla="*/ 22574 w 22574"/>
                  <a:gd name="connsiteY8" fmla="*/ 138 h 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74" h="41952">
                    <a:moveTo>
                      <a:pt x="22574" y="138"/>
                    </a:moveTo>
                    <a:lnTo>
                      <a:pt x="22574" y="7472"/>
                    </a:lnTo>
                    <a:cubicBezTo>
                      <a:pt x="15050" y="6043"/>
                      <a:pt x="9620" y="9949"/>
                      <a:pt x="6096" y="19378"/>
                    </a:cubicBezTo>
                    <a:lnTo>
                      <a:pt x="6096" y="41953"/>
                    </a:lnTo>
                    <a:lnTo>
                      <a:pt x="0" y="41953"/>
                    </a:lnTo>
                    <a:lnTo>
                      <a:pt x="0" y="138"/>
                    </a:lnTo>
                    <a:lnTo>
                      <a:pt x="6096" y="138"/>
                    </a:lnTo>
                    <a:lnTo>
                      <a:pt x="6096" y="8996"/>
                    </a:lnTo>
                    <a:cubicBezTo>
                      <a:pt x="9111" y="2806"/>
                      <a:pt x="15748" y="-762"/>
                      <a:pt x="22574" y="1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9FB4F35-4BAC-9107-41FF-A87F9D1923ED}"/>
                  </a:ext>
                </a:extLst>
              </p:cNvPr>
              <p:cNvSpPr/>
              <p:nvPr/>
            </p:nvSpPr>
            <p:spPr>
              <a:xfrm>
                <a:off x="9134406" y="3097281"/>
                <a:ext cx="6095" cy="59531"/>
              </a:xfrm>
              <a:custGeom>
                <a:avLst/>
                <a:gdLst>
                  <a:gd name="connsiteX0" fmla="*/ 6096 w 6095"/>
                  <a:gd name="connsiteY0" fmla="*/ 0 h 59531"/>
                  <a:gd name="connsiteX1" fmla="*/ 6096 w 6095"/>
                  <a:gd name="connsiteY1" fmla="*/ 7906 h 59531"/>
                  <a:gd name="connsiteX2" fmla="*/ 0 w 6095"/>
                  <a:gd name="connsiteY2" fmla="*/ 7906 h 59531"/>
                  <a:gd name="connsiteX3" fmla="*/ 0 w 6095"/>
                  <a:gd name="connsiteY3" fmla="*/ 0 h 59531"/>
                  <a:gd name="connsiteX4" fmla="*/ 6096 w 6095"/>
                  <a:gd name="connsiteY4" fmla="*/ 59531 h 59531"/>
                  <a:gd name="connsiteX5" fmla="*/ 0 w 6095"/>
                  <a:gd name="connsiteY5" fmla="*/ 59531 h 59531"/>
                  <a:gd name="connsiteX6" fmla="*/ 0 w 6095"/>
                  <a:gd name="connsiteY6" fmla="*/ 17717 h 59531"/>
                  <a:gd name="connsiteX7" fmla="*/ 6096 w 6095"/>
                  <a:gd name="connsiteY7" fmla="*/ 17717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5" h="59531">
                    <a:moveTo>
                      <a:pt x="6096" y="0"/>
                    </a:moveTo>
                    <a:lnTo>
                      <a:pt x="6096" y="7906"/>
                    </a:lnTo>
                    <a:lnTo>
                      <a:pt x="0" y="7906"/>
                    </a:lnTo>
                    <a:lnTo>
                      <a:pt x="0" y="0"/>
                    </a:lnTo>
                    <a:close/>
                    <a:moveTo>
                      <a:pt x="6096" y="59531"/>
                    </a:moveTo>
                    <a:lnTo>
                      <a:pt x="0" y="59531"/>
                    </a:lnTo>
                    <a:lnTo>
                      <a:pt x="0" y="17717"/>
                    </a:lnTo>
                    <a:lnTo>
                      <a:pt x="6096" y="1771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BCCAAF49-2096-768C-B998-A81DC2335BDF}"/>
                  </a:ext>
                </a:extLst>
              </p:cNvPr>
              <p:cNvSpPr/>
              <p:nvPr/>
            </p:nvSpPr>
            <p:spPr>
              <a:xfrm>
                <a:off x="9158790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7B63B83-6925-BC26-6DA9-DF831B1CEA3D}"/>
                  </a:ext>
                </a:extLst>
              </p:cNvPr>
              <p:cNvSpPr/>
              <p:nvPr/>
            </p:nvSpPr>
            <p:spPr>
              <a:xfrm>
                <a:off x="8383741" y="2885540"/>
                <a:ext cx="93630" cy="133353"/>
              </a:xfrm>
              <a:custGeom>
                <a:avLst/>
                <a:gdLst>
                  <a:gd name="connsiteX0" fmla="*/ 62484 w 93630"/>
                  <a:gd name="connsiteY0" fmla="*/ 132779 h 133353"/>
                  <a:gd name="connsiteX1" fmla="*/ 61055 w 93630"/>
                  <a:gd name="connsiteY1" fmla="*/ 121349 h 133353"/>
                  <a:gd name="connsiteX2" fmla="*/ 36100 w 93630"/>
                  <a:gd name="connsiteY2" fmla="*/ 133350 h 133353"/>
                  <a:gd name="connsiteX3" fmla="*/ 0 w 93630"/>
                  <a:gd name="connsiteY3" fmla="*/ 88868 h 133353"/>
                  <a:gd name="connsiteX4" fmla="*/ 38767 w 93630"/>
                  <a:gd name="connsiteY4" fmla="*/ 42863 h 133353"/>
                  <a:gd name="connsiteX5" fmla="*/ 61246 w 93630"/>
                  <a:gd name="connsiteY5" fmla="*/ 53721 h 133353"/>
                  <a:gd name="connsiteX6" fmla="*/ 61246 w 93630"/>
                  <a:gd name="connsiteY6" fmla="*/ 16859 h 133353"/>
                  <a:gd name="connsiteX7" fmla="*/ 47434 w 93630"/>
                  <a:gd name="connsiteY7" fmla="*/ 14954 h 133353"/>
                  <a:gd name="connsiteX8" fmla="*/ 47434 w 93630"/>
                  <a:gd name="connsiteY8" fmla="*/ 8001 h 133353"/>
                  <a:gd name="connsiteX9" fmla="*/ 80105 w 93630"/>
                  <a:gd name="connsiteY9" fmla="*/ 0 h 133353"/>
                  <a:gd name="connsiteX10" fmla="*/ 82772 w 93630"/>
                  <a:gd name="connsiteY10" fmla="*/ 1619 h 133353"/>
                  <a:gd name="connsiteX11" fmla="*/ 82010 w 93630"/>
                  <a:gd name="connsiteY11" fmla="*/ 26765 h 133353"/>
                  <a:gd name="connsiteX12" fmla="*/ 82010 w 93630"/>
                  <a:gd name="connsiteY12" fmla="*/ 122015 h 133353"/>
                  <a:gd name="connsiteX13" fmla="*/ 93631 w 93630"/>
                  <a:gd name="connsiteY13" fmla="*/ 124016 h 133353"/>
                  <a:gd name="connsiteX14" fmla="*/ 93631 w 93630"/>
                  <a:gd name="connsiteY14" fmla="*/ 131159 h 133353"/>
                  <a:gd name="connsiteX15" fmla="*/ 44672 w 93630"/>
                  <a:gd name="connsiteY15" fmla="*/ 120682 h 133353"/>
                  <a:gd name="connsiteX16" fmla="*/ 60388 w 93630"/>
                  <a:gd name="connsiteY16" fmla="*/ 113347 h 133353"/>
                  <a:gd name="connsiteX17" fmla="*/ 60388 w 93630"/>
                  <a:gd name="connsiteY17" fmla="*/ 62103 h 133353"/>
                  <a:gd name="connsiteX18" fmla="*/ 44863 w 93630"/>
                  <a:gd name="connsiteY18" fmla="*/ 55340 h 133353"/>
                  <a:gd name="connsiteX19" fmla="*/ 22860 w 93630"/>
                  <a:gd name="connsiteY19" fmla="*/ 88487 h 133353"/>
                  <a:gd name="connsiteX20" fmla="*/ 44672 w 93630"/>
                  <a:gd name="connsiteY20" fmla="*/ 120682 h 13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630" h="133353">
                    <a:moveTo>
                      <a:pt x="62484" y="132779"/>
                    </a:moveTo>
                    <a:lnTo>
                      <a:pt x="61055" y="121349"/>
                    </a:lnTo>
                    <a:cubicBezTo>
                      <a:pt x="55089" y="129054"/>
                      <a:pt x="45843" y="133501"/>
                      <a:pt x="36100" y="133350"/>
                    </a:cubicBezTo>
                    <a:cubicBezTo>
                      <a:pt x="15050" y="133350"/>
                      <a:pt x="0" y="116396"/>
                      <a:pt x="0" y="88868"/>
                    </a:cubicBezTo>
                    <a:cubicBezTo>
                      <a:pt x="0" y="61341"/>
                      <a:pt x="17717" y="42863"/>
                      <a:pt x="38767" y="42863"/>
                    </a:cubicBezTo>
                    <a:cubicBezTo>
                      <a:pt x="47568" y="42665"/>
                      <a:pt x="55929" y="46704"/>
                      <a:pt x="61246" y="53721"/>
                    </a:cubicBezTo>
                    <a:lnTo>
                      <a:pt x="61246" y="16859"/>
                    </a:lnTo>
                    <a:lnTo>
                      <a:pt x="47434" y="14954"/>
                    </a:lnTo>
                    <a:lnTo>
                      <a:pt x="47434" y="8001"/>
                    </a:lnTo>
                    <a:lnTo>
                      <a:pt x="80105" y="0"/>
                    </a:lnTo>
                    <a:lnTo>
                      <a:pt x="82772" y="1619"/>
                    </a:lnTo>
                    <a:lnTo>
                      <a:pt x="82010" y="26765"/>
                    </a:lnTo>
                    <a:lnTo>
                      <a:pt x="82010" y="122015"/>
                    </a:lnTo>
                    <a:lnTo>
                      <a:pt x="93631" y="124016"/>
                    </a:lnTo>
                    <a:lnTo>
                      <a:pt x="93631" y="131159"/>
                    </a:lnTo>
                    <a:close/>
                    <a:moveTo>
                      <a:pt x="44672" y="120682"/>
                    </a:moveTo>
                    <a:cubicBezTo>
                      <a:pt x="50719" y="120597"/>
                      <a:pt x="56439" y="117927"/>
                      <a:pt x="60388" y="113347"/>
                    </a:cubicBezTo>
                    <a:lnTo>
                      <a:pt x="60388" y="62103"/>
                    </a:lnTo>
                    <a:cubicBezTo>
                      <a:pt x="56293" y="57911"/>
                      <a:pt x="50722" y="55484"/>
                      <a:pt x="44863" y="55340"/>
                    </a:cubicBezTo>
                    <a:cubicBezTo>
                      <a:pt x="32861" y="55340"/>
                      <a:pt x="22860" y="65627"/>
                      <a:pt x="22860" y="88487"/>
                    </a:cubicBezTo>
                    <a:cubicBezTo>
                      <a:pt x="22860" y="111347"/>
                      <a:pt x="32004" y="120682"/>
                      <a:pt x="44672" y="12068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B493024-4217-E59C-8C5B-D387C079964C}"/>
                  </a:ext>
                </a:extLst>
              </p:cNvPr>
              <p:cNvSpPr/>
              <p:nvPr/>
            </p:nvSpPr>
            <p:spPr>
              <a:xfrm>
                <a:off x="8484706" y="2886565"/>
                <a:ext cx="45910" cy="130134"/>
              </a:xfrm>
              <a:custGeom>
                <a:avLst/>
                <a:gdLst>
                  <a:gd name="connsiteX0" fmla="*/ 45911 w 45910"/>
                  <a:gd name="connsiteY0" fmla="*/ 130134 h 130134"/>
                  <a:gd name="connsiteX1" fmla="*/ 1715 w 45910"/>
                  <a:gd name="connsiteY1" fmla="*/ 130134 h 130134"/>
                  <a:gd name="connsiteX2" fmla="*/ 1715 w 45910"/>
                  <a:gd name="connsiteY2" fmla="*/ 122895 h 130134"/>
                  <a:gd name="connsiteX3" fmla="*/ 13145 w 45910"/>
                  <a:gd name="connsiteY3" fmla="*/ 120609 h 130134"/>
                  <a:gd name="connsiteX4" fmla="*/ 13145 w 45910"/>
                  <a:gd name="connsiteY4" fmla="*/ 92796 h 130134"/>
                  <a:gd name="connsiteX5" fmla="*/ 13145 w 45910"/>
                  <a:gd name="connsiteY5" fmla="*/ 84414 h 130134"/>
                  <a:gd name="connsiteX6" fmla="*/ 12668 w 45910"/>
                  <a:gd name="connsiteY6" fmla="*/ 61935 h 130134"/>
                  <a:gd name="connsiteX7" fmla="*/ 0 w 45910"/>
                  <a:gd name="connsiteY7" fmla="*/ 60316 h 130134"/>
                  <a:gd name="connsiteX8" fmla="*/ 0 w 45910"/>
                  <a:gd name="connsiteY8" fmla="*/ 53553 h 130134"/>
                  <a:gd name="connsiteX9" fmla="*/ 32099 w 45910"/>
                  <a:gd name="connsiteY9" fmla="*/ 42314 h 130134"/>
                  <a:gd name="connsiteX10" fmla="*/ 34957 w 45910"/>
                  <a:gd name="connsiteY10" fmla="*/ 44028 h 130134"/>
                  <a:gd name="connsiteX11" fmla="*/ 34385 w 45910"/>
                  <a:gd name="connsiteY11" fmla="*/ 69269 h 130134"/>
                  <a:gd name="connsiteX12" fmla="*/ 34385 w 45910"/>
                  <a:gd name="connsiteY12" fmla="*/ 92034 h 130134"/>
                  <a:gd name="connsiteX13" fmla="*/ 34385 w 45910"/>
                  <a:gd name="connsiteY13" fmla="*/ 120038 h 130134"/>
                  <a:gd name="connsiteX14" fmla="*/ 45244 w 45910"/>
                  <a:gd name="connsiteY14" fmla="*/ 122228 h 130134"/>
                  <a:gd name="connsiteX15" fmla="*/ 10573 w 45910"/>
                  <a:gd name="connsiteY15" fmla="*/ 12881 h 130134"/>
                  <a:gd name="connsiteX16" fmla="*/ 23409 w 45910"/>
                  <a:gd name="connsiteY16" fmla="*/ 0 h 130134"/>
                  <a:gd name="connsiteX17" fmla="*/ 24194 w 45910"/>
                  <a:gd name="connsiteY17" fmla="*/ 23 h 130134"/>
                  <a:gd name="connsiteX18" fmla="*/ 36957 w 45910"/>
                  <a:gd name="connsiteY18" fmla="*/ 12786 h 130134"/>
                  <a:gd name="connsiteX19" fmla="*/ 24194 w 45910"/>
                  <a:gd name="connsiteY19" fmla="*/ 25549 h 130134"/>
                  <a:gd name="connsiteX20" fmla="*/ 10594 w 45910"/>
                  <a:gd name="connsiteY20" fmla="*/ 13477 h 130134"/>
                  <a:gd name="connsiteX21" fmla="*/ 10573 w 45910"/>
                  <a:gd name="connsiteY21" fmla="*/ 12500 h 1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10" h="130134">
                    <a:moveTo>
                      <a:pt x="45911" y="130134"/>
                    </a:moveTo>
                    <a:lnTo>
                      <a:pt x="1715" y="130134"/>
                    </a:lnTo>
                    <a:lnTo>
                      <a:pt x="1715" y="122895"/>
                    </a:lnTo>
                    <a:lnTo>
                      <a:pt x="13145" y="120609"/>
                    </a:lnTo>
                    <a:cubicBezTo>
                      <a:pt x="13145" y="111846"/>
                      <a:pt x="13145" y="100416"/>
                      <a:pt x="13145" y="92796"/>
                    </a:cubicBezTo>
                    <a:lnTo>
                      <a:pt x="13145" y="84414"/>
                    </a:lnTo>
                    <a:cubicBezTo>
                      <a:pt x="13145" y="74889"/>
                      <a:pt x="13145" y="69079"/>
                      <a:pt x="12668" y="61935"/>
                    </a:cubicBezTo>
                    <a:lnTo>
                      <a:pt x="0" y="60316"/>
                    </a:lnTo>
                    <a:lnTo>
                      <a:pt x="0" y="53553"/>
                    </a:lnTo>
                    <a:lnTo>
                      <a:pt x="32099" y="42314"/>
                    </a:lnTo>
                    <a:lnTo>
                      <a:pt x="34957" y="44028"/>
                    </a:lnTo>
                    <a:lnTo>
                      <a:pt x="34385" y="69269"/>
                    </a:lnTo>
                    <a:lnTo>
                      <a:pt x="34385" y="92034"/>
                    </a:lnTo>
                    <a:cubicBezTo>
                      <a:pt x="34385" y="99654"/>
                      <a:pt x="34385" y="111084"/>
                      <a:pt x="34385" y="120038"/>
                    </a:cubicBezTo>
                    <a:lnTo>
                      <a:pt x="45244" y="122228"/>
                    </a:lnTo>
                    <a:close/>
                    <a:moveTo>
                      <a:pt x="10573" y="12881"/>
                    </a:moveTo>
                    <a:cubicBezTo>
                      <a:pt x="10560" y="5780"/>
                      <a:pt x="16307" y="13"/>
                      <a:pt x="23409" y="0"/>
                    </a:cubicBezTo>
                    <a:cubicBezTo>
                      <a:pt x="23671" y="0"/>
                      <a:pt x="23932" y="7"/>
                      <a:pt x="24194" y="23"/>
                    </a:cubicBezTo>
                    <a:cubicBezTo>
                      <a:pt x="31243" y="23"/>
                      <a:pt x="36957" y="5737"/>
                      <a:pt x="36957" y="12786"/>
                    </a:cubicBezTo>
                    <a:cubicBezTo>
                      <a:pt x="36957" y="19835"/>
                      <a:pt x="31243" y="25549"/>
                      <a:pt x="24194" y="25549"/>
                    </a:cubicBezTo>
                    <a:cubicBezTo>
                      <a:pt x="17104" y="25971"/>
                      <a:pt x="11016" y="20566"/>
                      <a:pt x="10594" y="13477"/>
                    </a:cubicBezTo>
                    <a:cubicBezTo>
                      <a:pt x="10575" y="13152"/>
                      <a:pt x="10568" y="12826"/>
                      <a:pt x="10573" y="125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87479FA9-9463-975C-0747-180B8DA57AE8}"/>
                  </a:ext>
                </a:extLst>
              </p:cNvPr>
              <p:cNvSpPr/>
              <p:nvPr/>
            </p:nvSpPr>
            <p:spPr>
              <a:xfrm>
                <a:off x="8541989" y="2928314"/>
                <a:ext cx="77114" cy="90664"/>
              </a:xfrm>
              <a:custGeom>
                <a:avLst/>
                <a:gdLst>
                  <a:gd name="connsiteX0" fmla="*/ 22537 w 77114"/>
                  <a:gd name="connsiteY0" fmla="*/ 43047 h 90664"/>
                  <a:gd name="connsiteX1" fmla="*/ 49302 w 77114"/>
                  <a:gd name="connsiteY1" fmla="*/ 76480 h 90664"/>
                  <a:gd name="connsiteX2" fmla="*/ 71781 w 77114"/>
                  <a:gd name="connsiteY2" fmla="*/ 64478 h 90664"/>
                  <a:gd name="connsiteX3" fmla="*/ 77115 w 77114"/>
                  <a:gd name="connsiteY3" fmla="*/ 68383 h 90664"/>
                  <a:gd name="connsiteX4" fmla="*/ 42349 w 77114"/>
                  <a:gd name="connsiteY4" fmla="*/ 90577 h 90664"/>
                  <a:gd name="connsiteX5" fmla="*/ 58 w 77114"/>
                  <a:gd name="connsiteY5" fmla="*/ 45523 h 90664"/>
                  <a:gd name="connsiteX6" fmla="*/ 41031 w 77114"/>
                  <a:gd name="connsiteY6" fmla="*/ 123 h 90664"/>
                  <a:gd name="connsiteX7" fmla="*/ 44635 w 77114"/>
                  <a:gd name="connsiteY7" fmla="*/ 89 h 90664"/>
                  <a:gd name="connsiteX8" fmla="*/ 77115 w 77114"/>
                  <a:gd name="connsiteY8" fmla="*/ 24664 h 90664"/>
                  <a:gd name="connsiteX9" fmla="*/ 66923 w 77114"/>
                  <a:gd name="connsiteY9" fmla="*/ 32569 h 90664"/>
                  <a:gd name="connsiteX10" fmla="*/ 55398 w 77114"/>
                  <a:gd name="connsiteY10" fmla="*/ 19996 h 90664"/>
                  <a:gd name="connsiteX11" fmla="*/ 53017 w 77114"/>
                  <a:gd name="connsiteY11" fmla="*/ 9328 h 90664"/>
                  <a:gd name="connsiteX12" fmla="*/ 46635 w 77114"/>
                  <a:gd name="connsiteY12" fmla="*/ 8566 h 90664"/>
                  <a:gd name="connsiteX13" fmla="*/ 22537 w 77114"/>
                  <a:gd name="connsiteY13" fmla="*/ 43047 h 9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114" h="90664">
                    <a:moveTo>
                      <a:pt x="22537" y="43047"/>
                    </a:moveTo>
                    <a:cubicBezTo>
                      <a:pt x="22537" y="64669"/>
                      <a:pt x="33395" y="76480"/>
                      <a:pt x="49302" y="76480"/>
                    </a:cubicBezTo>
                    <a:cubicBezTo>
                      <a:pt x="58336" y="76514"/>
                      <a:pt x="66783" y="72004"/>
                      <a:pt x="71781" y="64478"/>
                    </a:cubicBezTo>
                    <a:lnTo>
                      <a:pt x="77115" y="68383"/>
                    </a:lnTo>
                    <a:cubicBezTo>
                      <a:pt x="71690" y="82640"/>
                      <a:pt x="57564" y="91658"/>
                      <a:pt x="42349" y="90577"/>
                    </a:cubicBezTo>
                    <a:cubicBezTo>
                      <a:pt x="17869" y="90577"/>
                      <a:pt x="58" y="74289"/>
                      <a:pt x="58" y="45523"/>
                    </a:cubicBezTo>
                    <a:cubicBezTo>
                      <a:pt x="-1165" y="21672"/>
                      <a:pt x="17180" y="1346"/>
                      <a:pt x="41031" y="123"/>
                    </a:cubicBezTo>
                    <a:cubicBezTo>
                      <a:pt x="42231" y="62"/>
                      <a:pt x="43434" y="50"/>
                      <a:pt x="44635" y="89"/>
                    </a:cubicBezTo>
                    <a:cubicBezTo>
                      <a:pt x="60110" y="-1084"/>
                      <a:pt x="74036" y="9452"/>
                      <a:pt x="77115" y="24664"/>
                    </a:cubicBezTo>
                    <a:cubicBezTo>
                      <a:pt x="76290" y="29548"/>
                      <a:pt x="71859" y="32985"/>
                      <a:pt x="66923" y="32569"/>
                    </a:cubicBezTo>
                    <a:cubicBezTo>
                      <a:pt x="60542" y="32569"/>
                      <a:pt x="56446" y="28569"/>
                      <a:pt x="55398" y="19996"/>
                    </a:cubicBezTo>
                    <a:lnTo>
                      <a:pt x="53017" y="9328"/>
                    </a:lnTo>
                    <a:cubicBezTo>
                      <a:pt x="50932" y="8794"/>
                      <a:pt x="48786" y="8538"/>
                      <a:pt x="46635" y="8566"/>
                    </a:cubicBezTo>
                    <a:cubicBezTo>
                      <a:pt x="33490" y="8566"/>
                      <a:pt x="22537" y="19520"/>
                      <a:pt x="22537" y="4304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3A813C8-B1BF-CF39-B3B9-305530E13DFD}"/>
                  </a:ext>
                </a:extLst>
              </p:cNvPr>
              <p:cNvSpPr/>
              <p:nvPr/>
            </p:nvSpPr>
            <p:spPr>
              <a:xfrm>
                <a:off x="8625581" y="2906495"/>
                <a:ext cx="59626" cy="112692"/>
              </a:xfrm>
              <a:custGeom>
                <a:avLst/>
                <a:gdLst>
                  <a:gd name="connsiteX0" fmla="*/ 44482 w 59626"/>
                  <a:gd name="connsiteY0" fmla="*/ 100679 h 112692"/>
                  <a:gd name="connsiteX1" fmla="*/ 55340 w 59626"/>
                  <a:gd name="connsiteY1" fmla="*/ 96203 h 112692"/>
                  <a:gd name="connsiteX2" fmla="*/ 59626 w 59626"/>
                  <a:gd name="connsiteY2" fmla="*/ 100679 h 112692"/>
                  <a:gd name="connsiteX3" fmla="*/ 36100 w 59626"/>
                  <a:gd name="connsiteY3" fmla="*/ 112490 h 112692"/>
                  <a:gd name="connsiteX4" fmla="*/ 13274 w 59626"/>
                  <a:gd name="connsiteY4" fmla="*/ 95330 h 112692"/>
                  <a:gd name="connsiteX5" fmla="*/ 13240 w 59626"/>
                  <a:gd name="connsiteY5" fmla="*/ 89916 h 112692"/>
                  <a:gd name="connsiteX6" fmla="*/ 13240 w 59626"/>
                  <a:gd name="connsiteY6" fmla="*/ 73343 h 112692"/>
                  <a:gd name="connsiteX7" fmla="*/ 13240 w 59626"/>
                  <a:gd name="connsiteY7" fmla="*/ 35243 h 112692"/>
                  <a:gd name="connsiteX8" fmla="*/ 0 w 59626"/>
                  <a:gd name="connsiteY8" fmla="*/ 35243 h 112692"/>
                  <a:gd name="connsiteX9" fmla="*/ 0 w 59626"/>
                  <a:gd name="connsiteY9" fmla="*/ 25718 h 112692"/>
                  <a:gd name="connsiteX10" fmla="*/ 15145 w 59626"/>
                  <a:gd name="connsiteY10" fmla="*/ 24479 h 112692"/>
                  <a:gd name="connsiteX11" fmla="*/ 21908 w 59626"/>
                  <a:gd name="connsiteY11" fmla="*/ 0 h 112692"/>
                  <a:gd name="connsiteX12" fmla="*/ 36385 w 59626"/>
                  <a:gd name="connsiteY12" fmla="*/ 0 h 112692"/>
                  <a:gd name="connsiteX13" fmla="*/ 35147 w 59626"/>
                  <a:gd name="connsiteY13" fmla="*/ 24479 h 112692"/>
                  <a:gd name="connsiteX14" fmla="*/ 56579 w 59626"/>
                  <a:gd name="connsiteY14" fmla="*/ 24479 h 112692"/>
                  <a:gd name="connsiteX15" fmla="*/ 56579 w 59626"/>
                  <a:gd name="connsiteY15" fmla="*/ 35338 h 112692"/>
                  <a:gd name="connsiteX16" fmla="*/ 34957 w 59626"/>
                  <a:gd name="connsiteY16" fmla="*/ 35338 h 112692"/>
                  <a:gd name="connsiteX17" fmla="*/ 34957 w 59626"/>
                  <a:gd name="connsiteY17" fmla="*/ 88011 h 112692"/>
                  <a:gd name="connsiteX18" fmla="*/ 44482 w 59626"/>
                  <a:gd name="connsiteY18" fmla="*/ 100679 h 1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26" h="112692">
                    <a:moveTo>
                      <a:pt x="44482" y="100679"/>
                    </a:moveTo>
                    <a:cubicBezTo>
                      <a:pt x="48500" y="100443"/>
                      <a:pt x="52323" y="98867"/>
                      <a:pt x="55340" y="96203"/>
                    </a:cubicBezTo>
                    <a:lnTo>
                      <a:pt x="59626" y="100679"/>
                    </a:lnTo>
                    <a:cubicBezTo>
                      <a:pt x="54532" y="108620"/>
                      <a:pt x="45511" y="113149"/>
                      <a:pt x="36100" y="112490"/>
                    </a:cubicBezTo>
                    <a:cubicBezTo>
                      <a:pt x="25058" y="114055"/>
                      <a:pt x="14838" y="106372"/>
                      <a:pt x="13274" y="95330"/>
                    </a:cubicBezTo>
                    <a:cubicBezTo>
                      <a:pt x="13019" y="93535"/>
                      <a:pt x="13008" y="91714"/>
                      <a:pt x="13240" y="89916"/>
                    </a:cubicBezTo>
                    <a:cubicBezTo>
                      <a:pt x="13240" y="84582"/>
                      <a:pt x="13240" y="80391"/>
                      <a:pt x="13240" y="73343"/>
                    </a:cubicBezTo>
                    <a:lnTo>
                      <a:pt x="13240" y="35243"/>
                    </a:lnTo>
                    <a:lnTo>
                      <a:pt x="0" y="35243"/>
                    </a:lnTo>
                    <a:lnTo>
                      <a:pt x="0" y="25718"/>
                    </a:lnTo>
                    <a:lnTo>
                      <a:pt x="15145" y="24479"/>
                    </a:lnTo>
                    <a:lnTo>
                      <a:pt x="21908" y="0"/>
                    </a:lnTo>
                    <a:lnTo>
                      <a:pt x="36385" y="0"/>
                    </a:lnTo>
                    <a:lnTo>
                      <a:pt x="35147" y="24479"/>
                    </a:lnTo>
                    <a:lnTo>
                      <a:pt x="56579" y="24479"/>
                    </a:lnTo>
                    <a:lnTo>
                      <a:pt x="56579" y="35338"/>
                    </a:lnTo>
                    <a:lnTo>
                      <a:pt x="34957" y="35338"/>
                    </a:lnTo>
                    <a:lnTo>
                      <a:pt x="34957" y="88011"/>
                    </a:lnTo>
                    <a:cubicBezTo>
                      <a:pt x="34957" y="96679"/>
                      <a:pt x="38767" y="100679"/>
                      <a:pt x="44482" y="10067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D90CCC48-C9AA-6942-3D20-941936AC43BF}"/>
                  </a:ext>
                </a:extLst>
              </p:cNvPr>
              <p:cNvSpPr/>
              <p:nvPr/>
            </p:nvSpPr>
            <p:spPr>
              <a:xfrm>
                <a:off x="8689113" y="2885064"/>
                <a:ext cx="45720" cy="131635"/>
              </a:xfrm>
              <a:custGeom>
                <a:avLst/>
                <a:gdLst>
                  <a:gd name="connsiteX0" fmla="*/ 45720 w 45720"/>
                  <a:gd name="connsiteY0" fmla="*/ 131636 h 131635"/>
                  <a:gd name="connsiteX1" fmla="*/ 1429 w 45720"/>
                  <a:gd name="connsiteY1" fmla="*/ 131636 h 131635"/>
                  <a:gd name="connsiteX2" fmla="*/ 1429 w 45720"/>
                  <a:gd name="connsiteY2" fmla="*/ 124397 h 131635"/>
                  <a:gd name="connsiteX3" fmla="*/ 13240 w 45720"/>
                  <a:gd name="connsiteY3" fmla="*/ 122016 h 131635"/>
                  <a:gd name="connsiteX4" fmla="*/ 13240 w 45720"/>
                  <a:gd name="connsiteY4" fmla="*/ 94203 h 131635"/>
                  <a:gd name="connsiteX5" fmla="*/ 13240 w 45720"/>
                  <a:gd name="connsiteY5" fmla="*/ 85821 h 131635"/>
                  <a:gd name="connsiteX6" fmla="*/ 12668 w 45720"/>
                  <a:gd name="connsiteY6" fmla="*/ 63342 h 131635"/>
                  <a:gd name="connsiteX7" fmla="*/ 0 w 45720"/>
                  <a:gd name="connsiteY7" fmla="*/ 61722 h 131635"/>
                  <a:gd name="connsiteX8" fmla="*/ 0 w 45720"/>
                  <a:gd name="connsiteY8" fmla="*/ 54960 h 131635"/>
                  <a:gd name="connsiteX9" fmla="*/ 32099 w 45720"/>
                  <a:gd name="connsiteY9" fmla="*/ 43720 h 131635"/>
                  <a:gd name="connsiteX10" fmla="*/ 34957 w 45720"/>
                  <a:gd name="connsiteY10" fmla="*/ 45435 h 131635"/>
                  <a:gd name="connsiteX11" fmla="*/ 34480 w 45720"/>
                  <a:gd name="connsiteY11" fmla="*/ 70676 h 131635"/>
                  <a:gd name="connsiteX12" fmla="*/ 34480 w 45720"/>
                  <a:gd name="connsiteY12" fmla="*/ 93536 h 131635"/>
                  <a:gd name="connsiteX13" fmla="*/ 34480 w 45720"/>
                  <a:gd name="connsiteY13" fmla="*/ 121539 h 131635"/>
                  <a:gd name="connsiteX14" fmla="*/ 45339 w 45720"/>
                  <a:gd name="connsiteY14" fmla="*/ 123730 h 131635"/>
                  <a:gd name="connsiteX15" fmla="*/ 10382 w 45720"/>
                  <a:gd name="connsiteY15" fmla="*/ 14383 h 131635"/>
                  <a:gd name="connsiteX16" fmla="*/ 23023 w 45720"/>
                  <a:gd name="connsiteY16" fmla="*/ 28 h 131635"/>
                  <a:gd name="connsiteX17" fmla="*/ 37379 w 45720"/>
                  <a:gd name="connsiteY17" fmla="*/ 12669 h 131635"/>
                  <a:gd name="connsiteX18" fmla="*/ 24738 w 45720"/>
                  <a:gd name="connsiteY18" fmla="*/ 27024 h 131635"/>
                  <a:gd name="connsiteX19" fmla="*/ 23908 w 45720"/>
                  <a:gd name="connsiteY19" fmla="*/ 27051 h 131635"/>
                  <a:gd name="connsiteX20" fmla="*/ 10401 w 45720"/>
                  <a:gd name="connsiteY20" fmla="*/ 15077 h 131635"/>
                  <a:gd name="connsiteX21" fmla="*/ 10382 w 45720"/>
                  <a:gd name="connsiteY21" fmla="*/ 14002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720" h="131635">
                    <a:moveTo>
                      <a:pt x="45720" y="131636"/>
                    </a:moveTo>
                    <a:lnTo>
                      <a:pt x="1429" y="131636"/>
                    </a:lnTo>
                    <a:lnTo>
                      <a:pt x="1429" y="124397"/>
                    </a:lnTo>
                    <a:lnTo>
                      <a:pt x="13240" y="122016"/>
                    </a:lnTo>
                    <a:cubicBezTo>
                      <a:pt x="13240" y="113253"/>
                      <a:pt x="13240" y="101823"/>
                      <a:pt x="13240" y="94203"/>
                    </a:cubicBezTo>
                    <a:lnTo>
                      <a:pt x="13240" y="85821"/>
                    </a:lnTo>
                    <a:cubicBezTo>
                      <a:pt x="13240" y="76296"/>
                      <a:pt x="13240" y="70485"/>
                      <a:pt x="12668" y="63342"/>
                    </a:cubicBezTo>
                    <a:lnTo>
                      <a:pt x="0" y="61722"/>
                    </a:lnTo>
                    <a:lnTo>
                      <a:pt x="0" y="54960"/>
                    </a:lnTo>
                    <a:lnTo>
                      <a:pt x="32099" y="43720"/>
                    </a:lnTo>
                    <a:lnTo>
                      <a:pt x="34957" y="45435"/>
                    </a:lnTo>
                    <a:lnTo>
                      <a:pt x="34480" y="70676"/>
                    </a:lnTo>
                    <a:lnTo>
                      <a:pt x="34480" y="93536"/>
                    </a:lnTo>
                    <a:cubicBezTo>
                      <a:pt x="34480" y="101156"/>
                      <a:pt x="34480" y="112586"/>
                      <a:pt x="34480" y="121539"/>
                    </a:cubicBezTo>
                    <a:lnTo>
                      <a:pt x="45339" y="123730"/>
                    </a:lnTo>
                    <a:close/>
                    <a:moveTo>
                      <a:pt x="10382" y="14383"/>
                    </a:moveTo>
                    <a:cubicBezTo>
                      <a:pt x="9909" y="6928"/>
                      <a:pt x="15568" y="501"/>
                      <a:pt x="23023" y="28"/>
                    </a:cubicBezTo>
                    <a:cubicBezTo>
                      <a:pt x="30478" y="-446"/>
                      <a:pt x="36905" y="5214"/>
                      <a:pt x="37379" y="12669"/>
                    </a:cubicBezTo>
                    <a:cubicBezTo>
                      <a:pt x="37852" y="20124"/>
                      <a:pt x="32193" y="26551"/>
                      <a:pt x="24738" y="27024"/>
                    </a:cubicBezTo>
                    <a:cubicBezTo>
                      <a:pt x="24461" y="27042"/>
                      <a:pt x="24185" y="27051"/>
                      <a:pt x="23908" y="27051"/>
                    </a:cubicBezTo>
                    <a:cubicBezTo>
                      <a:pt x="16871" y="27474"/>
                      <a:pt x="10824" y="22113"/>
                      <a:pt x="10401" y="15077"/>
                    </a:cubicBezTo>
                    <a:cubicBezTo>
                      <a:pt x="10380" y="14719"/>
                      <a:pt x="10373" y="14361"/>
                      <a:pt x="10382" y="14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7BD3A5E-3B40-8468-4B77-B7289228B318}"/>
                  </a:ext>
                </a:extLst>
              </p:cNvPr>
              <p:cNvSpPr/>
              <p:nvPr/>
            </p:nvSpPr>
            <p:spPr>
              <a:xfrm>
                <a:off x="8745973" y="2925537"/>
                <a:ext cx="86304" cy="96219"/>
              </a:xfrm>
              <a:custGeom>
                <a:avLst/>
                <a:gdLst>
                  <a:gd name="connsiteX0" fmla="*/ 290 w 86304"/>
                  <a:gd name="connsiteY0" fmla="*/ 48110 h 96219"/>
                  <a:gd name="connsiteX1" fmla="*/ 38195 w 86304"/>
                  <a:gd name="connsiteY1" fmla="*/ 290 h 96219"/>
                  <a:gd name="connsiteX2" fmla="*/ 86015 w 86304"/>
                  <a:gd name="connsiteY2" fmla="*/ 38195 h 96219"/>
                  <a:gd name="connsiteX3" fmla="*/ 86015 w 86304"/>
                  <a:gd name="connsiteY3" fmla="*/ 48110 h 96219"/>
                  <a:gd name="connsiteX4" fmla="*/ 48110 w 86304"/>
                  <a:gd name="connsiteY4" fmla="*/ 95930 h 96219"/>
                  <a:gd name="connsiteX5" fmla="*/ 290 w 86304"/>
                  <a:gd name="connsiteY5" fmla="*/ 58025 h 96219"/>
                  <a:gd name="connsiteX6" fmla="*/ 290 w 86304"/>
                  <a:gd name="connsiteY6" fmla="*/ 48110 h 96219"/>
                  <a:gd name="connsiteX7" fmla="*/ 63060 w 86304"/>
                  <a:gd name="connsiteY7" fmla="*/ 48110 h 96219"/>
                  <a:gd name="connsiteX8" fmla="*/ 43248 w 86304"/>
                  <a:gd name="connsiteY8" fmla="*/ 11343 h 96219"/>
                  <a:gd name="connsiteX9" fmla="*/ 23626 w 86304"/>
                  <a:gd name="connsiteY9" fmla="*/ 48110 h 96219"/>
                  <a:gd name="connsiteX10" fmla="*/ 43248 w 86304"/>
                  <a:gd name="connsiteY10" fmla="*/ 84400 h 96219"/>
                  <a:gd name="connsiteX11" fmla="*/ 63060 w 86304"/>
                  <a:gd name="connsiteY11" fmla="*/ 48300 h 9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04" h="96219">
                    <a:moveTo>
                      <a:pt x="290" y="48110"/>
                    </a:moveTo>
                    <a:cubicBezTo>
                      <a:pt x="-2448" y="24438"/>
                      <a:pt x="14522" y="3028"/>
                      <a:pt x="38195" y="290"/>
                    </a:cubicBezTo>
                    <a:cubicBezTo>
                      <a:pt x="61867" y="-2448"/>
                      <a:pt x="83277" y="14522"/>
                      <a:pt x="86015" y="38195"/>
                    </a:cubicBezTo>
                    <a:cubicBezTo>
                      <a:pt x="86396" y="41489"/>
                      <a:pt x="86396" y="44816"/>
                      <a:pt x="86015" y="48110"/>
                    </a:cubicBezTo>
                    <a:cubicBezTo>
                      <a:pt x="88753" y="71782"/>
                      <a:pt x="71782" y="93192"/>
                      <a:pt x="48110" y="95930"/>
                    </a:cubicBezTo>
                    <a:cubicBezTo>
                      <a:pt x="24438" y="98668"/>
                      <a:pt x="3028" y="81697"/>
                      <a:pt x="290" y="58025"/>
                    </a:cubicBezTo>
                    <a:cubicBezTo>
                      <a:pt x="-91" y="54731"/>
                      <a:pt x="-91" y="51404"/>
                      <a:pt x="290" y="48110"/>
                    </a:cubicBezTo>
                    <a:close/>
                    <a:moveTo>
                      <a:pt x="63060" y="48110"/>
                    </a:moveTo>
                    <a:cubicBezTo>
                      <a:pt x="63060" y="23535"/>
                      <a:pt x="56106" y="11343"/>
                      <a:pt x="43248" y="11343"/>
                    </a:cubicBezTo>
                    <a:cubicBezTo>
                      <a:pt x="30389" y="11343"/>
                      <a:pt x="23626" y="23535"/>
                      <a:pt x="23626" y="48110"/>
                    </a:cubicBezTo>
                    <a:cubicBezTo>
                      <a:pt x="23626" y="72684"/>
                      <a:pt x="30484" y="84400"/>
                      <a:pt x="43248" y="84400"/>
                    </a:cubicBezTo>
                    <a:cubicBezTo>
                      <a:pt x="56011" y="84400"/>
                      <a:pt x="63060" y="72970"/>
                      <a:pt x="63060" y="48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B4197A3-677E-B82B-97D4-C069C8767DC2}"/>
                  </a:ext>
                </a:extLst>
              </p:cNvPr>
              <p:cNvSpPr/>
              <p:nvPr/>
            </p:nvSpPr>
            <p:spPr>
              <a:xfrm>
                <a:off x="8843132" y="2928682"/>
                <a:ext cx="100107" cy="88017"/>
              </a:xfrm>
              <a:custGeom>
                <a:avLst/>
                <a:gdLst>
                  <a:gd name="connsiteX0" fmla="*/ 89249 w 100107"/>
                  <a:gd name="connsiteY0" fmla="*/ 31629 h 88017"/>
                  <a:gd name="connsiteX1" fmla="*/ 89249 w 100107"/>
                  <a:gd name="connsiteY1" fmla="*/ 49917 h 88017"/>
                  <a:gd name="connsiteX2" fmla="*/ 89249 w 100107"/>
                  <a:gd name="connsiteY2" fmla="*/ 77921 h 88017"/>
                  <a:gd name="connsiteX3" fmla="*/ 100108 w 100107"/>
                  <a:gd name="connsiteY3" fmla="*/ 80111 h 88017"/>
                  <a:gd name="connsiteX4" fmla="*/ 100108 w 100107"/>
                  <a:gd name="connsiteY4" fmla="*/ 88017 h 88017"/>
                  <a:gd name="connsiteX5" fmla="*/ 56007 w 100107"/>
                  <a:gd name="connsiteY5" fmla="*/ 88017 h 88017"/>
                  <a:gd name="connsiteX6" fmla="*/ 56007 w 100107"/>
                  <a:gd name="connsiteY6" fmla="*/ 80778 h 88017"/>
                  <a:gd name="connsiteX7" fmla="*/ 67437 w 100107"/>
                  <a:gd name="connsiteY7" fmla="*/ 78397 h 88017"/>
                  <a:gd name="connsiteX8" fmla="*/ 67437 w 100107"/>
                  <a:gd name="connsiteY8" fmla="*/ 50584 h 88017"/>
                  <a:gd name="connsiteX9" fmla="*/ 67437 w 100107"/>
                  <a:gd name="connsiteY9" fmla="*/ 33629 h 88017"/>
                  <a:gd name="connsiteX10" fmla="*/ 54959 w 100107"/>
                  <a:gd name="connsiteY10" fmla="*/ 15056 h 88017"/>
                  <a:gd name="connsiteX11" fmla="*/ 34957 w 100107"/>
                  <a:gd name="connsiteY11" fmla="*/ 24009 h 88017"/>
                  <a:gd name="connsiteX12" fmla="*/ 34957 w 100107"/>
                  <a:gd name="connsiteY12" fmla="*/ 49917 h 88017"/>
                  <a:gd name="connsiteX13" fmla="*/ 34957 w 100107"/>
                  <a:gd name="connsiteY13" fmla="*/ 77921 h 88017"/>
                  <a:gd name="connsiteX14" fmla="*/ 45529 w 100107"/>
                  <a:gd name="connsiteY14" fmla="*/ 80111 h 88017"/>
                  <a:gd name="connsiteX15" fmla="*/ 45529 w 100107"/>
                  <a:gd name="connsiteY15" fmla="*/ 88017 h 88017"/>
                  <a:gd name="connsiteX16" fmla="*/ 1429 w 100107"/>
                  <a:gd name="connsiteY16" fmla="*/ 88017 h 88017"/>
                  <a:gd name="connsiteX17" fmla="*/ 1429 w 100107"/>
                  <a:gd name="connsiteY17" fmla="*/ 80778 h 88017"/>
                  <a:gd name="connsiteX18" fmla="*/ 13049 w 100107"/>
                  <a:gd name="connsiteY18" fmla="*/ 78397 h 88017"/>
                  <a:gd name="connsiteX19" fmla="*/ 13049 w 100107"/>
                  <a:gd name="connsiteY19" fmla="*/ 50584 h 88017"/>
                  <a:gd name="connsiteX20" fmla="*/ 13049 w 100107"/>
                  <a:gd name="connsiteY20" fmla="*/ 41059 h 88017"/>
                  <a:gd name="connsiteX21" fmla="*/ 12478 w 100107"/>
                  <a:gd name="connsiteY21" fmla="*/ 19628 h 88017"/>
                  <a:gd name="connsiteX22" fmla="*/ 0 w 100107"/>
                  <a:gd name="connsiteY22" fmla="*/ 18008 h 88017"/>
                  <a:gd name="connsiteX23" fmla="*/ 0 w 100107"/>
                  <a:gd name="connsiteY23" fmla="*/ 11246 h 88017"/>
                  <a:gd name="connsiteX24" fmla="*/ 29813 w 100107"/>
                  <a:gd name="connsiteY24" fmla="*/ 6 h 88017"/>
                  <a:gd name="connsiteX25" fmla="*/ 32671 w 100107"/>
                  <a:gd name="connsiteY25" fmla="*/ 1721 h 88017"/>
                  <a:gd name="connsiteX26" fmla="*/ 33909 w 100107"/>
                  <a:gd name="connsiteY26" fmla="*/ 15532 h 88017"/>
                  <a:gd name="connsiteX27" fmla="*/ 64198 w 100107"/>
                  <a:gd name="connsiteY27" fmla="*/ 6 h 88017"/>
                  <a:gd name="connsiteX28" fmla="*/ 89249 w 100107"/>
                  <a:gd name="connsiteY28" fmla="*/ 31629 h 8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0107" h="88017">
                    <a:moveTo>
                      <a:pt x="89249" y="31629"/>
                    </a:moveTo>
                    <a:lnTo>
                      <a:pt x="89249" y="49917"/>
                    </a:lnTo>
                    <a:cubicBezTo>
                      <a:pt x="89249" y="57918"/>
                      <a:pt x="89249" y="68967"/>
                      <a:pt x="89249" y="77921"/>
                    </a:cubicBezTo>
                    <a:lnTo>
                      <a:pt x="100108" y="80111"/>
                    </a:lnTo>
                    <a:lnTo>
                      <a:pt x="100108" y="88017"/>
                    </a:lnTo>
                    <a:lnTo>
                      <a:pt x="56007" y="88017"/>
                    </a:lnTo>
                    <a:lnTo>
                      <a:pt x="56007" y="80778"/>
                    </a:lnTo>
                    <a:lnTo>
                      <a:pt x="67437" y="78397"/>
                    </a:lnTo>
                    <a:cubicBezTo>
                      <a:pt x="67437" y="69634"/>
                      <a:pt x="67437" y="58585"/>
                      <a:pt x="67437" y="50584"/>
                    </a:cubicBezTo>
                    <a:lnTo>
                      <a:pt x="67437" y="33629"/>
                    </a:lnTo>
                    <a:cubicBezTo>
                      <a:pt x="67437" y="19723"/>
                      <a:pt x="63913" y="15056"/>
                      <a:pt x="54959" y="15056"/>
                    </a:cubicBezTo>
                    <a:cubicBezTo>
                      <a:pt x="47427" y="15518"/>
                      <a:pt x="40319" y="18700"/>
                      <a:pt x="34957" y="24009"/>
                    </a:cubicBezTo>
                    <a:lnTo>
                      <a:pt x="34957" y="49917"/>
                    </a:lnTo>
                    <a:cubicBezTo>
                      <a:pt x="34957" y="57728"/>
                      <a:pt x="34957" y="68967"/>
                      <a:pt x="34957" y="77921"/>
                    </a:cubicBezTo>
                    <a:lnTo>
                      <a:pt x="45529" y="80111"/>
                    </a:lnTo>
                    <a:lnTo>
                      <a:pt x="45529" y="88017"/>
                    </a:lnTo>
                    <a:lnTo>
                      <a:pt x="1429" y="88017"/>
                    </a:lnTo>
                    <a:lnTo>
                      <a:pt x="1429" y="80778"/>
                    </a:lnTo>
                    <a:lnTo>
                      <a:pt x="13049" y="78397"/>
                    </a:lnTo>
                    <a:cubicBezTo>
                      <a:pt x="13049" y="69634"/>
                      <a:pt x="13049" y="58204"/>
                      <a:pt x="13049" y="50584"/>
                    </a:cubicBezTo>
                    <a:lnTo>
                      <a:pt x="13049" y="41059"/>
                    </a:lnTo>
                    <a:cubicBezTo>
                      <a:pt x="13049" y="31534"/>
                      <a:pt x="13049" y="26771"/>
                      <a:pt x="12478" y="19628"/>
                    </a:cubicBezTo>
                    <a:lnTo>
                      <a:pt x="0" y="18008"/>
                    </a:lnTo>
                    <a:lnTo>
                      <a:pt x="0" y="11246"/>
                    </a:lnTo>
                    <a:lnTo>
                      <a:pt x="29813" y="6"/>
                    </a:lnTo>
                    <a:lnTo>
                      <a:pt x="32671" y="1721"/>
                    </a:lnTo>
                    <a:lnTo>
                      <a:pt x="33909" y="15532"/>
                    </a:lnTo>
                    <a:cubicBezTo>
                      <a:pt x="41250" y="6178"/>
                      <a:pt x="52318" y="505"/>
                      <a:pt x="64198" y="6"/>
                    </a:cubicBezTo>
                    <a:cubicBezTo>
                      <a:pt x="80486" y="-280"/>
                      <a:pt x="89249" y="9531"/>
                      <a:pt x="89249" y="316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726FD5E1-B30F-7C83-9BD5-417DDA687E3C}"/>
                  </a:ext>
                </a:extLst>
              </p:cNvPr>
              <p:cNvSpPr/>
              <p:nvPr/>
            </p:nvSpPr>
            <p:spPr>
              <a:xfrm>
                <a:off x="8954172" y="2927736"/>
                <a:ext cx="85650" cy="91249"/>
              </a:xfrm>
              <a:custGeom>
                <a:avLst/>
                <a:gdLst>
                  <a:gd name="connsiteX0" fmla="*/ 49646 w 85650"/>
                  <a:gd name="connsiteY0" fmla="*/ 77343 h 91249"/>
                  <a:gd name="connsiteX1" fmla="*/ 23738 w 85650"/>
                  <a:gd name="connsiteY1" fmla="*/ 91154 h 91249"/>
                  <a:gd name="connsiteX2" fmla="*/ 94 w 85650"/>
                  <a:gd name="connsiteY2" fmla="*/ 71552 h 91249"/>
                  <a:gd name="connsiteX3" fmla="*/ 21 w 85650"/>
                  <a:gd name="connsiteY3" fmla="*/ 68580 h 91249"/>
                  <a:gd name="connsiteX4" fmla="*/ 31930 w 85650"/>
                  <a:gd name="connsiteY4" fmla="*/ 40005 h 91249"/>
                  <a:gd name="connsiteX5" fmla="*/ 49075 w 85650"/>
                  <a:gd name="connsiteY5" fmla="*/ 35052 h 91249"/>
                  <a:gd name="connsiteX6" fmla="*/ 49075 w 85650"/>
                  <a:gd name="connsiteY6" fmla="*/ 30004 h 91249"/>
                  <a:gd name="connsiteX7" fmla="*/ 33358 w 85650"/>
                  <a:gd name="connsiteY7" fmla="*/ 8763 h 91249"/>
                  <a:gd name="connsiteX8" fmla="*/ 26024 w 85650"/>
                  <a:gd name="connsiteY8" fmla="*/ 9525 h 91249"/>
                  <a:gd name="connsiteX9" fmla="*/ 23929 w 85650"/>
                  <a:gd name="connsiteY9" fmla="*/ 19050 h 91249"/>
                  <a:gd name="connsiteX10" fmla="*/ 12689 w 85650"/>
                  <a:gd name="connsiteY10" fmla="*/ 31528 h 91249"/>
                  <a:gd name="connsiteX11" fmla="*/ 2688 w 85650"/>
                  <a:gd name="connsiteY11" fmla="*/ 23527 h 91249"/>
                  <a:gd name="connsiteX12" fmla="*/ 40312 w 85650"/>
                  <a:gd name="connsiteY12" fmla="*/ 0 h 91249"/>
                  <a:gd name="connsiteX13" fmla="*/ 70125 w 85650"/>
                  <a:gd name="connsiteY13" fmla="*/ 32290 h 91249"/>
                  <a:gd name="connsiteX14" fmla="*/ 70125 w 85650"/>
                  <a:gd name="connsiteY14" fmla="*/ 71152 h 91249"/>
                  <a:gd name="connsiteX15" fmla="*/ 75268 w 85650"/>
                  <a:gd name="connsiteY15" fmla="*/ 79248 h 91249"/>
                  <a:gd name="connsiteX16" fmla="*/ 81555 w 85650"/>
                  <a:gd name="connsiteY16" fmla="*/ 75247 h 91249"/>
                  <a:gd name="connsiteX17" fmla="*/ 85651 w 85650"/>
                  <a:gd name="connsiteY17" fmla="*/ 78867 h 91249"/>
                  <a:gd name="connsiteX18" fmla="*/ 67267 w 85650"/>
                  <a:gd name="connsiteY18" fmla="*/ 90106 h 91249"/>
                  <a:gd name="connsiteX19" fmla="*/ 49646 w 85650"/>
                  <a:gd name="connsiteY19" fmla="*/ 77343 h 91249"/>
                  <a:gd name="connsiteX20" fmla="*/ 33549 w 85650"/>
                  <a:gd name="connsiteY20" fmla="*/ 78105 h 91249"/>
                  <a:gd name="connsiteX21" fmla="*/ 49075 w 85650"/>
                  <a:gd name="connsiteY21" fmla="*/ 70961 h 91249"/>
                  <a:gd name="connsiteX22" fmla="*/ 49075 w 85650"/>
                  <a:gd name="connsiteY22" fmla="*/ 42386 h 91249"/>
                  <a:gd name="connsiteX23" fmla="*/ 36406 w 85650"/>
                  <a:gd name="connsiteY23" fmla="*/ 46672 h 91249"/>
                  <a:gd name="connsiteX24" fmla="*/ 20881 w 85650"/>
                  <a:gd name="connsiteY24" fmla="*/ 64675 h 91249"/>
                  <a:gd name="connsiteX25" fmla="*/ 30915 w 85650"/>
                  <a:gd name="connsiteY25" fmla="*/ 78028 h 91249"/>
                  <a:gd name="connsiteX26" fmla="*/ 33549 w 85650"/>
                  <a:gd name="connsiteY26" fmla="*/ 78105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650" h="91249">
                    <a:moveTo>
                      <a:pt x="49646" y="77343"/>
                    </a:moveTo>
                    <a:cubicBezTo>
                      <a:pt x="43702" y="85810"/>
                      <a:pt x="34081" y="90939"/>
                      <a:pt x="23738" y="91154"/>
                    </a:cubicBezTo>
                    <a:cubicBezTo>
                      <a:pt x="11796" y="92270"/>
                      <a:pt x="1210" y="83494"/>
                      <a:pt x="94" y="71552"/>
                    </a:cubicBezTo>
                    <a:cubicBezTo>
                      <a:pt x="2" y="70564"/>
                      <a:pt x="-23" y="69571"/>
                      <a:pt x="21" y="68580"/>
                    </a:cubicBezTo>
                    <a:cubicBezTo>
                      <a:pt x="21" y="57245"/>
                      <a:pt x="6212" y="48673"/>
                      <a:pt x="31930" y="40005"/>
                    </a:cubicBezTo>
                    <a:cubicBezTo>
                      <a:pt x="36597" y="38481"/>
                      <a:pt x="42788" y="36671"/>
                      <a:pt x="49075" y="35052"/>
                    </a:cubicBezTo>
                    <a:lnTo>
                      <a:pt x="49075" y="30004"/>
                    </a:lnTo>
                    <a:cubicBezTo>
                      <a:pt x="49075" y="13430"/>
                      <a:pt x="44979" y="8763"/>
                      <a:pt x="33358" y="8763"/>
                    </a:cubicBezTo>
                    <a:cubicBezTo>
                      <a:pt x="30894" y="8762"/>
                      <a:pt x="28436" y="9017"/>
                      <a:pt x="26024" y="9525"/>
                    </a:cubicBezTo>
                    <a:lnTo>
                      <a:pt x="23929" y="19050"/>
                    </a:lnTo>
                    <a:cubicBezTo>
                      <a:pt x="22881" y="27622"/>
                      <a:pt x="18595" y="31528"/>
                      <a:pt x="12689" y="31528"/>
                    </a:cubicBezTo>
                    <a:cubicBezTo>
                      <a:pt x="7792" y="31835"/>
                      <a:pt x="3463" y="28372"/>
                      <a:pt x="2688" y="23527"/>
                    </a:cubicBezTo>
                    <a:cubicBezTo>
                      <a:pt x="4783" y="9239"/>
                      <a:pt x="18595" y="0"/>
                      <a:pt x="40312" y="0"/>
                    </a:cubicBezTo>
                    <a:cubicBezTo>
                      <a:pt x="62029" y="0"/>
                      <a:pt x="70125" y="9525"/>
                      <a:pt x="70125" y="32290"/>
                    </a:cubicBezTo>
                    <a:lnTo>
                      <a:pt x="70125" y="71152"/>
                    </a:lnTo>
                    <a:cubicBezTo>
                      <a:pt x="70125" y="76867"/>
                      <a:pt x="72125" y="79248"/>
                      <a:pt x="75268" y="79248"/>
                    </a:cubicBezTo>
                    <a:cubicBezTo>
                      <a:pt x="77923" y="79118"/>
                      <a:pt x="80313" y="77598"/>
                      <a:pt x="81555" y="75247"/>
                    </a:cubicBezTo>
                    <a:lnTo>
                      <a:pt x="85651" y="78867"/>
                    </a:lnTo>
                    <a:cubicBezTo>
                      <a:pt x="82567" y="86168"/>
                      <a:pt x="75171" y="90690"/>
                      <a:pt x="67267" y="90106"/>
                    </a:cubicBezTo>
                    <a:cubicBezTo>
                      <a:pt x="59056" y="90759"/>
                      <a:pt x="51586" y="85349"/>
                      <a:pt x="49646" y="77343"/>
                    </a:cubicBezTo>
                    <a:close/>
                    <a:moveTo>
                      <a:pt x="33549" y="78105"/>
                    </a:moveTo>
                    <a:cubicBezTo>
                      <a:pt x="38407" y="78105"/>
                      <a:pt x="41455" y="76295"/>
                      <a:pt x="49075" y="70961"/>
                    </a:cubicBezTo>
                    <a:lnTo>
                      <a:pt x="49075" y="42386"/>
                    </a:lnTo>
                    <a:cubicBezTo>
                      <a:pt x="44122" y="44005"/>
                      <a:pt x="39550" y="45434"/>
                      <a:pt x="36406" y="46672"/>
                    </a:cubicBezTo>
                    <a:cubicBezTo>
                      <a:pt x="24500" y="51435"/>
                      <a:pt x="20881" y="57912"/>
                      <a:pt x="20881" y="64675"/>
                    </a:cubicBezTo>
                    <a:cubicBezTo>
                      <a:pt x="19964" y="71133"/>
                      <a:pt x="24457" y="77112"/>
                      <a:pt x="30915" y="78028"/>
                    </a:cubicBezTo>
                    <a:cubicBezTo>
                      <a:pt x="31787" y="78152"/>
                      <a:pt x="32671" y="78178"/>
                      <a:pt x="33549" y="7810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93F8DBB5-965D-AA4F-5316-F090558216EB}"/>
                  </a:ext>
                </a:extLst>
              </p:cNvPr>
              <p:cNvSpPr/>
              <p:nvPr/>
            </p:nvSpPr>
            <p:spPr>
              <a:xfrm>
                <a:off x="9044300" y="2928279"/>
                <a:ext cx="73533" cy="88420"/>
              </a:xfrm>
              <a:custGeom>
                <a:avLst/>
                <a:gdLst>
                  <a:gd name="connsiteX0" fmla="*/ 1619 w 73533"/>
                  <a:gd name="connsiteY0" fmla="*/ 80801 h 88420"/>
                  <a:gd name="connsiteX1" fmla="*/ 13049 w 73533"/>
                  <a:gd name="connsiteY1" fmla="*/ 78610 h 88420"/>
                  <a:gd name="connsiteX2" fmla="*/ 13049 w 73533"/>
                  <a:gd name="connsiteY2" fmla="*/ 50606 h 88420"/>
                  <a:gd name="connsiteX3" fmla="*/ 13049 w 73533"/>
                  <a:gd name="connsiteY3" fmla="*/ 41081 h 88420"/>
                  <a:gd name="connsiteX4" fmla="*/ 12478 w 73533"/>
                  <a:gd name="connsiteY4" fmla="*/ 19650 h 88420"/>
                  <a:gd name="connsiteX5" fmla="*/ 0 w 73533"/>
                  <a:gd name="connsiteY5" fmla="*/ 18031 h 88420"/>
                  <a:gd name="connsiteX6" fmla="*/ 0 w 73533"/>
                  <a:gd name="connsiteY6" fmla="*/ 11268 h 88420"/>
                  <a:gd name="connsiteX7" fmla="*/ 29813 w 73533"/>
                  <a:gd name="connsiteY7" fmla="*/ 29 h 88420"/>
                  <a:gd name="connsiteX8" fmla="*/ 32671 w 73533"/>
                  <a:gd name="connsiteY8" fmla="*/ 1743 h 88420"/>
                  <a:gd name="connsiteX9" fmla="*/ 34576 w 73533"/>
                  <a:gd name="connsiteY9" fmla="*/ 23555 h 88420"/>
                  <a:gd name="connsiteX10" fmla="*/ 59436 w 73533"/>
                  <a:gd name="connsiteY10" fmla="*/ 29 h 88420"/>
                  <a:gd name="connsiteX11" fmla="*/ 73533 w 73533"/>
                  <a:gd name="connsiteY11" fmla="*/ 9554 h 88420"/>
                  <a:gd name="connsiteX12" fmla="*/ 61913 w 73533"/>
                  <a:gd name="connsiteY12" fmla="*/ 23460 h 88420"/>
                  <a:gd name="connsiteX13" fmla="*/ 49816 w 73533"/>
                  <a:gd name="connsiteY13" fmla="*/ 16983 h 88420"/>
                  <a:gd name="connsiteX14" fmla="*/ 48196 w 73533"/>
                  <a:gd name="connsiteY14" fmla="*/ 15269 h 88420"/>
                  <a:gd name="connsiteX15" fmla="*/ 34576 w 73533"/>
                  <a:gd name="connsiteY15" fmla="*/ 37367 h 88420"/>
                  <a:gd name="connsiteX16" fmla="*/ 34576 w 73533"/>
                  <a:gd name="connsiteY16" fmla="*/ 50321 h 88420"/>
                  <a:gd name="connsiteX17" fmla="*/ 34576 w 73533"/>
                  <a:gd name="connsiteY17" fmla="*/ 77657 h 88420"/>
                  <a:gd name="connsiteX18" fmla="*/ 49244 w 73533"/>
                  <a:gd name="connsiteY18" fmla="*/ 80515 h 88420"/>
                  <a:gd name="connsiteX19" fmla="*/ 49244 w 73533"/>
                  <a:gd name="connsiteY19" fmla="*/ 88421 h 88420"/>
                  <a:gd name="connsiteX20" fmla="*/ 1619 w 73533"/>
                  <a:gd name="connsiteY20" fmla="*/ 88421 h 8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533" h="88420">
                    <a:moveTo>
                      <a:pt x="1619" y="80801"/>
                    </a:moveTo>
                    <a:lnTo>
                      <a:pt x="13049" y="78610"/>
                    </a:lnTo>
                    <a:cubicBezTo>
                      <a:pt x="13049" y="69656"/>
                      <a:pt x="13049" y="58226"/>
                      <a:pt x="13049" y="50606"/>
                    </a:cubicBezTo>
                    <a:lnTo>
                      <a:pt x="13049" y="41081"/>
                    </a:lnTo>
                    <a:cubicBezTo>
                      <a:pt x="13049" y="31556"/>
                      <a:pt x="13049" y="26794"/>
                      <a:pt x="12478" y="19650"/>
                    </a:cubicBezTo>
                    <a:lnTo>
                      <a:pt x="0" y="18031"/>
                    </a:lnTo>
                    <a:lnTo>
                      <a:pt x="0" y="11268"/>
                    </a:lnTo>
                    <a:lnTo>
                      <a:pt x="29813" y="29"/>
                    </a:lnTo>
                    <a:lnTo>
                      <a:pt x="32671" y="1743"/>
                    </a:lnTo>
                    <a:lnTo>
                      <a:pt x="34576" y="23555"/>
                    </a:lnTo>
                    <a:cubicBezTo>
                      <a:pt x="39815" y="8220"/>
                      <a:pt x="50102" y="29"/>
                      <a:pt x="59436" y="29"/>
                    </a:cubicBezTo>
                    <a:cubicBezTo>
                      <a:pt x="65756" y="-376"/>
                      <a:pt x="71551" y="3539"/>
                      <a:pt x="73533" y="9554"/>
                    </a:cubicBezTo>
                    <a:cubicBezTo>
                      <a:pt x="73533" y="18412"/>
                      <a:pt x="69056" y="23460"/>
                      <a:pt x="61913" y="23460"/>
                    </a:cubicBezTo>
                    <a:cubicBezTo>
                      <a:pt x="57097" y="23283"/>
                      <a:pt x="52633" y="20892"/>
                      <a:pt x="49816" y="16983"/>
                    </a:cubicBezTo>
                    <a:lnTo>
                      <a:pt x="48196" y="15269"/>
                    </a:lnTo>
                    <a:cubicBezTo>
                      <a:pt x="41519" y="21082"/>
                      <a:pt x="36769" y="28789"/>
                      <a:pt x="34576" y="37367"/>
                    </a:cubicBezTo>
                    <a:lnTo>
                      <a:pt x="34576" y="50321"/>
                    </a:lnTo>
                    <a:cubicBezTo>
                      <a:pt x="34576" y="57845"/>
                      <a:pt x="34576" y="68894"/>
                      <a:pt x="34576" y="77657"/>
                    </a:cubicBezTo>
                    <a:lnTo>
                      <a:pt x="49244" y="80515"/>
                    </a:lnTo>
                    <a:lnTo>
                      <a:pt x="49244" y="88421"/>
                    </a:lnTo>
                    <a:lnTo>
                      <a:pt x="1619" y="884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3B938B1A-D229-50CB-F9AE-075FA2F536E7}"/>
                  </a:ext>
                </a:extLst>
              </p:cNvPr>
              <p:cNvSpPr/>
              <p:nvPr/>
            </p:nvSpPr>
            <p:spPr>
              <a:xfrm>
                <a:off x="9120595" y="2930975"/>
                <a:ext cx="92487" cy="128778"/>
              </a:xfrm>
              <a:custGeom>
                <a:avLst/>
                <a:gdLst>
                  <a:gd name="connsiteX0" fmla="*/ 667 w 92487"/>
                  <a:gd name="connsiteY0" fmla="*/ 116300 h 128778"/>
                  <a:gd name="connsiteX1" fmla="*/ 14002 w 92487"/>
                  <a:gd name="connsiteY1" fmla="*/ 106775 h 128778"/>
                  <a:gd name="connsiteX2" fmla="*/ 28099 w 92487"/>
                  <a:gd name="connsiteY2" fmla="*/ 114300 h 128778"/>
                  <a:gd name="connsiteX3" fmla="*/ 29146 w 92487"/>
                  <a:gd name="connsiteY3" fmla="*/ 115729 h 128778"/>
                  <a:gd name="connsiteX4" fmla="*/ 43434 w 92487"/>
                  <a:gd name="connsiteY4" fmla="*/ 92392 h 128778"/>
                  <a:gd name="connsiteX5" fmla="*/ 43434 w 92487"/>
                  <a:gd name="connsiteY5" fmla="*/ 91250 h 128778"/>
                  <a:gd name="connsiteX6" fmla="*/ 9525 w 92487"/>
                  <a:gd name="connsiteY6" fmla="*/ 8668 h 128778"/>
                  <a:gd name="connsiteX7" fmla="*/ 0 w 92487"/>
                  <a:gd name="connsiteY7" fmla="*/ 7239 h 128778"/>
                  <a:gd name="connsiteX8" fmla="*/ 0 w 92487"/>
                  <a:gd name="connsiteY8" fmla="*/ 0 h 128778"/>
                  <a:gd name="connsiteX9" fmla="*/ 46768 w 92487"/>
                  <a:gd name="connsiteY9" fmla="*/ 0 h 128778"/>
                  <a:gd name="connsiteX10" fmla="*/ 46768 w 92487"/>
                  <a:gd name="connsiteY10" fmla="*/ 7144 h 128778"/>
                  <a:gd name="connsiteX11" fmla="*/ 32671 w 92487"/>
                  <a:gd name="connsiteY11" fmla="*/ 9049 h 128778"/>
                  <a:gd name="connsiteX12" fmla="*/ 52673 w 92487"/>
                  <a:gd name="connsiteY12" fmla="*/ 63913 h 128778"/>
                  <a:gd name="connsiteX13" fmla="*/ 71723 w 92487"/>
                  <a:gd name="connsiteY13" fmla="*/ 9239 h 128778"/>
                  <a:gd name="connsiteX14" fmla="*/ 58198 w 92487"/>
                  <a:gd name="connsiteY14" fmla="*/ 7144 h 128778"/>
                  <a:gd name="connsiteX15" fmla="*/ 58198 w 92487"/>
                  <a:gd name="connsiteY15" fmla="*/ 0 h 128778"/>
                  <a:gd name="connsiteX16" fmla="*/ 92488 w 92487"/>
                  <a:gd name="connsiteY16" fmla="*/ 0 h 128778"/>
                  <a:gd name="connsiteX17" fmla="*/ 92488 w 92487"/>
                  <a:gd name="connsiteY17" fmla="*/ 7144 h 128778"/>
                  <a:gd name="connsiteX18" fmla="*/ 82486 w 92487"/>
                  <a:gd name="connsiteY18" fmla="*/ 9049 h 128778"/>
                  <a:gd name="connsiteX19" fmla="*/ 53530 w 92487"/>
                  <a:gd name="connsiteY19" fmla="*/ 88583 h 128778"/>
                  <a:gd name="connsiteX20" fmla="*/ 18574 w 92487"/>
                  <a:gd name="connsiteY20" fmla="*/ 128778 h 128778"/>
                  <a:gd name="connsiteX21" fmla="*/ 667 w 92487"/>
                  <a:gd name="connsiteY21" fmla="*/ 116300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487" h="128778">
                    <a:moveTo>
                      <a:pt x="667" y="116300"/>
                    </a:moveTo>
                    <a:cubicBezTo>
                      <a:pt x="2217" y="110314"/>
                      <a:pt x="7836" y="106301"/>
                      <a:pt x="14002" y="106775"/>
                    </a:cubicBezTo>
                    <a:cubicBezTo>
                      <a:pt x="19654" y="106807"/>
                      <a:pt x="24927" y="109622"/>
                      <a:pt x="28099" y="114300"/>
                    </a:cubicBezTo>
                    <a:lnTo>
                      <a:pt x="29146" y="115729"/>
                    </a:lnTo>
                    <a:cubicBezTo>
                      <a:pt x="35710" y="109208"/>
                      <a:pt x="40611" y="101204"/>
                      <a:pt x="43434" y="92392"/>
                    </a:cubicBezTo>
                    <a:lnTo>
                      <a:pt x="43434" y="91250"/>
                    </a:lnTo>
                    <a:lnTo>
                      <a:pt x="9525" y="8668"/>
                    </a:lnTo>
                    <a:lnTo>
                      <a:pt x="0" y="7239"/>
                    </a:lnTo>
                    <a:lnTo>
                      <a:pt x="0" y="0"/>
                    </a:lnTo>
                    <a:lnTo>
                      <a:pt x="46768" y="0"/>
                    </a:lnTo>
                    <a:lnTo>
                      <a:pt x="46768" y="7144"/>
                    </a:lnTo>
                    <a:lnTo>
                      <a:pt x="32671" y="9049"/>
                    </a:lnTo>
                    <a:lnTo>
                      <a:pt x="52673" y="63913"/>
                    </a:lnTo>
                    <a:lnTo>
                      <a:pt x="71723" y="9239"/>
                    </a:lnTo>
                    <a:lnTo>
                      <a:pt x="58198" y="7144"/>
                    </a:lnTo>
                    <a:lnTo>
                      <a:pt x="58198" y="0"/>
                    </a:lnTo>
                    <a:lnTo>
                      <a:pt x="92488" y="0"/>
                    </a:lnTo>
                    <a:lnTo>
                      <a:pt x="92488" y="7144"/>
                    </a:lnTo>
                    <a:lnTo>
                      <a:pt x="82486" y="9049"/>
                    </a:lnTo>
                    <a:lnTo>
                      <a:pt x="53530" y="88583"/>
                    </a:lnTo>
                    <a:cubicBezTo>
                      <a:pt x="43243" y="115919"/>
                      <a:pt x="34480" y="128778"/>
                      <a:pt x="18574" y="128778"/>
                    </a:cubicBezTo>
                    <a:cubicBezTo>
                      <a:pt x="8858" y="128778"/>
                      <a:pt x="952" y="123825"/>
                      <a:pt x="667" y="116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175EF0C6-32D8-1380-2A47-E0489BE5F315}"/>
                  </a:ext>
                </a:extLst>
              </p:cNvPr>
              <p:cNvSpPr/>
              <p:nvPr/>
            </p:nvSpPr>
            <p:spPr>
              <a:xfrm>
                <a:off x="8384693" y="3104044"/>
                <a:ext cx="47053" cy="53530"/>
              </a:xfrm>
              <a:custGeom>
                <a:avLst/>
                <a:gdLst>
                  <a:gd name="connsiteX0" fmla="*/ 47054 w 47053"/>
                  <a:gd name="connsiteY0" fmla="*/ 0 h 53530"/>
                  <a:gd name="connsiteX1" fmla="*/ 47054 w 47053"/>
                  <a:gd name="connsiteY1" fmla="*/ 53340 h 53530"/>
                  <a:gd name="connsiteX2" fmla="*/ 38957 w 47053"/>
                  <a:gd name="connsiteY2" fmla="*/ 53340 h 53530"/>
                  <a:gd name="connsiteX3" fmla="*/ 9525 w 47053"/>
                  <a:gd name="connsiteY3" fmla="*/ 17431 h 53530"/>
                  <a:gd name="connsiteX4" fmla="*/ 9525 w 47053"/>
                  <a:gd name="connsiteY4" fmla="*/ 53530 h 53530"/>
                  <a:gd name="connsiteX5" fmla="*/ 0 w 47053"/>
                  <a:gd name="connsiteY5" fmla="*/ 53530 h 53530"/>
                  <a:gd name="connsiteX6" fmla="*/ 0 w 47053"/>
                  <a:gd name="connsiteY6" fmla="*/ 191 h 53530"/>
                  <a:gd name="connsiteX7" fmla="*/ 8192 w 47053"/>
                  <a:gd name="connsiteY7" fmla="*/ 191 h 53530"/>
                  <a:gd name="connsiteX8" fmla="*/ 36957 w 47053"/>
                  <a:gd name="connsiteY8" fmla="*/ 36481 h 53530"/>
                  <a:gd name="connsiteX9" fmla="*/ 36957 w 47053"/>
                  <a:gd name="connsiteY9" fmla="*/ 38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53" h="53530">
                    <a:moveTo>
                      <a:pt x="47054" y="0"/>
                    </a:moveTo>
                    <a:lnTo>
                      <a:pt x="47054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6957" y="36481"/>
                    </a:lnTo>
                    <a:lnTo>
                      <a:pt x="36957" y="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47D601F-7C88-51CD-33EE-C1C692C7C0AB}"/>
                  </a:ext>
                </a:extLst>
              </p:cNvPr>
              <p:cNvSpPr/>
              <p:nvPr/>
            </p:nvSpPr>
            <p:spPr>
              <a:xfrm>
                <a:off x="8442206" y="3103471"/>
                <a:ext cx="57662" cy="54675"/>
              </a:xfrm>
              <a:custGeom>
                <a:avLst/>
                <a:gdLst>
                  <a:gd name="connsiteX0" fmla="*/ 14115 w 57662"/>
                  <a:gd name="connsiteY0" fmla="*/ 51150 h 54675"/>
                  <a:gd name="connsiteX1" fmla="*/ 3828 w 57662"/>
                  <a:gd name="connsiteY1" fmla="*/ 41625 h 54675"/>
                  <a:gd name="connsiteX2" fmla="*/ 3828 w 57662"/>
                  <a:gd name="connsiteY2" fmla="*/ 13050 h 54675"/>
                  <a:gd name="connsiteX3" fmla="*/ 14115 w 57662"/>
                  <a:gd name="connsiteY3" fmla="*/ 3525 h 54675"/>
                  <a:gd name="connsiteX4" fmla="*/ 43548 w 57662"/>
                  <a:gd name="connsiteY4" fmla="*/ 3525 h 54675"/>
                  <a:gd name="connsiteX5" fmla="*/ 53835 w 57662"/>
                  <a:gd name="connsiteY5" fmla="*/ 13050 h 54675"/>
                  <a:gd name="connsiteX6" fmla="*/ 53835 w 57662"/>
                  <a:gd name="connsiteY6" fmla="*/ 41625 h 54675"/>
                  <a:gd name="connsiteX7" fmla="*/ 43548 w 57662"/>
                  <a:gd name="connsiteY7" fmla="*/ 51150 h 54675"/>
                  <a:gd name="connsiteX8" fmla="*/ 14115 w 57662"/>
                  <a:gd name="connsiteY8" fmla="*/ 51150 h 54675"/>
                  <a:gd name="connsiteX9" fmla="*/ 38404 w 57662"/>
                  <a:gd name="connsiteY9" fmla="*/ 43625 h 54675"/>
                  <a:gd name="connsiteX10" fmla="*/ 45167 w 57662"/>
                  <a:gd name="connsiteY10" fmla="*/ 36863 h 54675"/>
                  <a:gd name="connsiteX11" fmla="*/ 45167 w 57662"/>
                  <a:gd name="connsiteY11" fmla="*/ 17813 h 54675"/>
                  <a:gd name="connsiteX12" fmla="*/ 38404 w 57662"/>
                  <a:gd name="connsiteY12" fmla="*/ 11050 h 54675"/>
                  <a:gd name="connsiteX13" fmla="*/ 28879 w 57662"/>
                  <a:gd name="connsiteY13" fmla="*/ 8669 h 54675"/>
                  <a:gd name="connsiteX14" fmla="*/ 19354 w 57662"/>
                  <a:gd name="connsiteY14" fmla="*/ 11050 h 54675"/>
                  <a:gd name="connsiteX15" fmla="*/ 12591 w 57662"/>
                  <a:gd name="connsiteY15" fmla="*/ 17813 h 54675"/>
                  <a:gd name="connsiteX16" fmla="*/ 12591 w 57662"/>
                  <a:gd name="connsiteY16" fmla="*/ 36863 h 54675"/>
                  <a:gd name="connsiteX17" fmla="*/ 19354 w 57662"/>
                  <a:gd name="connsiteY17" fmla="*/ 43625 h 54675"/>
                  <a:gd name="connsiteX18" fmla="*/ 28879 w 57662"/>
                  <a:gd name="connsiteY18" fmla="*/ 46007 h 54675"/>
                  <a:gd name="connsiteX19" fmla="*/ 38404 w 57662"/>
                  <a:gd name="connsiteY19" fmla="*/ 43625 h 5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662" h="54675">
                    <a:moveTo>
                      <a:pt x="14115" y="51150"/>
                    </a:moveTo>
                    <a:cubicBezTo>
                      <a:pt x="9885" y="48969"/>
                      <a:pt x="6328" y="45676"/>
                      <a:pt x="3828" y="41625"/>
                    </a:cubicBezTo>
                    <a:cubicBezTo>
                      <a:pt x="-1276" y="32784"/>
                      <a:pt x="-1276" y="21891"/>
                      <a:pt x="3828" y="13050"/>
                    </a:cubicBezTo>
                    <a:cubicBezTo>
                      <a:pt x="6328" y="8999"/>
                      <a:pt x="9885" y="5706"/>
                      <a:pt x="14115" y="3525"/>
                    </a:cubicBezTo>
                    <a:cubicBezTo>
                      <a:pt x="23363" y="-1175"/>
                      <a:pt x="34300" y="-1175"/>
                      <a:pt x="43548" y="3525"/>
                    </a:cubicBezTo>
                    <a:cubicBezTo>
                      <a:pt x="47778" y="5706"/>
                      <a:pt x="51335" y="8999"/>
                      <a:pt x="53835" y="13050"/>
                    </a:cubicBezTo>
                    <a:cubicBezTo>
                      <a:pt x="58939" y="21891"/>
                      <a:pt x="58939" y="32784"/>
                      <a:pt x="53835" y="41625"/>
                    </a:cubicBezTo>
                    <a:cubicBezTo>
                      <a:pt x="51335" y="45676"/>
                      <a:pt x="47778" y="48969"/>
                      <a:pt x="43548" y="51150"/>
                    </a:cubicBezTo>
                    <a:cubicBezTo>
                      <a:pt x="34300" y="55850"/>
                      <a:pt x="23363" y="55850"/>
                      <a:pt x="14115" y="51150"/>
                    </a:cubicBezTo>
                    <a:close/>
                    <a:moveTo>
                      <a:pt x="38404" y="43625"/>
                    </a:moveTo>
                    <a:cubicBezTo>
                      <a:pt x="41236" y="42034"/>
                      <a:pt x="43575" y="39694"/>
                      <a:pt x="45167" y="36863"/>
                    </a:cubicBezTo>
                    <a:cubicBezTo>
                      <a:pt x="48268" y="30891"/>
                      <a:pt x="48268" y="23784"/>
                      <a:pt x="45167" y="17813"/>
                    </a:cubicBezTo>
                    <a:cubicBezTo>
                      <a:pt x="43575" y="14981"/>
                      <a:pt x="41236" y="12642"/>
                      <a:pt x="38404" y="11050"/>
                    </a:cubicBezTo>
                    <a:cubicBezTo>
                      <a:pt x="35476" y="9477"/>
                      <a:pt x="32203" y="8659"/>
                      <a:pt x="28879" y="8669"/>
                    </a:cubicBezTo>
                    <a:cubicBezTo>
                      <a:pt x="25554" y="8642"/>
                      <a:pt x="22276" y="9462"/>
                      <a:pt x="19354" y="11050"/>
                    </a:cubicBezTo>
                    <a:cubicBezTo>
                      <a:pt x="16523" y="12641"/>
                      <a:pt x="14183" y="14981"/>
                      <a:pt x="12591" y="17813"/>
                    </a:cubicBezTo>
                    <a:cubicBezTo>
                      <a:pt x="9491" y="23784"/>
                      <a:pt x="9491" y="30891"/>
                      <a:pt x="12591" y="36863"/>
                    </a:cubicBezTo>
                    <a:cubicBezTo>
                      <a:pt x="14183" y="39694"/>
                      <a:pt x="16523" y="42034"/>
                      <a:pt x="19354" y="43625"/>
                    </a:cubicBezTo>
                    <a:cubicBezTo>
                      <a:pt x="22276" y="45214"/>
                      <a:pt x="25554" y="46033"/>
                      <a:pt x="28879" y="46007"/>
                    </a:cubicBezTo>
                    <a:cubicBezTo>
                      <a:pt x="32203" y="46017"/>
                      <a:pt x="35476" y="45198"/>
                      <a:pt x="38404" y="436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44624132-2C6F-F588-53A6-6DECEE564487}"/>
                  </a:ext>
                </a:extLst>
              </p:cNvPr>
              <p:cNvSpPr/>
              <p:nvPr/>
            </p:nvSpPr>
            <p:spPr>
              <a:xfrm>
                <a:off x="8509795" y="3104044"/>
                <a:ext cx="46212" cy="54105"/>
              </a:xfrm>
              <a:custGeom>
                <a:avLst/>
                <a:gdLst>
                  <a:gd name="connsiteX0" fmla="*/ 6249 w 46212"/>
                  <a:gd name="connsiteY0" fmla="*/ 47911 h 54105"/>
                  <a:gd name="connsiteX1" fmla="*/ 57 w 46212"/>
                  <a:gd name="connsiteY1" fmla="*/ 30099 h 54105"/>
                  <a:gd name="connsiteX2" fmla="*/ 57 w 46212"/>
                  <a:gd name="connsiteY2" fmla="*/ 0 h 54105"/>
                  <a:gd name="connsiteX3" fmla="*/ 9582 w 46212"/>
                  <a:gd name="connsiteY3" fmla="*/ 0 h 54105"/>
                  <a:gd name="connsiteX4" fmla="*/ 9582 w 46212"/>
                  <a:gd name="connsiteY4" fmla="*/ 29718 h 54105"/>
                  <a:gd name="connsiteX5" fmla="*/ 23108 w 46212"/>
                  <a:gd name="connsiteY5" fmla="*/ 45434 h 54105"/>
                  <a:gd name="connsiteX6" fmla="*/ 36633 w 46212"/>
                  <a:gd name="connsiteY6" fmla="*/ 29718 h 54105"/>
                  <a:gd name="connsiteX7" fmla="*/ 36633 w 46212"/>
                  <a:gd name="connsiteY7" fmla="*/ 0 h 54105"/>
                  <a:gd name="connsiteX8" fmla="*/ 46158 w 46212"/>
                  <a:gd name="connsiteY8" fmla="*/ 0 h 54105"/>
                  <a:gd name="connsiteX9" fmla="*/ 46158 w 46212"/>
                  <a:gd name="connsiteY9" fmla="*/ 30099 h 54105"/>
                  <a:gd name="connsiteX10" fmla="*/ 40062 w 46212"/>
                  <a:gd name="connsiteY10" fmla="*/ 47911 h 54105"/>
                  <a:gd name="connsiteX11" fmla="*/ 5677 w 46212"/>
                  <a:gd name="connsiteY11" fmla="*/ 47911 h 5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12" h="54105">
                    <a:moveTo>
                      <a:pt x="6249" y="47911"/>
                    </a:moveTo>
                    <a:cubicBezTo>
                      <a:pt x="1841" y="43067"/>
                      <a:pt x="-395" y="36632"/>
                      <a:pt x="57" y="30099"/>
                    </a:cubicBezTo>
                    <a:lnTo>
                      <a:pt x="57" y="0"/>
                    </a:lnTo>
                    <a:lnTo>
                      <a:pt x="9582" y="0"/>
                    </a:lnTo>
                    <a:lnTo>
                      <a:pt x="9582" y="29718"/>
                    </a:lnTo>
                    <a:cubicBezTo>
                      <a:pt x="9582" y="40196"/>
                      <a:pt x="14059" y="45434"/>
                      <a:pt x="23108" y="45434"/>
                    </a:cubicBezTo>
                    <a:cubicBezTo>
                      <a:pt x="32157" y="45434"/>
                      <a:pt x="36633" y="40196"/>
                      <a:pt x="36633" y="29718"/>
                    </a:cubicBezTo>
                    <a:lnTo>
                      <a:pt x="36633" y="0"/>
                    </a:lnTo>
                    <a:lnTo>
                      <a:pt x="46158" y="0"/>
                    </a:lnTo>
                    <a:lnTo>
                      <a:pt x="46158" y="30099"/>
                    </a:lnTo>
                    <a:cubicBezTo>
                      <a:pt x="46593" y="36613"/>
                      <a:pt x="44397" y="43029"/>
                      <a:pt x="40062" y="47911"/>
                    </a:cubicBezTo>
                    <a:cubicBezTo>
                      <a:pt x="30089" y="56170"/>
                      <a:pt x="15651" y="56170"/>
                      <a:pt x="5677" y="4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B6B03B5-56F8-1923-FDD8-82D51D714907}"/>
                  </a:ext>
                </a:extLst>
              </p:cNvPr>
              <p:cNvSpPr/>
              <p:nvPr/>
            </p:nvSpPr>
            <p:spPr>
              <a:xfrm>
                <a:off x="8570717" y="3104044"/>
                <a:ext cx="47148" cy="53530"/>
              </a:xfrm>
              <a:custGeom>
                <a:avLst/>
                <a:gdLst>
                  <a:gd name="connsiteX0" fmla="*/ 47149 w 47148"/>
                  <a:gd name="connsiteY0" fmla="*/ 0 h 53530"/>
                  <a:gd name="connsiteX1" fmla="*/ 47149 w 47148"/>
                  <a:gd name="connsiteY1" fmla="*/ 53340 h 53530"/>
                  <a:gd name="connsiteX2" fmla="*/ 38957 w 47148"/>
                  <a:gd name="connsiteY2" fmla="*/ 53340 h 53530"/>
                  <a:gd name="connsiteX3" fmla="*/ 9525 w 47148"/>
                  <a:gd name="connsiteY3" fmla="*/ 17431 h 53530"/>
                  <a:gd name="connsiteX4" fmla="*/ 9525 w 47148"/>
                  <a:gd name="connsiteY4" fmla="*/ 53530 h 53530"/>
                  <a:gd name="connsiteX5" fmla="*/ 0 w 47148"/>
                  <a:gd name="connsiteY5" fmla="*/ 53530 h 53530"/>
                  <a:gd name="connsiteX6" fmla="*/ 0 w 47148"/>
                  <a:gd name="connsiteY6" fmla="*/ 191 h 53530"/>
                  <a:gd name="connsiteX7" fmla="*/ 8192 w 47148"/>
                  <a:gd name="connsiteY7" fmla="*/ 191 h 53530"/>
                  <a:gd name="connsiteX8" fmla="*/ 37529 w 47148"/>
                  <a:gd name="connsiteY8" fmla="*/ 36290 h 53530"/>
                  <a:gd name="connsiteX9" fmla="*/ 37529 w 47148"/>
                  <a:gd name="connsiteY9" fmla="*/ 19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8" h="53530">
                    <a:moveTo>
                      <a:pt x="47149" y="0"/>
                    </a:moveTo>
                    <a:lnTo>
                      <a:pt x="47149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7529" y="36290"/>
                    </a:lnTo>
                    <a:lnTo>
                      <a:pt x="37529" y="19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B92AE6D-7F68-DD7C-A287-F8B72EC6B82B}"/>
                  </a:ext>
                </a:extLst>
              </p:cNvPr>
              <p:cNvSpPr/>
              <p:nvPr/>
            </p:nvSpPr>
            <p:spPr>
              <a:xfrm>
                <a:off x="8377645" y="3208819"/>
                <a:ext cx="15430" cy="38862"/>
              </a:xfrm>
              <a:custGeom>
                <a:avLst/>
                <a:gdLst>
                  <a:gd name="connsiteX0" fmla="*/ 15430 w 15430"/>
                  <a:gd name="connsiteY0" fmla="*/ 0 h 38862"/>
                  <a:gd name="connsiteX1" fmla="*/ 15430 w 15430"/>
                  <a:gd name="connsiteY1" fmla="*/ 38862 h 38862"/>
                  <a:gd name="connsiteX2" fmla="*/ 8192 w 15430"/>
                  <a:gd name="connsiteY2" fmla="*/ 38862 h 38862"/>
                  <a:gd name="connsiteX3" fmla="*/ 8192 w 15430"/>
                  <a:gd name="connsiteY3" fmla="*/ 6096 h 38862"/>
                  <a:gd name="connsiteX4" fmla="*/ 0 w 15430"/>
                  <a:gd name="connsiteY4" fmla="*/ 6096 h 38862"/>
                  <a:gd name="connsiteX5" fmla="*/ 0 w 15430"/>
                  <a:gd name="connsiteY5" fmla="*/ 0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0" h="38862">
                    <a:moveTo>
                      <a:pt x="15430" y="0"/>
                    </a:moveTo>
                    <a:lnTo>
                      <a:pt x="15430" y="38862"/>
                    </a:lnTo>
                    <a:lnTo>
                      <a:pt x="8192" y="38862"/>
                    </a:lnTo>
                    <a:lnTo>
                      <a:pt x="8192" y="6096"/>
                    </a:lnTo>
                    <a:lnTo>
                      <a:pt x="0" y="6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A04C063D-D0EE-BCB4-752B-CFAF6A3AC925}"/>
                  </a:ext>
                </a:extLst>
              </p:cNvPr>
              <p:cNvSpPr/>
              <p:nvPr/>
            </p:nvSpPr>
            <p:spPr>
              <a:xfrm>
                <a:off x="8400503" y="3238822"/>
                <a:ext cx="9148" cy="9240"/>
              </a:xfrm>
              <a:custGeom>
                <a:avLst/>
                <a:gdLst>
                  <a:gd name="connsiteX0" fmla="*/ 1336 w 9148"/>
                  <a:gd name="connsiteY0" fmla="*/ 7907 h 9240"/>
                  <a:gd name="connsiteX1" fmla="*/ 2 w 9148"/>
                  <a:gd name="connsiteY1" fmla="*/ 4668 h 9240"/>
                  <a:gd name="connsiteX2" fmla="*/ 1336 w 9148"/>
                  <a:gd name="connsiteY2" fmla="*/ 1334 h 9240"/>
                  <a:gd name="connsiteX3" fmla="*/ 4574 w 9148"/>
                  <a:gd name="connsiteY3" fmla="*/ 1 h 9240"/>
                  <a:gd name="connsiteX4" fmla="*/ 7813 w 9148"/>
                  <a:gd name="connsiteY4" fmla="*/ 1334 h 9240"/>
                  <a:gd name="connsiteX5" fmla="*/ 9146 w 9148"/>
                  <a:gd name="connsiteY5" fmla="*/ 4668 h 9240"/>
                  <a:gd name="connsiteX6" fmla="*/ 7813 w 9148"/>
                  <a:gd name="connsiteY6" fmla="*/ 7907 h 9240"/>
                  <a:gd name="connsiteX7" fmla="*/ 4574 w 9148"/>
                  <a:gd name="connsiteY7" fmla="*/ 9240 h 9240"/>
                  <a:gd name="connsiteX8" fmla="*/ 1336 w 9148"/>
                  <a:gd name="connsiteY8" fmla="*/ 7907 h 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8" h="9240">
                    <a:moveTo>
                      <a:pt x="1336" y="7907"/>
                    </a:moveTo>
                    <a:cubicBezTo>
                      <a:pt x="460" y="7060"/>
                      <a:pt x="-23" y="5886"/>
                      <a:pt x="2" y="4668"/>
                    </a:cubicBezTo>
                    <a:cubicBezTo>
                      <a:pt x="-38" y="3420"/>
                      <a:pt x="446" y="2211"/>
                      <a:pt x="1336" y="1334"/>
                    </a:cubicBezTo>
                    <a:cubicBezTo>
                      <a:pt x="2195" y="478"/>
                      <a:pt x="3361" y="-2"/>
                      <a:pt x="4574" y="1"/>
                    </a:cubicBezTo>
                    <a:cubicBezTo>
                      <a:pt x="5792" y="-24"/>
                      <a:pt x="6966" y="459"/>
                      <a:pt x="7813" y="1334"/>
                    </a:cubicBezTo>
                    <a:cubicBezTo>
                      <a:pt x="8703" y="2211"/>
                      <a:pt x="9186" y="3419"/>
                      <a:pt x="9146" y="4668"/>
                    </a:cubicBezTo>
                    <a:cubicBezTo>
                      <a:pt x="9171" y="5886"/>
                      <a:pt x="8688" y="7060"/>
                      <a:pt x="7813" y="7907"/>
                    </a:cubicBezTo>
                    <a:cubicBezTo>
                      <a:pt x="6953" y="8763"/>
                      <a:pt x="5788" y="9243"/>
                      <a:pt x="4574" y="9240"/>
                    </a:cubicBezTo>
                    <a:cubicBezTo>
                      <a:pt x="3363" y="9233"/>
                      <a:pt x="2201" y="8755"/>
                      <a:pt x="1336" y="79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6B812386-C991-ECED-1619-FE9B74A4E611}"/>
                  </a:ext>
                </a:extLst>
              </p:cNvPr>
              <p:cNvSpPr/>
              <p:nvPr/>
            </p:nvSpPr>
            <p:spPr>
              <a:xfrm>
                <a:off x="8430985" y="3221868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2859 h 25813"/>
                  <a:gd name="connsiteX3" fmla="*/ 0 w 1107281"/>
                  <a:gd name="connsiteY3" fmla="*/ 12859 h 25813"/>
                  <a:gd name="connsiteX4" fmla="*/ 12858 w 1107281"/>
                  <a:gd name="connsiteY4" fmla="*/ 0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1 w 1107281"/>
                  <a:gd name="connsiteY7" fmla="*/ 12668 h 25813"/>
                  <a:gd name="connsiteX8" fmla="*/ 1107281 w 1107281"/>
                  <a:gd name="connsiteY8" fmla="*/ 12859 h 25813"/>
                  <a:gd name="connsiteX9" fmla="*/ 1107281 w 1107281"/>
                  <a:gd name="connsiteY9" fmla="*/ 12859 h 25813"/>
                  <a:gd name="connsiteX10" fmla="*/ 1094518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4"/>
                      <a:pt x="0" y="12859"/>
                    </a:cubicBezTo>
                    <a:lnTo>
                      <a:pt x="0" y="12859"/>
                    </a:lnTo>
                    <a:cubicBezTo>
                      <a:pt x="0" y="5757"/>
                      <a:pt x="5757" y="0"/>
                      <a:pt x="12858" y="0"/>
                    </a:cubicBezTo>
                    <a:cubicBezTo>
                      <a:pt x="12890" y="0"/>
                      <a:pt x="12922" y="0"/>
                      <a:pt x="12954" y="0"/>
                    </a:cubicBezTo>
                    <a:lnTo>
                      <a:pt x="1094423" y="0"/>
                    </a:lnTo>
                    <a:cubicBezTo>
                      <a:pt x="1101472" y="-52"/>
                      <a:pt x="1107229" y="5619"/>
                      <a:pt x="1107281" y="12668"/>
                    </a:cubicBezTo>
                    <a:cubicBezTo>
                      <a:pt x="1107282" y="12732"/>
                      <a:pt x="1107282" y="12795"/>
                      <a:pt x="1107281" y="12859"/>
                    </a:cubicBezTo>
                    <a:lnTo>
                      <a:pt x="1107281" y="12859"/>
                    </a:lnTo>
                    <a:cubicBezTo>
                      <a:pt x="1107334" y="19961"/>
                      <a:pt x="1101620" y="25760"/>
                      <a:pt x="1094518" y="25813"/>
                    </a:cubicBezTo>
                    <a:cubicBezTo>
                      <a:pt x="1094486" y="25813"/>
                      <a:pt x="1094455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18341E6-6CB8-BEB8-07B7-610F7DF4177C}"/>
                  </a:ext>
                </a:extLst>
              </p:cNvPr>
              <p:cNvSpPr/>
              <p:nvPr/>
            </p:nvSpPr>
            <p:spPr>
              <a:xfrm>
                <a:off x="8377169" y="3455113"/>
                <a:ext cx="30575" cy="39360"/>
              </a:xfrm>
              <a:custGeom>
                <a:avLst/>
                <a:gdLst>
                  <a:gd name="connsiteX0" fmla="*/ 30575 w 30575"/>
                  <a:gd name="connsiteY0" fmla="*/ 33264 h 39360"/>
                  <a:gd name="connsiteX1" fmla="*/ 30575 w 30575"/>
                  <a:gd name="connsiteY1" fmla="*/ 39360 h 39360"/>
                  <a:gd name="connsiteX2" fmla="*/ 2000 w 30575"/>
                  <a:gd name="connsiteY2" fmla="*/ 39360 h 39360"/>
                  <a:gd name="connsiteX3" fmla="*/ 2000 w 30575"/>
                  <a:gd name="connsiteY3" fmla="*/ 34598 h 39360"/>
                  <a:gd name="connsiteX4" fmla="*/ 17335 w 30575"/>
                  <a:gd name="connsiteY4" fmla="*/ 19929 h 39360"/>
                  <a:gd name="connsiteX5" fmla="*/ 20860 w 30575"/>
                  <a:gd name="connsiteY5" fmla="*/ 15548 h 39360"/>
                  <a:gd name="connsiteX6" fmla="*/ 21812 w 30575"/>
                  <a:gd name="connsiteY6" fmla="*/ 11833 h 39360"/>
                  <a:gd name="connsiteX7" fmla="*/ 20002 w 30575"/>
                  <a:gd name="connsiteY7" fmla="*/ 7737 h 39360"/>
                  <a:gd name="connsiteX8" fmla="*/ 14573 w 30575"/>
                  <a:gd name="connsiteY8" fmla="*/ 6308 h 39360"/>
                  <a:gd name="connsiteX9" fmla="*/ 5048 w 30575"/>
                  <a:gd name="connsiteY9" fmla="*/ 10309 h 39360"/>
                  <a:gd name="connsiteX10" fmla="*/ 0 w 30575"/>
                  <a:gd name="connsiteY10" fmla="*/ 6404 h 39360"/>
                  <a:gd name="connsiteX11" fmla="*/ 6096 w 30575"/>
                  <a:gd name="connsiteY11" fmla="*/ 1736 h 39360"/>
                  <a:gd name="connsiteX12" fmla="*/ 14764 w 30575"/>
                  <a:gd name="connsiteY12" fmla="*/ 22 h 39360"/>
                  <a:gd name="connsiteX13" fmla="*/ 24860 w 30575"/>
                  <a:gd name="connsiteY13" fmla="*/ 2975 h 39360"/>
                  <a:gd name="connsiteX14" fmla="*/ 28575 w 30575"/>
                  <a:gd name="connsiteY14" fmla="*/ 11166 h 39360"/>
                  <a:gd name="connsiteX15" fmla="*/ 27242 w 30575"/>
                  <a:gd name="connsiteY15" fmla="*/ 17072 h 39360"/>
                  <a:gd name="connsiteX16" fmla="*/ 22193 w 30575"/>
                  <a:gd name="connsiteY16" fmla="*/ 23453 h 39360"/>
                  <a:gd name="connsiteX17" fmla="*/ 11811 w 30575"/>
                  <a:gd name="connsiteY17" fmla="*/ 32978 h 3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575" h="39360">
                    <a:moveTo>
                      <a:pt x="30575" y="33264"/>
                    </a:moveTo>
                    <a:lnTo>
                      <a:pt x="30575" y="39360"/>
                    </a:lnTo>
                    <a:lnTo>
                      <a:pt x="2000" y="39360"/>
                    </a:lnTo>
                    <a:lnTo>
                      <a:pt x="2000" y="34598"/>
                    </a:lnTo>
                    <a:lnTo>
                      <a:pt x="17335" y="19929"/>
                    </a:lnTo>
                    <a:cubicBezTo>
                      <a:pt x="18766" y="18694"/>
                      <a:pt x="19960" y="17209"/>
                      <a:pt x="20860" y="15548"/>
                    </a:cubicBezTo>
                    <a:cubicBezTo>
                      <a:pt x="21485" y="14409"/>
                      <a:pt x="21812" y="13131"/>
                      <a:pt x="21812" y="11833"/>
                    </a:cubicBezTo>
                    <a:cubicBezTo>
                      <a:pt x="21928" y="10251"/>
                      <a:pt x="21250" y="8716"/>
                      <a:pt x="20002" y="7737"/>
                    </a:cubicBezTo>
                    <a:cubicBezTo>
                      <a:pt x="18398" y="6678"/>
                      <a:pt x="16491" y="6176"/>
                      <a:pt x="14573" y="6308"/>
                    </a:cubicBezTo>
                    <a:cubicBezTo>
                      <a:pt x="10927" y="5949"/>
                      <a:pt x="7345" y="7454"/>
                      <a:pt x="5048" y="10309"/>
                    </a:cubicBezTo>
                    <a:lnTo>
                      <a:pt x="0" y="6404"/>
                    </a:lnTo>
                    <a:cubicBezTo>
                      <a:pt x="1572" y="4324"/>
                      <a:pt x="3679" y="2711"/>
                      <a:pt x="6096" y="1736"/>
                    </a:cubicBezTo>
                    <a:cubicBezTo>
                      <a:pt x="8831" y="558"/>
                      <a:pt x="11786" y="-26"/>
                      <a:pt x="14764" y="22"/>
                    </a:cubicBezTo>
                    <a:cubicBezTo>
                      <a:pt x="18367" y="-167"/>
                      <a:pt x="21927" y="874"/>
                      <a:pt x="24860" y="2975"/>
                    </a:cubicBezTo>
                    <a:cubicBezTo>
                      <a:pt x="27326" y="4963"/>
                      <a:pt x="28704" y="8002"/>
                      <a:pt x="28575" y="11166"/>
                    </a:cubicBezTo>
                    <a:cubicBezTo>
                      <a:pt x="28622" y="13214"/>
                      <a:pt x="28164" y="15242"/>
                      <a:pt x="27242" y="17072"/>
                    </a:cubicBezTo>
                    <a:cubicBezTo>
                      <a:pt x="25961" y="19488"/>
                      <a:pt x="24250" y="21651"/>
                      <a:pt x="22193" y="23453"/>
                    </a:cubicBezTo>
                    <a:lnTo>
                      <a:pt x="11811" y="329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3989DDE4-9311-3E85-BF4A-52A9F7E1BBC3}"/>
                  </a:ext>
                </a:extLst>
              </p:cNvPr>
              <p:cNvSpPr/>
              <p:nvPr/>
            </p:nvSpPr>
            <p:spPr>
              <a:xfrm>
                <a:off x="8412230" y="3485705"/>
                <a:ext cx="9125" cy="9244"/>
              </a:xfrm>
              <a:custGeom>
                <a:avLst/>
                <a:gdLst>
                  <a:gd name="connsiteX0" fmla="*/ 1325 w 9125"/>
                  <a:gd name="connsiteY0" fmla="*/ 7911 h 9244"/>
                  <a:gd name="connsiteX1" fmla="*/ 1325 w 9125"/>
                  <a:gd name="connsiteY1" fmla="*/ 1244 h 9244"/>
                  <a:gd name="connsiteX2" fmla="*/ 4563 w 9125"/>
                  <a:gd name="connsiteY2" fmla="*/ 6 h 9244"/>
                  <a:gd name="connsiteX3" fmla="*/ 7801 w 9125"/>
                  <a:gd name="connsiteY3" fmla="*/ 1244 h 9244"/>
                  <a:gd name="connsiteX4" fmla="*/ 7801 w 9125"/>
                  <a:gd name="connsiteY4" fmla="*/ 7911 h 9244"/>
                  <a:gd name="connsiteX5" fmla="*/ 4563 w 9125"/>
                  <a:gd name="connsiteY5" fmla="*/ 9245 h 9244"/>
                  <a:gd name="connsiteX6" fmla="*/ 1325 w 9125"/>
                  <a:gd name="connsiteY6" fmla="*/ 7911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5" h="9244">
                    <a:moveTo>
                      <a:pt x="1325" y="7911"/>
                    </a:moveTo>
                    <a:cubicBezTo>
                      <a:pt x="-442" y="6040"/>
                      <a:pt x="-442" y="3116"/>
                      <a:pt x="1325" y="1244"/>
                    </a:cubicBezTo>
                    <a:cubicBezTo>
                      <a:pt x="2194" y="413"/>
                      <a:pt x="3361" y="-33"/>
                      <a:pt x="4563" y="6"/>
                    </a:cubicBezTo>
                    <a:cubicBezTo>
                      <a:pt x="5769" y="-56"/>
                      <a:pt x="6945" y="393"/>
                      <a:pt x="7801" y="1244"/>
                    </a:cubicBezTo>
                    <a:cubicBezTo>
                      <a:pt x="9567" y="3116"/>
                      <a:pt x="9567" y="6040"/>
                      <a:pt x="7801" y="7911"/>
                    </a:cubicBezTo>
                    <a:cubicBezTo>
                      <a:pt x="6942" y="8768"/>
                      <a:pt x="5777" y="9248"/>
                      <a:pt x="4563" y="9245"/>
                    </a:cubicBezTo>
                    <a:cubicBezTo>
                      <a:pt x="3351" y="9238"/>
                      <a:pt x="2190" y="8759"/>
                      <a:pt x="1325" y="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0215CA08-523E-959B-09A1-A1F8C7C5077F}"/>
                  </a:ext>
                </a:extLst>
              </p:cNvPr>
              <p:cNvSpPr/>
              <p:nvPr/>
            </p:nvSpPr>
            <p:spPr>
              <a:xfrm>
                <a:off x="8430985" y="3468661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3050 h 25813"/>
                  <a:gd name="connsiteX3" fmla="*/ 0 w 1107281"/>
                  <a:gd name="connsiteY3" fmla="*/ 12954 h 25813"/>
                  <a:gd name="connsiteX4" fmla="*/ 0 w 1107281"/>
                  <a:gd name="connsiteY4" fmla="*/ 12954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2 w 1107281"/>
                  <a:gd name="connsiteY7" fmla="*/ 12858 h 25813"/>
                  <a:gd name="connsiteX8" fmla="*/ 1107281 w 1107281"/>
                  <a:gd name="connsiteY8" fmla="*/ 12954 h 25813"/>
                  <a:gd name="connsiteX9" fmla="*/ 1107281 w 1107281"/>
                  <a:gd name="connsiteY9" fmla="*/ 12954 h 25813"/>
                  <a:gd name="connsiteX10" fmla="*/ 1094614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53" y="25865"/>
                      <a:pt x="53" y="20151"/>
                      <a:pt x="0" y="13050"/>
                    </a:cubicBezTo>
                    <a:cubicBezTo>
                      <a:pt x="0" y="13018"/>
                      <a:pt x="0" y="12986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094423" y="0"/>
                    </a:lnTo>
                    <a:cubicBezTo>
                      <a:pt x="1101524" y="0"/>
                      <a:pt x="1107281" y="5757"/>
                      <a:pt x="1107282" y="12858"/>
                    </a:cubicBezTo>
                    <a:cubicBezTo>
                      <a:pt x="1107282" y="12890"/>
                      <a:pt x="1107282" y="12922"/>
                      <a:pt x="1107281" y="12954"/>
                    </a:cubicBezTo>
                    <a:lnTo>
                      <a:pt x="1107281" y="12954"/>
                    </a:lnTo>
                    <a:cubicBezTo>
                      <a:pt x="1107334" y="20003"/>
                      <a:pt x="1101663" y="25760"/>
                      <a:pt x="1094614" y="25813"/>
                    </a:cubicBezTo>
                    <a:cubicBezTo>
                      <a:pt x="1094550" y="25813"/>
                      <a:pt x="1094486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9F669998-22F4-E407-DD8B-969B8C80026F}"/>
                  </a:ext>
                </a:extLst>
              </p:cNvPr>
              <p:cNvSpPr/>
              <p:nvPr/>
            </p:nvSpPr>
            <p:spPr>
              <a:xfrm>
                <a:off x="8377169" y="3285495"/>
                <a:ext cx="1161097" cy="25908"/>
              </a:xfrm>
              <a:custGeom>
                <a:avLst/>
                <a:gdLst>
                  <a:gd name="connsiteX0" fmla="*/ 1148239 w 1161097"/>
                  <a:gd name="connsiteY0" fmla="*/ 25908 h 25908"/>
                  <a:gd name="connsiteX1" fmla="*/ 12954 w 1161097"/>
                  <a:gd name="connsiteY1" fmla="*/ 25908 h 25908"/>
                  <a:gd name="connsiteX2" fmla="*/ 0 w 1161097"/>
                  <a:gd name="connsiteY2" fmla="*/ 12954 h 25908"/>
                  <a:gd name="connsiteX3" fmla="*/ 0 w 1161097"/>
                  <a:gd name="connsiteY3" fmla="*/ 12954 h 25908"/>
                  <a:gd name="connsiteX4" fmla="*/ 12954 w 1161097"/>
                  <a:gd name="connsiteY4" fmla="*/ 0 h 25908"/>
                  <a:gd name="connsiteX5" fmla="*/ 1148239 w 1161097"/>
                  <a:gd name="connsiteY5" fmla="*/ 0 h 25908"/>
                  <a:gd name="connsiteX6" fmla="*/ 1161098 w 1161097"/>
                  <a:gd name="connsiteY6" fmla="*/ 12858 h 25908"/>
                  <a:gd name="connsiteX7" fmla="*/ 1161098 w 1161097"/>
                  <a:gd name="connsiteY7" fmla="*/ 12954 h 25908"/>
                  <a:gd name="connsiteX8" fmla="*/ 1161098 w 1161097"/>
                  <a:gd name="connsiteY8" fmla="*/ 12954 h 25908"/>
                  <a:gd name="connsiteX9" fmla="*/ 1148334 w 1161097"/>
                  <a:gd name="connsiteY9" fmla="*/ 25908 h 25908"/>
                  <a:gd name="connsiteX10" fmla="*/ 1148239 w 1161097"/>
                  <a:gd name="connsiteY10" fmla="*/ 25908 h 2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097" h="25908">
                    <a:moveTo>
                      <a:pt x="1148239" y="25908"/>
                    </a:moveTo>
                    <a:lnTo>
                      <a:pt x="12954" y="25908"/>
                    </a:lnTo>
                    <a:cubicBezTo>
                      <a:pt x="5800" y="25908"/>
                      <a:pt x="0" y="20108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150" y="20055"/>
                      <a:pt x="1155436" y="25855"/>
                      <a:pt x="1148334" y="25908"/>
                    </a:cubicBezTo>
                    <a:cubicBezTo>
                      <a:pt x="1148303" y="25908"/>
                      <a:pt x="1148271" y="25908"/>
                      <a:pt x="1148239" y="2590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BA9E97A1-E35C-3D5D-E040-1984DCA2D021}"/>
                  </a:ext>
                </a:extLst>
              </p:cNvPr>
              <p:cNvSpPr/>
              <p:nvPr/>
            </p:nvSpPr>
            <p:spPr>
              <a:xfrm>
                <a:off x="8377169" y="3349217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954 h 25812"/>
                  <a:gd name="connsiteX3" fmla="*/ 0 w 1161097"/>
                  <a:gd name="connsiteY3" fmla="*/ 12954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8 h 25812"/>
                  <a:gd name="connsiteX7" fmla="*/ 1161098 w 1161097"/>
                  <a:gd name="connsiteY7" fmla="*/ 12954 h 25812"/>
                  <a:gd name="connsiteX8" fmla="*/ 1161098 w 1161097"/>
                  <a:gd name="connsiteY8" fmla="*/ 12954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37" y="25813"/>
                      <a:pt x="52" y="20071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098" y="20056"/>
                      <a:pt x="115534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2767904-4654-C6BA-8CD9-FE8C16E3D558}"/>
                  </a:ext>
                </a:extLst>
              </p:cNvPr>
              <p:cNvSpPr/>
              <p:nvPr/>
            </p:nvSpPr>
            <p:spPr>
              <a:xfrm>
                <a:off x="8377169" y="3532383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859 h 25812"/>
                  <a:gd name="connsiteX3" fmla="*/ 0 w 1161097"/>
                  <a:gd name="connsiteY3" fmla="*/ 12859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9 h 25812"/>
                  <a:gd name="connsiteX7" fmla="*/ 1161098 w 1161097"/>
                  <a:gd name="connsiteY7" fmla="*/ 12859 h 25812"/>
                  <a:gd name="connsiteX8" fmla="*/ 1148334 w 1161097"/>
                  <a:gd name="connsiteY8" fmla="*/ 25813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3"/>
                      <a:pt x="0" y="12859"/>
                    </a:cubicBezTo>
                    <a:lnTo>
                      <a:pt x="0" y="12859"/>
                    </a:lnTo>
                    <a:cubicBezTo>
                      <a:pt x="52" y="5742"/>
                      <a:pt x="5837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9"/>
                    </a:cubicBezTo>
                    <a:lnTo>
                      <a:pt x="1161098" y="12859"/>
                    </a:lnTo>
                    <a:cubicBezTo>
                      <a:pt x="1161150" y="19960"/>
                      <a:pt x="1155436" y="25760"/>
                      <a:pt x="1148334" y="25813"/>
                    </a:cubicBezTo>
                    <a:cubicBezTo>
                      <a:pt x="1148303" y="25813"/>
                      <a:pt x="114827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916E5510-481A-D308-1443-2501F1E2139E}"/>
                  </a:ext>
                </a:extLst>
              </p:cNvPr>
              <p:cNvSpPr/>
              <p:nvPr/>
            </p:nvSpPr>
            <p:spPr>
              <a:xfrm>
                <a:off x="10049854" y="3951864"/>
                <a:ext cx="71437" cy="71437"/>
              </a:xfrm>
              <a:custGeom>
                <a:avLst/>
                <a:gdLst>
                  <a:gd name="connsiteX0" fmla="*/ 71437 w 71437"/>
                  <a:gd name="connsiteY0" fmla="*/ 35814 h 71437"/>
                  <a:gd name="connsiteX1" fmla="*/ 35624 w 71437"/>
                  <a:gd name="connsiteY1" fmla="*/ 71437 h 71437"/>
                  <a:gd name="connsiteX2" fmla="*/ 0 w 71437"/>
                  <a:gd name="connsiteY2" fmla="*/ 35624 h 71437"/>
                  <a:gd name="connsiteX3" fmla="*/ 35719 w 71437"/>
                  <a:gd name="connsiteY3" fmla="*/ 0 h 71437"/>
                  <a:gd name="connsiteX4" fmla="*/ 71437 w 71437"/>
                  <a:gd name="connsiteY4" fmla="*/ 35719 h 71437"/>
                  <a:gd name="connsiteX5" fmla="*/ 71437 w 71437"/>
                  <a:gd name="connsiteY5" fmla="*/ 35814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37" h="71437">
                    <a:moveTo>
                      <a:pt x="71437" y="35814"/>
                    </a:moveTo>
                    <a:cubicBezTo>
                      <a:pt x="71385" y="55541"/>
                      <a:pt x="55350" y="71490"/>
                      <a:pt x="35624" y="71437"/>
                    </a:cubicBezTo>
                    <a:cubicBezTo>
                      <a:pt x="15897" y="71385"/>
                      <a:pt x="-52" y="55350"/>
                      <a:pt x="0" y="35624"/>
                    </a:cubicBezTo>
                    <a:cubicBezTo>
                      <a:pt x="53" y="15934"/>
                      <a:pt x="16029" y="0"/>
                      <a:pt x="35719" y="0"/>
                    </a:cubicBezTo>
                    <a:cubicBezTo>
                      <a:pt x="55446" y="0"/>
                      <a:pt x="71437" y="15992"/>
                      <a:pt x="71437" y="35719"/>
                    </a:cubicBezTo>
                    <a:cubicBezTo>
                      <a:pt x="71437" y="35750"/>
                      <a:pt x="71437" y="35782"/>
                      <a:pt x="71437" y="35814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6AACD1D-C0BB-BB3B-0792-EC0BBDC093AF}"/>
                  </a:ext>
                </a:extLst>
              </p:cNvPr>
              <p:cNvSpPr/>
              <p:nvPr/>
            </p:nvSpPr>
            <p:spPr>
              <a:xfrm>
                <a:off x="8377169" y="3610679"/>
                <a:ext cx="1710785" cy="381095"/>
              </a:xfrm>
              <a:custGeom>
                <a:avLst/>
                <a:gdLst>
                  <a:gd name="connsiteX0" fmla="*/ 1706023 w 1710785"/>
                  <a:gd name="connsiteY0" fmla="*/ 381095 h 381095"/>
                  <a:gd name="connsiteX1" fmla="*/ 1062418 w 1710785"/>
                  <a:gd name="connsiteY1" fmla="*/ 9525 h 381095"/>
                  <a:gd name="connsiteX2" fmla="*/ 0 w 1710785"/>
                  <a:gd name="connsiteY2" fmla="*/ 9525 h 381095"/>
                  <a:gd name="connsiteX3" fmla="*/ 0 w 1710785"/>
                  <a:gd name="connsiteY3" fmla="*/ 0 h 381095"/>
                  <a:gd name="connsiteX4" fmla="*/ 1064990 w 1710785"/>
                  <a:gd name="connsiteY4" fmla="*/ 0 h 381095"/>
                  <a:gd name="connsiteX5" fmla="*/ 1066038 w 1710785"/>
                  <a:gd name="connsiteY5" fmla="*/ 667 h 381095"/>
                  <a:gd name="connsiteX6" fmla="*/ 1710785 w 1710785"/>
                  <a:gd name="connsiteY6" fmla="*/ 372809 h 381095"/>
                  <a:gd name="connsiteX7" fmla="*/ 1706023 w 1710785"/>
                  <a:gd name="connsiteY7" fmla="*/ 381095 h 381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0785" h="381095">
                    <a:moveTo>
                      <a:pt x="1706023" y="381095"/>
                    </a:moveTo>
                    <a:lnTo>
                      <a:pt x="1062418" y="9525"/>
                    </a:lnTo>
                    <a:lnTo>
                      <a:pt x="0" y="9525"/>
                    </a:lnTo>
                    <a:lnTo>
                      <a:pt x="0" y="0"/>
                    </a:lnTo>
                    <a:lnTo>
                      <a:pt x="1064990" y="0"/>
                    </a:lnTo>
                    <a:lnTo>
                      <a:pt x="1066038" y="667"/>
                    </a:lnTo>
                    <a:lnTo>
                      <a:pt x="1710785" y="372809"/>
                    </a:lnTo>
                    <a:lnTo>
                      <a:pt x="1706023" y="3810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10">
              <a:extLst>
                <a:ext uri="{FF2B5EF4-FFF2-40B4-BE49-F238E27FC236}">
                  <a16:creationId xmlns:a16="http://schemas.microsoft.com/office/drawing/2014/main" id="{0EE1E2D2-5C3F-ABE8-C678-3EB89F92E1A6}"/>
                </a:ext>
              </a:extLst>
            </p:cNvPr>
            <p:cNvGrpSpPr/>
            <p:nvPr/>
          </p:nvGrpSpPr>
          <p:grpSpPr>
            <a:xfrm>
              <a:off x="9884500" y="5124297"/>
              <a:ext cx="1477708" cy="903112"/>
              <a:chOff x="9884500" y="5124297"/>
              <a:chExt cx="1477708" cy="90311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D17998F-FA32-9185-3E3F-794B6E710505}"/>
                  </a:ext>
                </a:extLst>
              </p:cNvPr>
              <p:cNvSpPr/>
              <p:nvPr/>
            </p:nvSpPr>
            <p:spPr>
              <a:xfrm>
                <a:off x="9884691" y="5124844"/>
                <a:ext cx="1477517" cy="902564"/>
              </a:xfrm>
              <a:custGeom>
                <a:avLst/>
                <a:gdLst>
                  <a:gd name="connsiteX0" fmla="*/ 21812 w 1477517"/>
                  <a:gd name="connsiteY0" fmla="*/ 705254 h 902564"/>
                  <a:gd name="connsiteX1" fmla="*/ 354235 w 1477517"/>
                  <a:gd name="connsiteY1" fmla="*/ 897374 h 902564"/>
                  <a:gd name="connsiteX2" fmla="*/ 397478 w 1477517"/>
                  <a:gd name="connsiteY2" fmla="*/ 897374 h 902564"/>
                  <a:gd name="connsiteX3" fmla="*/ 1455991 w 1477517"/>
                  <a:gd name="connsiteY3" fmla="*/ 287202 h 902564"/>
                  <a:gd name="connsiteX4" fmla="*/ 1477518 w 1477517"/>
                  <a:gd name="connsiteY4" fmla="*/ 249769 h 902564"/>
                  <a:gd name="connsiteX5" fmla="*/ 1477518 w 1477517"/>
                  <a:gd name="connsiteY5" fmla="*/ 234243 h 902564"/>
                  <a:gd name="connsiteX6" fmla="*/ 1455801 w 1477517"/>
                  <a:gd name="connsiteY6" fmla="*/ 196810 h 902564"/>
                  <a:gd name="connsiteX7" fmla="*/ 1122426 w 1477517"/>
                  <a:gd name="connsiteY7" fmla="*/ 5167 h 902564"/>
                  <a:gd name="connsiteX8" fmla="*/ 1079278 w 1477517"/>
                  <a:gd name="connsiteY8" fmla="*/ 5167 h 902564"/>
                  <a:gd name="connsiteX9" fmla="*/ 21431 w 1477517"/>
                  <a:gd name="connsiteY9" fmla="*/ 614767 h 902564"/>
                  <a:gd name="connsiteX10" fmla="*/ 0 w 1477517"/>
                  <a:gd name="connsiteY10" fmla="*/ 652200 h 902564"/>
                  <a:gd name="connsiteX11" fmla="*/ 0 w 1477517"/>
                  <a:gd name="connsiteY11" fmla="*/ 667726 h 902564"/>
                  <a:gd name="connsiteX12" fmla="*/ 21812 w 1477517"/>
                  <a:gd name="connsiteY12" fmla="*/ 705254 h 90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7517" h="902564">
                    <a:moveTo>
                      <a:pt x="21812" y="705254"/>
                    </a:moveTo>
                    <a:lnTo>
                      <a:pt x="354235" y="897374"/>
                    </a:lnTo>
                    <a:cubicBezTo>
                      <a:pt x="367819" y="904295"/>
                      <a:pt x="383895" y="904295"/>
                      <a:pt x="397478" y="897374"/>
                    </a:cubicBezTo>
                    <a:lnTo>
                      <a:pt x="1455991" y="287202"/>
                    </a:lnTo>
                    <a:cubicBezTo>
                      <a:pt x="1468737" y="278881"/>
                      <a:pt x="1476736" y="264970"/>
                      <a:pt x="1477518" y="249769"/>
                    </a:cubicBezTo>
                    <a:lnTo>
                      <a:pt x="1477518" y="234243"/>
                    </a:lnTo>
                    <a:cubicBezTo>
                      <a:pt x="1476618" y="219030"/>
                      <a:pt x="1468561" y="205143"/>
                      <a:pt x="1455801" y="196810"/>
                    </a:cubicBezTo>
                    <a:lnTo>
                      <a:pt x="1122426" y="5167"/>
                    </a:lnTo>
                    <a:cubicBezTo>
                      <a:pt x="1108868" y="-1722"/>
                      <a:pt x="1092836" y="-1722"/>
                      <a:pt x="1079278" y="5167"/>
                    </a:cubicBezTo>
                    <a:lnTo>
                      <a:pt x="21431" y="614767"/>
                    </a:lnTo>
                    <a:cubicBezTo>
                      <a:pt x="8722" y="623109"/>
                      <a:pt x="760" y="637017"/>
                      <a:pt x="0" y="652200"/>
                    </a:cubicBezTo>
                    <a:lnTo>
                      <a:pt x="0" y="667726"/>
                    </a:lnTo>
                    <a:cubicBezTo>
                      <a:pt x="892" y="682991"/>
                      <a:pt x="8990" y="696923"/>
                      <a:pt x="21812" y="70525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8D943BB-BA2A-9CB6-729B-93E7F000FFF9}"/>
                  </a:ext>
                </a:extLst>
              </p:cNvPr>
              <p:cNvSpPr/>
              <p:nvPr/>
            </p:nvSpPr>
            <p:spPr>
              <a:xfrm>
                <a:off x="9903690" y="5124297"/>
                <a:ext cx="1440742" cy="835748"/>
              </a:xfrm>
              <a:custGeom>
                <a:avLst/>
                <a:gdLst>
                  <a:gd name="connsiteX0" fmla="*/ 1061707 w 1440742"/>
                  <a:gd name="connsiteY0" fmla="*/ 4952 h 835748"/>
                  <a:gd name="connsiteX1" fmla="*/ 1111809 w 1440742"/>
                  <a:gd name="connsiteY1" fmla="*/ 10477 h 835748"/>
                  <a:gd name="connsiteX2" fmla="*/ 1428420 w 1440742"/>
                  <a:gd name="connsiteY2" fmla="*/ 192690 h 835748"/>
                  <a:gd name="connsiteX3" fmla="*/ 1428420 w 1440742"/>
                  <a:gd name="connsiteY3" fmla="*/ 227170 h 835748"/>
                  <a:gd name="connsiteX4" fmla="*/ 386385 w 1440742"/>
                  <a:gd name="connsiteY4" fmla="*/ 827817 h 835748"/>
                  <a:gd name="connsiteX5" fmla="*/ 386385 w 1440742"/>
                  <a:gd name="connsiteY5" fmla="*/ 827817 h 835748"/>
                  <a:gd name="connsiteX6" fmla="*/ 326854 w 1440742"/>
                  <a:gd name="connsiteY6" fmla="*/ 827817 h 835748"/>
                  <a:gd name="connsiteX7" fmla="*/ 9957 w 1440742"/>
                  <a:gd name="connsiteY7" fmla="*/ 645699 h 835748"/>
                  <a:gd name="connsiteX8" fmla="*/ 2670 w 1440742"/>
                  <a:gd name="connsiteY8" fmla="*/ 618505 h 835748"/>
                  <a:gd name="connsiteX9" fmla="*/ 9957 w 1440742"/>
                  <a:gd name="connsiteY9" fmla="*/ 611219 h 835748"/>
                  <a:gd name="connsiteX10" fmla="*/ 9957 w 1440742"/>
                  <a:gd name="connsiteY10" fmla="*/ 611219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0742" h="835748">
                    <a:moveTo>
                      <a:pt x="1061707" y="4952"/>
                    </a:moveTo>
                    <a:cubicBezTo>
                      <a:pt x="1078090" y="-4573"/>
                      <a:pt x="1095235" y="952"/>
                      <a:pt x="1111809" y="10477"/>
                    </a:cubicBezTo>
                    <a:lnTo>
                      <a:pt x="1428420" y="192690"/>
                    </a:lnTo>
                    <a:cubicBezTo>
                      <a:pt x="1444803" y="202215"/>
                      <a:pt x="1444898" y="217645"/>
                      <a:pt x="1428420" y="227170"/>
                    </a:cubicBezTo>
                    <a:lnTo>
                      <a:pt x="386385" y="827817"/>
                    </a:lnTo>
                    <a:lnTo>
                      <a:pt x="386385" y="827817"/>
                    </a:lnTo>
                    <a:cubicBezTo>
                      <a:pt x="367950" y="838392"/>
                      <a:pt x="345288" y="838392"/>
                      <a:pt x="326854" y="827817"/>
                    </a:cubicBezTo>
                    <a:lnTo>
                      <a:pt x="9957" y="645699"/>
                    </a:lnTo>
                    <a:cubicBezTo>
                      <a:pt x="436" y="640202"/>
                      <a:pt x="-2827" y="628027"/>
                      <a:pt x="2670" y="618505"/>
                    </a:cubicBezTo>
                    <a:cubicBezTo>
                      <a:pt x="4418" y="615479"/>
                      <a:pt x="6931" y="612966"/>
                      <a:pt x="9957" y="611219"/>
                    </a:cubicBezTo>
                    <a:lnTo>
                      <a:pt x="9957" y="611219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35F0595-54A7-FC74-9883-9B7ABCF9FEAE}"/>
                  </a:ext>
                </a:extLst>
              </p:cNvPr>
              <p:cNvSpPr/>
              <p:nvPr/>
            </p:nvSpPr>
            <p:spPr>
              <a:xfrm>
                <a:off x="9903668" y="5124297"/>
                <a:ext cx="1440788" cy="835748"/>
              </a:xfrm>
              <a:custGeom>
                <a:avLst/>
                <a:gdLst>
                  <a:gd name="connsiteX0" fmla="*/ 9883 w 1440788"/>
                  <a:gd name="connsiteY0" fmla="*/ 634269 h 835748"/>
                  <a:gd name="connsiteX1" fmla="*/ 14120 w 1440788"/>
                  <a:gd name="connsiteY1" fmla="*/ 618390 h 835748"/>
                  <a:gd name="connsiteX2" fmla="*/ 14170 w 1440788"/>
                  <a:gd name="connsiteY2" fmla="*/ 618362 h 835748"/>
                  <a:gd name="connsiteX3" fmla="*/ 1065825 w 1440788"/>
                  <a:gd name="connsiteY3" fmla="*/ 12191 h 835748"/>
                  <a:gd name="connsiteX4" fmla="*/ 1107640 w 1440788"/>
                  <a:gd name="connsiteY4" fmla="*/ 17716 h 835748"/>
                  <a:gd name="connsiteX5" fmla="*/ 1424251 w 1440788"/>
                  <a:gd name="connsiteY5" fmla="*/ 199834 h 835748"/>
                  <a:gd name="connsiteX6" fmla="*/ 1431394 w 1440788"/>
                  <a:gd name="connsiteY6" fmla="*/ 206311 h 835748"/>
                  <a:gd name="connsiteX7" fmla="*/ 1424251 w 1440788"/>
                  <a:gd name="connsiteY7" fmla="*/ 219931 h 835748"/>
                  <a:gd name="connsiteX8" fmla="*/ 382216 w 1440788"/>
                  <a:gd name="connsiteY8" fmla="*/ 820578 h 835748"/>
                  <a:gd name="connsiteX9" fmla="*/ 331066 w 1440788"/>
                  <a:gd name="connsiteY9" fmla="*/ 820578 h 835748"/>
                  <a:gd name="connsiteX10" fmla="*/ 14169 w 1440788"/>
                  <a:gd name="connsiteY10" fmla="*/ 638460 h 835748"/>
                  <a:gd name="connsiteX11" fmla="*/ 9883 w 1440788"/>
                  <a:gd name="connsiteY11" fmla="*/ 634269 h 835748"/>
                  <a:gd name="connsiteX12" fmla="*/ 2644 w 1440788"/>
                  <a:gd name="connsiteY12" fmla="*/ 638460 h 835748"/>
                  <a:gd name="connsiteX13" fmla="*/ 9978 w 1440788"/>
                  <a:gd name="connsiteY13" fmla="*/ 645699 h 835748"/>
                  <a:gd name="connsiteX14" fmla="*/ 326875 w 1440788"/>
                  <a:gd name="connsiteY14" fmla="*/ 827817 h 835748"/>
                  <a:gd name="connsiteX15" fmla="*/ 386407 w 1440788"/>
                  <a:gd name="connsiteY15" fmla="*/ 827817 h 835748"/>
                  <a:gd name="connsiteX16" fmla="*/ 1428442 w 1440788"/>
                  <a:gd name="connsiteY16" fmla="*/ 227170 h 835748"/>
                  <a:gd name="connsiteX17" fmla="*/ 1438633 w 1440788"/>
                  <a:gd name="connsiteY17" fmla="*/ 202215 h 835748"/>
                  <a:gd name="connsiteX18" fmla="*/ 1428442 w 1440788"/>
                  <a:gd name="connsiteY18" fmla="*/ 192690 h 835748"/>
                  <a:gd name="connsiteX19" fmla="*/ 1111831 w 1440788"/>
                  <a:gd name="connsiteY19" fmla="*/ 10477 h 835748"/>
                  <a:gd name="connsiteX20" fmla="*/ 1061729 w 1440788"/>
                  <a:gd name="connsiteY20" fmla="*/ 4952 h 835748"/>
                  <a:gd name="connsiteX21" fmla="*/ 9979 w 1440788"/>
                  <a:gd name="connsiteY21" fmla="*/ 611219 h 835748"/>
                  <a:gd name="connsiteX22" fmla="*/ 2645 w 1440788"/>
                  <a:gd name="connsiteY22" fmla="*/ 638460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40788" h="835748">
                    <a:moveTo>
                      <a:pt x="9883" y="634269"/>
                    </a:moveTo>
                    <a:cubicBezTo>
                      <a:pt x="6669" y="628714"/>
                      <a:pt x="8565" y="621605"/>
                      <a:pt x="14120" y="618390"/>
                    </a:cubicBezTo>
                    <a:cubicBezTo>
                      <a:pt x="14137" y="618381"/>
                      <a:pt x="14153" y="618372"/>
                      <a:pt x="14170" y="618362"/>
                    </a:cubicBezTo>
                    <a:lnTo>
                      <a:pt x="1065825" y="12191"/>
                    </a:lnTo>
                    <a:cubicBezTo>
                      <a:pt x="1076969" y="5714"/>
                      <a:pt x="1089923" y="7429"/>
                      <a:pt x="1107640" y="17716"/>
                    </a:cubicBezTo>
                    <a:lnTo>
                      <a:pt x="1424251" y="199834"/>
                    </a:lnTo>
                    <a:cubicBezTo>
                      <a:pt x="1427124" y="201378"/>
                      <a:pt x="1429577" y="203602"/>
                      <a:pt x="1431394" y="206311"/>
                    </a:cubicBezTo>
                    <a:cubicBezTo>
                      <a:pt x="1435109" y="212788"/>
                      <a:pt x="1427680" y="218027"/>
                      <a:pt x="1424251" y="219931"/>
                    </a:cubicBezTo>
                    <a:lnTo>
                      <a:pt x="382216" y="820578"/>
                    </a:lnTo>
                    <a:cubicBezTo>
                      <a:pt x="366390" y="829715"/>
                      <a:pt x="346892" y="829715"/>
                      <a:pt x="331066" y="820578"/>
                    </a:cubicBezTo>
                    <a:lnTo>
                      <a:pt x="14169" y="638460"/>
                    </a:lnTo>
                    <a:cubicBezTo>
                      <a:pt x="12390" y="637473"/>
                      <a:pt x="10910" y="636025"/>
                      <a:pt x="9883" y="634269"/>
                    </a:cubicBezTo>
                    <a:moveTo>
                      <a:pt x="2644" y="638460"/>
                    </a:moveTo>
                    <a:cubicBezTo>
                      <a:pt x="4435" y="641456"/>
                      <a:pt x="6959" y="643947"/>
                      <a:pt x="9978" y="645699"/>
                    </a:cubicBezTo>
                    <a:lnTo>
                      <a:pt x="326875" y="827817"/>
                    </a:lnTo>
                    <a:cubicBezTo>
                      <a:pt x="345310" y="838392"/>
                      <a:pt x="367972" y="838392"/>
                      <a:pt x="386407" y="827817"/>
                    </a:cubicBezTo>
                    <a:lnTo>
                      <a:pt x="1428442" y="227170"/>
                    </a:lnTo>
                    <a:cubicBezTo>
                      <a:pt x="1440157" y="220408"/>
                      <a:pt x="1443491" y="210692"/>
                      <a:pt x="1438633" y="202215"/>
                    </a:cubicBezTo>
                    <a:cubicBezTo>
                      <a:pt x="1436134" y="198198"/>
                      <a:pt x="1432618" y="194912"/>
                      <a:pt x="1428442" y="192690"/>
                    </a:cubicBezTo>
                    <a:lnTo>
                      <a:pt x="1111831" y="10477"/>
                    </a:lnTo>
                    <a:cubicBezTo>
                      <a:pt x="1095257" y="952"/>
                      <a:pt x="1078112" y="-4573"/>
                      <a:pt x="1061729" y="4952"/>
                    </a:cubicBezTo>
                    <a:lnTo>
                      <a:pt x="9979" y="611219"/>
                    </a:lnTo>
                    <a:cubicBezTo>
                      <a:pt x="456" y="616735"/>
                      <a:pt x="-2821" y="628908"/>
                      <a:pt x="2645" y="6384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0BA0075-916F-A8D4-433B-A00D3D5EF6D5}"/>
                  </a:ext>
                </a:extLst>
              </p:cNvPr>
              <p:cNvSpPr/>
              <p:nvPr/>
            </p:nvSpPr>
            <p:spPr>
              <a:xfrm>
                <a:off x="9884500" y="5735516"/>
                <a:ext cx="376237" cy="291767"/>
              </a:xfrm>
              <a:custGeom>
                <a:avLst/>
                <a:gdLst>
                  <a:gd name="connsiteX0" fmla="*/ 21812 w 376237"/>
                  <a:gd name="connsiteY0" fmla="*/ 4191 h 291767"/>
                  <a:gd name="connsiteX1" fmla="*/ 29147 w 376237"/>
                  <a:gd name="connsiteY1" fmla="*/ 0 h 291767"/>
                  <a:gd name="connsiteX2" fmla="*/ 21860 w 376237"/>
                  <a:gd name="connsiteY2" fmla="*/ 27194 h 291767"/>
                  <a:gd name="connsiteX3" fmla="*/ 29147 w 376237"/>
                  <a:gd name="connsiteY3" fmla="*/ 34480 h 291767"/>
                  <a:gd name="connsiteX4" fmla="*/ 346139 w 376237"/>
                  <a:gd name="connsiteY4" fmla="*/ 216598 h 291767"/>
                  <a:gd name="connsiteX5" fmla="*/ 375476 w 376237"/>
                  <a:gd name="connsiteY5" fmla="*/ 224409 h 291767"/>
                  <a:gd name="connsiteX6" fmla="*/ 376238 w 376237"/>
                  <a:gd name="connsiteY6" fmla="*/ 224409 h 291767"/>
                  <a:gd name="connsiteX7" fmla="*/ 376238 w 376237"/>
                  <a:gd name="connsiteY7" fmla="*/ 291751 h 291767"/>
                  <a:gd name="connsiteX8" fmla="*/ 354235 w 376237"/>
                  <a:gd name="connsiteY8" fmla="*/ 286512 h 291767"/>
                  <a:gd name="connsiteX9" fmla="*/ 21717 w 376237"/>
                  <a:gd name="connsiteY9" fmla="*/ 94488 h 291767"/>
                  <a:gd name="connsiteX10" fmla="*/ 0 w 376237"/>
                  <a:gd name="connsiteY10" fmla="*/ 57150 h 291767"/>
                  <a:gd name="connsiteX11" fmla="*/ 0 w 376237"/>
                  <a:gd name="connsiteY11" fmla="*/ 41529 h 291767"/>
                  <a:gd name="connsiteX12" fmla="*/ 21812 w 376237"/>
                  <a:gd name="connsiteY12" fmla="*/ 4191 h 29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237" h="291767">
                    <a:moveTo>
                      <a:pt x="21812" y="4191"/>
                    </a:moveTo>
                    <a:lnTo>
                      <a:pt x="29147" y="0"/>
                    </a:lnTo>
                    <a:cubicBezTo>
                      <a:pt x="19625" y="5497"/>
                      <a:pt x="16363" y="17672"/>
                      <a:pt x="21860" y="27194"/>
                    </a:cubicBezTo>
                    <a:cubicBezTo>
                      <a:pt x="23607" y="30220"/>
                      <a:pt x="26120" y="32733"/>
                      <a:pt x="29147" y="34480"/>
                    </a:cubicBezTo>
                    <a:lnTo>
                      <a:pt x="346139" y="216598"/>
                    </a:lnTo>
                    <a:cubicBezTo>
                      <a:pt x="355035" y="221799"/>
                      <a:pt x="365171" y="224498"/>
                      <a:pt x="375476" y="224409"/>
                    </a:cubicBezTo>
                    <a:lnTo>
                      <a:pt x="376238" y="224409"/>
                    </a:lnTo>
                    <a:lnTo>
                      <a:pt x="376238" y="291751"/>
                    </a:lnTo>
                    <a:cubicBezTo>
                      <a:pt x="368571" y="291965"/>
                      <a:pt x="360983" y="290158"/>
                      <a:pt x="354235" y="286512"/>
                    </a:cubicBezTo>
                    <a:lnTo>
                      <a:pt x="21717" y="94488"/>
                    </a:lnTo>
                    <a:cubicBezTo>
                      <a:pt x="9005" y="86153"/>
                      <a:pt x="959" y="72320"/>
                      <a:pt x="0" y="57150"/>
                    </a:cubicBezTo>
                    <a:lnTo>
                      <a:pt x="0" y="41529"/>
                    </a:lnTo>
                    <a:cubicBezTo>
                      <a:pt x="876" y="26309"/>
                      <a:pt x="8985" y="12428"/>
                      <a:pt x="21812" y="41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E49E358-762C-BDA7-158C-11C3A8980401}"/>
                  </a:ext>
                </a:extLst>
              </p:cNvPr>
              <p:cNvSpPr/>
              <p:nvPr/>
            </p:nvSpPr>
            <p:spPr>
              <a:xfrm>
                <a:off x="10287976" y="5326786"/>
                <a:ext cx="705665" cy="449408"/>
              </a:xfrm>
              <a:custGeom>
                <a:avLst/>
                <a:gdLst>
                  <a:gd name="connsiteX0" fmla="*/ 360143 w 705665"/>
                  <a:gd name="connsiteY0" fmla="*/ 318813 h 449408"/>
                  <a:gd name="connsiteX1" fmla="*/ 354047 w 705665"/>
                  <a:gd name="connsiteY1" fmla="*/ 316813 h 449408"/>
                  <a:gd name="connsiteX2" fmla="*/ 82966 w 705665"/>
                  <a:gd name="connsiteY2" fmla="*/ 240613 h 449408"/>
                  <a:gd name="connsiteX3" fmla="*/ 71250 w 705665"/>
                  <a:gd name="connsiteY3" fmla="*/ 239280 h 449408"/>
                  <a:gd name="connsiteX4" fmla="*/ 58010 w 705665"/>
                  <a:gd name="connsiteY4" fmla="*/ 242899 h 449408"/>
                  <a:gd name="connsiteX5" fmla="*/ 6194 w 705665"/>
                  <a:gd name="connsiteY5" fmla="*/ 272808 h 449408"/>
                  <a:gd name="connsiteX6" fmla="*/ 3 w 705665"/>
                  <a:gd name="connsiteY6" fmla="*/ 280428 h 449408"/>
                  <a:gd name="connsiteX7" fmla="*/ 2385 w 705665"/>
                  <a:gd name="connsiteY7" fmla="*/ 287190 h 449408"/>
                  <a:gd name="connsiteX8" fmla="*/ 133925 w 705665"/>
                  <a:gd name="connsiteY8" fmla="*/ 444162 h 449408"/>
                  <a:gd name="connsiteX9" fmla="*/ 137449 w 705665"/>
                  <a:gd name="connsiteY9" fmla="*/ 447687 h 449408"/>
                  <a:gd name="connsiteX10" fmla="*/ 144497 w 705665"/>
                  <a:gd name="connsiteY10" fmla="*/ 449401 h 449408"/>
                  <a:gd name="connsiteX11" fmla="*/ 151546 w 705665"/>
                  <a:gd name="connsiteY11" fmla="*/ 447687 h 449408"/>
                  <a:gd name="connsiteX12" fmla="*/ 191837 w 705665"/>
                  <a:gd name="connsiteY12" fmla="*/ 424446 h 449408"/>
                  <a:gd name="connsiteX13" fmla="*/ 198218 w 705665"/>
                  <a:gd name="connsiteY13" fmla="*/ 417588 h 449408"/>
                  <a:gd name="connsiteX14" fmla="*/ 196218 w 705665"/>
                  <a:gd name="connsiteY14" fmla="*/ 412635 h 449408"/>
                  <a:gd name="connsiteX15" fmla="*/ 178692 w 705665"/>
                  <a:gd name="connsiteY15" fmla="*/ 392156 h 449408"/>
                  <a:gd name="connsiteX16" fmla="*/ 263751 w 705665"/>
                  <a:gd name="connsiteY16" fmla="*/ 343007 h 449408"/>
                  <a:gd name="connsiteX17" fmla="*/ 299184 w 705665"/>
                  <a:gd name="connsiteY17" fmla="*/ 353198 h 449408"/>
                  <a:gd name="connsiteX18" fmla="*/ 307851 w 705665"/>
                  <a:gd name="connsiteY18" fmla="*/ 354341 h 449408"/>
                  <a:gd name="connsiteX19" fmla="*/ 319662 w 705665"/>
                  <a:gd name="connsiteY19" fmla="*/ 350627 h 449408"/>
                  <a:gd name="connsiteX20" fmla="*/ 359953 w 705665"/>
                  <a:gd name="connsiteY20" fmla="*/ 327386 h 449408"/>
                  <a:gd name="connsiteX21" fmla="*/ 362906 w 705665"/>
                  <a:gd name="connsiteY21" fmla="*/ 323290 h 449408"/>
                  <a:gd name="connsiteX22" fmla="*/ 360143 w 705665"/>
                  <a:gd name="connsiteY22" fmla="*/ 318813 h 449408"/>
                  <a:gd name="connsiteX23" fmla="*/ 145926 w 705665"/>
                  <a:gd name="connsiteY23" fmla="*/ 353580 h 449408"/>
                  <a:gd name="connsiteX24" fmla="*/ 95063 w 705665"/>
                  <a:gd name="connsiteY24" fmla="*/ 294334 h 449408"/>
                  <a:gd name="connsiteX25" fmla="*/ 197742 w 705665"/>
                  <a:gd name="connsiteY25" fmla="*/ 323671 h 449408"/>
                  <a:gd name="connsiteX26" fmla="*/ 420246 w 705665"/>
                  <a:gd name="connsiteY26" fmla="*/ 199941 h 449408"/>
                  <a:gd name="connsiteX27" fmla="*/ 387957 w 705665"/>
                  <a:gd name="connsiteY27" fmla="*/ 180891 h 449408"/>
                  <a:gd name="connsiteX28" fmla="*/ 379384 w 705665"/>
                  <a:gd name="connsiteY28" fmla="*/ 178891 h 449408"/>
                  <a:gd name="connsiteX29" fmla="*/ 370716 w 705665"/>
                  <a:gd name="connsiteY29" fmla="*/ 180891 h 449408"/>
                  <a:gd name="connsiteX30" fmla="*/ 270037 w 705665"/>
                  <a:gd name="connsiteY30" fmla="*/ 239089 h 449408"/>
                  <a:gd name="connsiteX31" fmla="*/ 266513 w 705665"/>
                  <a:gd name="connsiteY31" fmla="*/ 244042 h 449408"/>
                  <a:gd name="connsiteX32" fmla="*/ 270037 w 705665"/>
                  <a:gd name="connsiteY32" fmla="*/ 249090 h 449408"/>
                  <a:gd name="connsiteX33" fmla="*/ 302327 w 705665"/>
                  <a:gd name="connsiteY33" fmla="*/ 267664 h 449408"/>
                  <a:gd name="connsiteX34" fmla="*/ 310899 w 705665"/>
                  <a:gd name="connsiteY34" fmla="*/ 269760 h 449408"/>
                  <a:gd name="connsiteX35" fmla="*/ 319567 w 705665"/>
                  <a:gd name="connsiteY35" fmla="*/ 267664 h 449408"/>
                  <a:gd name="connsiteX36" fmla="*/ 420246 w 705665"/>
                  <a:gd name="connsiteY36" fmla="*/ 209562 h 449408"/>
                  <a:gd name="connsiteX37" fmla="*/ 423391 w 705665"/>
                  <a:gd name="connsiteY37" fmla="*/ 202705 h 449408"/>
                  <a:gd name="connsiteX38" fmla="*/ 420246 w 705665"/>
                  <a:gd name="connsiteY38" fmla="*/ 199560 h 449408"/>
                  <a:gd name="connsiteX39" fmla="*/ 702282 w 705665"/>
                  <a:gd name="connsiteY39" fmla="*/ 119455 h 449408"/>
                  <a:gd name="connsiteX40" fmla="*/ 668372 w 705665"/>
                  <a:gd name="connsiteY40" fmla="*/ 99929 h 449408"/>
                  <a:gd name="connsiteX41" fmla="*/ 659800 w 705665"/>
                  <a:gd name="connsiteY41" fmla="*/ 97833 h 449408"/>
                  <a:gd name="connsiteX42" fmla="*/ 651132 w 705665"/>
                  <a:gd name="connsiteY42" fmla="*/ 99929 h 449408"/>
                  <a:gd name="connsiteX43" fmla="*/ 550072 w 705665"/>
                  <a:gd name="connsiteY43" fmla="*/ 158222 h 449408"/>
                  <a:gd name="connsiteX44" fmla="*/ 531022 w 705665"/>
                  <a:gd name="connsiteY44" fmla="*/ 29158 h 449408"/>
                  <a:gd name="connsiteX45" fmla="*/ 524640 w 705665"/>
                  <a:gd name="connsiteY45" fmla="*/ 20681 h 449408"/>
                  <a:gd name="connsiteX46" fmla="*/ 492351 w 705665"/>
                  <a:gd name="connsiteY46" fmla="*/ 2107 h 449408"/>
                  <a:gd name="connsiteX47" fmla="*/ 483683 w 705665"/>
                  <a:gd name="connsiteY47" fmla="*/ 12 h 449408"/>
                  <a:gd name="connsiteX48" fmla="*/ 475110 w 705665"/>
                  <a:gd name="connsiteY48" fmla="*/ 2107 h 449408"/>
                  <a:gd name="connsiteX49" fmla="*/ 310137 w 705665"/>
                  <a:gd name="connsiteY49" fmla="*/ 97357 h 449408"/>
                  <a:gd name="connsiteX50" fmla="*/ 307557 w 705665"/>
                  <a:gd name="connsiteY50" fmla="*/ 104302 h 449408"/>
                  <a:gd name="connsiteX51" fmla="*/ 310137 w 705665"/>
                  <a:gd name="connsiteY51" fmla="*/ 106882 h 449408"/>
                  <a:gd name="connsiteX52" fmla="*/ 343951 w 705665"/>
                  <a:gd name="connsiteY52" fmla="*/ 126504 h 449408"/>
                  <a:gd name="connsiteX53" fmla="*/ 361286 w 705665"/>
                  <a:gd name="connsiteY53" fmla="*/ 126504 h 449408"/>
                  <a:gd name="connsiteX54" fmla="*/ 456536 w 705665"/>
                  <a:gd name="connsiteY54" fmla="*/ 71449 h 449408"/>
                  <a:gd name="connsiteX55" fmla="*/ 474729 w 705665"/>
                  <a:gd name="connsiteY55" fmla="*/ 200132 h 449408"/>
                  <a:gd name="connsiteX56" fmla="*/ 475682 w 705665"/>
                  <a:gd name="connsiteY56" fmla="*/ 204418 h 449408"/>
                  <a:gd name="connsiteX57" fmla="*/ 481111 w 705665"/>
                  <a:gd name="connsiteY57" fmla="*/ 209371 h 449408"/>
                  <a:gd name="connsiteX58" fmla="*/ 513401 w 705665"/>
                  <a:gd name="connsiteY58" fmla="*/ 228421 h 449408"/>
                  <a:gd name="connsiteX59" fmla="*/ 530736 w 705665"/>
                  <a:gd name="connsiteY59" fmla="*/ 228421 h 449408"/>
                  <a:gd name="connsiteX60" fmla="*/ 702186 w 705665"/>
                  <a:gd name="connsiteY60" fmla="*/ 129456 h 449408"/>
                  <a:gd name="connsiteX61" fmla="*/ 705331 w 705665"/>
                  <a:gd name="connsiteY61" fmla="*/ 122599 h 449408"/>
                  <a:gd name="connsiteX62" fmla="*/ 702186 w 705665"/>
                  <a:gd name="connsiteY62" fmla="*/ 119455 h 44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05665" h="449408">
                    <a:moveTo>
                      <a:pt x="360143" y="318813"/>
                    </a:moveTo>
                    <a:cubicBezTo>
                      <a:pt x="358190" y="317926"/>
                      <a:pt x="356146" y="317256"/>
                      <a:pt x="354047" y="316813"/>
                    </a:cubicBezTo>
                    <a:lnTo>
                      <a:pt x="82966" y="240613"/>
                    </a:lnTo>
                    <a:cubicBezTo>
                      <a:pt x="79117" y="239766"/>
                      <a:pt x="75191" y="239319"/>
                      <a:pt x="71250" y="239280"/>
                    </a:cubicBezTo>
                    <a:cubicBezTo>
                      <a:pt x="66586" y="239230"/>
                      <a:pt x="62001" y="240484"/>
                      <a:pt x="58010" y="242899"/>
                    </a:cubicBezTo>
                    <a:lnTo>
                      <a:pt x="6194" y="272808"/>
                    </a:lnTo>
                    <a:cubicBezTo>
                      <a:pt x="1908" y="275284"/>
                      <a:pt x="-92" y="277761"/>
                      <a:pt x="3" y="280428"/>
                    </a:cubicBezTo>
                    <a:cubicBezTo>
                      <a:pt x="1" y="282888"/>
                      <a:pt x="841" y="285274"/>
                      <a:pt x="2385" y="287190"/>
                    </a:cubicBezTo>
                    <a:lnTo>
                      <a:pt x="133925" y="444162"/>
                    </a:lnTo>
                    <a:cubicBezTo>
                      <a:pt x="134816" y="445590"/>
                      <a:pt x="136021" y="446796"/>
                      <a:pt x="137449" y="447687"/>
                    </a:cubicBezTo>
                    <a:cubicBezTo>
                      <a:pt x="139599" y="448889"/>
                      <a:pt x="142036" y="449482"/>
                      <a:pt x="144497" y="449401"/>
                    </a:cubicBezTo>
                    <a:cubicBezTo>
                      <a:pt x="146958" y="449468"/>
                      <a:pt x="149391" y="448876"/>
                      <a:pt x="151546" y="447687"/>
                    </a:cubicBezTo>
                    <a:lnTo>
                      <a:pt x="191837" y="424446"/>
                    </a:lnTo>
                    <a:cubicBezTo>
                      <a:pt x="196028" y="421969"/>
                      <a:pt x="198218" y="419683"/>
                      <a:pt x="198218" y="417588"/>
                    </a:cubicBezTo>
                    <a:cubicBezTo>
                      <a:pt x="198308" y="415723"/>
                      <a:pt x="197577" y="413914"/>
                      <a:pt x="196218" y="412635"/>
                    </a:cubicBezTo>
                    <a:lnTo>
                      <a:pt x="178692" y="392156"/>
                    </a:lnTo>
                    <a:lnTo>
                      <a:pt x="263751" y="343007"/>
                    </a:lnTo>
                    <a:lnTo>
                      <a:pt x="299184" y="353198"/>
                    </a:lnTo>
                    <a:cubicBezTo>
                      <a:pt x="301991" y="354050"/>
                      <a:pt x="304919" y="354436"/>
                      <a:pt x="307851" y="354341"/>
                    </a:cubicBezTo>
                    <a:cubicBezTo>
                      <a:pt x="312048" y="354175"/>
                      <a:pt x="316126" y="352893"/>
                      <a:pt x="319662" y="350627"/>
                    </a:cubicBezTo>
                    <a:lnTo>
                      <a:pt x="359953" y="327386"/>
                    </a:lnTo>
                    <a:cubicBezTo>
                      <a:pt x="361586" y="326631"/>
                      <a:pt x="362706" y="325078"/>
                      <a:pt x="362906" y="323290"/>
                    </a:cubicBezTo>
                    <a:cubicBezTo>
                      <a:pt x="362919" y="321392"/>
                      <a:pt x="361846" y="319653"/>
                      <a:pt x="360143" y="318813"/>
                    </a:cubicBezTo>
                    <a:close/>
                    <a:moveTo>
                      <a:pt x="145926" y="353580"/>
                    </a:moveTo>
                    <a:lnTo>
                      <a:pt x="95063" y="294334"/>
                    </a:lnTo>
                    <a:lnTo>
                      <a:pt x="197742" y="323671"/>
                    </a:lnTo>
                    <a:close/>
                    <a:moveTo>
                      <a:pt x="420246" y="199941"/>
                    </a:moveTo>
                    <a:lnTo>
                      <a:pt x="387957" y="180891"/>
                    </a:lnTo>
                    <a:cubicBezTo>
                      <a:pt x="385328" y="179473"/>
                      <a:pt x="382369" y="178782"/>
                      <a:pt x="379384" y="178891"/>
                    </a:cubicBezTo>
                    <a:cubicBezTo>
                      <a:pt x="376371" y="178797"/>
                      <a:pt x="373384" y="179486"/>
                      <a:pt x="370716" y="180891"/>
                    </a:cubicBezTo>
                    <a:lnTo>
                      <a:pt x="270037" y="239089"/>
                    </a:lnTo>
                    <a:cubicBezTo>
                      <a:pt x="268024" y="239945"/>
                      <a:pt x="266661" y="241859"/>
                      <a:pt x="266513" y="244042"/>
                    </a:cubicBezTo>
                    <a:cubicBezTo>
                      <a:pt x="266648" y="246252"/>
                      <a:pt x="268009" y="248201"/>
                      <a:pt x="270037" y="249090"/>
                    </a:cubicBezTo>
                    <a:lnTo>
                      <a:pt x="302327" y="267664"/>
                    </a:lnTo>
                    <a:cubicBezTo>
                      <a:pt x="304933" y="269147"/>
                      <a:pt x="307902" y="269873"/>
                      <a:pt x="310899" y="269760"/>
                    </a:cubicBezTo>
                    <a:cubicBezTo>
                      <a:pt x="313926" y="269871"/>
                      <a:pt x="316925" y="269146"/>
                      <a:pt x="319567" y="267664"/>
                    </a:cubicBezTo>
                    <a:lnTo>
                      <a:pt x="420246" y="209562"/>
                    </a:lnTo>
                    <a:cubicBezTo>
                      <a:pt x="423008" y="208536"/>
                      <a:pt x="424416" y="205466"/>
                      <a:pt x="423391" y="202705"/>
                    </a:cubicBezTo>
                    <a:cubicBezTo>
                      <a:pt x="422850" y="201249"/>
                      <a:pt x="421702" y="200101"/>
                      <a:pt x="420246" y="199560"/>
                    </a:cubicBezTo>
                    <a:close/>
                    <a:moveTo>
                      <a:pt x="702282" y="119455"/>
                    </a:moveTo>
                    <a:lnTo>
                      <a:pt x="668372" y="99929"/>
                    </a:lnTo>
                    <a:cubicBezTo>
                      <a:pt x="665748" y="98490"/>
                      <a:pt x="662792" y="97767"/>
                      <a:pt x="659800" y="97833"/>
                    </a:cubicBezTo>
                    <a:cubicBezTo>
                      <a:pt x="656778" y="97768"/>
                      <a:pt x="653791" y="98490"/>
                      <a:pt x="651132" y="99929"/>
                    </a:cubicBezTo>
                    <a:lnTo>
                      <a:pt x="550072" y="158222"/>
                    </a:lnTo>
                    <a:lnTo>
                      <a:pt x="531022" y="29158"/>
                    </a:lnTo>
                    <a:cubicBezTo>
                      <a:pt x="530514" y="25415"/>
                      <a:pt x="528097" y="22204"/>
                      <a:pt x="524640" y="20681"/>
                    </a:cubicBezTo>
                    <a:lnTo>
                      <a:pt x="492351" y="2107"/>
                    </a:lnTo>
                    <a:cubicBezTo>
                      <a:pt x="489709" y="625"/>
                      <a:pt x="486710" y="-100"/>
                      <a:pt x="483683" y="12"/>
                    </a:cubicBezTo>
                    <a:cubicBezTo>
                      <a:pt x="480686" y="-102"/>
                      <a:pt x="477717" y="624"/>
                      <a:pt x="475110" y="2107"/>
                    </a:cubicBezTo>
                    <a:lnTo>
                      <a:pt x="310137" y="97357"/>
                    </a:lnTo>
                    <a:cubicBezTo>
                      <a:pt x="307507" y="98563"/>
                      <a:pt x="306352" y="101672"/>
                      <a:pt x="307557" y="104302"/>
                    </a:cubicBezTo>
                    <a:cubicBezTo>
                      <a:pt x="308080" y="105444"/>
                      <a:pt x="308996" y="106359"/>
                      <a:pt x="310137" y="106882"/>
                    </a:cubicBezTo>
                    <a:lnTo>
                      <a:pt x="343951" y="126504"/>
                    </a:lnTo>
                    <a:cubicBezTo>
                      <a:pt x="349423" y="129166"/>
                      <a:pt x="355814" y="129166"/>
                      <a:pt x="361286" y="126504"/>
                    </a:cubicBezTo>
                    <a:lnTo>
                      <a:pt x="456536" y="71449"/>
                    </a:lnTo>
                    <a:lnTo>
                      <a:pt x="474729" y="200132"/>
                    </a:lnTo>
                    <a:cubicBezTo>
                      <a:pt x="474811" y="201603"/>
                      <a:pt x="475133" y="203051"/>
                      <a:pt x="475682" y="204418"/>
                    </a:cubicBezTo>
                    <a:cubicBezTo>
                      <a:pt x="476962" y="206570"/>
                      <a:pt x="478852" y="208293"/>
                      <a:pt x="481111" y="209371"/>
                    </a:cubicBezTo>
                    <a:lnTo>
                      <a:pt x="513401" y="228421"/>
                    </a:lnTo>
                    <a:cubicBezTo>
                      <a:pt x="518872" y="231084"/>
                      <a:pt x="525264" y="231084"/>
                      <a:pt x="530736" y="228421"/>
                    </a:cubicBezTo>
                    <a:lnTo>
                      <a:pt x="702186" y="129456"/>
                    </a:lnTo>
                    <a:cubicBezTo>
                      <a:pt x="704948" y="128431"/>
                      <a:pt x="706356" y="125361"/>
                      <a:pt x="705331" y="122599"/>
                    </a:cubicBezTo>
                    <a:cubicBezTo>
                      <a:pt x="704790" y="121143"/>
                      <a:pt x="703642" y="119996"/>
                      <a:pt x="702186" y="11945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036193AA-83CC-4304-5DAE-9BEEB01E6360}"/>
              </a:ext>
            </a:extLst>
          </p:cNvPr>
          <p:cNvSpPr/>
          <p:nvPr/>
        </p:nvSpPr>
        <p:spPr>
          <a:xfrm>
            <a:off x="10431650" y="5633958"/>
            <a:ext cx="1760350" cy="1224041"/>
          </a:xfrm>
          <a:custGeom>
            <a:avLst/>
            <a:gdLst>
              <a:gd name="connsiteX0" fmla="*/ 1985398 w 1985398"/>
              <a:gd name="connsiteY0" fmla="*/ 0 h 1380526"/>
              <a:gd name="connsiteX1" fmla="*/ 1985398 w 1985398"/>
              <a:gd name="connsiteY1" fmla="*/ 1380526 h 1380526"/>
              <a:gd name="connsiteX2" fmla="*/ 0 w 1985398"/>
              <a:gd name="connsiteY2" fmla="*/ 1380526 h 1380526"/>
              <a:gd name="connsiteX3" fmla="*/ 60791 w 1985398"/>
              <a:gd name="connsiteY3" fmla="*/ 1254333 h 1380526"/>
              <a:gd name="connsiteX4" fmla="*/ 1938221 w 1985398"/>
              <a:gd name="connsiteY4" fmla="*/ 2382 h 13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98" h="1380526">
                <a:moveTo>
                  <a:pt x="1985398" y="0"/>
                </a:moveTo>
                <a:lnTo>
                  <a:pt x="1985398" y="1380526"/>
                </a:lnTo>
                <a:lnTo>
                  <a:pt x="0" y="1380526"/>
                </a:lnTo>
                <a:lnTo>
                  <a:pt x="60791" y="1254333"/>
                </a:lnTo>
                <a:cubicBezTo>
                  <a:pt x="432732" y="569653"/>
                  <a:pt x="1126011" y="84867"/>
                  <a:pt x="1938221" y="238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1349851" y="2015136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noFill/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6745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FCE58A5-711D-8E7A-1906-6D70C6221815}"/>
              </a:ext>
            </a:extLst>
          </p:cNvPr>
          <p:cNvSpPr txBox="1"/>
          <p:nvPr/>
        </p:nvSpPr>
        <p:spPr>
          <a:xfrm>
            <a:off x="1271029" y="3048454"/>
            <a:ext cx="581692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D6A4D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0" name="组合 29" descr="D:\51PPT模板网\51pptmoban.com\图片.jpg">
            <a:extLst>
              <a:ext uri="{FF2B5EF4-FFF2-40B4-BE49-F238E27FC236}">
                <a16:creationId xmlns:a16="http://schemas.microsoft.com/office/drawing/2014/main" id="{FA085F3F-67B8-3D5B-4F90-29281DE3CC15}"/>
              </a:ext>
            </a:extLst>
          </p:cNvPr>
          <p:cNvGrpSpPr/>
          <p:nvPr/>
        </p:nvGrpSpPr>
        <p:grpSpPr>
          <a:xfrm>
            <a:off x="1939478" y="2152701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9CAD30-8307-A30F-048D-AE0485E79806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58E8885-34DC-DB5E-85FB-8E459E3EDE8E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E9DA73F-E839-2301-9A8D-C78AA0A8831C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8243107-DE4E-D405-8CBE-A396EF2F0DE3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45F8F4F-A8D4-9035-319E-E854175C29C4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D86684F-4111-58EC-3765-BD2962065FF6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418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7951EA5F-E670-C3EB-9581-260654BB11AE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0F925C7-0C4C-13A0-387C-B17D6A31521E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54FB3BC-81D0-6E98-B635-9ABB9168C915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1E37CDC-BF99-115F-3D4C-E76D2C3BDD6A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656214-DE6F-F22F-FCDA-8BEDDB4C4AB8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A0F0F77-A1B7-6082-BBFD-563DFD8916A8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4FAD739-9AC1-5F74-5870-4CA9E0340EC0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6FA24F-1FFA-EB68-476C-07724A135DC8}"/>
              </a:ext>
            </a:extLst>
          </p:cNvPr>
          <p:cNvSpPr txBox="1"/>
          <p:nvPr/>
        </p:nvSpPr>
        <p:spPr>
          <a:xfrm>
            <a:off x="874713" y="1354767"/>
            <a:ext cx="1062060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学习方法是指个人在学习过程中所采用的一系列策略和技巧。合理有效的学习方法可以提高学习效率和学习成果。常见的学习方法包括主动学习、分步学习、归纳总结、练习巩固、思维导图、合作学习等。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E25293-801D-2AB2-4017-F28217A24143}"/>
              </a:ext>
            </a:extLst>
          </p:cNvPr>
          <p:cNvSpPr txBox="1"/>
          <p:nvPr/>
        </p:nvSpPr>
        <p:spPr>
          <a:xfrm>
            <a:off x="874713" y="4664253"/>
            <a:ext cx="10620601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学习能力是指个人获取、理解、应用和评价知识的能力。良好的学习能力可以帮助个人更好地学习和成长。学习能力包括阅读理解能力、思维逻辑能力、问题解决能力、创新能力、信息获取和处理能力等。</a:t>
            </a:r>
          </a:p>
        </p:txBody>
      </p:sp>
      <p:sp>
        <p:nvSpPr>
          <p:cNvPr id="12" name="矩形: 圆角 11" descr="D:\51PPT模板网\51pptmoban.com\图片.jpg">
            <a:extLst>
              <a:ext uri="{FF2B5EF4-FFF2-40B4-BE49-F238E27FC236}">
                <a16:creationId xmlns:a16="http://schemas.microsoft.com/office/drawing/2014/main" id="{C613CF2F-BDC2-C11E-1C30-7D446369981C}"/>
              </a:ext>
            </a:extLst>
          </p:cNvPr>
          <p:cNvSpPr/>
          <p:nvPr/>
        </p:nvSpPr>
        <p:spPr>
          <a:xfrm>
            <a:off x="874713" y="2328026"/>
            <a:ext cx="10442576" cy="2071432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rcRect/>
            <a:tile tx="0" ty="-40132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0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51EA5F-E670-C3EB-9581-260654BB11AE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0F925C7-0C4C-13A0-387C-B17D6A31521E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54FB3BC-81D0-6E98-B635-9ABB9168C915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1E37CDC-BF99-115F-3D4C-E76D2C3BDD6A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656214-DE6F-F22F-FCDA-8BEDDB4C4AB8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A0F0F77-A1B7-6082-BBFD-563DFD8916A8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4FAD739-9AC1-5F74-5870-4CA9E0340EC0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9B9A24C-FE4E-F31E-7D5E-A4BD08EC0D0B}"/>
              </a:ext>
            </a:extLst>
          </p:cNvPr>
          <p:cNvGrpSpPr/>
          <p:nvPr/>
        </p:nvGrpSpPr>
        <p:grpSpPr>
          <a:xfrm>
            <a:off x="4232026" y="1621922"/>
            <a:ext cx="2342025" cy="1807078"/>
            <a:chOff x="4232026" y="2261430"/>
            <a:chExt cx="2342025" cy="1807078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2314BB61-5778-DF13-3E3E-4A88E937E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026" y="2261430"/>
              <a:ext cx="2342025" cy="1807078"/>
            </a:xfrm>
            <a:custGeom>
              <a:avLst/>
              <a:gdLst>
                <a:gd name="T0" fmla="*/ 429 w 455"/>
                <a:gd name="T1" fmla="*/ 60 h 351"/>
                <a:gd name="T2" fmla="*/ 401 w 455"/>
                <a:gd name="T3" fmla="*/ 70 h 351"/>
                <a:gd name="T4" fmla="*/ 372 w 455"/>
                <a:gd name="T5" fmla="*/ 72 h 351"/>
                <a:gd name="T6" fmla="*/ 368 w 455"/>
                <a:gd name="T7" fmla="*/ 70 h 351"/>
                <a:gd name="T8" fmla="*/ 361 w 455"/>
                <a:gd name="T9" fmla="*/ 65 h 351"/>
                <a:gd name="T10" fmla="*/ 351 w 455"/>
                <a:gd name="T11" fmla="*/ 43 h 351"/>
                <a:gd name="T12" fmla="*/ 351 w 455"/>
                <a:gd name="T13" fmla="*/ 42 h 351"/>
                <a:gd name="T14" fmla="*/ 351 w 455"/>
                <a:gd name="T15" fmla="*/ 38 h 351"/>
                <a:gd name="T16" fmla="*/ 351 w 455"/>
                <a:gd name="T17" fmla="*/ 37 h 351"/>
                <a:gd name="T18" fmla="*/ 351 w 455"/>
                <a:gd name="T19" fmla="*/ 35 h 351"/>
                <a:gd name="T20" fmla="*/ 351 w 455"/>
                <a:gd name="T21" fmla="*/ 0 h 351"/>
                <a:gd name="T22" fmla="*/ 0 w 455"/>
                <a:gd name="T23" fmla="*/ 351 h 351"/>
                <a:gd name="T24" fmla="*/ 35 w 455"/>
                <a:gd name="T25" fmla="*/ 351 h 351"/>
                <a:gd name="T26" fmla="*/ 46 w 455"/>
                <a:gd name="T27" fmla="*/ 345 h 351"/>
                <a:gd name="T28" fmla="*/ 46 w 455"/>
                <a:gd name="T29" fmla="*/ 332 h 351"/>
                <a:gd name="T30" fmla="*/ 33 w 455"/>
                <a:gd name="T31" fmla="*/ 294 h 351"/>
                <a:gd name="T32" fmla="*/ 86 w 455"/>
                <a:gd name="T33" fmla="*/ 248 h 351"/>
                <a:gd name="T34" fmla="*/ 138 w 455"/>
                <a:gd name="T35" fmla="*/ 294 h 351"/>
                <a:gd name="T36" fmla="*/ 126 w 455"/>
                <a:gd name="T37" fmla="*/ 332 h 351"/>
                <a:gd name="T38" fmla="*/ 125 w 455"/>
                <a:gd name="T39" fmla="*/ 345 h 351"/>
                <a:gd name="T40" fmla="*/ 137 w 455"/>
                <a:gd name="T41" fmla="*/ 351 h 351"/>
                <a:gd name="T42" fmla="*/ 174 w 455"/>
                <a:gd name="T43" fmla="*/ 351 h 351"/>
                <a:gd name="T44" fmla="*/ 351 w 455"/>
                <a:gd name="T45" fmla="*/ 174 h 351"/>
                <a:gd name="T46" fmla="*/ 351 w 455"/>
                <a:gd name="T47" fmla="*/ 141 h 351"/>
                <a:gd name="T48" fmla="*/ 361 w 455"/>
                <a:gd name="T49" fmla="*/ 118 h 351"/>
                <a:gd name="T50" fmla="*/ 368 w 455"/>
                <a:gd name="T51" fmla="*/ 113 h 351"/>
                <a:gd name="T52" fmla="*/ 372 w 455"/>
                <a:gd name="T53" fmla="*/ 111 h 351"/>
                <a:gd name="T54" fmla="*/ 401 w 455"/>
                <a:gd name="T55" fmla="*/ 113 h 351"/>
                <a:gd name="T56" fmla="*/ 429 w 455"/>
                <a:gd name="T57" fmla="*/ 123 h 351"/>
                <a:gd name="T58" fmla="*/ 455 w 455"/>
                <a:gd name="T59" fmla="*/ 92 h 351"/>
                <a:gd name="T60" fmla="*/ 429 w 455"/>
                <a:gd name="T61" fmla="*/ 6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5" h="351">
                  <a:moveTo>
                    <a:pt x="429" y="60"/>
                  </a:moveTo>
                  <a:cubicBezTo>
                    <a:pt x="424" y="60"/>
                    <a:pt x="410" y="65"/>
                    <a:pt x="401" y="70"/>
                  </a:cubicBezTo>
                  <a:cubicBezTo>
                    <a:pt x="391" y="75"/>
                    <a:pt x="381" y="76"/>
                    <a:pt x="372" y="72"/>
                  </a:cubicBezTo>
                  <a:cubicBezTo>
                    <a:pt x="370" y="72"/>
                    <a:pt x="369" y="71"/>
                    <a:pt x="368" y="70"/>
                  </a:cubicBezTo>
                  <a:cubicBezTo>
                    <a:pt x="365" y="69"/>
                    <a:pt x="363" y="67"/>
                    <a:pt x="361" y="65"/>
                  </a:cubicBezTo>
                  <a:cubicBezTo>
                    <a:pt x="356" y="60"/>
                    <a:pt x="353" y="52"/>
                    <a:pt x="351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1" y="37"/>
                    <a:pt x="351" y="37"/>
                    <a:pt x="351" y="37"/>
                  </a:cubicBezTo>
                  <a:cubicBezTo>
                    <a:pt x="351" y="35"/>
                    <a:pt x="351" y="35"/>
                    <a:pt x="351" y="35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160" y="6"/>
                    <a:pt x="5" y="160"/>
                    <a:pt x="0" y="351"/>
                  </a:cubicBezTo>
                  <a:cubicBezTo>
                    <a:pt x="35" y="351"/>
                    <a:pt x="35" y="351"/>
                    <a:pt x="35" y="351"/>
                  </a:cubicBezTo>
                  <a:cubicBezTo>
                    <a:pt x="39" y="350"/>
                    <a:pt x="44" y="349"/>
                    <a:pt x="46" y="345"/>
                  </a:cubicBezTo>
                  <a:cubicBezTo>
                    <a:pt x="49" y="340"/>
                    <a:pt x="48" y="335"/>
                    <a:pt x="46" y="332"/>
                  </a:cubicBezTo>
                  <a:cubicBezTo>
                    <a:pt x="44" y="329"/>
                    <a:pt x="33" y="306"/>
                    <a:pt x="33" y="294"/>
                  </a:cubicBezTo>
                  <a:cubicBezTo>
                    <a:pt x="33" y="268"/>
                    <a:pt x="57" y="248"/>
                    <a:pt x="86" y="248"/>
                  </a:cubicBezTo>
                  <a:cubicBezTo>
                    <a:pt x="115" y="248"/>
                    <a:pt x="138" y="268"/>
                    <a:pt x="138" y="294"/>
                  </a:cubicBezTo>
                  <a:cubicBezTo>
                    <a:pt x="138" y="306"/>
                    <a:pt x="127" y="329"/>
                    <a:pt x="126" y="332"/>
                  </a:cubicBezTo>
                  <a:cubicBezTo>
                    <a:pt x="124" y="335"/>
                    <a:pt x="122" y="340"/>
                    <a:pt x="125" y="345"/>
                  </a:cubicBezTo>
                  <a:cubicBezTo>
                    <a:pt x="128" y="349"/>
                    <a:pt x="133" y="351"/>
                    <a:pt x="137" y="351"/>
                  </a:cubicBezTo>
                  <a:cubicBezTo>
                    <a:pt x="174" y="351"/>
                    <a:pt x="174" y="351"/>
                    <a:pt x="174" y="351"/>
                  </a:cubicBezTo>
                  <a:cubicBezTo>
                    <a:pt x="179" y="256"/>
                    <a:pt x="256" y="180"/>
                    <a:pt x="351" y="174"/>
                  </a:cubicBezTo>
                  <a:cubicBezTo>
                    <a:pt x="351" y="141"/>
                    <a:pt x="351" y="141"/>
                    <a:pt x="351" y="141"/>
                  </a:cubicBezTo>
                  <a:cubicBezTo>
                    <a:pt x="352" y="132"/>
                    <a:pt x="356" y="124"/>
                    <a:pt x="361" y="118"/>
                  </a:cubicBezTo>
                  <a:cubicBezTo>
                    <a:pt x="363" y="116"/>
                    <a:pt x="365" y="114"/>
                    <a:pt x="368" y="113"/>
                  </a:cubicBezTo>
                  <a:cubicBezTo>
                    <a:pt x="369" y="112"/>
                    <a:pt x="370" y="112"/>
                    <a:pt x="372" y="111"/>
                  </a:cubicBezTo>
                  <a:cubicBezTo>
                    <a:pt x="381" y="107"/>
                    <a:pt x="391" y="108"/>
                    <a:pt x="401" y="113"/>
                  </a:cubicBezTo>
                  <a:cubicBezTo>
                    <a:pt x="410" y="118"/>
                    <a:pt x="424" y="123"/>
                    <a:pt x="429" y="123"/>
                  </a:cubicBezTo>
                  <a:cubicBezTo>
                    <a:pt x="443" y="123"/>
                    <a:pt x="455" y="109"/>
                    <a:pt x="455" y="92"/>
                  </a:cubicBezTo>
                  <a:cubicBezTo>
                    <a:pt x="455" y="74"/>
                    <a:pt x="443" y="60"/>
                    <a:pt x="429" y="60"/>
                  </a:cubicBez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EFD7F15-DACD-0438-FCEC-0239EC0BE6E9}"/>
                </a:ext>
              </a:extLst>
            </p:cNvPr>
            <p:cNvSpPr/>
            <p:nvPr/>
          </p:nvSpPr>
          <p:spPr>
            <a:xfrm>
              <a:off x="4879241" y="2826541"/>
              <a:ext cx="731905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E8DBDED-6B0A-AE30-5009-61C3513B420D}"/>
              </a:ext>
            </a:extLst>
          </p:cNvPr>
          <p:cNvGrpSpPr/>
          <p:nvPr/>
        </p:nvGrpSpPr>
        <p:grpSpPr>
          <a:xfrm>
            <a:off x="6146093" y="1621922"/>
            <a:ext cx="1807078" cy="2315930"/>
            <a:chOff x="6146093" y="2261430"/>
            <a:chExt cx="1807078" cy="2315930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C9ECCACA-CA68-7D0E-E01D-EF4588DEF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093" y="2261430"/>
              <a:ext cx="1807078" cy="2315930"/>
            </a:xfrm>
            <a:custGeom>
              <a:avLst/>
              <a:gdLst>
                <a:gd name="T0" fmla="*/ 0 w 351"/>
                <a:gd name="T1" fmla="*/ 0 h 450"/>
                <a:gd name="T2" fmla="*/ 0 w 351"/>
                <a:gd name="T3" fmla="*/ 41 h 450"/>
                <a:gd name="T4" fmla="*/ 6 w 351"/>
                <a:gd name="T5" fmla="*/ 52 h 450"/>
                <a:gd name="T6" fmla="*/ 19 w 351"/>
                <a:gd name="T7" fmla="*/ 52 h 450"/>
                <a:gd name="T8" fmla="*/ 57 w 351"/>
                <a:gd name="T9" fmla="*/ 39 h 450"/>
                <a:gd name="T10" fmla="*/ 103 w 351"/>
                <a:gd name="T11" fmla="*/ 92 h 450"/>
                <a:gd name="T12" fmla="*/ 57 w 351"/>
                <a:gd name="T13" fmla="*/ 144 h 450"/>
                <a:gd name="T14" fmla="*/ 19 w 351"/>
                <a:gd name="T15" fmla="*/ 132 h 450"/>
                <a:gd name="T16" fmla="*/ 6 w 351"/>
                <a:gd name="T17" fmla="*/ 131 h 450"/>
                <a:gd name="T18" fmla="*/ 0 w 351"/>
                <a:gd name="T19" fmla="*/ 143 h 450"/>
                <a:gd name="T20" fmla="*/ 0 w 351"/>
                <a:gd name="T21" fmla="*/ 174 h 450"/>
                <a:gd name="T22" fmla="*/ 177 w 351"/>
                <a:gd name="T23" fmla="*/ 351 h 450"/>
                <a:gd name="T24" fmla="*/ 215 w 351"/>
                <a:gd name="T25" fmla="*/ 351 h 450"/>
                <a:gd name="T26" fmla="*/ 237 w 351"/>
                <a:gd name="T27" fmla="*/ 362 h 450"/>
                <a:gd name="T28" fmla="*/ 242 w 351"/>
                <a:gd name="T29" fmla="*/ 367 h 450"/>
                <a:gd name="T30" fmla="*/ 243 w 351"/>
                <a:gd name="T31" fmla="*/ 369 h 450"/>
                <a:gd name="T32" fmla="*/ 243 w 351"/>
                <a:gd name="T33" fmla="*/ 370 h 450"/>
                <a:gd name="T34" fmla="*/ 244 w 351"/>
                <a:gd name="T35" fmla="*/ 372 h 450"/>
                <a:gd name="T36" fmla="*/ 244 w 351"/>
                <a:gd name="T37" fmla="*/ 372 h 450"/>
                <a:gd name="T38" fmla="*/ 244 w 351"/>
                <a:gd name="T39" fmla="*/ 372 h 450"/>
                <a:gd name="T40" fmla="*/ 246 w 351"/>
                <a:gd name="T41" fmla="*/ 382 h 450"/>
                <a:gd name="T42" fmla="*/ 246 w 351"/>
                <a:gd name="T43" fmla="*/ 382 h 450"/>
                <a:gd name="T44" fmla="*/ 246 w 351"/>
                <a:gd name="T45" fmla="*/ 385 h 450"/>
                <a:gd name="T46" fmla="*/ 246 w 351"/>
                <a:gd name="T47" fmla="*/ 385 h 450"/>
                <a:gd name="T48" fmla="*/ 245 w 351"/>
                <a:gd name="T49" fmla="*/ 392 h 450"/>
                <a:gd name="T50" fmla="*/ 245 w 351"/>
                <a:gd name="T51" fmla="*/ 392 h 450"/>
                <a:gd name="T52" fmla="*/ 244 w 351"/>
                <a:gd name="T53" fmla="*/ 395 h 450"/>
                <a:gd name="T54" fmla="*/ 243 w 351"/>
                <a:gd name="T55" fmla="*/ 396 h 450"/>
                <a:gd name="T56" fmla="*/ 242 w 351"/>
                <a:gd name="T57" fmla="*/ 399 h 450"/>
                <a:gd name="T58" fmla="*/ 232 w 351"/>
                <a:gd name="T59" fmla="*/ 426 h 450"/>
                <a:gd name="T60" fmla="*/ 262 w 351"/>
                <a:gd name="T61" fmla="*/ 450 h 450"/>
                <a:gd name="T62" fmla="*/ 292 w 351"/>
                <a:gd name="T63" fmla="*/ 426 h 450"/>
                <a:gd name="T64" fmla="*/ 282 w 351"/>
                <a:gd name="T65" fmla="*/ 399 h 450"/>
                <a:gd name="T66" fmla="*/ 280 w 351"/>
                <a:gd name="T67" fmla="*/ 396 h 450"/>
                <a:gd name="T68" fmla="*/ 280 w 351"/>
                <a:gd name="T69" fmla="*/ 395 h 450"/>
                <a:gd name="T70" fmla="*/ 279 w 351"/>
                <a:gd name="T71" fmla="*/ 392 h 450"/>
                <a:gd name="T72" fmla="*/ 279 w 351"/>
                <a:gd name="T73" fmla="*/ 392 h 450"/>
                <a:gd name="T74" fmla="*/ 278 w 351"/>
                <a:gd name="T75" fmla="*/ 385 h 450"/>
                <a:gd name="T76" fmla="*/ 278 w 351"/>
                <a:gd name="T77" fmla="*/ 385 h 450"/>
                <a:gd name="T78" fmla="*/ 278 w 351"/>
                <a:gd name="T79" fmla="*/ 382 h 450"/>
                <a:gd name="T80" fmla="*/ 278 w 351"/>
                <a:gd name="T81" fmla="*/ 382 h 450"/>
                <a:gd name="T82" fmla="*/ 280 w 351"/>
                <a:gd name="T83" fmla="*/ 372 h 450"/>
                <a:gd name="T84" fmla="*/ 281 w 351"/>
                <a:gd name="T85" fmla="*/ 370 h 450"/>
                <a:gd name="T86" fmla="*/ 281 w 351"/>
                <a:gd name="T87" fmla="*/ 369 h 450"/>
                <a:gd name="T88" fmla="*/ 282 w 351"/>
                <a:gd name="T89" fmla="*/ 367 h 450"/>
                <a:gd name="T90" fmla="*/ 286 w 351"/>
                <a:gd name="T91" fmla="*/ 362 h 450"/>
                <a:gd name="T92" fmla="*/ 308 w 351"/>
                <a:gd name="T93" fmla="*/ 351 h 450"/>
                <a:gd name="T94" fmla="*/ 308 w 351"/>
                <a:gd name="T95" fmla="*/ 351 h 450"/>
                <a:gd name="T96" fmla="*/ 312 w 351"/>
                <a:gd name="T97" fmla="*/ 351 h 450"/>
                <a:gd name="T98" fmla="*/ 313 w 351"/>
                <a:gd name="T99" fmla="*/ 351 h 450"/>
                <a:gd name="T100" fmla="*/ 316 w 351"/>
                <a:gd name="T101" fmla="*/ 351 h 450"/>
                <a:gd name="T102" fmla="*/ 351 w 351"/>
                <a:gd name="T103" fmla="*/ 351 h 450"/>
                <a:gd name="T104" fmla="*/ 0 w 351"/>
                <a:gd name="T105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" h="450">
                  <a:moveTo>
                    <a:pt x="0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1" y="45"/>
                    <a:pt x="2" y="50"/>
                    <a:pt x="6" y="52"/>
                  </a:cubicBezTo>
                  <a:cubicBezTo>
                    <a:pt x="10" y="54"/>
                    <a:pt x="14" y="54"/>
                    <a:pt x="19" y="52"/>
                  </a:cubicBezTo>
                  <a:cubicBezTo>
                    <a:pt x="22" y="50"/>
                    <a:pt x="45" y="39"/>
                    <a:pt x="57" y="39"/>
                  </a:cubicBezTo>
                  <a:cubicBezTo>
                    <a:pt x="83" y="39"/>
                    <a:pt x="103" y="63"/>
                    <a:pt x="103" y="92"/>
                  </a:cubicBezTo>
                  <a:cubicBezTo>
                    <a:pt x="103" y="121"/>
                    <a:pt x="83" y="144"/>
                    <a:pt x="57" y="144"/>
                  </a:cubicBezTo>
                  <a:cubicBezTo>
                    <a:pt x="45" y="144"/>
                    <a:pt x="22" y="133"/>
                    <a:pt x="19" y="132"/>
                  </a:cubicBezTo>
                  <a:cubicBezTo>
                    <a:pt x="14" y="129"/>
                    <a:pt x="10" y="129"/>
                    <a:pt x="6" y="131"/>
                  </a:cubicBezTo>
                  <a:cubicBezTo>
                    <a:pt x="2" y="134"/>
                    <a:pt x="0" y="139"/>
                    <a:pt x="0" y="143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95" y="180"/>
                    <a:pt x="171" y="256"/>
                    <a:pt x="177" y="351"/>
                  </a:cubicBezTo>
                  <a:cubicBezTo>
                    <a:pt x="215" y="351"/>
                    <a:pt x="215" y="351"/>
                    <a:pt x="215" y="351"/>
                  </a:cubicBezTo>
                  <a:cubicBezTo>
                    <a:pt x="224" y="352"/>
                    <a:pt x="232" y="356"/>
                    <a:pt x="237" y="362"/>
                  </a:cubicBezTo>
                  <a:cubicBezTo>
                    <a:pt x="239" y="363"/>
                    <a:pt x="241" y="365"/>
                    <a:pt x="242" y="367"/>
                  </a:cubicBezTo>
                  <a:cubicBezTo>
                    <a:pt x="242" y="368"/>
                    <a:pt x="243" y="369"/>
                    <a:pt x="243" y="369"/>
                  </a:cubicBezTo>
                  <a:cubicBezTo>
                    <a:pt x="243" y="370"/>
                    <a:pt x="243" y="370"/>
                    <a:pt x="243" y="370"/>
                  </a:cubicBezTo>
                  <a:cubicBezTo>
                    <a:pt x="244" y="370"/>
                    <a:pt x="244" y="371"/>
                    <a:pt x="244" y="372"/>
                  </a:cubicBezTo>
                  <a:cubicBezTo>
                    <a:pt x="244" y="372"/>
                    <a:pt x="244" y="372"/>
                    <a:pt x="244" y="372"/>
                  </a:cubicBezTo>
                  <a:cubicBezTo>
                    <a:pt x="244" y="372"/>
                    <a:pt x="244" y="372"/>
                    <a:pt x="244" y="372"/>
                  </a:cubicBezTo>
                  <a:cubicBezTo>
                    <a:pt x="245" y="375"/>
                    <a:pt x="246" y="378"/>
                    <a:pt x="246" y="382"/>
                  </a:cubicBezTo>
                  <a:cubicBezTo>
                    <a:pt x="246" y="382"/>
                    <a:pt x="246" y="382"/>
                    <a:pt x="246" y="382"/>
                  </a:cubicBezTo>
                  <a:cubicBezTo>
                    <a:pt x="246" y="383"/>
                    <a:pt x="246" y="384"/>
                    <a:pt x="246" y="385"/>
                  </a:cubicBezTo>
                  <a:cubicBezTo>
                    <a:pt x="246" y="385"/>
                    <a:pt x="246" y="385"/>
                    <a:pt x="246" y="385"/>
                  </a:cubicBezTo>
                  <a:cubicBezTo>
                    <a:pt x="246" y="387"/>
                    <a:pt x="245" y="390"/>
                    <a:pt x="245" y="392"/>
                  </a:cubicBezTo>
                  <a:cubicBezTo>
                    <a:pt x="245" y="392"/>
                    <a:pt x="245" y="392"/>
                    <a:pt x="245" y="392"/>
                  </a:cubicBezTo>
                  <a:cubicBezTo>
                    <a:pt x="244" y="393"/>
                    <a:pt x="244" y="394"/>
                    <a:pt x="244" y="395"/>
                  </a:cubicBezTo>
                  <a:cubicBezTo>
                    <a:pt x="244" y="396"/>
                    <a:pt x="243" y="396"/>
                    <a:pt x="243" y="396"/>
                  </a:cubicBezTo>
                  <a:cubicBezTo>
                    <a:pt x="243" y="397"/>
                    <a:pt x="242" y="398"/>
                    <a:pt x="242" y="399"/>
                  </a:cubicBezTo>
                  <a:cubicBezTo>
                    <a:pt x="237" y="408"/>
                    <a:pt x="232" y="421"/>
                    <a:pt x="232" y="426"/>
                  </a:cubicBezTo>
                  <a:cubicBezTo>
                    <a:pt x="232" y="439"/>
                    <a:pt x="246" y="450"/>
                    <a:pt x="262" y="450"/>
                  </a:cubicBezTo>
                  <a:cubicBezTo>
                    <a:pt x="278" y="450"/>
                    <a:pt x="292" y="439"/>
                    <a:pt x="292" y="426"/>
                  </a:cubicBezTo>
                  <a:cubicBezTo>
                    <a:pt x="292" y="421"/>
                    <a:pt x="286" y="408"/>
                    <a:pt x="282" y="399"/>
                  </a:cubicBezTo>
                  <a:cubicBezTo>
                    <a:pt x="281" y="398"/>
                    <a:pt x="281" y="397"/>
                    <a:pt x="280" y="396"/>
                  </a:cubicBezTo>
                  <a:cubicBezTo>
                    <a:pt x="280" y="396"/>
                    <a:pt x="280" y="396"/>
                    <a:pt x="280" y="395"/>
                  </a:cubicBezTo>
                  <a:cubicBezTo>
                    <a:pt x="280" y="394"/>
                    <a:pt x="279" y="393"/>
                    <a:pt x="279" y="392"/>
                  </a:cubicBezTo>
                  <a:cubicBezTo>
                    <a:pt x="279" y="392"/>
                    <a:pt x="279" y="392"/>
                    <a:pt x="279" y="392"/>
                  </a:cubicBezTo>
                  <a:cubicBezTo>
                    <a:pt x="278" y="390"/>
                    <a:pt x="278" y="387"/>
                    <a:pt x="278" y="385"/>
                  </a:cubicBezTo>
                  <a:cubicBezTo>
                    <a:pt x="278" y="385"/>
                    <a:pt x="278" y="385"/>
                    <a:pt x="278" y="385"/>
                  </a:cubicBezTo>
                  <a:cubicBezTo>
                    <a:pt x="278" y="384"/>
                    <a:pt x="278" y="383"/>
                    <a:pt x="278" y="382"/>
                  </a:cubicBezTo>
                  <a:cubicBezTo>
                    <a:pt x="278" y="382"/>
                    <a:pt x="278" y="382"/>
                    <a:pt x="278" y="382"/>
                  </a:cubicBezTo>
                  <a:cubicBezTo>
                    <a:pt x="278" y="378"/>
                    <a:pt x="278" y="375"/>
                    <a:pt x="280" y="372"/>
                  </a:cubicBezTo>
                  <a:cubicBezTo>
                    <a:pt x="280" y="371"/>
                    <a:pt x="280" y="370"/>
                    <a:pt x="281" y="370"/>
                  </a:cubicBezTo>
                  <a:cubicBezTo>
                    <a:pt x="281" y="370"/>
                    <a:pt x="281" y="370"/>
                    <a:pt x="281" y="369"/>
                  </a:cubicBezTo>
                  <a:cubicBezTo>
                    <a:pt x="281" y="369"/>
                    <a:pt x="281" y="368"/>
                    <a:pt x="282" y="367"/>
                  </a:cubicBezTo>
                  <a:cubicBezTo>
                    <a:pt x="283" y="365"/>
                    <a:pt x="285" y="363"/>
                    <a:pt x="286" y="362"/>
                  </a:cubicBezTo>
                  <a:cubicBezTo>
                    <a:pt x="292" y="356"/>
                    <a:pt x="299" y="353"/>
                    <a:pt x="308" y="351"/>
                  </a:cubicBezTo>
                  <a:cubicBezTo>
                    <a:pt x="308" y="351"/>
                    <a:pt x="308" y="351"/>
                    <a:pt x="308" y="351"/>
                  </a:cubicBezTo>
                  <a:cubicBezTo>
                    <a:pt x="312" y="351"/>
                    <a:pt x="312" y="351"/>
                    <a:pt x="312" y="35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316" y="351"/>
                    <a:pt x="316" y="351"/>
                    <a:pt x="316" y="351"/>
                  </a:cubicBezTo>
                  <a:cubicBezTo>
                    <a:pt x="351" y="351"/>
                    <a:pt x="351" y="351"/>
                    <a:pt x="351" y="351"/>
                  </a:cubicBezTo>
                  <a:cubicBezTo>
                    <a:pt x="345" y="160"/>
                    <a:pt x="191" y="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5A08C53-519A-DA3F-3A73-DC39A02FFFB7}"/>
                </a:ext>
              </a:extLst>
            </p:cNvPr>
            <p:cNvSpPr/>
            <p:nvPr/>
          </p:nvSpPr>
          <p:spPr>
            <a:xfrm>
              <a:off x="6836109" y="3030744"/>
              <a:ext cx="731905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CF11B92-F07D-A193-1854-B5AF837555B8}"/>
              </a:ext>
            </a:extLst>
          </p:cNvPr>
          <p:cNvGrpSpPr/>
          <p:nvPr/>
        </p:nvGrpSpPr>
        <p:grpSpPr>
          <a:xfrm>
            <a:off x="5611146" y="3537294"/>
            <a:ext cx="2342025" cy="1805773"/>
            <a:chOff x="5611146" y="4176802"/>
            <a:chExt cx="2342025" cy="1805773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62F39DB-9E4E-2795-A46F-113E0AD85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1146" y="4176802"/>
              <a:ext cx="2342025" cy="1805773"/>
            </a:xfrm>
            <a:custGeom>
              <a:avLst/>
              <a:gdLst>
                <a:gd name="T0" fmla="*/ 414 w 455"/>
                <a:gd name="T1" fmla="*/ 0 h 351"/>
                <a:gd name="T2" fmla="*/ 404 w 455"/>
                <a:gd name="T3" fmla="*/ 6 h 351"/>
                <a:gd name="T4" fmla="*/ 404 w 455"/>
                <a:gd name="T5" fmla="*/ 18 h 351"/>
                <a:gd name="T6" fmla="*/ 416 w 455"/>
                <a:gd name="T7" fmla="*/ 54 h 351"/>
                <a:gd name="T8" fmla="*/ 366 w 455"/>
                <a:gd name="T9" fmla="*/ 98 h 351"/>
                <a:gd name="T10" fmla="*/ 315 w 455"/>
                <a:gd name="T11" fmla="*/ 54 h 351"/>
                <a:gd name="T12" fmla="*/ 327 w 455"/>
                <a:gd name="T13" fmla="*/ 18 h 351"/>
                <a:gd name="T14" fmla="*/ 328 w 455"/>
                <a:gd name="T15" fmla="*/ 6 h 351"/>
                <a:gd name="T16" fmla="*/ 317 w 455"/>
                <a:gd name="T17" fmla="*/ 0 h 351"/>
                <a:gd name="T18" fmla="*/ 281 w 455"/>
                <a:gd name="T19" fmla="*/ 0 h 351"/>
                <a:gd name="T20" fmla="*/ 104 w 455"/>
                <a:gd name="T21" fmla="*/ 177 h 351"/>
                <a:gd name="T22" fmla="*/ 104 w 455"/>
                <a:gd name="T23" fmla="*/ 215 h 351"/>
                <a:gd name="T24" fmla="*/ 93 w 455"/>
                <a:gd name="T25" fmla="*/ 238 h 351"/>
                <a:gd name="T26" fmla="*/ 87 w 455"/>
                <a:gd name="T27" fmla="*/ 243 h 351"/>
                <a:gd name="T28" fmla="*/ 83 w 455"/>
                <a:gd name="T29" fmla="*/ 245 h 351"/>
                <a:gd name="T30" fmla="*/ 54 w 455"/>
                <a:gd name="T31" fmla="*/ 243 h 351"/>
                <a:gd name="T32" fmla="*/ 26 w 455"/>
                <a:gd name="T33" fmla="*/ 232 h 351"/>
                <a:gd name="T34" fmla="*/ 0 w 455"/>
                <a:gd name="T35" fmla="*/ 264 h 351"/>
                <a:gd name="T36" fmla="*/ 26 w 455"/>
                <a:gd name="T37" fmla="*/ 296 h 351"/>
                <a:gd name="T38" fmla="*/ 54 w 455"/>
                <a:gd name="T39" fmla="*/ 286 h 351"/>
                <a:gd name="T40" fmla="*/ 83 w 455"/>
                <a:gd name="T41" fmla="*/ 284 h 351"/>
                <a:gd name="T42" fmla="*/ 87 w 455"/>
                <a:gd name="T43" fmla="*/ 286 h 351"/>
                <a:gd name="T44" fmla="*/ 93 w 455"/>
                <a:gd name="T45" fmla="*/ 291 h 351"/>
                <a:gd name="T46" fmla="*/ 104 w 455"/>
                <a:gd name="T47" fmla="*/ 312 h 351"/>
                <a:gd name="T48" fmla="*/ 104 w 455"/>
                <a:gd name="T49" fmla="*/ 313 h 351"/>
                <a:gd name="T50" fmla="*/ 104 w 455"/>
                <a:gd name="T51" fmla="*/ 317 h 351"/>
                <a:gd name="T52" fmla="*/ 104 w 455"/>
                <a:gd name="T53" fmla="*/ 318 h 351"/>
                <a:gd name="T54" fmla="*/ 104 w 455"/>
                <a:gd name="T55" fmla="*/ 321 h 351"/>
                <a:gd name="T56" fmla="*/ 104 w 455"/>
                <a:gd name="T57" fmla="*/ 351 h 351"/>
                <a:gd name="T58" fmla="*/ 455 w 455"/>
                <a:gd name="T59" fmla="*/ 0 h 351"/>
                <a:gd name="T60" fmla="*/ 414 w 455"/>
                <a:gd name="T6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5" h="351">
                  <a:moveTo>
                    <a:pt x="414" y="0"/>
                  </a:moveTo>
                  <a:cubicBezTo>
                    <a:pt x="410" y="1"/>
                    <a:pt x="406" y="2"/>
                    <a:pt x="404" y="6"/>
                  </a:cubicBezTo>
                  <a:cubicBezTo>
                    <a:pt x="401" y="10"/>
                    <a:pt x="403" y="15"/>
                    <a:pt x="404" y="18"/>
                  </a:cubicBezTo>
                  <a:cubicBezTo>
                    <a:pt x="406" y="20"/>
                    <a:pt x="416" y="42"/>
                    <a:pt x="416" y="54"/>
                  </a:cubicBezTo>
                  <a:cubicBezTo>
                    <a:pt x="416" y="78"/>
                    <a:pt x="394" y="98"/>
                    <a:pt x="366" y="98"/>
                  </a:cubicBezTo>
                  <a:cubicBezTo>
                    <a:pt x="338" y="98"/>
                    <a:pt x="315" y="78"/>
                    <a:pt x="315" y="54"/>
                  </a:cubicBezTo>
                  <a:cubicBezTo>
                    <a:pt x="315" y="42"/>
                    <a:pt x="326" y="20"/>
                    <a:pt x="327" y="18"/>
                  </a:cubicBezTo>
                  <a:cubicBezTo>
                    <a:pt x="329" y="15"/>
                    <a:pt x="331" y="10"/>
                    <a:pt x="328" y="6"/>
                  </a:cubicBezTo>
                  <a:cubicBezTo>
                    <a:pt x="326" y="2"/>
                    <a:pt x="320" y="0"/>
                    <a:pt x="317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5" y="95"/>
                    <a:pt x="199" y="172"/>
                    <a:pt x="104" y="177"/>
                  </a:cubicBezTo>
                  <a:cubicBezTo>
                    <a:pt x="104" y="215"/>
                    <a:pt x="104" y="215"/>
                    <a:pt x="104" y="215"/>
                  </a:cubicBezTo>
                  <a:cubicBezTo>
                    <a:pt x="103" y="224"/>
                    <a:pt x="99" y="232"/>
                    <a:pt x="93" y="238"/>
                  </a:cubicBezTo>
                  <a:cubicBezTo>
                    <a:pt x="92" y="240"/>
                    <a:pt x="89" y="241"/>
                    <a:pt x="87" y="243"/>
                  </a:cubicBezTo>
                  <a:cubicBezTo>
                    <a:pt x="86" y="243"/>
                    <a:pt x="84" y="244"/>
                    <a:pt x="83" y="245"/>
                  </a:cubicBezTo>
                  <a:cubicBezTo>
                    <a:pt x="74" y="248"/>
                    <a:pt x="64" y="248"/>
                    <a:pt x="54" y="243"/>
                  </a:cubicBezTo>
                  <a:cubicBezTo>
                    <a:pt x="45" y="238"/>
                    <a:pt x="30" y="232"/>
                    <a:pt x="26" y="232"/>
                  </a:cubicBezTo>
                  <a:cubicBezTo>
                    <a:pt x="12" y="232"/>
                    <a:pt x="0" y="247"/>
                    <a:pt x="0" y="264"/>
                  </a:cubicBezTo>
                  <a:cubicBezTo>
                    <a:pt x="0" y="282"/>
                    <a:pt x="12" y="296"/>
                    <a:pt x="26" y="296"/>
                  </a:cubicBezTo>
                  <a:cubicBezTo>
                    <a:pt x="30" y="296"/>
                    <a:pt x="45" y="291"/>
                    <a:pt x="54" y="286"/>
                  </a:cubicBezTo>
                  <a:cubicBezTo>
                    <a:pt x="64" y="281"/>
                    <a:pt x="74" y="280"/>
                    <a:pt x="83" y="284"/>
                  </a:cubicBezTo>
                  <a:cubicBezTo>
                    <a:pt x="84" y="284"/>
                    <a:pt x="86" y="285"/>
                    <a:pt x="87" y="286"/>
                  </a:cubicBezTo>
                  <a:cubicBezTo>
                    <a:pt x="89" y="287"/>
                    <a:pt x="92" y="289"/>
                    <a:pt x="93" y="291"/>
                  </a:cubicBezTo>
                  <a:cubicBezTo>
                    <a:pt x="99" y="296"/>
                    <a:pt x="102" y="304"/>
                    <a:pt x="104" y="312"/>
                  </a:cubicBezTo>
                  <a:cubicBezTo>
                    <a:pt x="104" y="313"/>
                    <a:pt x="104" y="313"/>
                    <a:pt x="104" y="313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104" y="318"/>
                    <a:pt x="104" y="318"/>
                    <a:pt x="104" y="318"/>
                  </a:cubicBezTo>
                  <a:cubicBezTo>
                    <a:pt x="104" y="321"/>
                    <a:pt x="104" y="321"/>
                    <a:pt x="104" y="321"/>
                  </a:cubicBezTo>
                  <a:cubicBezTo>
                    <a:pt x="104" y="351"/>
                    <a:pt x="104" y="351"/>
                    <a:pt x="104" y="351"/>
                  </a:cubicBezTo>
                  <a:cubicBezTo>
                    <a:pt x="295" y="346"/>
                    <a:pt x="449" y="191"/>
                    <a:pt x="455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EDFA818-362E-09FA-FBB2-34CF805317B1}"/>
                </a:ext>
              </a:extLst>
            </p:cNvPr>
            <p:cNvSpPr/>
            <p:nvPr/>
          </p:nvSpPr>
          <p:spPr>
            <a:xfrm>
              <a:off x="6636256" y="4950447"/>
              <a:ext cx="731905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1C3D888-DDAE-F0C1-FABB-AAF7DEF19B9A}"/>
              </a:ext>
            </a:extLst>
          </p:cNvPr>
          <p:cNvGrpSpPr/>
          <p:nvPr/>
        </p:nvGrpSpPr>
        <p:grpSpPr>
          <a:xfrm>
            <a:off x="4232026" y="3001042"/>
            <a:ext cx="1807078" cy="2342025"/>
            <a:chOff x="4232026" y="3640550"/>
            <a:chExt cx="1807078" cy="2342025"/>
          </a:xfrm>
        </p:grpSpPr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77557ADC-F59D-85F7-6452-B881A91BB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026" y="3640550"/>
              <a:ext cx="1807078" cy="2342025"/>
            </a:xfrm>
            <a:custGeom>
              <a:avLst/>
              <a:gdLst>
                <a:gd name="T0" fmla="*/ 294 w 351"/>
                <a:gd name="T1" fmla="*/ 316 h 455"/>
                <a:gd name="T2" fmla="*/ 332 w 351"/>
                <a:gd name="T3" fmla="*/ 328 h 455"/>
                <a:gd name="T4" fmla="*/ 344 w 351"/>
                <a:gd name="T5" fmla="*/ 329 h 455"/>
                <a:gd name="T6" fmla="*/ 351 w 351"/>
                <a:gd name="T7" fmla="*/ 317 h 455"/>
                <a:gd name="T8" fmla="*/ 351 w 351"/>
                <a:gd name="T9" fmla="*/ 281 h 455"/>
                <a:gd name="T10" fmla="*/ 174 w 351"/>
                <a:gd name="T11" fmla="*/ 104 h 455"/>
                <a:gd name="T12" fmla="*/ 135 w 351"/>
                <a:gd name="T13" fmla="*/ 104 h 455"/>
                <a:gd name="T14" fmla="*/ 107 w 351"/>
                <a:gd name="T15" fmla="*/ 87 h 455"/>
                <a:gd name="T16" fmla="*/ 105 w 351"/>
                <a:gd name="T17" fmla="*/ 83 h 455"/>
                <a:gd name="T18" fmla="*/ 107 w 351"/>
                <a:gd name="T19" fmla="*/ 54 h 455"/>
                <a:gd name="T20" fmla="*/ 118 w 351"/>
                <a:gd name="T21" fmla="*/ 26 h 455"/>
                <a:gd name="T22" fmla="*/ 86 w 351"/>
                <a:gd name="T23" fmla="*/ 0 h 455"/>
                <a:gd name="T24" fmla="*/ 54 w 351"/>
                <a:gd name="T25" fmla="*/ 26 h 455"/>
                <a:gd name="T26" fmla="*/ 64 w 351"/>
                <a:gd name="T27" fmla="*/ 54 h 455"/>
                <a:gd name="T28" fmla="*/ 66 w 351"/>
                <a:gd name="T29" fmla="*/ 83 h 455"/>
                <a:gd name="T30" fmla="*/ 64 w 351"/>
                <a:gd name="T31" fmla="*/ 87 h 455"/>
                <a:gd name="T32" fmla="*/ 37 w 351"/>
                <a:gd name="T33" fmla="*/ 104 h 455"/>
                <a:gd name="T34" fmla="*/ 37 w 351"/>
                <a:gd name="T35" fmla="*/ 104 h 455"/>
                <a:gd name="T36" fmla="*/ 32 w 351"/>
                <a:gd name="T37" fmla="*/ 104 h 455"/>
                <a:gd name="T38" fmla="*/ 31 w 351"/>
                <a:gd name="T39" fmla="*/ 104 h 455"/>
                <a:gd name="T40" fmla="*/ 29 w 351"/>
                <a:gd name="T41" fmla="*/ 104 h 455"/>
                <a:gd name="T42" fmla="*/ 0 w 351"/>
                <a:gd name="T43" fmla="*/ 104 h 455"/>
                <a:gd name="T44" fmla="*/ 351 w 351"/>
                <a:gd name="T45" fmla="*/ 455 h 455"/>
                <a:gd name="T46" fmla="*/ 351 w 351"/>
                <a:gd name="T47" fmla="*/ 419 h 455"/>
                <a:gd name="T48" fmla="*/ 344 w 351"/>
                <a:gd name="T49" fmla="*/ 407 h 455"/>
                <a:gd name="T50" fmla="*/ 332 w 351"/>
                <a:gd name="T51" fmla="*/ 408 h 455"/>
                <a:gd name="T52" fmla="*/ 294 w 351"/>
                <a:gd name="T53" fmla="*/ 421 h 455"/>
                <a:gd name="T54" fmla="*/ 247 w 351"/>
                <a:gd name="T55" fmla="*/ 368 h 455"/>
                <a:gd name="T56" fmla="*/ 294 w 351"/>
                <a:gd name="T57" fmla="*/ 31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1" h="455">
                  <a:moveTo>
                    <a:pt x="294" y="316"/>
                  </a:moveTo>
                  <a:cubicBezTo>
                    <a:pt x="306" y="316"/>
                    <a:pt x="329" y="327"/>
                    <a:pt x="332" y="328"/>
                  </a:cubicBezTo>
                  <a:cubicBezTo>
                    <a:pt x="336" y="331"/>
                    <a:pt x="341" y="331"/>
                    <a:pt x="344" y="329"/>
                  </a:cubicBezTo>
                  <a:cubicBezTo>
                    <a:pt x="349" y="326"/>
                    <a:pt x="351" y="320"/>
                    <a:pt x="351" y="317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256" y="276"/>
                    <a:pt x="179" y="199"/>
                    <a:pt x="174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23" y="102"/>
                    <a:pt x="113" y="96"/>
                    <a:pt x="107" y="87"/>
                  </a:cubicBezTo>
                  <a:cubicBezTo>
                    <a:pt x="106" y="86"/>
                    <a:pt x="106" y="85"/>
                    <a:pt x="105" y="83"/>
                  </a:cubicBezTo>
                  <a:cubicBezTo>
                    <a:pt x="102" y="74"/>
                    <a:pt x="102" y="64"/>
                    <a:pt x="107" y="54"/>
                  </a:cubicBezTo>
                  <a:cubicBezTo>
                    <a:pt x="112" y="45"/>
                    <a:pt x="118" y="31"/>
                    <a:pt x="118" y="26"/>
                  </a:cubicBezTo>
                  <a:cubicBezTo>
                    <a:pt x="118" y="12"/>
                    <a:pt x="103" y="0"/>
                    <a:pt x="86" y="0"/>
                  </a:cubicBezTo>
                  <a:cubicBezTo>
                    <a:pt x="68" y="0"/>
                    <a:pt x="54" y="12"/>
                    <a:pt x="54" y="26"/>
                  </a:cubicBezTo>
                  <a:cubicBezTo>
                    <a:pt x="54" y="31"/>
                    <a:pt x="59" y="45"/>
                    <a:pt x="64" y="54"/>
                  </a:cubicBezTo>
                  <a:cubicBezTo>
                    <a:pt x="69" y="64"/>
                    <a:pt x="70" y="74"/>
                    <a:pt x="66" y="83"/>
                  </a:cubicBezTo>
                  <a:cubicBezTo>
                    <a:pt x="66" y="85"/>
                    <a:pt x="65" y="86"/>
                    <a:pt x="64" y="87"/>
                  </a:cubicBezTo>
                  <a:cubicBezTo>
                    <a:pt x="59" y="96"/>
                    <a:pt x="49" y="102"/>
                    <a:pt x="37" y="104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295"/>
                    <a:pt x="160" y="450"/>
                    <a:pt x="351" y="455"/>
                  </a:cubicBezTo>
                  <a:cubicBezTo>
                    <a:pt x="351" y="419"/>
                    <a:pt x="351" y="419"/>
                    <a:pt x="351" y="419"/>
                  </a:cubicBezTo>
                  <a:cubicBezTo>
                    <a:pt x="350" y="415"/>
                    <a:pt x="349" y="410"/>
                    <a:pt x="344" y="407"/>
                  </a:cubicBezTo>
                  <a:cubicBezTo>
                    <a:pt x="341" y="405"/>
                    <a:pt x="336" y="406"/>
                    <a:pt x="332" y="408"/>
                  </a:cubicBezTo>
                  <a:cubicBezTo>
                    <a:pt x="329" y="409"/>
                    <a:pt x="306" y="421"/>
                    <a:pt x="294" y="421"/>
                  </a:cubicBezTo>
                  <a:cubicBezTo>
                    <a:pt x="268" y="421"/>
                    <a:pt x="247" y="397"/>
                    <a:pt x="247" y="368"/>
                  </a:cubicBezTo>
                  <a:cubicBezTo>
                    <a:pt x="247" y="339"/>
                    <a:pt x="268" y="316"/>
                    <a:pt x="294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1356AB16-22A6-872E-DFCB-4F9AEAACD58F}"/>
                </a:ext>
              </a:extLst>
            </p:cNvPr>
            <p:cNvSpPr/>
            <p:nvPr/>
          </p:nvSpPr>
          <p:spPr>
            <a:xfrm>
              <a:off x="4576033" y="4686282"/>
              <a:ext cx="731905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Freeform 26" descr="D:\51PPT模板网\51pptmoban.com\图片.jpg">
            <a:extLst>
              <a:ext uri="{FF2B5EF4-FFF2-40B4-BE49-F238E27FC236}">
                <a16:creationId xmlns:a16="http://schemas.microsoft.com/office/drawing/2014/main" id="{2B7DD2D0-A0A2-0FC3-9689-CC7DEE91599A}"/>
              </a:ext>
            </a:extLst>
          </p:cNvPr>
          <p:cNvSpPr>
            <a:spLocks noEditPoints="1"/>
          </p:cNvSpPr>
          <p:nvPr/>
        </p:nvSpPr>
        <p:spPr bwMode="auto">
          <a:xfrm>
            <a:off x="5804118" y="3212316"/>
            <a:ext cx="538194" cy="56544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3F24BCC-CEDA-D1D3-2699-1D4A48BF172E}"/>
              </a:ext>
            </a:extLst>
          </p:cNvPr>
          <p:cNvGrpSpPr/>
          <p:nvPr/>
        </p:nvGrpSpPr>
        <p:grpSpPr>
          <a:xfrm>
            <a:off x="8057757" y="1874681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8FDCF5-FBB3-815B-902E-4ABD75A5AA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D9F6AD-490C-DEBF-1CD7-77F0E9DCAB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5A68A2-A677-5838-CAE3-CA5A3701C40F}"/>
              </a:ext>
            </a:extLst>
          </p:cNvPr>
          <p:cNvGrpSpPr/>
          <p:nvPr/>
        </p:nvGrpSpPr>
        <p:grpSpPr>
          <a:xfrm>
            <a:off x="1167818" y="1874681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09BDFC1-CAA8-690C-4D36-2FDA9C0E25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6A01D78-F081-E2A8-D875-AA170F7332C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D90639F-DEB6-6268-3700-1BEA0E8E5FE4}"/>
              </a:ext>
            </a:extLst>
          </p:cNvPr>
          <p:cNvGrpSpPr/>
          <p:nvPr/>
        </p:nvGrpSpPr>
        <p:grpSpPr>
          <a:xfrm>
            <a:off x="1167818" y="4416252"/>
            <a:ext cx="9856364" cy="816522"/>
            <a:chOff x="1167818" y="1873805"/>
            <a:chExt cx="9856364" cy="81652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DA0FE1C-EC75-6296-5592-83DF011BEC6A}"/>
                </a:ext>
              </a:extLst>
            </p:cNvPr>
            <p:cNvGrpSpPr/>
            <p:nvPr/>
          </p:nvGrpSpPr>
          <p:grpSpPr>
            <a:xfrm>
              <a:off x="8057757" y="1873805"/>
              <a:ext cx="2966425" cy="816522"/>
              <a:chOff x="283598" y="1906534"/>
              <a:chExt cx="2966425" cy="81652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5F00A91-43C3-FDB2-5620-F8F38C077186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7B3AE22-194E-F91F-AA92-8CCA97EEFCA4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7CEFE5E-8444-F103-3208-B2B6B279B04C}"/>
                </a:ext>
              </a:extLst>
            </p:cNvPr>
            <p:cNvGrpSpPr/>
            <p:nvPr/>
          </p:nvGrpSpPr>
          <p:grpSpPr>
            <a:xfrm>
              <a:off x="1167818" y="1873805"/>
              <a:ext cx="2984539" cy="816522"/>
              <a:chOff x="283598" y="1906534"/>
              <a:chExt cx="2984539" cy="81652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A2E4183-F6C2-5BCA-29C9-080E355251E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D0C9C58-04D6-91C7-94CE-9192AF24B799}"/>
                  </a:ext>
                </a:extLst>
              </p:cNvPr>
              <p:cNvSpPr txBox="1"/>
              <p:nvPr/>
            </p:nvSpPr>
            <p:spPr>
              <a:xfrm>
                <a:off x="1032570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565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箭头: 五边形 38">
            <a:extLst>
              <a:ext uri="{FF2B5EF4-FFF2-40B4-BE49-F238E27FC236}">
                <a16:creationId xmlns:a16="http://schemas.microsoft.com/office/drawing/2014/main" id="{CB09DB34-3046-93FF-5033-A8A1EAFDAF97}"/>
              </a:ext>
            </a:extLst>
          </p:cNvPr>
          <p:cNvSpPr/>
          <p:nvPr/>
        </p:nvSpPr>
        <p:spPr>
          <a:xfrm rot="16200000">
            <a:off x="3150186" y="3388310"/>
            <a:ext cx="5876949" cy="1062430"/>
          </a:xfrm>
          <a:prstGeom prst="homePlate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51EA5F-E670-C3EB-9581-260654BB11AE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0F925C7-0C4C-13A0-387C-B17D6A31521E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54FB3BC-81D0-6E98-B635-9ABB9168C915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1E37CDC-BF99-115F-3D4C-E76D2C3BDD6A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656214-DE6F-F22F-FCDA-8BEDDB4C4AB8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A0F0F77-A1B7-6082-BBFD-563DFD8916A8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4FAD739-9AC1-5F74-5870-4CA9E0340EC0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4E84934-0C34-5121-09E8-0FD7A85F9772}"/>
              </a:ext>
            </a:extLst>
          </p:cNvPr>
          <p:cNvGrpSpPr/>
          <p:nvPr/>
        </p:nvGrpSpPr>
        <p:grpSpPr>
          <a:xfrm>
            <a:off x="3542697" y="1878955"/>
            <a:ext cx="2922749" cy="715226"/>
            <a:chOff x="3622907" y="2154725"/>
            <a:chExt cx="2922749" cy="715226"/>
          </a:xfrm>
        </p:grpSpPr>
        <p:sp>
          <p:nvSpPr>
            <p:cNvPr id="15" name="任意多边形 30">
              <a:extLst>
                <a:ext uri="{FF2B5EF4-FFF2-40B4-BE49-F238E27FC236}">
                  <a16:creationId xmlns:a16="http://schemas.microsoft.com/office/drawing/2014/main" id="{4DF6BE34-52F7-9E47-4A09-7DB58EC16779}"/>
                </a:ext>
              </a:extLst>
            </p:cNvPr>
            <p:cNvSpPr/>
            <p:nvPr/>
          </p:nvSpPr>
          <p:spPr>
            <a:xfrm rot="5400000">
              <a:off x="4726669" y="1050963"/>
              <a:ext cx="715226" cy="2922749"/>
            </a:xfrm>
            <a:custGeom>
              <a:avLst/>
              <a:gdLst>
                <a:gd name="connsiteX0" fmla="*/ 0 w 715226"/>
                <a:gd name="connsiteY0" fmla="*/ 2922748 h 2922749"/>
                <a:gd name="connsiteX1" fmla="*/ 0 w 715226"/>
                <a:gd name="connsiteY1" fmla="*/ 357613 h 2922749"/>
                <a:gd name="connsiteX2" fmla="*/ 357613 w 715226"/>
                <a:gd name="connsiteY2" fmla="*/ 0 h 2922749"/>
                <a:gd name="connsiteX3" fmla="*/ 357613 w 715226"/>
                <a:gd name="connsiteY3" fmla="*/ 1 h 2922749"/>
                <a:gd name="connsiteX4" fmla="*/ 715226 w 715226"/>
                <a:gd name="connsiteY4" fmla="*/ 357614 h 2922749"/>
                <a:gd name="connsiteX5" fmla="*/ 715225 w 715226"/>
                <a:gd name="connsiteY5" fmla="*/ 2922749 h 2922749"/>
                <a:gd name="connsiteX6" fmla="*/ 357612 w 715226"/>
                <a:gd name="connsiteY6" fmla="*/ 2657194 h 2922749"/>
                <a:gd name="connsiteX7" fmla="*/ 0 w 715226"/>
                <a:gd name="connsiteY7" fmla="*/ 2922748 h 292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226" h="2922749">
                  <a:moveTo>
                    <a:pt x="0" y="2922748"/>
                  </a:moveTo>
                  <a:lnTo>
                    <a:pt x="0" y="357613"/>
                  </a:lnTo>
                  <a:cubicBezTo>
                    <a:pt x="0" y="160109"/>
                    <a:pt x="160109" y="0"/>
                    <a:pt x="357613" y="0"/>
                  </a:cubicBezTo>
                  <a:lnTo>
                    <a:pt x="357613" y="1"/>
                  </a:lnTo>
                  <a:cubicBezTo>
                    <a:pt x="555117" y="1"/>
                    <a:pt x="715226" y="160110"/>
                    <a:pt x="715226" y="357614"/>
                  </a:cubicBezTo>
                  <a:lnTo>
                    <a:pt x="715225" y="2922749"/>
                  </a:lnTo>
                  <a:lnTo>
                    <a:pt x="357612" y="2657194"/>
                  </a:lnTo>
                  <a:lnTo>
                    <a:pt x="0" y="2922748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23C1D1C-3271-5D27-D6F5-5CC2844B9B59}"/>
                </a:ext>
              </a:extLst>
            </p:cNvPr>
            <p:cNvSpPr/>
            <p:nvPr/>
          </p:nvSpPr>
          <p:spPr>
            <a:xfrm>
              <a:off x="5884751" y="2223319"/>
              <a:ext cx="589826" cy="5898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13" name="Freeform 48">
            <a:extLst>
              <a:ext uri="{FF2B5EF4-FFF2-40B4-BE49-F238E27FC236}">
                <a16:creationId xmlns:a16="http://schemas.microsoft.com/office/drawing/2014/main" id="{11ACDD6A-8FFE-DB48-A5C0-350E2769F900}"/>
              </a:ext>
            </a:extLst>
          </p:cNvPr>
          <p:cNvSpPr>
            <a:spLocks noEditPoints="1"/>
          </p:cNvSpPr>
          <p:nvPr/>
        </p:nvSpPr>
        <p:spPr bwMode="auto">
          <a:xfrm>
            <a:off x="5915288" y="2033447"/>
            <a:ext cx="364982" cy="349360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387888-3594-720D-DFBB-D013EC1128ED}"/>
              </a:ext>
            </a:extLst>
          </p:cNvPr>
          <p:cNvGrpSpPr/>
          <p:nvPr/>
        </p:nvGrpSpPr>
        <p:grpSpPr>
          <a:xfrm>
            <a:off x="5736106" y="2784306"/>
            <a:ext cx="2922749" cy="715226"/>
            <a:chOff x="5816316" y="3060076"/>
            <a:chExt cx="2922749" cy="715226"/>
          </a:xfrm>
        </p:grpSpPr>
        <p:sp>
          <p:nvSpPr>
            <p:cNvPr id="21" name="任意多边形 36">
              <a:extLst>
                <a:ext uri="{FF2B5EF4-FFF2-40B4-BE49-F238E27FC236}">
                  <a16:creationId xmlns:a16="http://schemas.microsoft.com/office/drawing/2014/main" id="{8A34F70F-A135-EAD2-7624-747E80C0429A}"/>
                </a:ext>
              </a:extLst>
            </p:cNvPr>
            <p:cNvSpPr/>
            <p:nvPr/>
          </p:nvSpPr>
          <p:spPr>
            <a:xfrm rot="16200000" flipH="1">
              <a:off x="6920078" y="1956314"/>
              <a:ext cx="715226" cy="2922749"/>
            </a:xfrm>
            <a:custGeom>
              <a:avLst/>
              <a:gdLst>
                <a:gd name="connsiteX0" fmla="*/ 0 w 715226"/>
                <a:gd name="connsiteY0" fmla="*/ 2922748 h 2922749"/>
                <a:gd name="connsiteX1" fmla="*/ 0 w 715226"/>
                <a:gd name="connsiteY1" fmla="*/ 357613 h 2922749"/>
                <a:gd name="connsiteX2" fmla="*/ 357613 w 715226"/>
                <a:gd name="connsiteY2" fmla="*/ 0 h 2922749"/>
                <a:gd name="connsiteX3" fmla="*/ 357613 w 715226"/>
                <a:gd name="connsiteY3" fmla="*/ 1 h 2922749"/>
                <a:gd name="connsiteX4" fmla="*/ 715226 w 715226"/>
                <a:gd name="connsiteY4" fmla="*/ 357614 h 2922749"/>
                <a:gd name="connsiteX5" fmla="*/ 715225 w 715226"/>
                <a:gd name="connsiteY5" fmla="*/ 2922749 h 2922749"/>
                <a:gd name="connsiteX6" fmla="*/ 357612 w 715226"/>
                <a:gd name="connsiteY6" fmla="*/ 2657194 h 2922749"/>
                <a:gd name="connsiteX7" fmla="*/ 0 w 715226"/>
                <a:gd name="connsiteY7" fmla="*/ 2922748 h 292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226" h="2922749">
                  <a:moveTo>
                    <a:pt x="0" y="2922748"/>
                  </a:moveTo>
                  <a:lnTo>
                    <a:pt x="0" y="357613"/>
                  </a:lnTo>
                  <a:cubicBezTo>
                    <a:pt x="0" y="160109"/>
                    <a:pt x="160109" y="0"/>
                    <a:pt x="357613" y="0"/>
                  </a:cubicBezTo>
                  <a:lnTo>
                    <a:pt x="357613" y="1"/>
                  </a:lnTo>
                  <a:cubicBezTo>
                    <a:pt x="555117" y="1"/>
                    <a:pt x="715226" y="160110"/>
                    <a:pt x="715226" y="357614"/>
                  </a:cubicBezTo>
                  <a:lnTo>
                    <a:pt x="715225" y="2922749"/>
                  </a:lnTo>
                  <a:lnTo>
                    <a:pt x="357612" y="2657194"/>
                  </a:lnTo>
                  <a:lnTo>
                    <a:pt x="0" y="2922748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82F4718-64F1-EEF8-5D73-00B6CC68214D}"/>
                </a:ext>
              </a:extLst>
            </p:cNvPr>
            <p:cNvSpPr/>
            <p:nvPr/>
          </p:nvSpPr>
          <p:spPr>
            <a:xfrm>
              <a:off x="5891497" y="3120588"/>
              <a:ext cx="589826" cy="5898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19" name="Freeform 22" descr="D:\51PPT模板网\51pptmoban.com\图片.jpg">
            <a:extLst>
              <a:ext uri="{FF2B5EF4-FFF2-40B4-BE49-F238E27FC236}">
                <a16:creationId xmlns:a16="http://schemas.microsoft.com/office/drawing/2014/main" id="{2E1D1371-C7A4-81AC-75B5-7CFD4EFD5B8A}"/>
              </a:ext>
            </a:extLst>
          </p:cNvPr>
          <p:cNvSpPr>
            <a:spLocks noEditPoints="1"/>
          </p:cNvSpPr>
          <p:nvPr/>
        </p:nvSpPr>
        <p:spPr bwMode="auto">
          <a:xfrm>
            <a:off x="5958793" y="2961740"/>
            <a:ext cx="294813" cy="346212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2C3D740-C653-93FB-8C72-316063FDDF23}"/>
              </a:ext>
            </a:extLst>
          </p:cNvPr>
          <p:cNvGrpSpPr/>
          <p:nvPr/>
        </p:nvGrpSpPr>
        <p:grpSpPr>
          <a:xfrm>
            <a:off x="3542696" y="3704832"/>
            <a:ext cx="2922749" cy="715226"/>
            <a:chOff x="3622906" y="3980602"/>
            <a:chExt cx="2922749" cy="715226"/>
          </a:xfrm>
        </p:grpSpPr>
        <p:sp>
          <p:nvSpPr>
            <p:cNvPr id="30" name="任意多边形 42">
              <a:extLst>
                <a:ext uri="{FF2B5EF4-FFF2-40B4-BE49-F238E27FC236}">
                  <a16:creationId xmlns:a16="http://schemas.microsoft.com/office/drawing/2014/main" id="{1EA85140-FA17-AEF6-B65F-03A84DB2EFA2}"/>
                </a:ext>
              </a:extLst>
            </p:cNvPr>
            <p:cNvSpPr/>
            <p:nvPr/>
          </p:nvSpPr>
          <p:spPr>
            <a:xfrm rot="5400000">
              <a:off x="4726668" y="2876840"/>
              <a:ext cx="715226" cy="2922749"/>
            </a:xfrm>
            <a:custGeom>
              <a:avLst/>
              <a:gdLst>
                <a:gd name="connsiteX0" fmla="*/ 0 w 715226"/>
                <a:gd name="connsiteY0" fmla="*/ 2922748 h 2922749"/>
                <a:gd name="connsiteX1" fmla="*/ 0 w 715226"/>
                <a:gd name="connsiteY1" fmla="*/ 357613 h 2922749"/>
                <a:gd name="connsiteX2" fmla="*/ 357613 w 715226"/>
                <a:gd name="connsiteY2" fmla="*/ 0 h 2922749"/>
                <a:gd name="connsiteX3" fmla="*/ 357613 w 715226"/>
                <a:gd name="connsiteY3" fmla="*/ 1 h 2922749"/>
                <a:gd name="connsiteX4" fmla="*/ 715226 w 715226"/>
                <a:gd name="connsiteY4" fmla="*/ 357614 h 2922749"/>
                <a:gd name="connsiteX5" fmla="*/ 715225 w 715226"/>
                <a:gd name="connsiteY5" fmla="*/ 2922749 h 2922749"/>
                <a:gd name="connsiteX6" fmla="*/ 357612 w 715226"/>
                <a:gd name="connsiteY6" fmla="*/ 2657194 h 2922749"/>
                <a:gd name="connsiteX7" fmla="*/ 0 w 715226"/>
                <a:gd name="connsiteY7" fmla="*/ 2922748 h 292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226" h="2922749">
                  <a:moveTo>
                    <a:pt x="0" y="2922748"/>
                  </a:moveTo>
                  <a:lnTo>
                    <a:pt x="0" y="357613"/>
                  </a:lnTo>
                  <a:cubicBezTo>
                    <a:pt x="0" y="160109"/>
                    <a:pt x="160109" y="0"/>
                    <a:pt x="357613" y="0"/>
                  </a:cubicBezTo>
                  <a:lnTo>
                    <a:pt x="357613" y="1"/>
                  </a:lnTo>
                  <a:cubicBezTo>
                    <a:pt x="555117" y="1"/>
                    <a:pt x="715226" y="160110"/>
                    <a:pt x="715226" y="357614"/>
                  </a:cubicBezTo>
                  <a:lnTo>
                    <a:pt x="715225" y="2922749"/>
                  </a:lnTo>
                  <a:lnTo>
                    <a:pt x="357612" y="2657194"/>
                  </a:lnTo>
                  <a:lnTo>
                    <a:pt x="0" y="2922748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60C21D-7826-BCB6-2723-0ABE4DF6E71A}"/>
                </a:ext>
              </a:extLst>
            </p:cNvPr>
            <p:cNvSpPr/>
            <p:nvPr/>
          </p:nvSpPr>
          <p:spPr>
            <a:xfrm>
              <a:off x="5876331" y="4054873"/>
              <a:ext cx="589826" cy="5898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28" name="Freeform 26">
            <a:extLst>
              <a:ext uri="{FF2B5EF4-FFF2-40B4-BE49-F238E27FC236}">
                <a16:creationId xmlns:a16="http://schemas.microsoft.com/office/drawing/2014/main" id="{1A4FFB13-CA21-20A2-FCA8-B17C539800C9}"/>
              </a:ext>
            </a:extLst>
          </p:cNvPr>
          <p:cNvSpPr>
            <a:spLocks noEditPoints="1"/>
          </p:cNvSpPr>
          <p:nvPr/>
        </p:nvSpPr>
        <p:spPr bwMode="auto">
          <a:xfrm>
            <a:off x="5947550" y="3911458"/>
            <a:ext cx="306056" cy="321552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CD39691-7908-50DB-3F82-5297364A9042}"/>
              </a:ext>
            </a:extLst>
          </p:cNvPr>
          <p:cNvGrpSpPr/>
          <p:nvPr/>
        </p:nvGrpSpPr>
        <p:grpSpPr>
          <a:xfrm>
            <a:off x="5736105" y="4610183"/>
            <a:ext cx="2922749" cy="715226"/>
            <a:chOff x="5816315" y="4885953"/>
            <a:chExt cx="2922749" cy="715226"/>
          </a:xfrm>
        </p:grpSpPr>
        <p:sp>
          <p:nvSpPr>
            <p:cNvPr id="36" name="任意多边形 48">
              <a:extLst>
                <a:ext uri="{FF2B5EF4-FFF2-40B4-BE49-F238E27FC236}">
                  <a16:creationId xmlns:a16="http://schemas.microsoft.com/office/drawing/2014/main" id="{544F1CF2-D138-6D03-33BA-A537119991E9}"/>
                </a:ext>
              </a:extLst>
            </p:cNvPr>
            <p:cNvSpPr/>
            <p:nvPr/>
          </p:nvSpPr>
          <p:spPr>
            <a:xfrm rot="16200000" flipH="1">
              <a:off x="6920077" y="3782191"/>
              <a:ext cx="715226" cy="2922749"/>
            </a:xfrm>
            <a:custGeom>
              <a:avLst/>
              <a:gdLst>
                <a:gd name="connsiteX0" fmla="*/ 0 w 715226"/>
                <a:gd name="connsiteY0" fmla="*/ 2922748 h 2922749"/>
                <a:gd name="connsiteX1" fmla="*/ 0 w 715226"/>
                <a:gd name="connsiteY1" fmla="*/ 357613 h 2922749"/>
                <a:gd name="connsiteX2" fmla="*/ 357613 w 715226"/>
                <a:gd name="connsiteY2" fmla="*/ 0 h 2922749"/>
                <a:gd name="connsiteX3" fmla="*/ 357613 w 715226"/>
                <a:gd name="connsiteY3" fmla="*/ 1 h 2922749"/>
                <a:gd name="connsiteX4" fmla="*/ 715226 w 715226"/>
                <a:gd name="connsiteY4" fmla="*/ 357614 h 2922749"/>
                <a:gd name="connsiteX5" fmla="*/ 715225 w 715226"/>
                <a:gd name="connsiteY5" fmla="*/ 2922749 h 2922749"/>
                <a:gd name="connsiteX6" fmla="*/ 357612 w 715226"/>
                <a:gd name="connsiteY6" fmla="*/ 2657194 h 2922749"/>
                <a:gd name="connsiteX7" fmla="*/ 0 w 715226"/>
                <a:gd name="connsiteY7" fmla="*/ 2922748 h 292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226" h="2922749">
                  <a:moveTo>
                    <a:pt x="0" y="2922748"/>
                  </a:moveTo>
                  <a:lnTo>
                    <a:pt x="0" y="357613"/>
                  </a:lnTo>
                  <a:cubicBezTo>
                    <a:pt x="0" y="160109"/>
                    <a:pt x="160109" y="0"/>
                    <a:pt x="357613" y="0"/>
                  </a:cubicBezTo>
                  <a:lnTo>
                    <a:pt x="357613" y="1"/>
                  </a:lnTo>
                  <a:cubicBezTo>
                    <a:pt x="555117" y="1"/>
                    <a:pt x="715226" y="160110"/>
                    <a:pt x="715226" y="357614"/>
                  </a:cubicBezTo>
                  <a:lnTo>
                    <a:pt x="715225" y="2922749"/>
                  </a:lnTo>
                  <a:lnTo>
                    <a:pt x="357612" y="2657194"/>
                  </a:lnTo>
                  <a:lnTo>
                    <a:pt x="0" y="2922748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67D4C79-E1BF-7458-06D3-6A27A04CC917}"/>
                </a:ext>
              </a:extLst>
            </p:cNvPr>
            <p:cNvSpPr/>
            <p:nvPr/>
          </p:nvSpPr>
          <p:spPr>
            <a:xfrm>
              <a:off x="5883076" y="4952143"/>
              <a:ext cx="589826" cy="5898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4C69454-9F4F-177A-9206-2F1396EBB7F6}"/>
              </a:ext>
            </a:extLst>
          </p:cNvPr>
          <p:cNvGrpSpPr/>
          <p:nvPr/>
        </p:nvGrpSpPr>
        <p:grpSpPr>
          <a:xfrm>
            <a:off x="2483575" y="2062475"/>
            <a:ext cx="2984539" cy="1165491"/>
            <a:chOff x="283598" y="1906534"/>
            <a:chExt cx="2984539" cy="116549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04F2CB6-4955-DA98-10BB-823362DD1ABB}"/>
                </a:ext>
              </a:extLst>
            </p:cNvPr>
            <p:cNvSpPr txBox="1"/>
            <p:nvPr/>
          </p:nvSpPr>
          <p:spPr>
            <a:xfrm>
              <a:off x="283598" y="25395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7130E41-F803-78AC-5321-7D979F78BC7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F25C4DD-3C2E-0B6F-ABB9-972E80DC418B}"/>
              </a:ext>
            </a:extLst>
          </p:cNvPr>
          <p:cNvGrpSpPr/>
          <p:nvPr/>
        </p:nvGrpSpPr>
        <p:grpSpPr>
          <a:xfrm>
            <a:off x="2483575" y="3858498"/>
            <a:ext cx="2984539" cy="1165491"/>
            <a:chOff x="283598" y="1906534"/>
            <a:chExt cx="2984539" cy="116549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38A2A85-2CD4-FAEF-25E7-8FAFCA7700AC}"/>
                </a:ext>
              </a:extLst>
            </p:cNvPr>
            <p:cNvSpPr txBox="1"/>
            <p:nvPr/>
          </p:nvSpPr>
          <p:spPr>
            <a:xfrm>
              <a:off x="283598" y="25395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FA8BB95-FC34-3CE0-83C6-BC50CD766AA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B8499A4-1B79-6647-E2D1-66F0974609D4}"/>
              </a:ext>
            </a:extLst>
          </p:cNvPr>
          <p:cNvGrpSpPr/>
          <p:nvPr/>
        </p:nvGrpSpPr>
        <p:grpSpPr>
          <a:xfrm>
            <a:off x="6858552" y="2977238"/>
            <a:ext cx="3006486" cy="1165491"/>
            <a:chOff x="243537" y="1906534"/>
            <a:chExt cx="3006486" cy="116549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3AD8074-E564-C95D-9F71-85CAE531B378}"/>
                </a:ext>
              </a:extLst>
            </p:cNvPr>
            <p:cNvSpPr txBox="1"/>
            <p:nvPr/>
          </p:nvSpPr>
          <p:spPr>
            <a:xfrm>
              <a:off x="283598" y="25395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4FCCDB0-EFC1-1AED-4C5A-875858F7BB49}"/>
                </a:ext>
              </a:extLst>
            </p:cNvPr>
            <p:cNvSpPr txBox="1"/>
            <p:nvPr/>
          </p:nvSpPr>
          <p:spPr>
            <a:xfrm>
              <a:off x="2435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B652AFF-283C-7B8C-2602-0A83398AD512}"/>
              </a:ext>
            </a:extLst>
          </p:cNvPr>
          <p:cNvGrpSpPr/>
          <p:nvPr/>
        </p:nvGrpSpPr>
        <p:grpSpPr>
          <a:xfrm>
            <a:off x="6858552" y="4788328"/>
            <a:ext cx="3006486" cy="1165491"/>
            <a:chOff x="243537" y="1906534"/>
            <a:chExt cx="3006486" cy="116549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37B3488-93C6-7CCF-0F05-BB8FEDFB02D8}"/>
                </a:ext>
              </a:extLst>
            </p:cNvPr>
            <p:cNvSpPr txBox="1"/>
            <p:nvPr/>
          </p:nvSpPr>
          <p:spPr>
            <a:xfrm>
              <a:off x="283598" y="25395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7353F7A-DB0B-1F27-9FE6-2250C0C112EA}"/>
                </a:ext>
              </a:extLst>
            </p:cNvPr>
            <p:cNvSpPr txBox="1"/>
            <p:nvPr/>
          </p:nvSpPr>
          <p:spPr>
            <a:xfrm>
              <a:off x="2435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6" name="Freeform 158">
            <a:extLst>
              <a:ext uri="{FF2B5EF4-FFF2-40B4-BE49-F238E27FC236}">
                <a16:creationId xmlns:a16="http://schemas.microsoft.com/office/drawing/2014/main" id="{AE388E7C-15CD-D629-44DC-9A5F38FF82E7}"/>
              </a:ext>
            </a:extLst>
          </p:cNvPr>
          <p:cNvSpPr>
            <a:spLocks noEditPoints="1"/>
          </p:cNvSpPr>
          <p:nvPr/>
        </p:nvSpPr>
        <p:spPr bwMode="auto">
          <a:xfrm>
            <a:off x="5926117" y="4836382"/>
            <a:ext cx="327489" cy="247492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4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8051E6E-50D6-3BDA-4972-488C5C9010EA}"/>
              </a:ext>
            </a:extLst>
          </p:cNvPr>
          <p:cNvGrpSpPr/>
          <p:nvPr/>
        </p:nvGrpSpPr>
        <p:grpSpPr>
          <a:xfrm>
            <a:off x="1402055" y="1527261"/>
            <a:ext cx="4480791" cy="4149460"/>
            <a:chOff x="1450790" y="2081470"/>
            <a:chExt cx="4480791" cy="4149460"/>
          </a:xfrm>
        </p:grpSpPr>
        <p:sp>
          <p:nvSpPr>
            <p:cNvPr id="10" name="任意多边形 26">
              <a:extLst>
                <a:ext uri="{FF2B5EF4-FFF2-40B4-BE49-F238E27FC236}">
                  <a16:creationId xmlns:a16="http://schemas.microsoft.com/office/drawing/2014/main" id="{776C055E-FB61-1B62-4F30-62132FBB221A}"/>
                </a:ext>
              </a:extLst>
            </p:cNvPr>
            <p:cNvSpPr/>
            <p:nvPr/>
          </p:nvSpPr>
          <p:spPr>
            <a:xfrm flipH="1">
              <a:off x="1450790" y="5339350"/>
              <a:ext cx="889943" cy="891580"/>
            </a:xfrm>
            <a:custGeom>
              <a:avLst/>
              <a:gdLst>
                <a:gd name="connsiteX0" fmla="*/ 407406 w 506994"/>
                <a:gd name="connsiteY0" fmla="*/ 0 h 510012"/>
                <a:gd name="connsiteX1" fmla="*/ 506994 w 506994"/>
                <a:gd name="connsiteY1" fmla="*/ 455691 h 510012"/>
                <a:gd name="connsiteX2" fmla="*/ 458709 w 506994"/>
                <a:gd name="connsiteY2" fmla="*/ 510012 h 510012"/>
                <a:gd name="connsiteX3" fmla="*/ 0 w 506994"/>
                <a:gd name="connsiteY3" fmla="*/ 410424 h 510012"/>
                <a:gd name="connsiteX4" fmla="*/ 407406 w 506994"/>
                <a:gd name="connsiteY4" fmla="*/ 0 h 510012"/>
                <a:gd name="connsiteX0" fmla="*/ 407406 w 506994"/>
                <a:gd name="connsiteY0" fmla="*/ 0 h 510012"/>
                <a:gd name="connsiteX1" fmla="*/ 506994 w 506994"/>
                <a:gd name="connsiteY1" fmla="*/ 455691 h 510012"/>
                <a:gd name="connsiteX2" fmla="*/ 458709 w 506994"/>
                <a:gd name="connsiteY2" fmla="*/ 510012 h 510012"/>
                <a:gd name="connsiteX3" fmla="*/ 0 w 506994"/>
                <a:gd name="connsiteY3" fmla="*/ 410424 h 510012"/>
                <a:gd name="connsiteX4" fmla="*/ 407406 w 506994"/>
                <a:gd name="connsiteY4" fmla="*/ 0 h 510012"/>
                <a:gd name="connsiteX0" fmla="*/ 407406 w 506994"/>
                <a:gd name="connsiteY0" fmla="*/ 0 h 510012"/>
                <a:gd name="connsiteX1" fmla="*/ 506994 w 506994"/>
                <a:gd name="connsiteY1" fmla="*/ 455691 h 510012"/>
                <a:gd name="connsiteX2" fmla="*/ 458709 w 506994"/>
                <a:gd name="connsiteY2" fmla="*/ 510012 h 510012"/>
                <a:gd name="connsiteX3" fmla="*/ 0 w 506994"/>
                <a:gd name="connsiteY3" fmla="*/ 410424 h 510012"/>
                <a:gd name="connsiteX4" fmla="*/ 407406 w 506994"/>
                <a:gd name="connsiteY4" fmla="*/ 0 h 510012"/>
                <a:gd name="connsiteX0" fmla="*/ 407406 w 506994"/>
                <a:gd name="connsiteY0" fmla="*/ 0 h 510176"/>
                <a:gd name="connsiteX1" fmla="*/ 506994 w 506994"/>
                <a:gd name="connsiteY1" fmla="*/ 455691 h 510176"/>
                <a:gd name="connsiteX2" fmla="*/ 458709 w 506994"/>
                <a:gd name="connsiteY2" fmla="*/ 510012 h 510176"/>
                <a:gd name="connsiteX3" fmla="*/ 0 w 506994"/>
                <a:gd name="connsiteY3" fmla="*/ 410424 h 510176"/>
                <a:gd name="connsiteX4" fmla="*/ 407406 w 506994"/>
                <a:gd name="connsiteY4" fmla="*/ 0 h 510176"/>
                <a:gd name="connsiteX0" fmla="*/ 407406 w 509447"/>
                <a:gd name="connsiteY0" fmla="*/ 0 h 510384"/>
                <a:gd name="connsiteX1" fmla="*/ 506994 w 509447"/>
                <a:gd name="connsiteY1" fmla="*/ 455691 h 510384"/>
                <a:gd name="connsiteX2" fmla="*/ 458709 w 509447"/>
                <a:gd name="connsiteY2" fmla="*/ 510012 h 510384"/>
                <a:gd name="connsiteX3" fmla="*/ 0 w 509447"/>
                <a:gd name="connsiteY3" fmla="*/ 410424 h 510384"/>
                <a:gd name="connsiteX4" fmla="*/ 407406 w 509447"/>
                <a:gd name="connsiteY4" fmla="*/ 0 h 51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447" h="510384">
                  <a:moveTo>
                    <a:pt x="407406" y="0"/>
                  </a:moveTo>
                  <a:lnTo>
                    <a:pt x="506994" y="455691"/>
                  </a:lnTo>
                  <a:cubicBezTo>
                    <a:pt x="518059" y="497941"/>
                    <a:pt x="489893" y="513030"/>
                    <a:pt x="458709" y="510012"/>
                  </a:cubicBezTo>
                  <a:lnTo>
                    <a:pt x="0" y="410424"/>
                  </a:lnTo>
                  <a:cubicBezTo>
                    <a:pt x="120713" y="261544"/>
                    <a:pt x="247461" y="118701"/>
                    <a:pt x="407406" y="0"/>
                  </a:cubicBezTo>
                  <a:close/>
                </a:path>
              </a:pathLst>
            </a:custGeom>
            <a:gradFill>
              <a:gsLst>
                <a:gs pos="0">
                  <a:srgbClr val="455A64"/>
                </a:gs>
                <a:gs pos="76000">
                  <a:schemeClr val="bg1">
                    <a:lumMod val="8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6A9E5D6-8351-CADB-1106-A90266FE143A}"/>
                </a:ext>
              </a:extLst>
            </p:cNvPr>
            <p:cNvGrpSpPr/>
            <p:nvPr/>
          </p:nvGrpSpPr>
          <p:grpSpPr>
            <a:xfrm>
              <a:off x="3105141" y="2081470"/>
              <a:ext cx="1871340" cy="1544551"/>
              <a:chOff x="3105141" y="2081470"/>
              <a:chExt cx="1871340" cy="1544551"/>
            </a:xfrm>
          </p:grpSpPr>
          <p:sp>
            <p:nvSpPr>
              <p:cNvPr id="27" name="任意多边形 40">
                <a:extLst>
                  <a:ext uri="{FF2B5EF4-FFF2-40B4-BE49-F238E27FC236}">
                    <a16:creationId xmlns:a16="http://schemas.microsoft.com/office/drawing/2014/main" id="{C602DEDC-271A-10B9-0186-DFBA503B0EDA}"/>
                  </a:ext>
                </a:extLst>
              </p:cNvPr>
              <p:cNvSpPr/>
              <p:nvPr/>
            </p:nvSpPr>
            <p:spPr>
              <a:xfrm flipH="1">
                <a:off x="3105141" y="2081470"/>
                <a:ext cx="1871340" cy="1544551"/>
              </a:xfrm>
              <a:custGeom>
                <a:avLst/>
                <a:gdLst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66114"/>
                  <a:gd name="connsiteX1" fmla="*/ 594511 w 986828"/>
                  <a:gd name="connsiteY1" fmla="*/ 0 h 866114"/>
                  <a:gd name="connsiteX2" fmla="*/ 757473 w 986828"/>
                  <a:gd name="connsiteY2" fmla="*/ 66392 h 866114"/>
                  <a:gd name="connsiteX3" fmla="*/ 986828 w 986828"/>
                  <a:gd name="connsiteY3" fmla="*/ 576403 h 866114"/>
                  <a:gd name="connsiteX4" fmla="*/ 826883 w 986828"/>
                  <a:gd name="connsiteY4" fmla="*/ 679009 h 866114"/>
                  <a:gd name="connsiteX5" fmla="*/ 697117 w 986828"/>
                  <a:gd name="connsiteY5" fmla="*/ 555279 h 866114"/>
                  <a:gd name="connsiteX6" fmla="*/ 531137 w 986828"/>
                  <a:gd name="connsiteY6" fmla="*/ 648831 h 866114"/>
                  <a:gd name="connsiteX7" fmla="*/ 516048 w 986828"/>
                  <a:gd name="connsiteY7" fmla="*/ 814811 h 866114"/>
                  <a:gd name="connsiteX8" fmla="*/ 356103 w 986828"/>
                  <a:gd name="connsiteY8" fmla="*/ 866114 h 866114"/>
                  <a:gd name="connsiteX9" fmla="*/ 205212 w 986828"/>
                  <a:gd name="connsiteY9" fmla="*/ 630724 h 866114"/>
                  <a:gd name="connsiteX10" fmla="*/ 84499 w 986828"/>
                  <a:gd name="connsiteY10" fmla="*/ 721259 h 866114"/>
                  <a:gd name="connsiteX11" fmla="*/ 0 w 986828"/>
                  <a:gd name="connsiteY11" fmla="*/ 531136 h 866114"/>
                  <a:gd name="connsiteX12" fmla="*/ 153909 w 986828"/>
                  <a:gd name="connsiteY12" fmla="*/ 494922 h 866114"/>
                  <a:gd name="connsiteX13" fmla="*/ 75446 w 986828"/>
                  <a:gd name="connsiteY13" fmla="*/ 229354 h 866114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75446 w 986828"/>
                  <a:gd name="connsiteY0" fmla="*/ 229354 h 875167"/>
                  <a:gd name="connsiteX1" fmla="*/ 594511 w 986828"/>
                  <a:gd name="connsiteY1" fmla="*/ 0 h 875167"/>
                  <a:gd name="connsiteX2" fmla="*/ 757473 w 986828"/>
                  <a:gd name="connsiteY2" fmla="*/ 66392 h 875167"/>
                  <a:gd name="connsiteX3" fmla="*/ 986828 w 986828"/>
                  <a:gd name="connsiteY3" fmla="*/ 576403 h 875167"/>
                  <a:gd name="connsiteX4" fmla="*/ 826883 w 986828"/>
                  <a:gd name="connsiteY4" fmla="*/ 679009 h 875167"/>
                  <a:gd name="connsiteX5" fmla="*/ 697117 w 986828"/>
                  <a:gd name="connsiteY5" fmla="*/ 555279 h 875167"/>
                  <a:gd name="connsiteX6" fmla="*/ 531137 w 986828"/>
                  <a:gd name="connsiteY6" fmla="*/ 648831 h 875167"/>
                  <a:gd name="connsiteX7" fmla="*/ 516048 w 986828"/>
                  <a:gd name="connsiteY7" fmla="*/ 814811 h 875167"/>
                  <a:gd name="connsiteX8" fmla="*/ 350067 w 986828"/>
                  <a:gd name="connsiteY8" fmla="*/ 875167 h 875167"/>
                  <a:gd name="connsiteX9" fmla="*/ 205212 w 986828"/>
                  <a:gd name="connsiteY9" fmla="*/ 630724 h 875167"/>
                  <a:gd name="connsiteX10" fmla="*/ 84499 w 986828"/>
                  <a:gd name="connsiteY10" fmla="*/ 721259 h 875167"/>
                  <a:gd name="connsiteX11" fmla="*/ 0 w 986828"/>
                  <a:gd name="connsiteY11" fmla="*/ 531136 h 875167"/>
                  <a:gd name="connsiteX12" fmla="*/ 153909 w 986828"/>
                  <a:gd name="connsiteY12" fmla="*/ 494922 h 875167"/>
                  <a:gd name="connsiteX13" fmla="*/ 75446 w 986828"/>
                  <a:gd name="connsiteY13" fmla="*/ 229354 h 875167"/>
                  <a:gd name="connsiteX0" fmla="*/ 89359 w 1000741"/>
                  <a:gd name="connsiteY0" fmla="*/ 229354 h 875167"/>
                  <a:gd name="connsiteX1" fmla="*/ 608424 w 1000741"/>
                  <a:gd name="connsiteY1" fmla="*/ 0 h 875167"/>
                  <a:gd name="connsiteX2" fmla="*/ 771386 w 1000741"/>
                  <a:gd name="connsiteY2" fmla="*/ 66392 h 875167"/>
                  <a:gd name="connsiteX3" fmla="*/ 1000741 w 1000741"/>
                  <a:gd name="connsiteY3" fmla="*/ 576403 h 875167"/>
                  <a:gd name="connsiteX4" fmla="*/ 840796 w 1000741"/>
                  <a:gd name="connsiteY4" fmla="*/ 679009 h 875167"/>
                  <a:gd name="connsiteX5" fmla="*/ 711030 w 1000741"/>
                  <a:gd name="connsiteY5" fmla="*/ 555279 h 875167"/>
                  <a:gd name="connsiteX6" fmla="*/ 545050 w 1000741"/>
                  <a:gd name="connsiteY6" fmla="*/ 648831 h 875167"/>
                  <a:gd name="connsiteX7" fmla="*/ 529961 w 1000741"/>
                  <a:gd name="connsiteY7" fmla="*/ 814811 h 875167"/>
                  <a:gd name="connsiteX8" fmla="*/ 363980 w 1000741"/>
                  <a:gd name="connsiteY8" fmla="*/ 875167 h 875167"/>
                  <a:gd name="connsiteX9" fmla="*/ 219125 w 1000741"/>
                  <a:gd name="connsiteY9" fmla="*/ 630724 h 875167"/>
                  <a:gd name="connsiteX10" fmla="*/ 98412 w 1000741"/>
                  <a:gd name="connsiteY10" fmla="*/ 721259 h 875167"/>
                  <a:gd name="connsiteX11" fmla="*/ 13913 w 1000741"/>
                  <a:gd name="connsiteY11" fmla="*/ 531136 h 875167"/>
                  <a:gd name="connsiteX12" fmla="*/ 167822 w 1000741"/>
                  <a:gd name="connsiteY12" fmla="*/ 494922 h 875167"/>
                  <a:gd name="connsiteX13" fmla="*/ 89359 w 1000741"/>
                  <a:gd name="connsiteY13" fmla="*/ 229354 h 875167"/>
                  <a:gd name="connsiteX0" fmla="*/ 161173 w 1072555"/>
                  <a:gd name="connsiteY0" fmla="*/ 229354 h 875167"/>
                  <a:gd name="connsiteX1" fmla="*/ 680238 w 1072555"/>
                  <a:gd name="connsiteY1" fmla="*/ 0 h 875167"/>
                  <a:gd name="connsiteX2" fmla="*/ 843200 w 1072555"/>
                  <a:gd name="connsiteY2" fmla="*/ 66392 h 875167"/>
                  <a:gd name="connsiteX3" fmla="*/ 1072555 w 1072555"/>
                  <a:gd name="connsiteY3" fmla="*/ 576403 h 875167"/>
                  <a:gd name="connsiteX4" fmla="*/ 912610 w 1072555"/>
                  <a:gd name="connsiteY4" fmla="*/ 679009 h 875167"/>
                  <a:gd name="connsiteX5" fmla="*/ 782844 w 1072555"/>
                  <a:gd name="connsiteY5" fmla="*/ 555279 h 875167"/>
                  <a:gd name="connsiteX6" fmla="*/ 616864 w 1072555"/>
                  <a:gd name="connsiteY6" fmla="*/ 648831 h 875167"/>
                  <a:gd name="connsiteX7" fmla="*/ 601775 w 1072555"/>
                  <a:gd name="connsiteY7" fmla="*/ 814811 h 875167"/>
                  <a:gd name="connsiteX8" fmla="*/ 435794 w 1072555"/>
                  <a:gd name="connsiteY8" fmla="*/ 875167 h 875167"/>
                  <a:gd name="connsiteX9" fmla="*/ 290939 w 1072555"/>
                  <a:gd name="connsiteY9" fmla="*/ 630724 h 875167"/>
                  <a:gd name="connsiteX10" fmla="*/ 170226 w 1072555"/>
                  <a:gd name="connsiteY10" fmla="*/ 721259 h 875167"/>
                  <a:gd name="connsiteX11" fmla="*/ 85727 w 1072555"/>
                  <a:gd name="connsiteY11" fmla="*/ 531136 h 875167"/>
                  <a:gd name="connsiteX12" fmla="*/ 239636 w 1072555"/>
                  <a:gd name="connsiteY12" fmla="*/ 494922 h 875167"/>
                  <a:gd name="connsiteX13" fmla="*/ 161173 w 1072555"/>
                  <a:gd name="connsiteY13" fmla="*/ 229354 h 875167"/>
                  <a:gd name="connsiteX0" fmla="*/ 161173 w 1072555"/>
                  <a:gd name="connsiteY0" fmla="*/ 229354 h 875167"/>
                  <a:gd name="connsiteX1" fmla="*/ 680238 w 1072555"/>
                  <a:gd name="connsiteY1" fmla="*/ 0 h 875167"/>
                  <a:gd name="connsiteX2" fmla="*/ 843200 w 1072555"/>
                  <a:gd name="connsiteY2" fmla="*/ 66392 h 875167"/>
                  <a:gd name="connsiteX3" fmla="*/ 1072555 w 1072555"/>
                  <a:gd name="connsiteY3" fmla="*/ 576403 h 875167"/>
                  <a:gd name="connsiteX4" fmla="*/ 912610 w 1072555"/>
                  <a:gd name="connsiteY4" fmla="*/ 679009 h 875167"/>
                  <a:gd name="connsiteX5" fmla="*/ 782844 w 1072555"/>
                  <a:gd name="connsiteY5" fmla="*/ 555279 h 875167"/>
                  <a:gd name="connsiteX6" fmla="*/ 616864 w 1072555"/>
                  <a:gd name="connsiteY6" fmla="*/ 648831 h 875167"/>
                  <a:gd name="connsiteX7" fmla="*/ 601775 w 1072555"/>
                  <a:gd name="connsiteY7" fmla="*/ 814811 h 875167"/>
                  <a:gd name="connsiteX8" fmla="*/ 435794 w 1072555"/>
                  <a:gd name="connsiteY8" fmla="*/ 875167 h 875167"/>
                  <a:gd name="connsiteX9" fmla="*/ 290939 w 1072555"/>
                  <a:gd name="connsiteY9" fmla="*/ 630724 h 875167"/>
                  <a:gd name="connsiteX10" fmla="*/ 170226 w 1072555"/>
                  <a:gd name="connsiteY10" fmla="*/ 721259 h 875167"/>
                  <a:gd name="connsiteX11" fmla="*/ 85727 w 1072555"/>
                  <a:gd name="connsiteY11" fmla="*/ 531136 h 875167"/>
                  <a:gd name="connsiteX12" fmla="*/ 239636 w 1072555"/>
                  <a:gd name="connsiteY12" fmla="*/ 494922 h 875167"/>
                  <a:gd name="connsiteX13" fmla="*/ 161173 w 1072555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29354 h 875167"/>
                  <a:gd name="connsiteX1" fmla="*/ 678929 w 1071246"/>
                  <a:gd name="connsiteY1" fmla="*/ 0 h 875167"/>
                  <a:gd name="connsiteX2" fmla="*/ 841891 w 1071246"/>
                  <a:gd name="connsiteY2" fmla="*/ 66392 h 875167"/>
                  <a:gd name="connsiteX3" fmla="*/ 1071246 w 1071246"/>
                  <a:gd name="connsiteY3" fmla="*/ 576403 h 875167"/>
                  <a:gd name="connsiteX4" fmla="*/ 911301 w 1071246"/>
                  <a:gd name="connsiteY4" fmla="*/ 679009 h 875167"/>
                  <a:gd name="connsiteX5" fmla="*/ 781535 w 1071246"/>
                  <a:gd name="connsiteY5" fmla="*/ 555279 h 875167"/>
                  <a:gd name="connsiteX6" fmla="*/ 615555 w 1071246"/>
                  <a:gd name="connsiteY6" fmla="*/ 648831 h 875167"/>
                  <a:gd name="connsiteX7" fmla="*/ 600466 w 1071246"/>
                  <a:gd name="connsiteY7" fmla="*/ 814811 h 875167"/>
                  <a:gd name="connsiteX8" fmla="*/ 434485 w 1071246"/>
                  <a:gd name="connsiteY8" fmla="*/ 875167 h 875167"/>
                  <a:gd name="connsiteX9" fmla="*/ 289630 w 1071246"/>
                  <a:gd name="connsiteY9" fmla="*/ 630724 h 875167"/>
                  <a:gd name="connsiteX10" fmla="*/ 168917 w 1071246"/>
                  <a:gd name="connsiteY10" fmla="*/ 721259 h 875167"/>
                  <a:gd name="connsiteX11" fmla="*/ 84418 w 1071246"/>
                  <a:gd name="connsiteY11" fmla="*/ 531136 h 875167"/>
                  <a:gd name="connsiteX12" fmla="*/ 238327 w 1071246"/>
                  <a:gd name="connsiteY12" fmla="*/ 494922 h 875167"/>
                  <a:gd name="connsiteX13" fmla="*/ 159864 w 1071246"/>
                  <a:gd name="connsiteY13" fmla="*/ 229354 h 875167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  <a:gd name="connsiteX0" fmla="*/ 159864 w 1071246"/>
                  <a:gd name="connsiteY0" fmla="*/ 238363 h 884176"/>
                  <a:gd name="connsiteX1" fmla="*/ 678929 w 1071246"/>
                  <a:gd name="connsiteY1" fmla="*/ 9009 h 884176"/>
                  <a:gd name="connsiteX2" fmla="*/ 841891 w 1071246"/>
                  <a:gd name="connsiteY2" fmla="*/ 75401 h 884176"/>
                  <a:gd name="connsiteX3" fmla="*/ 1071246 w 1071246"/>
                  <a:gd name="connsiteY3" fmla="*/ 585412 h 884176"/>
                  <a:gd name="connsiteX4" fmla="*/ 911301 w 1071246"/>
                  <a:gd name="connsiteY4" fmla="*/ 688018 h 884176"/>
                  <a:gd name="connsiteX5" fmla="*/ 781535 w 1071246"/>
                  <a:gd name="connsiteY5" fmla="*/ 564288 h 884176"/>
                  <a:gd name="connsiteX6" fmla="*/ 615555 w 1071246"/>
                  <a:gd name="connsiteY6" fmla="*/ 657840 h 884176"/>
                  <a:gd name="connsiteX7" fmla="*/ 600466 w 1071246"/>
                  <a:gd name="connsiteY7" fmla="*/ 823820 h 884176"/>
                  <a:gd name="connsiteX8" fmla="*/ 434485 w 1071246"/>
                  <a:gd name="connsiteY8" fmla="*/ 884176 h 884176"/>
                  <a:gd name="connsiteX9" fmla="*/ 289630 w 1071246"/>
                  <a:gd name="connsiteY9" fmla="*/ 639733 h 884176"/>
                  <a:gd name="connsiteX10" fmla="*/ 168917 w 1071246"/>
                  <a:gd name="connsiteY10" fmla="*/ 730268 h 884176"/>
                  <a:gd name="connsiteX11" fmla="*/ 84418 w 1071246"/>
                  <a:gd name="connsiteY11" fmla="*/ 540145 h 884176"/>
                  <a:gd name="connsiteX12" fmla="*/ 238327 w 1071246"/>
                  <a:gd name="connsiteY12" fmla="*/ 503931 h 884176"/>
                  <a:gd name="connsiteX13" fmla="*/ 159864 w 1071246"/>
                  <a:gd name="connsiteY13" fmla="*/ 238363 h 884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71246" h="884176">
                    <a:moveTo>
                      <a:pt x="159864" y="238363"/>
                    </a:moveTo>
                    <a:lnTo>
                      <a:pt x="678929" y="9009"/>
                    </a:lnTo>
                    <a:cubicBezTo>
                      <a:pt x="733250" y="-11109"/>
                      <a:pt x="805677" y="-1051"/>
                      <a:pt x="841891" y="75401"/>
                    </a:cubicBezTo>
                    <a:lnTo>
                      <a:pt x="1071246" y="585412"/>
                    </a:lnTo>
                    <a:cubicBezTo>
                      <a:pt x="1023966" y="631685"/>
                      <a:pt x="964616" y="653816"/>
                      <a:pt x="911301" y="688018"/>
                    </a:cubicBezTo>
                    <a:cubicBezTo>
                      <a:pt x="813725" y="740327"/>
                      <a:pt x="791594" y="617603"/>
                      <a:pt x="781535" y="564288"/>
                    </a:cubicBezTo>
                    <a:cubicBezTo>
                      <a:pt x="720172" y="320850"/>
                      <a:pt x="441527" y="472747"/>
                      <a:pt x="615555" y="657840"/>
                    </a:cubicBezTo>
                    <a:cubicBezTo>
                      <a:pt x="698042" y="740327"/>
                      <a:pt x="647745" y="804707"/>
                      <a:pt x="600466" y="823820"/>
                    </a:cubicBezTo>
                    <a:cubicBezTo>
                      <a:pt x="545139" y="843939"/>
                      <a:pt x="504901" y="873110"/>
                      <a:pt x="434485" y="884176"/>
                    </a:cubicBezTo>
                    <a:cubicBezTo>
                      <a:pt x="434485" y="784588"/>
                      <a:pt x="374129" y="678965"/>
                      <a:pt x="289630" y="639733"/>
                    </a:cubicBezTo>
                    <a:cubicBezTo>
                      <a:pt x="252410" y="675947"/>
                      <a:pt x="221226" y="706125"/>
                      <a:pt x="168917" y="730268"/>
                    </a:cubicBezTo>
                    <a:cubicBezTo>
                      <a:pt x="-7122" y="808731"/>
                      <a:pt x="-62449" y="573340"/>
                      <a:pt x="84418" y="540145"/>
                    </a:cubicBezTo>
                    <a:cubicBezTo>
                      <a:pt x="141756" y="531092"/>
                      <a:pt x="199096" y="537126"/>
                      <a:pt x="238327" y="503931"/>
                    </a:cubicBezTo>
                    <a:cubicBezTo>
                      <a:pt x="272530" y="412390"/>
                      <a:pt x="210161" y="326886"/>
                      <a:pt x="159864" y="238363"/>
                    </a:cubicBezTo>
                    <a:close/>
                  </a:path>
                </a:pathLst>
              </a:cu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2"/>
                  </a:solidFill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3E57590F-FD17-26A6-B618-F7DA1469B0AC}"/>
                  </a:ext>
                </a:extLst>
              </p:cNvPr>
              <p:cNvSpPr/>
              <p:nvPr/>
            </p:nvSpPr>
            <p:spPr>
              <a:xfrm>
                <a:off x="3636523" y="2263698"/>
                <a:ext cx="582138" cy="5232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prstClr val="white"/>
                    </a:solidFill>
                    <a:ea typeface="微软雅黑" panose="020B0503020204020204" pitchFamily="34" charset="-122"/>
                  </a:rPr>
                  <a:t>A</a:t>
                </a:r>
                <a:endParaRPr lang="zh-CN" altLang="en-US" sz="2800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5638C14-3AB4-6B12-8D5C-E2975FEDC84C}"/>
                </a:ext>
              </a:extLst>
            </p:cNvPr>
            <p:cNvGrpSpPr/>
            <p:nvPr/>
          </p:nvGrpSpPr>
          <p:grpSpPr>
            <a:xfrm>
              <a:off x="4147273" y="3214525"/>
              <a:ext cx="1784308" cy="1560744"/>
              <a:chOff x="4147273" y="3214525"/>
              <a:chExt cx="1784308" cy="1560744"/>
            </a:xfrm>
          </p:grpSpPr>
          <p:sp>
            <p:nvSpPr>
              <p:cNvPr id="23" name="任意多边形 38">
                <a:extLst>
                  <a:ext uri="{FF2B5EF4-FFF2-40B4-BE49-F238E27FC236}">
                    <a16:creationId xmlns:a16="http://schemas.microsoft.com/office/drawing/2014/main" id="{A82E8466-40B4-FCC7-0844-2B6B4E02A54E}"/>
                  </a:ext>
                </a:extLst>
              </p:cNvPr>
              <p:cNvSpPr/>
              <p:nvPr/>
            </p:nvSpPr>
            <p:spPr>
              <a:xfrm flipH="1">
                <a:off x="4147273" y="3214525"/>
                <a:ext cx="1784308" cy="1560744"/>
              </a:xfrm>
              <a:custGeom>
                <a:avLst/>
                <a:gdLst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37584 w 953631"/>
                  <a:gd name="connsiteY0" fmla="*/ 156926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37584 w 953631"/>
                  <a:gd name="connsiteY13" fmla="*/ 156926 h 893275"/>
                  <a:gd name="connsiteX0" fmla="*/ 443620 w 953631"/>
                  <a:gd name="connsiteY0" fmla="*/ 165979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43620 w 953631"/>
                  <a:gd name="connsiteY13" fmla="*/ 165979 h 893275"/>
                  <a:gd name="connsiteX0" fmla="*/ 443620 w 953631"/>
                  <a:gd name="connsiteY0" fmla="*/ 165979 h 893275"/>
                  <a:gd name="connsiteX1" fmla="*/ 223319 w 953631"/>
                  <a:gd name="connsiteY1" fmla="*/ 0 h 893275"/>
                  <a:gd name="connsiteX2" fmla="*/ 0 w 953631"/>
                  <a:gd name="connsiteY2" fmla="*/ 522083 h 893275"/>
                  <a:gd name="connsiteX3" fmla="*/ 72427 w 953631"/>
                  <a:gd name="connsiteY3" fmla="*/ 675992 h 893275"/>
                  <a:gd name="connsiteX4" fmla="*/ 594511 w 953631"/>
                  <a:gd name="connsiteY4" fmla="*/ 893275 h 893275"/>
                  <a:gd name="connsiteX5" fmla="*/ 721259 w 953631"/>
                  <a:gd name="connsiteY5" fmla="*/ 669956 h 893275"/>
                  <a:gd name="connsiteX6" fmla="*/ 875168 w 953631"/>
                  <a:gd name="connsiteY6" fmla="*/ 754455 h 893275"/>
                  <a:gd name="connsiteX7" fmla="*/ 953631 w 953631"/>
                  <a:gd name="connsiteY7" fmla="*/ 564332 h 893275"/>
                  <a:gd name="connsiteX8" fmla="*/ 790669 w 953631"/>
                  <a:gd name="connsiteY8" fmla="*/ 531136 h 893275"/>
                  <a:gd name="connsiteX9" fmla="*/ 848008 w 953631"/>
                  <a:gd name="connsiteY9" fmla="*/ 265568 h 893275"/>
                  <a:gd name="connsiteX10" fmla="*/ 576404 w 953631"/>
                  <a:gd name="connsiteY10" fmla="*/ 262550 h 893275"/>
                  <a:gd name="connsiteX11" fmla="*/ 522083 w 953631"/>
                  <a:gd name="connsiteY11" fmla="*/ 413441 h 893275"/>
                  <a:gd name="connsiteX12" fmla="*/ 359120 w 953631"/>
                  <a:gd name="connsiteY12" fmla="*/ 283675 h 893275"/>
                  <a:gd name="connsiteX13" fmla="*/ 443620 w 953631"/>
                  <a:gd name="connsiteY13" fmla="*/ 165979 h 893275"/>
                  <a:gd name="connsiteX0" fmla="*/ 443620 w 953631"/>
                  <a:gd name="connsiteY0" fmla="*/ 166150 h 893446"/>
                  <a:gd name="connsiteX1" fmla="*/ 223319 w 953631"/>
                  <a:gd name="connsiteY1" fmla="*/ 171 h 893446"/>
                  <a:gd name="connsiteX2" fmla="*/ 0 w 953631"/>
                  <a:gd name="connsiteY2" fmla="*/ 522254 h 893446"/>
                  <a:gd name="connsiteX3" fmla="*/ 72427 w 953631"/>
                  <a:gd name="connsiteY3" fmla="*/ 676163 h 893446"/>
                  <a:gd name="connsiteX4" fmla="*/ 594511 w 953631"/>
                  <a:gd name="connsiteY4" fmla="*/ 893446 h 893446"/>
                  <a:gd name="connsiteX5" fmla="*/ 721259 w 953631"/>
                  <a:gd name="connsiteY5" fmla="*/ 670127 h 893446"/>
                  <a:gd name="connsiteX6" fmla="*/ 875168 w 953631"/>
                  <a:gd name="connsiteY6" fmla="*/ 754626 h 893446"/>
                  <a:gd name="connsiteX7" fmla="*/ 953631 w 953631"/>
                  <a:gd name="connsiteY7" fmla="*/ 564503 h 893446"/>
                  <a:gd name="connsiteX8" fmla="*/ 790669 w 953631"/>
                  <a:gd name="connsiteY8" fmla="*/ 531307 h 893446"/>
                  <a:gd name="connsiteX9" fmla="*/ 848008 w 953631"/>
                  <a:gd name="connsiteY9" fmla="*/ 265739 h 893446"/>
                  <a:gd name="connsiteX10" fmla="*/ 576404 w 953631"/>
                  <a:gd name="connsiteY10" fmla="*/ 262721 h 893446"/>
                  <a:gd name="connsiteX11" fmla="*/ 522083 w 953631"/>
                  <a:gd name="connsiteY11" fmla="*/ 413612 h 893446"/>
                  <a:gd name="connsiteX12" fmla="*/ 359120 w 953631"/>
                  <a:gd name="connsiteY12" fmla="*/ 283846 h 893446"/>
                  <a:gd name="connsiteX13" fmla="*/ 443620 w 953631"/>
                  <a:gd name="connsiteY13" fmla="*/ 166150 h 893446"/>
                  <a:gd name="connsiteX0" fmla="*/ 448479 w 958490"/>
                  <a:gd name="connsiteY0" fmla="*/ 166150 h 893446"/>
                  <a:gd name="connsiteX1" fmla="*/ 228178 w 958490"/>
                  <a:gd name="connsiteY1" fmla="*/ 171 h 893446"/>
                  <a:gd name="connsiteX2" fmla="*/ 4859 w 958490"/>
                  <a:gd name="connsiteY2" fmla="*/ 522254 h 893446"/>
                  <a:gd name="connsiteX3" fmla="*/ 77286 w 958490"/>
                  <a:gd name="connsiteY3" fmla="*/ 676163 h 893446"/>
                  <a:gd name="connsiteX4" fmla="*/ 599370 w 958490"/>
                  <a:gd name="connsiteY4" fmla="*/ 893446 h 893446"/>
                  <a:gd name="connsiteX5" fmla="*/ 726118 w 958490"/>
                  <a:gd name="connsiteY5" fmla="*/ 670127 h 893446"/>
                  <a:gd name="connsiteX6" fmla="*/ 880027 w 958490"/>
                  <a:gd name="connsiteY6" fmla="*/ 754626 h 893446"/>
                  <a:gd name="connsiteX7" fmla="*/ 958490 w 958490"/>
                  <a:gd name="connsiteY7" fmla="*/ 564503 h 893446"/>
                  <a:gd name="connsiteX8" fmla="*/ 795528 w 958490"/>
                  <a:gd name="connsiteY8" fmla="*/ 531307 h 893446"/>
                  <a:gd name="connsiteX9" fmla="*/ 852867 w 958490"/>
                  <a:gd name="connsiteY9" fmla="*/ 265739 h 893446"/>
                  <a:gd name="connsiteX10" fmla="*/ 581263 w 958490"/>
                  <a:gd name="connsiteY10" fmla="*/ 262721 h 893446"/>
                  <a:gd name="connsiteX11" fmla="*/ 526942 w 958490"/>
                  <a:gd name="connsiteY11" fmla="*/ 413612 h 893446"/>
                  <a:gd name="connsiteX12" fmla="*/ 363979 w 958490"/>
                  <a:gd name="connsiteY12" fmla="*/ 283846 h 893446"/>
                  <a:gd name="connsiteX13" fmla="*/ 448479 w 958490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4660 w 963123"/>
                  <a:gd name="connsiteY6" fmla="*/ 754626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963123"/>
                  <a:gd name="connsiteY0" fmla="*/ 166150 h 893446"/>
                  <a:gd name="connsiteX1" fmla="*/ 232811 w 963123"/>
                  <a:gd name="connsiteY1" fmla="*/ 171 h 893446"/>
                  <a:gd name="connsiteX2" fmla="*/ 9492 w 963123"/>
                  <a:gd name="connsiteY2" fmla="*/ 522254 h 893446"/>
                  <a:gd name="connsiteX3" fmla="*/ 81919 w 963123"/>
                  <a:gd name="connsiteY3" fmla="*/ 676163 h 893446"/>
                  <a:gd name="connsiteX4" fmla="*/ 604003 w 963123"/>
                  <a:gd name="connsiteY4" fmla="*/ 893446 h 893446"/>
                  <a:gd name="connsiteX5" fmla="*/ 730751 w 963123"/>
                  <a:gd name="connsiteY5" fmla="*/ 670127 h 893446"/>
                  <a:gd name="connsiteX6" fmla="*/ 881642 w 963123"/>
                  <a:gd name="connsiteY6" fmla="*/ 763680 h 893446"/>
                  <a:gd name="connsiteX7" fmla="*/ 963123 w 963123"/>
                  <a:gd name="connsiteY7" fmla="*/ 564503 h 893446"/>
                  <a:gd name="connsiteX8" fmla="*/ 800161 w 963123"/>
                  <a:gd name="connsiteY8" fmla="*/ 531307 h 893446"/>
                  <a:gd name="connsiteX9" fmla="*/ 857500 w 963123"/>
                  <a:gd name="connsiteY9" fmla="*/ 265739 h 893446"/>
                  <a:gd name="connsiteX10" fmla="*/ 585896 w 963123"/>
                  <a:gd name="connsiteY10" fmla="*/ 262721 h 893446"/>
                  <a:gd name="connsiteX11" fmla="*/ 531575 w 963123"/>
                  <a:gd name="connsiteY11" fmla="*/ 413612 h 893446"/>
                  <a:gd name="connsiteX12" fmla="*/ 368612 w 963123"/>
                  <a:gd name="connsiteY12" fmla="*/ 283846 h 893446"/>
                  <a:gd name="connsiteX13" fmla="*/ 453112 w 963123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4122"/>
                  <a:gd name="connsiteY0" fmla="*/ 166150 h 893446"/>
                  <a:gd name="connsiteX1" fmla="*/ 232811 w 1014122"/>
                  <a:gd name="connsiteY1" fmla="*/ 171 h 893446"/>
                  <a:gd name="connsiteX2" fmla="*/ 9492 w 1014122"/>
                  <a:gd name="connsiteY2" fmla="*/ 522254 h 893446"/>
                  <a:gd name="connsiteX3" fmla="*/ 81919 w 1014122"/>
                  <a:gd name="connsiteY3" fmla="*/ 676163 h 893446"/>
                  <a:gd name="connsiteX4" fmla="*/ 604003 w 1014122"/>
                  <a:gd name="connsiteY4" fmla="*/ 893446 h 893446"/>
                  <a:gd name="connsiteX5" fmla="*/ 730751 w 1014122"/>
                  <a:gd name="connsiteY5" fmla="*/ 670127 h 893446"/>
                  <a:gd name="connsiteX6" fmla="*/ 881642 w 1014122"/>
                  <a:gd name="connsiteY6" fmla="*/ 763680 h 893446"/>
                  <a:gd name="connsiteX7" fmla="*/ 963123 w 1014122"/>
                  <a:gd name="connsiteY7" fmla="*/ 564503 h 893446"/>
                  <a:gd name="connsiteX8" fmla="*/ 800161 w 1014122"/>
                  <a:gd name="connsiteY8" fmla="*/ 531307 h 893446"/>
                  <a:gd name="connsiteX9" fmla="*/ 857500 w 1014122"/>
                  <a:gd name="connsiteY9" fmla="*/ 265739 h 893446"/>
                  <a:gd name="connsiteX10" fmla="*/ 585896 w 1014122"/>
                  <a:gd name="connsiteY10" fmla="*/ 262721 h 893446"/>
                  <a:gd name="connsiteX11" fmla="*/ 531575 w 1014122"/>
                  <a:gd name="connsiteY11" fmla="*/ 413612 h 893446"/>
                  <a:gd name="connsiteX12" fmla="*/ 368612 w 1014122"/>
                  <a:gd name="connsiteY12" fmla="*/ 283846 h 893446"/>
                  <a:gd name="connsiteX13" fmla="*/ 453112 w 1014122"/>
                  <a:gd name="connsiteY13" fmla="*/ 166150 h 893446"/>
                  <a:gd name="connsiteX0" fmla="*/ 453112 w 1010259"/>
                  <a:gd name="connsiteY0" fmla="*/ 166150 h 893446"/>
                  <a:gd name="connsiteX1" fmla="*/ 232811 w 1010259"/>
                  <a:gd name="connsiteY1" fmla="*/ 171 h 893446"/>
                  <a:gd name="connsiteX2" fmla="*/ 9492 w 1010259"/>
                  <a:gd name="connsiteY2" fmla="*/ 522254 h 893446"/>
                  <a:gd name="connsiteX3" fmla="*/ 81919 w 1010259"/>
                  <a:gd name="connsiteY3" fmla="*/ 676163 h 893446"/>
                  <a:gd name="connsiteX4" fmla="*/ 604003 w 1010259"/>
                  <a:gd name="connsiteY4" fmla="*/ 893446 h 893446"/>
                  <a:gd name="connsiteX5" fmla="*/ 730751 w 1010259"/>
                  <a:gd name="connsiteY5" fmla="*/ 670127 h 893446"/>
                  <a:gd name="connsiteX6" fmla="*/ 881642 w 1010259"/>
                  <a:gd name="connsiteY6" fmla="*/ 763680 h 893446"/>
                  <a:gd name="connsiteX7" fmla="*/ 963123 w 1010259"/>
                  <a:gd name="connsiteY7" fmla="*/ 564503 h 893446"/>
                  <a:gd name="connsiteX8" fmla="*/ 800161 w 1010259"/>
                  <a:gd name="connsiteY8" fmla="*/ 531307 h 893446"/>
                  <a:gd name="connsiteX9" fmla="*/ 857500 w 1010259"/>
                  <a:gd name="connsiteY9" fmla="*/ 265739 h 893446"/>
                  <a:gd name="connsiteX10" fmla="*/ 585896 w 1010259"/>
                  <a:gd name="connsiteY10" fmla="*/ 262721 h 893446"/>
                  <a:gd name="connsiteX11" fmla="*/ 531575 w 1010259"/>
                  <a:gd name="connsiteY11" fmla="*/ 413612 h 893446"/>
                  <a:gd name="connsiteX12" fmla="*/ 368612 w 1010259"/>
                  <a:gd name="connsiteY12" fmla="*/ 283846 h 893446"/>
                  <a:gd name="connsiteX13" fmla="*/ 453112 w 1010259"/>
                  <a:gd name="connsiteY13" fmla="*/ 166150 h 893446"/>
                  <a:gd name="connsiteX0" fmla="*/ 453112 w 1023833"/>
                  <a:gd name="connsiteY0" fmla="*/ 166150 h 893446"/>
                  <a:gd name="connsiteX1" fmla="*/ 232811 w 1023833"/>
                  <a:gd name="connsiteY1" fmla="*/ 171 h 893446"/>
                  <a:gd name="connsiteX2" fmla="*/ 9492 w 1023833"/>
                  <a:gd name="connsiteY2" fmla="*/ 522254 h 893446"/>
                  <a:gd name="connsiteX3" fmla="*/ 81919 w 1023833"/>
                  <a:gd name="connsiteY3" fmla="*/ 676163 h 893446"/>
                  <a:gd name="connsiteX4" fmla="*/ 604003 w 1023833"/>
                  <a:gd name="connsiteY4" fmla="*/ 893446 h 893446"/>
                  <a:gd name="connsiteX5" fmla="*/ 730751 w 1023833"/>
                  <a:gd name="connsiteY5" fmla="*/ 670127 h 893446"/>
                  <a:gd name="connsiteX6" fmla="*/ 881642 w 1023833"/>
                  <a:gd name="connsiteY6" fmla="*/ 763680 h 893446"/>
                  <a:gd name="connsiteX7" fmla="*/ 963123 w 1023833"/>
                  <a:gd name="connsiteY7" fmla="*/ 564503 h 893446"/>
                  <a:gd name="connsiteX8" fmla="*/ 800161 w 1023833"/>
                  <a:gd name="connsiteY8" fmla="*/ 531307 h 893446"/>
                  <a:gd name="connsiteX9" fmla="*/ 857500 w 1023833"/>
                  <a:gd name="connsiteY9" fmla="*/ 265739 h 893446"/>
                  <a:gd name="connsiteX10" fmla="*/ 585896 w 1023833"/>
                  <a:gd name="connsiteY10" fmla="*/ 262721 h 893446"/>
                  <a:gd name="connsiteX11" fmla="*/ 531575 w 1023833"/>
                  <a:gd name="connsiteY11" fmla="*/ 413612 h 893446"/>
                  <a:gd name="connsiteX12" fmla="*/ 368612 w 1023833"/>
                  <a:gd name="connsiteY12" fmla="*/ 283846 h 893446"/>
                  <a:gd name="connsiteX13" fmla="*/ 453112 w 1023833"/>
                  <a:gd name="connsiteY13" fmla="*/ 166150 h 893446"/>
                  <a:gd name="connsiteX0" fmla="*/ 453112 w 1020089"/>
                  <a:gd name="connsiteY0" fmla="*/ 166150 h 893446"/>
                  <a:gd name="connsiteX1" fmla="*/ 232811 w 1020089"/>
                  <a:gd name="connsiteY1" fmla="*/ 171 h 893446"/>
                  <a:gd name="connsiteX2" fmla="*/ 9492 w 1020089"/>
                  <a:gd name="connsiteY2" fmla="*/ 522254 h 893446"/>
                  <a:gd name="connsiteX3" fmla="*/ 81919 w 1020089"/>
                  <a:gd name="connsiteY3" fmla="*/ 676163 h 893446"/>
                  <a:gd name="connsiteX4" fmla="*/ 604003 w 1020089"/>
                  <a:gd name="connsiteY4" fmla="*/ 893446 h 893446"/>
                  <a:gd name="connsiteX5" fmla="*/ 730751 w 1020089"/>
                  <a:gd name="connsiteY5" fmla="*/ 670127 h 893446"/>
                  <a:gd name="connsiteX6" fmla="*/ 881642 w 1020089"/>
                  <a:gd name="connsiteY6" fmla="*/ 763680 h 893446"/>
                  <a:gd name="connsiteX7" fmla="*/ 963123 w 1020089"/>
                  <a:gd name="connsiteY7" fmla="*/ 564503 h 893446"/>
                  <a:gd name="connsiteX8" fmla="*/ 800161 w 1020089"/>
                  <a:gd name="connsiteY8" fmla="*/ 531307 h 893446"/>
                  <a:gd name="connsiteX9" fmla="*/ 857500 w 1020089"/>
                  <a:gd name="connsiteY9" fmla="*/ 265739 h 893446"/>
                  <a:gd name="connsiteX10" fmla="*/ 585896 w 1020089"/>
                  <a:gd name="connsiteY10" fmla="*/ 262721 h 893446"/>
                  <a:gd name="connsiteX11" fmla="*/ 531575 w 1020089"/>
                  <a:gd name="connsiteY11" fmla="*/ 413612 h 893446"/>
                  <a:gd name="connsiteX12" fmla="*/ 368612 w 1020089"/>
                  <a:gd name="connsiteY12" fmla="*/ 283846 h 893446"/>
                  <a:gd name="connsiteX13" fmla="*/ 453112 w 1020089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  <a:gd name="connsiteX0" fmla="*/ 453112 w 1021425"/>
                  <a:gd name="connsiteY0" fmla="*/ 166150 h 893446"/>
                  <a:gd name="connsiteX1" fmla="*/ 232811 w 1021425"/>
                  <a:gd name="connsiteY1" fmla="*/ 171 h 893446"/>
                  <a:gd name="connsiteX2" fmla="*/ 9492 w 1021425"/>
                  <a:gd name="connsiteY2" fmla="*/ 522254 h 893446"/>
                  <a:gd name="connsiteX3" fmla="*/ 81919 w 1021425"/>
                  <a:gd name="connsiteY3" fmla="*/ 676163 h 893446"/>
                  <a:gd name="connsiteX4" fmla="*/ 604003 w 1021425"/>
                  <a:gd name="connsiteY4" fmla="*/ 893446 h 893446"/>
                  <a:gd name="connsiteX5" fmla="*/ 730751 w 1021425"/>
                  <a:gd name="connsiteY5" fmla="*/ 670127 h 893446"/>
                  <a:gd name="connsiteX6" fmla="*/ 881642 w 1021425"/>
                  <a:gd name="connsiteY6" fmla="*/ 763680 h 893446"/>
                  <a:gd name="connsiteX7" fmla="*/ 963123 w 1021425"/>
                  <a:gd name="connsiteY7" fmla="*/ 564503 h 893446"/>
                  <a:gd name="connsiteX8" fmla="*/ 800161 w 1021425"/>
                  <a:gd name="connsiteY8" fmla="*/ 531307 h 893446"/>
                  <a:gd name="connsiteX9" fmla="*/ 857500 w 1021425"/>
                  <a:gd name="connsiteY9" fmla="*/ 265739 h 893446"/>
                  <a:gd name="connsiteX10" fmla="*/ 585896 w 1021425"/>
                  <a:gd name="connsiteY10" fmla="*/ 262721 h 893446"/>
                  <a:gd name="connsiteX11" fmla="*/ 531575 w 1021425"/>
                  <a:gd name="connsiteY11" fmla="*/ 413612 h 893446"/>
                  <a:gd name="connsiteX12" fmla="*/ 368612 w 1021425"/>
                  <a:gd name="connsiteY12" fmla="*/ 283846 h 893446"/>
                  <a:gd name="connsiteX13" fmla="*/ 453112 w 1021425"/>
                  <a:gd name="connsiteY13" fmla="*/ 166150 h 89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21425" h="893446">
                    <a:moveTo>
                      <a:pt x="453112" y="166150"/>
                    </a:moveTo>
                    <a:cubicBezTo>
                      <a:pt x="497373" y="101771"/>
                      <a:pt x="339441" y="-4860"/>
                      <a:pt x="232811" y="171"/>
                    </a:cubicBezTo>
                    <a:lnTo>
                      <a:pt x="9492" y="522254"/>
                    </a:lnTo>
                    <a:cubicBezTo>
                      <a:pt x="-14651" y="591664"/>
                      <a:pt x="6474" y="639949"/>
                      <a:pt x="81919" y="676163"/>
                    </a:cubicBezTo>
                    <a:lnTo>
                      <a:pt x="604003" y="893446"/>
                    </a:lnTo>
                    <a:cubicBezTo>
                      <a:pt x="622109" y="809952"/>
                      <a:pt x="649270" y="717407"/>
                      <a:pt x="730751" y="670127"/>
                    </a:cubicBezTo>
                    <a:cubicBezTo>
                      <a:pt x="756906" y="662079"/>
                      <a:pt x="834363" y="717407"/>
                      <a:pt x="881642" y="763680"/>
                    </a:cubicBezTo>
                    <a:cubicBezTo>
                      <a:pt x="966140" y="836108"/>
                      <a:pt x="1098925" y="579593"/>
                      <a:pt x="963123" y="564503"/>
                    </a:cubicBezTo>
                    <a:cubicBezTo>
                      <a:pt x="908802" y="559474"/>
                      <a:pt x="854482" y="554443"/>
                      <a:pt x="800161" y="531307"/>
                    </a:cubicBezTo>
                    <a:cubicBezTo>
                      <a:pt x="758917" y="509176"/>
                      <a:pt x="790102" y="348226"/>
                      <a:pt x="857500" y="265739"/>
                    </a:cubicBezTo>
                    <a:cubicBezTo>
                      <a:pt x="679448" y="119878"/>
                      <a:pt x="594951" y="167156"/>
                      <a:pt x="585896" y="262721"/>
                    </a:cubicBezTo>
                    <a:cubicBezTo>
                      <a:pt x="582879" y="300947"/>
                      <a:pt x="582878" y="381422"/>
                      <a:pt x="531575" y="413612"/>
                    </a:cubicBezTo>
                    <a:cubicBezTo>
                      <a:pt x="404827" y="472963"/>
                      <a:pt x="335416" y="336155"/>
                      <a:pt x="368612" y="283846"/>
                    </a:cubicBezTo>
                    <a:cubicBezTo>
                      <a:pt x="406838" y="235561"/>
                      <a:pt x="426957" y="208400"/>
                      <a:pt x="453112" y="1661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55A6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91D130C-74CF-2CC6-178D-5778A6EA9826}"/>
                  </a:ext>
                </a:extLst>
              </p:cNvPr>
              <p:cNvSpPr/>
              <p:nvPr/>
            </p:nvSpPr>
            <p:spPr>
              <a:xfrm>
                <a:off x="5000836" y="3926126"/>
                <a:ext cx="582138" cy="5232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</a:rPr>
                  <a:t>B</a:t>
                </a:r>
                <a:endParaRPr lang="zh-CN" altLang="en-US" sz="28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58847B6-2105-BDB5-B177-67730EEDC720}"/>
                </a:ext>
              </a:extLst>
            </p:cNvPr>
            <p:cNvGrpSpPr/>
            <p:nvPr/>
          </p:nvGrpSpPr>
          <p:grpSpPr>
            <a:xfrm>
              <a:off x="1892632" y="3185536"/>
              <a:ext cx="1743891" cy="1772531"/>
              <a:chOff x="1892632" y="3185536"/>
              <a:chExt cx="1743891" cy="1772531"/>
            </a:xfrm>
          </p:grpSpPr>
          <p:sp>
            <p:nvSpPr>
              <p:cNvPr id="20" name="任意多边形 36">
                <a:extLst>
                  <a:ext uri="{FF2B5EF4-FFF2-40B4-BE49-F238E27FC236}">
                    <a16:creationId xmlns:a16="http://schemas.microsoft.com/office/drawing/2014/main" id="{729FED43-76DB-3979-D115-C2CBA7E3DB45}"/>
                  </a:ext>
                </a:extLst>
              </p:cNvPr>
              <p:cNvSpPr/>
              <p:nvPr/>
            </p:nvSpPr>
            <p:spPr>
              <a:xfrm flipH="1">
                <a:off x="1892632" y="3185536"/>
                <a:ext cx="1743891" cy="1772531"/>
              </a:xfrm>
              <a:custGeom>
                <a:avLst/>
                <a:gdLst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1905 h 980792"/>
                  <a:gd name="connsiteX1" fmla="*/ 500959 w 992864"/>
                  <a:gd name="connsiteY1" fmla="*/ 0 h 980792"/>
                  <a:gd name="connsiteX2" fmla="*/ 226337 w 992864"/>
                  <a:gd name="connsiteY2" fmla="*/ 105624 h 980792"/>
                  <a:gd name="connsiteX3" fmla="*/ 30179 w 992864"/>
                  <a:gd name="connsiteY3" fmla="*/ 168998 h 980792"/>
                  <a:gd name="connsiteX4" fmla="*/ 120713 w 992864"/>
                  <a:gd name="connsiteY4" fmla="*/ 235390 h 980792"/>
                  <a:gd name="connsiteX5" fmla="*/ 135802 w 992864"/>
                  <a:gd name="connsiteY5" fmla="*/ 407406 h 980792"/>
                  <a:gd name="connsiteX6" fmla="*/ 0 w 992864"/>
                  <a:gd name="connsiteY6" fmla="*/ 503976 h 980792"/>
                  <a:gd name="connsiteX7" fmla="*/ 120713 w 992864"/>
                  <a:gd name="connsiteY7" fmla="*/ 642796 h 980792"/>
                  <a:gd name="connsiteX8" fmla="*/ 289711 w 992864"/>
                  <a:gd name="connsiteY8" fmla="*/ 573386 h 980792"/>
                  <a:gd name="connsiteX9" fmla="*/ 525101 w 992864"/>
                  <a:gd name="connsiteY9" fmla="*/ 597529 h 980792"/>
                  <a:gd name="connsiteX10" fmla="*/ 404388 w 992864"/>
                  <a:gd name="connsiteY10" fmla="*/ 715224 h 980792"/>
                  <a:gd name="connsiteX11" fmla="*/ 359121 w 992864"/>
                  <a:gd name="connsiteY11" fmla="*/ 863097 h 980792"/>
                  <a:gd name="connsiteX12" fmla="*/ 500959 w 992864"/>
                  <a:gd name="connsiteY12" fmla="*/ 980792 h 980792"/>
                  <a:gd name="connsiteX13" fmla="*/ 992864 w 992864"/>
                  <a:gd name="connsiteY13" fmla="*/ 491905 h 980792"/>
                  <a:gd name="connsiteX0" fmla="*/ 992864 w 992864"/>
                  <a:gd name="connsiteY0" fmla="*/ 499349 h 988236"/>
                  <a:gd name="connsiteX1" fmla="*/ 500959 w 992864"/>
                  <a:gd name="connsiteY1" fmla="*/ 7444 h 988236"/>
                  <a:gd name="connsiteX2" fmla="*/ 226337 w 992864"/>
                  <a:gd name="connsiteY2" fmla="*/ 113068 h 988236"/>
                  <a:gd name="connsiteX3" fmla="*/ 30179 w 992864"/>
                  <a:gd name="connsiteY3" fmla="*/ 176442 h 988236"/>
                  <a:gd name="connsiteX4" fmla="*/ 120713 w 992864"/>
                  <a:gd name="connsiteY4" fmla="*/ 242834 h 988236"/>
                  <a:gd name="connsiteX5" fmla="*/ 135802 w 992864"/>
                  <a:gd name="connsiteY5" fmla="*/ 414850 h 988236"/>
                  <a:gd name="connsiteX6" fmla="*/ 0 w 992864"/>
                  <a:gd name="connsiteY6" fmla="*/ 511420 h 988236"/>
                  <a:gd name="connsiteX7" fmla="*/ 120713 w 992864"/>
                  <a:gd name="connsiteY7" fmla="*/ 650240 h 988236"/>
                  <a:gd name="connsiteX8" fmla="*/ 289711 w 992864"/>
                  <a:gd name="connsiteY8" fmla="*/ 580830 h 988236"/>
                  <a:gd name="connsiteX9" fmla="*/ 525101 w 992864"/>
                  <a:gd name="connsiteY9" fmla="*/ 604973 h 988236"/>
                  <a:gd name="connsiteX10" fmla="*/ 404388 w 992864"/>
                  <a:gd name="connsiteY10" fmla="*/ 722668 h 988236"/>
                  <a:gd name="connsiteX11" fmla="*/ 359121 w 992864"/>
                  <a:gd name="connsiteY11" fmla="*/ 870541 h 988236"/>
                  <a:gd name="connsiteX12" fmla="*/ 500959 w 992864"/>
                  <a:gd name="connsiteY12" fmla="*/ 988236 h 988236"/>
                  <a:gd name="connsiteX13" fmla="*/ 992864 w 992864"/>
                  <a:gd name="connsiteY13" fmla="*/ 499349 h 988236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30525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409812 w 998288"/>
                  <a:gd name="connsiteY10" fmla="*/ 725953 h 991521"/>
                  <a:gd name="connsiteX11" fmla="*/ 364545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409812 w 998288"/>
                  <a:gd name="connsiteY10" fmla="*/ 725953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521472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991521"/>
                  <a:gd name="connsiteX1" fmla="*/ 506383 w 998288"/>
                  <a:gd name="connsiteY1" fmla="*/ 10729 h 991521"/>
                  <a:gd name="connsiteX2" fmla="*/ 231761 w 998288"/>
                  <a:gd name="connsiteY2" fmla="*/ 116353 h 991521"/>
                  <a:gd name="connsiteX3" fmla="*/ 35603 w 998288"/>
                  <a:gd name="connsiteY3" fmla="*/ 179727 h 991521"/>
                  <a:gd name="connsiteX4" fmla="*/ 126137 w 998288"/>
                  <a:gd name="connsiteY4" fmla="*/ 246119 h 991521"/>
                  <a:gd name="connsiteX5" fmla="*/ 141226 w 998288"/>
                  <a:gd name="connsiteY5" fmla="*/ 418135 h 991521"/>
                  <a:gd name="connsiteX6" fmla="*/ 5424 w 998288"/>
                  <a:gd name="connsiteY6" fmla="*/ 514705 h 991521"/>
                  <a:gd name="connsiteX7" fmla="*/ 126137 w 998288"/>
                  <a:gd name="connsiteY7" fmla="*/ 653525 h 991521"/>
                  <a:gd name="connsiteX8" fmla="*/ 295135 w 998288"/>
                  <a:gd name="connsiteY8" fmla="*/ 584115 h 991521"/>
                  <a:gd name="connsiteX9" fmla="*/ 498311 w 998288"/>
                  <a:gd name="connsiteY9" fmla="*/ 608258 h 991521"/>
                  <a:gd name="connsiteX10" fmla="*/ 386651 w 998288"/>
                  <a:gd name="connsiteY10" fmla="*/ 716688 h 991521"/>
                  <a:gd name="connsiteX11" fmla="*/ 341383 w 998288"/>
                  <a:gd name="connsiteY11" fmla="*/ 873826 h 991521"/>
                  <a:gd name="connsiteX12" fmla="*/ 506383 w 998288"/>
                  <a:gd name="connsiteY12" fmla="*/ 991521 h 991521"/>
                  <a:gd name="connsiteX13" fmla="*/ 998288 w 998288"/>
                  <a:gd name="connsiteY13" fmla="*/ 502634 h 991521"/>
                  <a:gd name="connsiteX0" fmla="*/ 998288 w 998288"/>
                  <a:gd name="connsiteY0" fmla="*/ 502634 h 1014683"/>
                  <a:gd name="connsiteX1" fmla="*/ 506383 w 998288"/>
                  <a:gd name="connsiteY1" fmla="*/ 10729 h 1014683"/>
                  <a:gd name="connsiteX2" fmla="*/ 231761 w 998288"/>
                  <a:gd name="connsiteY2" fmla="*/ 116353 h 1014683"/>
                  <a:gd name="connsiteX3" fmla="*/ 35603 w 998288"/>
                  <a:gd name="connsiteY3" fmla="*/ 179727 h 1014683"/>
                  <a:gd name="connsiteX4" fmla="*/ 126137 w 998288"/>
                  <a:gd name="connsiteY4" fmla="*/ 246119 h 1014683"/>
                  <a:gd name="connsiteX5" fmla="*/ 141226 w 998288"/>
                  <a:gd name="connsiteY5" fmla="*/ 418135 h 1014683"/>
                  <a:gd name="connsiteX6" fmla="*/ 5424 w 998288"/>
                  <a:gd name="connsiteY6" fmla="*/ 514705 h 1014683"/>
                  <a:gd name="connsiteX7" fmla="*/ 126137 w 998288"/>
                  <a:gd name="connsiteY7" fmla="*/ 653525 h 1014683"/>
                  <a:gd name="connsiteX8" fmla="*/ 295135 w 998288"/>
                  <a:gd name="connsiteY8" fmla="*/ 584115 h 1014683"/>
                  <a:gd name="connsiteX9" fmla="*/ 498311 w 998288"/>
                  <a:gd name="connsiteY9" fmla="*/ 608258 h 1014683"/>
                  <a:gd name="connsiteX10" fmla="*/ 386651 w 998288"/>
                  <a:gd name="connsiteY10" fmla="*/ 716688 h 1014683"/>
                  <a:gd name="connsiteX11" fmla="*/ 341383 w 998288"/>
                  <a:gd name="connsiteY11" fmla="*/ 873826 h 1014683"/>
                  <a:gd name="connsiteX12" fmla="*/ 483221 w 998288"/>
                  <a:gd name="connsiteY12" fmla="*/ 1014683 h 1014683"/>
                  <a:gd name="connsiteX13" fmla="*/ 998288 w 998288"/>
                  <a:gd name="connsiteY13" fmla="*/ 502634 h 1014683"/>
                  <a:gd name="connsiteX0" fmla="*/ 998288 w 998288"/>
                  <a:gd name="connsiteY0" fmla="*/ 502634 h 1014683"/>
                  <a:gd name="connsiteX1" fmla="*/ 506383 w 998288"/>
                  <a:gd name="connsiteY1" fmla="*/ 10729 h 1014683"/>
                  <a:gd name="connsiteX2" fmla="*/ 231761 w 998288"/>
                  <a:gd name="connsiteY2" fmla="*/ 116353 h 1014683"/>
                  <a:gd name="connsiteX3" fmla="*/ 35603 w 998288"/>
                  <a:gd name="connsiteY3" fmla="*/ 179727 h 1014683"/>
                  <a:gd name="connsiteX4" fmla="*/ 126137 w 998288"/>
                  <a:gd name="connsiteY4" fmla="*/ 246119 h 1014683"/>
                  <a:gd name="connsiteX5" fmla="*/ 141226 w 998288"/>
                  <a:gd name="connsiteY5" fmla="*/ 418135 h 1014683"/>
                  <a:gd name="connsiteX6" fmla="*/ 5424 w 998288"/>
                  <a:gd name="connsiteY6" fmla="*/ 514705 h 1014683"/>
                  <a:gd name="connsiteX7" fmla="*/ 116872 w 998288"/>
                  <a:gd name="connsiteY7" fmla="*/ 672054 h 1014683"/>
                  <a:gd name="connsiteX8" fmla="*/ 295135 w 998288"/>
                  <a:gd name="connsiteY8" fmla="*/ 584115 h 1014683"/>
                  <a:gd name="connsiteX9" fmla="*/ 498311 w 998288"/>
                  <a:gd name="connsiteY9" fmla="*/ 608258 h 1014683"/>
                  <a:gd name="connsiteX10" fmla="*/ 386651 w 998288"/>
                  <a:gd name="connsiteY10" fmla="*/ 716688 h 1014683"/>
                  <a:gd name="connsiteX11" fmla="*/ 341383 w 998288"/>
                  <a:gd name="connsiteY11" fmla="*/ 873826 h 1014683"/>
                  <a:gd name="connsiteX12" fmla="*/ 483221 w 998288"/>
                  <a:gd name="connsiteY12" fmla="*/ 1014683 h 1014683"/>
                  <a:gd name="connsiteX13" fmla="*/ 998288 w 998288"/>
                  <a:gd name="connsiteY13" fmla="*/ 502634 h 101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8288" h="1014683">
                    <a:moveTo>
                      <a:pt x="998288" y="502634"/>
                    </a:moveTo>
                    <a:lnTo>
                      <a:pt x="506383" y="10729"/>
                    </a:lnTo>
                    <a:cubicBezTo>
                      <a:pt x="448038" y="127418"/>
                      <a:pt x="299159" y="250143"/>
                      <a:pt x="231761" y="116353"/>
                    </a:cubicBezTo>
                    <a:cubicBezTo>
                      <a:pt x="124126" y="-140161"/>
                      <a:pt x="-83098" y="95227"/>
                      <a:pt x="35603" y="179727"/>
                    </a:cubicBezTo>
                    <a:lnTo>
                      <a:pt x="126137" y="246119"/>
                    </a:lnTo>
                    <a:cubicBezTo>
                      <a:pt x="179452" y="294404"/>
                      <a:pt x="184481" y="357778"/>
                      <a:pt x="141226" y="418135"/>
                    </a:cubicBezTo>
                    <a:lnTo>
                      <a:pt x="5424" y="514705"/>
                    </a:lnTo>
                    <a:lnTo>
                      <a:pt x="116872" y="672054"/>
                    </a:lnTo>
                    <a:cubicBezTo>
                      <a:pt x="167169" y="712291"/>
                      <a:pt x="253891" y="704878"/>
                      <a:pt x="295135" y="584115"/>
                    </a:cubicBezTo>
                    <a:cubicBezTo>
                      <a:pt x="408199" y="414745"/>
                      <a:pt x="510383" y="567013"/>
                      <a:pt x="498311" y="608258"/>
                    </a:cubicBezTo>
                    <a:cubicBezTo>
                      <a:pt x="473162" y="677669"/>
                      <a:pt x="417835" y="707635"/>
                      <a:pt x="386651" y="716688"/>
                    </a:cubicBezTo>
                    <a:cubicBezTo>
                      <a:pt x="299134" y="738819"/>
                      <a:pt x="311204" y="827553"/>
                      <a:pt x="341383" y="873826"/>
                    </a:cubicBezTo>
                    <a:cubicBezTo>
                      <a:pt x="364520" y="922112"/>
                      <a:pt x="423871" y="996576"/>
                      <a:pt x="483221" y="1014683"/>
                    </a:cubicBezTo>
                    <a:lnTo>
                      <a:pt x="998288" y="5026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55A6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4EFC31F-1952-2A07-0558-21A402F89B87}"/>
                  </a:ext>
                </a:extLst>
              </p:cNvPr>
              <p:cNvSpPr/>
              <p:nvPr/>
            </p:nvSpPr>
            <p:spPr>
              <a:xfrm>
                <a:off x="2267628" y="3610065"/>
                <a:ext cx="582138" cy="5232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pitchFamily="34" charset="-122"/>
                  </a:rPr>
                  <a:t>C</a:t>
                </a:r>
                <a:endParaRPr lang="zh-CN" altLang="en-US" sz="28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71A38C5-0708-8D0E-B0B4-C95AB3573594}"/>
                </a:ext>
              </a:extLst>
            </p:cNvPr>
            <p:cNvGrpSpPr/>
            <p:nvPr/>
          </p:nvGrpSpPr>
          <p:grpSpPr>
            <a:xfrm>
              <a:off x="2729820" y="4063513"/>
              <a:ext cx="1724897" cy="1702848"/>
              <a:chOff x="2729820" y="4063513"/>
              <a:chExt cx="1724897" cy="1702848"/>
            </a:xfrm>
          </p:grpSpPr>
          <p:sp>
            <p:nvSpPr>
              <p:cNvPr id="18" name="任意多边形 34">
                <a:extLst>
                  <a:ext uri="{FF2B5EF4-FFF2-40B4-BE49-F238E27FC236}">
                    <a16:creationId xmlns:a16="http://schemas.microsoft.com/office/drawing/2014/main" id="{F89B7B53-90F0-364E-C824-A4134C8651E2}"/>
                  </a:ext>
                </a:extLst>
              </p:cNvPr>
              <p:cNvSpPr/>
              <p:nvPr/>
            </p:nvSpPr>
            <p:spPr>
              <a:xfrm flipH="1">
                <a:off x="2729820" y="4063513"/>
                <a:ext cx="1724897" cy="1702848"/>
              </a:xfrm>
              <a:custGeom>
                <a:avLst/>
                <a:gdLst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68721"/>
                  <a:gd name="connsiteY0" fmla="*/ 965702 h 965702"/>
                  <a:gd name="connsiteX1" fmla="*/ 0 w 968721"/>
                  <a:gd name="connsiteY1" fmla="*/ 476815 h 965702"/>
                  <a:gd name="connsiteX2" fmla="*/ 141838 w 968721"/>
                  <a:gd name="connsiteY2" fmla="*/ 319889 h 965702"/>
                  <a:gd name="connsiteX3" fmla="*/ 331961 w 968721"/>
                  <a:gd name="connsiteY3" fmla="*/ 488887 h 965702"/>
                  <a:gd name="connsiteX4" fmla="*/ 461727 w 968721"/>
                  <a:gd name="connsiteY4" fmla="*/ 304800 h 965702"/>
                  <a:gd name="connsiteX5" fmla="*/ 356103 w 968721"/>
                  <a:gd name="connsiteY5" fmla="*/ 235390 h 965702"/>
                  <a:gd name="connsiteX6" fmla="*/ 473798 w 968721"/>
                  <a:gd name="connsiteY6" fmla="*/ 0 h 965702"/>
                  <a:gd name="connsiteX7" fmla="*/ 615636 w 968721"/>
                  <a:gd name="connsiteY7" fmla="*/ 165980 h 965702"/>
                  <a:gd name="connsiteX8" fmla="*/ 766527 w 968721"/>
                  <a:gd name="connsiteY8" fmla="*/ 66392 h 965702"/>
                  <a:gd name="connsiteX9" fmla="*/ 965703 w 968721"/>
                  <a:gd name="connsiteY9" fmla="*/ 141837 h 965702"/>
                  <a:gd name="connsiteX10" fmla="*/ 848008 w 968721"/>
                  <a:gd name="connsiteY10" fmla="*/ 211247 h 965702"/>
                  <a:gd name="connsiteX11" fmla="*/ 817830 w 968721"/>
                  <a:gd name="connsiteY11" fmla="*/ 386281 h 965702"/>
                  <a:gd name="connsiteX12" fmla="*/ 968721 w 968721"/>
                  <a:gd name="connsiteY12" fmla="*/ 485869 h 965702"/>
                  <a:gd name="connsiteX13" fmla="*/ 479834 w 968721"/>
                  <a:gd name="connsiteY13" fmla="*/ 965702 h 965702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17830 w 987415"/>
                  <a:gd name="connsiteY11" fmla="*/ 395372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5636 w 987415"/>
                  <a:gd name="connsiteY7" fmla="*/ 175071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  <a:gd name="connsiteX0" fmla="*/ 479834 w 987415"/>
                  <a:gd name="connsiteY0" fmla="*/ 974793 h 974793"/>
                  <a:gd name="connsiteX1" fmla="*/ 0 w 987415"/>
                  <a:gd name="connsiteY1" fmla="*/ 485906 h 974793"/>
                  <a:gd name="connsiteX2" fmla="*/ 141838 w 987415"/>
                  <a:gd name="connsiteY2" fmla="*/ 328980 h 974793"/>
                  <a:gd name="connsiteX3" fmla="*/ 331961 w 987415"/>
                  <a:gd name="connsiteY3" fmla="*/ 497978 h 974793"/>
                  <a:gd name="connsiteX4" fmla="*/ 461727 w 987415"/>
                  <a:gd name="connsiteY4" fmla="*/ 313891 h 974793"/>
                  <a:gd name="connsiteX5" fmla="*/ 356103 w 987415"/>
                  <a:gd name="connsiteY5" fmla="*/ 244481 h 974793"/>
                  <a:gd name="connsiteX6" fmla="*/ 473798 w 987415"/>
                  <a:gd name="connsiteY6" fmla="*/ 9091 h 974793"/>
                  <a:gd name="connsiteX7" fmla="*/ 612618 w 987415"/>
                  <a:gd name="connsiteY7" fmla="*/ 166017 h 974793"/>
                  <a:gd name="connsiteX8" fmla="*/ 766527 w 987415"/>
                  <a:gd name="connsiteY8" fmla="*/ 75483 h 974793"/>
                  <a:gd name="connsiteX9" fmla="*/ 965703 w 987415"/>
                  <a:gd name="connsiteY9" fmla="*/ 150928 h 974793"/>
                  <a:gd name="connsiteX10" fmla="*/ 848008 w 987415"/>
                  <a:gd name="connsiteY10" fmla="*/ 220338 h 974793"/>
                  <a:gd name="connsiteX11" fmla="*/ 829902 w 987415"/>
                  <a:gd name="connsiteY11" fmla="*/ 383301 h 974793"/>
                  <a:gd name="connsiteX12" fmla="*/ 968721 w 987415"/>
                  <a:gd name="connsiteY12" fmla="*/ 494960 h 974793"/>
                  <a:gd name="connsiteX13" fmla="*/ 479834 w 987415"/>
                  <a:gd name="connsiteY13" fmla="*/ 974793 h 97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7415" h="974793">
                    <a:moveTo>
                      <a:pt x="479834" y="974793"/>
                    </a:moveTo>
                    <a:lnTo>
                      <a:pt x="0" y="485906"/>
                    </a:lnTo>
                    <a:cubicBezTo>
                      <a:pt x="29172" y="418508"/>
                      <a:pt x="76452" y="372236"/>
                      <a:pt x="141838" y="328980"/>
                    </a:cubicBezTo>
                    <a:cubicBezTo>
                      <a:pt x="232372" y="270637"/>
                      <a:pt x="268587" y="441645"/>
                      <a:pt x="331961" y="497978"/>
                    </a:cubicBezTo>
                    <a:cubicBezTo>
                      <a:pt x="417466" y="572418"/>
                      <a:pt x="563327" y="384306"/>
                      <a:pt x="461727" y="313891"/>
                    </a:cubicBezTo>
                    <a:lnTo>
                      <a:pt x="356103" y="244481"/>
                    </a:lnTo>
                    <a:cubicBezTo>
                      <a:pt x="274622" y="193179"/>
                      <a:pt x="362138" y="45305"/>
                      <a:pt x="473798" y="9091"/>
                    </a:cubicBezTo>
                    <a:cubicBezTo>
                      <a:pt x="521077" y="64418"/>
                      <a:pt x="550250" y="110690"/>
                      <a:pt x="612618" y="166017"/>
                    </a:cubicBezTo>
                    <a:cubicBezTo>
                      <a:pt x="717236" y="175070"/>
                      <a:pt x="740373" y="138858"/>
                      <a:pt x="766527" y="75483"/>
                    </a:cubicBezTo>
                    <a:cubicBezTo>
                      <a:pt x="838954" y="-83456"/>
                      <a:pt x="1056237" y="41281"/>
                      <a:pt x="965703" y="150928"/>
                    </a:cubicBezTo>
                    <a:cubicBezTo>
                      <a:pt x="941560" y="183118"/>
                      <a:pt x="890258" y="212291"/>
                      <a:pt x="848008" y="220338"/>
                    </a:cubicBezTo>
                    <a:cubicBezTo>
                      <a:pt x="804753" y="230398"/>
                      <a:pt x="797711" y="361170"/>
                      <a:pt x="829902" y="383301"/>
                    </a:cubicBezTo>
                    <a:lnTo>
                      <a:pt x="968721" y="494960"/>
                    </a:lnTo>
                    <a:lnTo>
                      <a:pt x="479834" y="974793"/>
                    </a:lnTo>
                    <a:close/>
                  </a:path>
                </a:pathLst>
              </a:custGeom>
              <a:solidFill>
                <a:srgbClr val="BA68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bg2"/>
                  </a:solidFill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6381376-1EEC-A1F5-78D5-8F236F9DF143}"/>
                  </a:ext>
                </a:extLst>
              </p:cNvPr>
              <p:cNvSpPr/>
              <p:nvPr/>
            </p:nvSpPr>
            <p:spPr>
              <a:xfrm>
                <a:off x="3145465" y="4833465"/>
                <a:ext cx="582138" cy="523220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prstClr val="white"/>
                    </a:solidFill>
                    <a:ea typeface="微软雅黑" panose="020B0503020204020204" pitchFamily="34" charset="-122"/>
                  </a:rPr>
                  <a:t>D</a:t>
                </a:r>
                <a:endParaRPr lang="zh-CN" altLang="en-US" sz="2800" b="1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398E82B-4C5D-2C37-0653-4D0BBA8095F8}"/>
                </a:ext>
              </a:extLst>
            </p:cNvPr>
            <p:cNvGrpSpPr/>
            <p:nvPr/>
          </p:nvGrpSpPr>
          <p:grpSpPr>
            <a:xfrm>
              <a:off x="1618501" y="4074124"/>
              <a:ext cx="1992731" cy="1982188"/>
              <a:chOff x="1618501" y="4074124"/>
              <a:chExt cx="1992731" cy="1982188"/>
            </a:xfrm>
          </p:grpSpPr>
          <p:sp>
            <p:nvSpPr>
              <p:cNvPr id="16" name="任意多边形 32">
                <a:extLst>
                  <a:ext uri="{FF2B5EF4-FFF2-40B4-BE49-F238E27FC236}">
                    <a16:creationId xmlns:a16="http://schemas.microsoft.com/office/drawing/2014/main" id="{10D60F4E-23C7-561A-06A7-ADB24EC60786}"/>
                  </a:ext>
                </a:extLst>
              </p:cNvPr>
              <p:cNvSpPr/>
              <p:nvPr/>
            </p:nvSpPr>
            <p:spPr>
              <a:xfrm flipH="1">
                <a:off x="1618501" y="4074124"/>
                <a:ext cx="1992731" cy="1982188"/>
              </a:xfrm>
              <a:custGeom>
                <a:avLst/>
                <a:gdLst>
                  <a:gd name="connsiteX0" fmla="*/ 1140736 w 1140736"/>
                  <a:gd name="connsiteY0" fmla="*/ 736348 h 1134701"/>
                  <a:gd name="connsiteX1" fmla="*/ 980792 w 1140736"/>
                  <a:gd name="connsiteY1" fmla="*/ 0 h 1134701"/>
                  <a:gd name="connsiteX2" fmla="*/ 0 w 1140736"/>
                  <a:gd name="connsiteY2" fmla="*/ 965703 h 1134701"/>
                  <a:gd name="connsiteX3" fmla="*/ 721259 w 1140736"/>
                  <a:gd name="connsiteY3" fmla="*/ 1134701 h 1134701"/>
                  <a:gd name="connsiteX4" fmla="*/ 1140736 w 1140736"/>
                  <a:gd name="connsiteY4" fmla="*/ 736348 h 113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736" h="1134701">
                    <a:moveTo>
                      <a:pt x="1140736" y="736348"/>
                    </a:moveTo>
                    <a:lnTo>
                      <a:pt x="980792" y="0"/>
                    </a:lnTo>
                    <a:lnTo>
                      <a:pt x="0" y="965703"/>
                    </a:lnTo>
                    <a:lnTo>
                      <a:pt x="721259" y="1134701"/>
                    </a:lnTo>
                    <a:lnTo>
                      <a:pt x="1140736" y="736348"/>
                    </a:lnTo>
                    <a:close/>
                  </a:path>
                </a:pathLst>
              </a:custGeom>
              <a:solidFill>
                <a:srgbClr val="455A6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 descr="e7d195523061f1c0deeec63e560781cfd59afb0ea006f2a87ABB68BF51EA6619813959095094C18C62A12F549504892A4AAA8C1554C6663626E05CA27F281A14E6983772AFC3FB97135759321DEA3D709AACD122C08E6ED192FFACBB1E1BECB2ED91EE5F1ED7B5B4D639FA608C47C1EEEE0A899CA8C6B4A60DCCA6D3BA80ED4161D4A4778988E171">
                <a:extLst>
                  <a:ext uri="{FF2B5EF4-FFF2-40B4-BE49-F238E27FC236}">
                    <a16:creationId xmlns:a16="http://schemas.microsoft.com/office/drawing/2014/main" id="{3741EF0E-8140-1DE1-6398-32E27311917D}"/>
                  </a:ext>
                </a:extLst>
              </p:cNvPr>
              <p:cNvSpPr txBox="1"/>
              <p:nvPr/>
            </p:nvSpPr>
            <p:spPr>
              <a:xfrm rot="2712919">
                <a:off x="1889984" y="5144372"/>
                <a:ext cx="992579" cy="338554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FFFFF"/>
                    </a:solidFill>
                    <a:latin typeface="+mn-ea"/>
                    <a:cs typeface="Kartika" panose="02020503030404060203" pitchFamily="18" charset="0"/>
                  </a:rPr>
                  <a:t>添加标题</a:t>
                </a:r>
                <a:endParaRPr lang="en-US" altLang="zh-CN" sz="1600" b="1" dirty="0">
                  <a:solidFill>
                    <a:srgbClr val="FFFFFF"/>
                  </a:solidFill>
                  <a:latin typeface="+mn-ea"/>
                  <a:cs typeface="Kartika" panose="02020503030404060203" pitchFamily="18" charset="0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B873A67-B552-EEF3-99AF-EA19AFA2C842}"/>
              </a:ext>
            </a:extLst>
          </p:cNvPr>
          <p:cNvGrpSpPr/>
          <p:nvPr/>
        </p:nvGrpSpPr>
        <p:grpSpPr>
          <a:xfrm>
            <a:off x="6616099" y="1342711"/>
            <a:ext cx="735007" cy="735007"/>
            <a:chOff x="7540323" y="2119029"/>
            <a:chExt cx="735007" cy="735007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600F20D-F7AF-D43F-81FC-C84E881FEEB2}"/>
                </a:ext>
              </a:extLst>
            </p:cNvPr>
            <p:cNvSpPr/>
            <p:nvPr/>
          </p:nvSpPr>
          <p:spPr>
            <a:xfrm>
              <a:off x="7540323" y="2119029"/>
              <a:ext cx="735007" cy="735007"/>
            </a:xfrm>
            <a:prstGeom prst="ellipse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069EC9FE-F924-0022-A72D-F04C79DE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4572" y="2249925"/>
              <a:ext cx="389449" cy="443118"/>
            </a:xfrm>
            <a:custGeom>
              <a:avLst/>
              <a:gdLst>
                <a:gd name="T0" fmla="*/ 381 w 598"/>
                <a:gd name="T1" fmla="*/ 84 h 674"/>
                <a:gd name="T2" fmla="*/ 296 w 598"/>
                <a:gd name="T3" fmla="*/ 169 h 674"/>
                <a:gd name="T4" fmla="*/ 212 w 598"/>
                <a:gd name="T5" fmla="*/ 169 h 674"/>
                <a:gd name="T6" fmla="*/ 127 w 598"/>
                <a:gd name="T7" fmla="*/ 84 h 674"/>
                <a:gd name="T8" fmla="*/ 212 w 598"/>
                <a:gd name="T9" fmla="*/ 0 h 674"/>
                <a:gd name="T10" fmla="*/ 296 w 598"/>
                <a:gd name="T11" fmla="*/ 0 h 674"/>
                <a:gd name="T12" fmla="*/ 381 w 598"/>
                <a:gd name="T13" fmla="*/ 84 h 674"/>
                <a:gd name="T14" fmla="*/ 421 w 598"/>
                <a:gd name="T15" fmla="*/ 84 h 674"/>
                <a:gd name="T16" fmla="*/ 423 w 598"/>
                <a:gd name="T17" fmla="*/ 103 h 674"/>
                <a:gd name="T18" fmla="*/ 317 w 598"/>
                <a:gd name="T19" fmla="*/ 209 h 674"/>
                <a:gd name="T20" fmla="*/ 191 w 598"/>
                <a:gd name="T21" fmla="*/ 209 h 674"/>
                <a:gd name="T22" fmla="*/ 85 w 598"/>
                <a:gd name="T23" fmla="*/ 103 h 674"/>
                <a:gd name="T24" fmla="*/ 87 w 598"/>
                <a:gd name="T25" fmla="*/ 84 h 674"/>
                <a:gd name="T26" fmla="*/ 0 w 598"/>
                <a:gd name="T27" fmla="*/ 188 h 674"/>
                <a:gd name="T28" fmla="*/ 0 w 598"/>
                <a:gd name="T29" fmla="*/ 569 h 674"/>
                <a:gd name="T30" fmla="*/ 106 w 598"/>
                <a:gd name="T31" fmla="*/ 674 h 674"/>
                <a:gd name="T32" fmla="*/ 387 w 598"/>
                <a:gd name="T33" fmla="*/ 674 h 674"/>
                <a:gd name="T34" fmla="*/ 272 w 598"/>
                <a:gd name="T35" fmla="*/ 500 h 674"/>
                <a:gd name="T36" fmla="*/ 461 w 598"/>
                <a:gd name="T37" fmla="*/ 311 h 674"/>
                <a:gd name="T38" fmla="*/ 508 w 598"/>
                <a:gd name="T39" fmla="*/ 317 h 674"/>
                <a:gd name="T40" fmla="*/ 508 w 598"/>
                <a:gd name="T41" fmla="*/ 188 h 674"/>
                <a:gd name="T42" fmla="*/ 421 w 598"/>
                <a:gd name="T43" fmla="*/ 84 h 674"/>
                <a:gd name="T44" fmla="*/ 238 w 598"/>
                <a:gd name="T45" fmla="*/ 422 h 674"/>
                <a:gd name="T46" fmla="*/ 238 w 598"/>
                <a:gd name="T47" fmla="*/ 422 h 674"/>
                <a:gd name="T48" fmla="*/ 106 w 598"/>
                <a:gd name="T49" fmla="*/ 422 h 674"/>
                <a:gd name="T50" fmla="*/ 85 w 598"/>
                <a:gd name="T51" fmla="*/ 401 h 674"/>
                <a:gd name="T52" fmla="*/ 106 w 598"/>
                <a:gd name="T53" fmla="*/ 380 h 674"/>
                <a:gd name="T54" fmla="*/ 238 w 598"/>
                <a:gd name="T55" fmla="*/ 380 h 674"/>
                <a:gd name="T56" fmla="*/ 259 w 598"/>
                <a:gd name="T57" fmla="*/ 401 h 674"/>
                <a:gd name="T58" fmla="*/ 238 w 598"/>
                <a:gd name="T59" fmla="*/ 422 h 674"/>
                <a:gd name="T60" fmla="*/ 280 w 598"/>
                <a:gd name="T61" fmla="*/ 338 h 674"/>
                <a:gd name="T62" fmla="*/ 280 w 598"/>
                <a:gd name="T63" fmla="*/ 338 h 674"/>
                <a:gd name="T64" fmla="*/ 106 w 598"/>
                <a:gd name="T65" fmla="*/ 338 h 674"/>
                <a:gd name="T66" fmla="*/ 85 w 598"/>
                <a:gd name="T67" fmla="*/ 317 h 674"/>
                <a:gd name="T68" fmla="*/ 106 w 598"/>
                <a:gd name="T69" fmla="*/ 296 h 674"/>
                <a:gd name="T70" fmla="*/ 280 w 598"/>
                <a:gd name="T71" fmla="*/ 296 h 674"/>
                <a:gd name="T72" fmla="*/ 302 w 598"/>
                <a:gd name="T73" fmla="*/ 317 h 674"/>
                <a:gd name="T74" fmla="*/ 280 w 598"/>
                <a:gd name="T75" fmla="*/ 338 h 674"/>
                <a:gd name="T76" fmla="*/ 496 w 598"/>
                <a:gd name="T77" fmla="*/ 369 h 674"/>
                <a:gd name="T78" fmla="*/ 463 w 598"/>
                <a:gd name="T79" fmla="*/ 365 h 674"/>
                <a:gd name="T80" fmla="*/ 328 w 598"/>
                <a:gd name="T81" fmla="*/ 500 h 674"/>
                <a:gd name="T82" fmla="*/ 434 w 598"/>
                <a:gd name="T83" fmla="*/ 632 h 674"/>
                <a:gd name="T84" fmla="*/ 463 w 598"/>
                <a:gd name="T85" fmla="*/ 635 h 674"/>
                <a:gd name="T86" fmla="*/ 598 w 598"/>
                <a:gd name="T87" fmla="*/ 500 h 674"/>
                <a:gd name="T88" fmla="*/ 496 w 598"/>
                <a:gd name="T89" fmla="*/ 369 h 674"/>
                <a:gd name="T90" fmla="*/ 539 w 598"/>
                <a:gd name="T91" fmla="*/ 481 h 674"/>
                <a:gd name="T92" fmla="*/ 539 w 598"/>
                <a:gd name="T93" fmla="*/ 481 h 674"/>
                <a:gd name="T94" fmla="*/ 496 w 598"/>
                <a:gd name="T95" fmla="*/ 523 h 674"/>
                <a:gd name="T96" fmla="*/ 463 w 598"/>
                <a:gd name="T97" fmla="*/ 557 h 674"/>
                <a:gd name="T98" fmla="*/ 425 w 598"/>
                <a:gd name="T99" fmla="*/ 557 h 674"/>
                <a:gd name="T100" fmla="*/ 386 w 598"/>
                <a:gd name="T101" fmla="*/ 519 h 674"/>
                <a:gd name="T102" fmla="*/ 386 w 598"/>
                <a:gd name="T103" fmla="*/ 481 h 674"/>
                <a:gd name="T104" fmla="*/ 425 w 598"/>
                <a:gd name="T105" fmla="*/ 481 h 674"/>
                <a:gd name="T106" fmla="*/ 444 w 598"/>
                <a:gd name="T107" fmla="*/ 500 h 674"/>
                <a:gd name="T108" fmla="*/ 496 w 598"/>
                <a:gd name="T109" fmla="*/ 447 h 674"/>
                <a:gd name="T110" fmla="*/ 501 w 598"/>
                <a:gd name="T111" fmla="*/ 443 h 674"/>
                <a:gd name="T112" fmla="*/ 539 w 598"/>
                <a:gd name="T113" fmla="*/ 443 h 674"/>
                <a:gd name="T114" fmla="*/ 539 w 598"/>
                <a:gd name="T115" fmla="*/ 481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8" h="674">
                  <a:moveTo>
                    <a:pt x="381" y="84"/>
                  </a:moveTo>
                  <a:cubicBezTo>
                    <a:pt x="381" y="131"/>
                    <a:pt x="343" y="169"/>
                    <a:pt x="296" y="169"/>
                  </a:cubicBezTo>
                  <a:lnTo>
                    <a:pt x="212" y="169"/>
                  </a:lnTo>
                  <a:cubicBezTo>
                    <a:pt x="165" y="169"/>
                    <a:pt x="127" y="131"/>
                    <a:pt x="127" y="84"/>
                  </a:cubicBezTo>
                  <a:cubicBezTo>
                    <a:pt x="127" y="37"/>
                    <a:pt x="165" y="0"/>
                    <a:pt x="212" y="0"/>
                  </a:cubicBezTo>
                  <a:lnTo>
                    <a:pt x="296" y="0"/>
                  </a:lnTo>
                  <a:cubicBezTo>
                    <a:pt x="343" y="0"/>
                    <a:pt x="381" y="37"/>
                    <a:pt x="381" y="84"/>
                  </a:cubicBezTo>
                  <a:close/>
                  <a:moveTo>
                    <a:pt x="421" y="84"/>
                  </a:moveTo>
                  <a:cubicBezTo>
                    <a:pt x="422" y="90"/>
                    <a:pt x="423" y="97"/>
                    <a:pt x="423" y="103"/>
                  </a:cubicBezTo>
                  <a:cubicBezTo>
                    <a:pt x="423" y="162"/>
                    <a:pt x="376" y="209"/>
                    <a:pt x="317" y="209"/>
                  </a:cubicBezTo>
                  <a:lnTo>
                    <a:pt x="191" y="209"/>
                  </a:lnTo>
                  <a:cubicBezTo>
                    <a:pt x="132" y="209"/>
                    <a:pt x="85" y="162"/>
                    <a:pt x="85" y="103"/>
                  </a:cubicBezTo>
                  <a:cubicBezTo>
                    <a:pt x="85" y="97"/>
                    <a:pt x="85" y="90"/>
                    <a:pt x="87" y="84"/>
                  </a:cubicBezTo>
                  <a:cubicBezTo>
                    <a:pt x="37" y="93"/>
                    <a:pt x="0" y="136"/>
                    <a:pt x="0" y="188"/>
                  </a:cubicBezTo>
                  <a:lnTo>
                    <a:pt x="0" y="569"/>
                  </a:lnTo>
                  <a:cubicBezTo>
                    <a:pt x="0" y="627"/>
                    <a:pt x="47" y="674"/>
                    <a:pt x="106" y="674"/>
                  </a:cubicBezTo>
                  <a:lnTo>
                    <a:pt x="387" y="674"/>
                  </a:lnTo>
                  <a:cubicBezTo>
                    <a:pt x="320" y="646"/>
                    <a:pt x="272" y="579"/>
                    <a:pt x="272" y="500"/>
                  </a:cubicBezTo>
                  <a:cubicBezTo>
                    <a:pt x="272" y="396"/>
                    <a:pt x="357" y="311"/>
                    <a:pt x="461" y="311"/>
                  </a:cubicBezTo>
                  <a:cubicBezTo>
                    <a:pt x="477" y="311"/>
                    <a:pt x="493" y="313"/>
                    <a:pt x="508" y="317"/>
                  </a:cubicBezTo>
                  <a:lnTo>
                    <a:pt x="508" y="188"/>
                  </a:lnTo>
                  <a:cubicBezTo>
                    <a:pt x="508" y="136"/>
                    <a:pt x="470" y="93"/>
                    <a:pt x="421" y="84"/>
                  </a:cubicBezTo>
                  <a:close/>
                  <a:moveTo>
                    <a:pt x="238" y="422"/>
                  </a:moveTo>
                  <a:lnTo>
                    <a:pt x="238" y="422"/>
                  </a:lnTo>
                  <a:lnTo>
                    <a:pt x="106" y="422"/>
                  </a:lnTo>
                  <a:cubicBezTo>
                    <a:pt x="94" y="422"/>
                    <a:pt x="85" y="413"/>
                    <a:pt x="85" y="401"/>
                  </a:cubicBezTo>
                  <a:cubicBezTo>
                    <a:pt x="85" y="390"/>
                    <a:pt x="94" y="380"/>
                    <a:pt x="106" y="380"/>
                  </a:cubicBezTo>
                  <a:lnTo>
                    <a:pt x="238" y="380"/>
                  </a:lnTo>
                  <a:cubicBezTo>
                    <a:pt x="250" y="380"/>
                    <a:pt x="259" y="390"/>
                    <a:pt x="259" y="401"/>
                  </a:cubicBezTo>
                  <a:cubicBezTo>
                    <a:pt x="259" y="413"/>
                    <a:pt x="250" y="422"/>
                    <a:pt x="238" y="422"/>
                  </a:cubicBezTo>
                  <a:close/>
                  <a:moveTo>
                    <a:pt x="280" y="338"/>
                  </a:moveTo>
                  <a:lnTo>
                    <a:pt x="280" y="338"/>
                  </a:lnTo>
                  <a:lnTo>
                    <a:pt x="106" y="338"/>
                  </a:lnTo>
                  <a:cubicBezTo>
                    <a:pt x="94" y="338"/>
                    <a:pt x="85" y="328"/>
                    <a:pt x="85" y="317"/>
                  </a:cubicBezTo>
                  <a:cubicBezTo>
                    <a:pt x="85" y="305"/>
                    <a:pt x="94" y="296"/>
                    <a:pt x="106" y="296"/>
                  </a:cubicBezTo>
                  <a:lnTo>
                    <a:pt x="280" y="296"/>
                  </a:lnTo>
                  <a:cubicBezTo>
                    <a:pt x="292" y="296"/>
                    <a:pt x="302" y="305"/>
                    <a:pt x="302" y="317"/>
                  </a:cubicBezTo>
                  <a:cubicBezTo>
                    <a:pt x="302" y="328"/>
                    <a:pt x="292" y="338"/>
                    <a:pt x="280" y="338"/>
                  </a:cubicBezTo>
                  <a:close/>
                  <a:moveTo>
                    <a:pt x="496" y="369"/>
                  </a:moveTo>
                  <a:cubicBezTo>
                    <a:pt x="486" y="367"/>
                    <a:pt x="474" y="365"/>
                    <a:pt x="463" y="365"/>
                  </a:cubicBezTo>
                  <a:cubicBezTo>
                    <a:pt x="388" y="365"/>
                    <a:pt x="328" y="425"/>
                    <a:pt x="328" y="500"/>
                  </a:cubicBezTo>
                  <a:cubicBezTo>
                    <a:pt x="328" y="565"/>
                    <a:pt x="374" y="619"/>
                    <a:pt x="434" y="632"/>
                  </a:cubicBezTo>
                  <a:cubicBezTo>
                    <a:pt x="443" y="634"/>
                    <a:pt x="453" y="635"/>
                    <a:pt x="463" y="635"/>
                  </a:cubicBezTo>
                  <a:cubicBezTo>
                    <a:pt x="537" y="635"/>
                    <a:pt x="598" y="574"/>
                    <a:pt x="598" y="500"/>
                  </a:cubicBezTo>
                  <a:cubicBezTo>
                    <a:pt x="598" y="437"/>
                    <a:pt x="555" y="384"/>
                    <a:pt x="496" y="369"/>
                  </a:cubicBezTo>
                  <a:close/>
                  <a:moveTo>
                    <a:pt x="539" y="481"/>
                  </a:moveTo>
                  <a:lnTo>
                    <a:pt x="539" y="481"/>
                  </a:lnTo>
                  <a:lnTo>
                    <a:pt x="496" y="523"/>
                  </a:lnTo>
                  <a:lnTo>
                    <a:pt x="463" y="557"/>
                  </a:lnTo>
                  <a:cubicBezTo>
                    <a:pt x="452" y="568"/>
                    <a:pt x="435" y="568"/>
                    <a:pt x="425" y="557"/>
                  </a:cubicBezTo>
                  <a:lnTo>
                    <a:pt x="386" y="519"/>
                  </a:lnTo>
                  <a:cubicBezTo>
                    <a:pt x="376" y="508"/>
                    <a:pt x="376" y="491"/>
                    <a:pt x="386" y="481"/>
                  </a:cubicBezTo>
                  <a:cubicBezTo>
                    <a:pt x="397" y="470"/>
                    <a:pt x="414" y="470"/>
                    <a:pt x="425" y="481"/>
                  </a:cubicBezTo>
                  <a:lnTo>
                    <a:pt x="444" y="500"/>
                  </a:lnTo>
                  <a:lnTo>
                    <a:pt x="496" y="447"/>
                  </a:lnTo>
                  <a:lnTo>
                    <a:pt x="501" y="443"/>
                  </a:lnTo>
                  <a:cubicBezTo>
                    <a:pt x="511" y="432"/>
                    <a:pt x="528" y="432"/>
                    <a:pt x="539" y="443"/>
                  </a:cubicBezTo>
                  <a:cubicBezTo>
                    <a:pt x="549" y="453"/>
                    <a:pt x="549" y="470"/>
                    <a:pt x="539" y="4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69C4631-4C8F-221F-EDEF-6ED0FAD865CC}"/>
              </a:ext>
            </a:extLst>
          </p:cNvPr>
          <p:cNvGrpSpPr/>
          <p:nvPr/>
        </p:nvGrpSpPr>
        <p:grpSpPr>
          <a:xfrm>
            <a:off x="6613704" y="2472351"/>
            <a:ext cx="735007" cy="735007"/>
            <a:chOff x="7537928" y="3248669"/>
            <a:chExt cx="735007" cy="73500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1ABB7F2-50EE-FB5C-A5EC-D68A5B6C7918}"/>
                </a:ext>
              </a:extLst>
            </p:cNvPr>
            <p:cNvSpPr/>
            <p:nvPr/>
          </p:nvSpPr>
          <p:spPr>
            <a:xfrm>
              <a:off x="7537928" y="3248669"/>
              <a:ext cx="735007" cy="73500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Freeform 12" descr="D:\51PPT模板网\51pptmoban.com\图片.jpg">
              <a:extLst>
                <a:ext uri="{FF2B5EF4-FFF2-40B4-BE49-F238E27FC236}">
                  <a16:creationId xmlns:a16="http://schemas.microsoft.com/office/drawing/2014/main" id="{C401394E-3A29-1166-DBED-4221AFCF0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6839" y="3434228"/>
              <a:ext cx="464892" cy="346512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40" name="椭圆 39">
            <a:extLst>
              <a:ext uri="{FF2B5EF4-FFF2-40B4-BE49-F238E27FC236}">
                <a16:creationId xmlns:a16="http://schemas.microsoft.com/office/drawing/2014/main" id="{A196D537-486B-8E69-90AF-02DE3340CC65}"/>
              </a:ext>
            </a:extLst>
          </p:cNvPr>
          <p:cNvSpPr/>
          <p:nvPr/>
        </p:nvSpPr>
        <p:spPr>
          <a:xfrm>
            <a:off x="6613703" y="4731631"/>
            <a:ext cx="735007" cy="735007"/>
          </a:xfrm>
          <a:prstGeom prst="ellipse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5ED3EC6-A318-A267-1E4A-D540E3B99D8F}"/>
              </a:ext>
            </a:extLst>
          </p:cNvPr>
          <p:cNvGrpSpPr/>
          <p:nvPr/>
        </p:nvGrpSpPr>
        <p:grpSpPr>
          <a:xfrm>
            <a:off x="6613704" y="3601991"/>
            <a:ext cx="735007" cy="735007"/>
            <a:chOff x="7537928" y="4378309"/>
            <a:chExt cx="735007" cy="735007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0371A90-506A-9596-6D5F-67FD3D9CF4F3}"/>
                </a:ext>
              </a:extLst>
            </p:cNvPr>
            <p:cNvSpPr/>
            <p:nvPr/>
          </p:nvSpPr>
          <p:spPr>
            <a:xfrm>
              <a:off x="7537928" y="4378309"/>
              <a:ext cx="735007" cy="735007"/>
            </a:xfrm>
            <a:prstGeom prst="ellipse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967A7C76-2579-C012-D443-56B555014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554" y="4561026"/>
              <a:ext cx="402227" cy="39742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8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8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8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8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0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1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0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45" name="Freeform 158" descr="D:\51PPT模板网\51pptmoban.com\图片.jpg">
            <a:extLst>
              <a:ext uri="{FF2B5EF4-FFF2-40B4-BE49-F238E27FC236}">
                <a16:creationId xmlns:a16="http://schemas.microsoft.com/office/drawing/2014/main" id="{542A513B-DC44-3031-7E71-F785B441BA18}"/>
              </a:ext>
            </a:extLst>
          </p:cNvPr>
          <p:cNvSpPr>
            <a:spLocks noEditPoints="1"/>
          </p:cNvSpPr>
          <p:nvPr/>
        </p:nvSpPr>
        <p:spPr bwMode="auto">
          <a:xfrm>
            <a:off x="6831316" y="4993727"/>
            <a:ext cx="327489" cy="247492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9267828-B148-6112-23DF-DFC13BB10B0E}"/>
              </a:ext>
            </a:extLst>
          </p:cNvPr>
          <p:cNvGrpSpPr/>
          <p:nvPr/>
        </p:nvGrpSpPr>
        <p:grpSpPr>
          <a:xfrm>
            <a:off x="7545355" y="1342711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CE1B6FF-125B-CA5E-587C-5316766E02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8BAD62D-BA50-E141-935A-C91131DDC0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9ECEC12-5D70-DA24-7D01-A06E64EE9F2B}"/>
              </a:ext>
            </a:extLst>
          </p:cNvPr>
          <p:cNvGrpSpPr/>
          <p:nvPr/>
        </p:nvGrpSpPr>
        <p:grpSpPr>
          <a:xfrm>
            <a:off x="7545355" y="2460483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551C358-F032-4B82-70FA-5C1126CC76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E2A3F9B-E0B2-66F5-3531-248F3EA48E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6CDE9F6-97C2-E53F-0F78-F175F80F2A12}"/>
              </a:ext>
            </a:extLst>
          </p:cNvPr>
          <p:cNvGrpSpPr/>
          <p:nvPr/>
        </p:nvGrpSpPr>
        <p:grpSpPr>
          <a:xfrm>
            <a:off x="7545355" y="3562967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3EB4C5D-11CF-2100-913B-89B9E40E8D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62BFCB1-3FB5-5927-9BBD-4D40B8DB51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55CB5EF-8E51-A3F7-3F6B-1E5B03C45D70}"/>
              </a:ext>
            </a:extLst>
          </p:cNvPr>
          <p:cNvGrpSpPr/>
          <p:nvPr/>
        </p:nvGrpSpPr>
        <p:grpSpPr>
          <a:xfrm>
            <a:off x="7545355" y="4703030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11977B4-613C-BD37-4785-AD6DB81E89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65EF880-95B7-E6E5-5C1F-5C3B9B1BAB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73185C8-D334-4F82-512E-DDD56E344D34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2EA9184-6CA5-BED1-6956-A50877ED44BA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90EAD92-86F4-8CF9-B033-079119F56A18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B09B285-B8E7-7D6E-978A-0D46CE13E0C5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D696FE0-0ACF-EBE6-B010-2B3A714F6308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EC5A937-235C-B818-CB09-A521BFAE67B2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AB1B669-34D6-4F40-2875-76333D1B432C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33B7CF3-5497-F6DA-18A9-0A2CBBFA232A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69A1D69-7645-DA5D-D703-87D4A7B95B8A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5D6F382-D9B2-244D-7902-3F88EB88B82A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4F701B5-A4F7-DE9A-59B3-CD16A5F191DB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715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>
            <a:extLst>
              <a:ext uri="{FF2B5EF4-FFF2-40B4-BE49-F238E27FC236}">
                <a16:creationId xmlns:a16="http://schemas.microsoft.com/office/drawing/2014/main" id="{9EBC6BDA-965F-6B19-A786-FF58EF42804A}"/>
              </a:ext>
            </a:extLst>
          </p:cNvPr>
          <p:cNvSpPr/>
          <p:nvPr/>
        </p:nvSpPr>
        <p:spPr>
          <a:xfrm rot="18911031">
            <a:off x="908238" y="2199980"/>
            <a:ext cx="1860019" cy="1860019"/>
          </a:xfrm>
          <a:prstGeom prst="teardrop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F27CA5DE-FF96-F6AC-EF4F-3987DE23DDAE}"/>
              </a:ext>
            </a:extLst>
          </p:cNvPr>
          <p:cNvSpPr/>
          <p:nvPr/>
        </p:nvSpPr>
        <p:spPr>
          <a:xfrm rot="18911031">
            <a:off x="3746952" y="2199979"/>
            <a:ext cx="1860019" cy="1860019"/>
          </a:xfrm>
          <a:prstGeom prst="teardrop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泪滴形 9">
            <a:extLst>
              <a:ext uri="{FF2B5EF4-FFF2-40B4-BE49-F238E27FC236}">
                <a16:creationId xmlns:a16="http://schemas.microsoft.com/office/drawing/2014/main" id="{2203F0BA-B42F-9E21-6281-8DF14202581D}"/>
              </a:ext>
            </a:extLst>
          </p:cNvPr>
          <p:cNvSpPr/>
          <p:nvPr/>
        </p:nvSpPr>
        <p:spPr>
          <a:xfrm rot="18911031">
            <a:off x="6585665" y="2199978"/>
            <a:ext cx="1860019" cy="1860019"/>
          </a:xfrm>
          <a:prstGeom prst="teardrop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13" name="泪滴形 12">
            <a:extLst>
              <a:ext uri="{FF2B5EF4-FFF2-40B4-BE49-F238E27FC236}">
                <a16:creationId xmlns:a16="http://schemas.microsoft.com/office/drawing/2014/main" id="{AF7D4917-F353-4B47-75BF-EFC57F902DD6}"/>
              </a:ext>
            </a:extLst>
          </p:cNvPr>
          <p:cNvSpPr/>
          <p:nvPr/>
        </p:nvSpPr>
        <p:spPr>
          <a:xfrm rot="18911031">
            <a:off x="9424376" y="2199978"/>
            <a:ext cx="1860019" cy="1860019"/>
          </a:xfrm>
          <a:prstGeom prst="teardrop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泪滴形 15">
            <a:extLst>
              <a:ext uri="{FF2B5EF4-FFF2-40B4-BE49-F238E27FC236}">
                <a16:creationId xmlns:a16="http://schemas.microsoft.com/office/drawing/2014/main" id="{D2732C4A-F556-A700-72D6-EB167399E015}"/>
              </a:ext>
            </a:extLst>
          </p:cNvPr>
          <p:cNvSpPr/>
          <p:nvPr/>
        </p:nvSpPr>
        <p:spPr>
          <a:xfrm rot="18911031">
            <a:off x="1904967" y="1822649"/>
            <a:ext cx="884820" cy="884820"/>
          </a:xfrm>
          <a:prstGeom prst="teardrop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48">
            <a:extLst>
              <a:ext uri="{FF2B5EF4-FFF2-40B4-BE49-F238E27FC236}">
                <a16:creationId xmlns:a16="http://schemas.microsoft.com/office/drawing/2014/main" id="{6397164C-5F06-9508-D951-80384907FFE8}"/>
              </a:ext>
            </a:extLst>
          </p:cNvPr>
          <p:cNvSpPr>
            <a:spLocks noEditPoints="1"/>
          </p:cNvSpPr>
          <p:nvPr/>
        </p:nvSpPr>
        <p:spPr bwMode="auto">
          <a:xfrm>
            <a:off x="2106714" y="1952569"/>
            <a:ext cx="470690" cy="450544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4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6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50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1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1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1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6"/>
                  <a:pt x="421" y="229"/>
                  <a:pt x="420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6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6"/>
                  <a:pt x="411" y="249"/>
                </a:cubicBezTo>
                <a:cubicBezTo>
                  <a:pt x="411" y="249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4"/>
                  <a:pt x="412" y="295"/>
                </a:cubicBezTo>
                <a:cubicBezTo>
                  <a:pt x="414" y="298"/>
                  <a:pt x="415" y="301"/>
                  <a:pt x="417" y="304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1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6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0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50" y="232"/>
                  <a:pt x="250" y="270"/>
                </a:cubicBezTo>
                <a:cubicBezTo>
                  <a:pt x="250" y="278"/>
                  <a:pt x="249" y="285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2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7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2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0"/>
                  <a:pt x="353" y="391"/>
                  <a:pt x="353" y="391"/>
                </a:cubicBezTo>
                <a:cubicBezTo>
                  <a:pt x="337" y="409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1" y="340"/>
                </a:moveTo>
                <a:lnTo>
                  <a:pt x="151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4"/>
                </a:cubicBezTo>
                <a:cubicBezTo>
                  <a:pt x="213" y="301"/>
                  <a:pt x="214" y="298"/>
                  <a:pt x="216" y="295"/>
                </a:cubicBezTo>
                <a:cubicBezTo>
                  <a:pt x="216" y="294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2"/>
                  <a:pt x="219" y="282"/>
                  <a:pt x="219" y="281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2"/>
                  <a:pt x="217" y="250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6" y="246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6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6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0"/>
                  <a:pt x="186" y="210"/>
                </a:cubicBezTo>
                <a:cubicBezTo>
                  <a:pt x="184" y="209"/>
                  <a:pt x="181" y="207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1" y="200"/>
                </a:cubicBezTo>
                <a:cubicBezTo>
                  <a:pt x="112" y="200"/>
                  <a:pt x="81" y="231"/>
                  <a:pt x="81" y="270"/>
                </a:cubicBezTo>
                <a:cubicBezTo>
                  <a:pt x="81" y="309"/>
                  <a:pt x="112" y="340"/>
                  <a:pt x="151" y="340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04BB7A3-9D89-B66E-DFA2-42697B6BAFAA}"/>
              </a:ext>
            </a:extLst>
          </p:cNvPr>
          <p:cNvGrpSpPr/>
          <p:nvPr/>
        </p:nvGrpSpPr>
        <p:grpSpPr>
          <a:xfrm>
            <a:off x="4743681" y="1822648"/>
            <a:ext cx="884820" cy="884820"/>
            <a:chOff x="4743681" y="2165548"/>
            <a:chExt cx="884820" cy="884820"/>
          </a:xfrm>
        </p:grpSpPr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34438046-7508-729A-73E3-96F3B1E1B846}"/>
                </a:ext>
              </a:extLst>
            </p:cNvPr>
            <p:cNvSpPr/>
            <p:nvPr/>
          </p:nvSpPr>
          <p:spPr>
            <a:xfrm rot="18911031">
              <a:off x="4743681" y="2165548"/>
              <a:ext cx="884820" cy="884820"/>
            </a:xfrm>
            <a:prstGeom prst="teardrop">
              <a:avLst/>
            </a:prstGeom>
            <a:solidFill>
              <a:srgbClr val="BA6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>
                <a:solidFill>
                  <a:schemeClr val="bg2"/>
                </a:solidFill>
              </a:endParaRPr>
            </a:p>
          </p:txBody>
        </p:sp>
        <p:sp>
          <p:nvSpPr>
            <p:cNvPr id="20" name="Freeform 26" descr="D:\51PPT模板网\51pptmoban.com\图片.jpg">
              <a:extLst>
                <a:ext uri="{FF2B5EF4-FFF2-40B4-BE49-F238E27FC236}">
                  <a16:creationId xmlns:a16="http://schemas.microsoft.com/office/drawing/2014/main" id="{2EB99A82-79DC-488C-0FBE-239E4A7FA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8464" y="2387879"/>
              <a:ext cx="394698" cy="414683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23" name="泪滴形 22">
            <a:extLst>
              <a:ext uri="{FF2B5EF4-FFF2-40B4-BE49-F238E27FC236}">
                <a16:creationId xmlns:a16="http://schemas.microsoft.com/office/drawing/2014/main" id="{D88258EF-6590-5B16-1986-54E4534C926A}"/>
              </a:ext>
            </a:extLst>
          </p:cNvPr>
          <p:cNvSpPr/>
          <p:nvPr/>
        </p:nvSpPr>
        <p:spPr>
          <a:xfrm rot="18911031">
            <a:off x="7582394" y="1822647"/>
            <a:ext cx="884820" cy="884820"/>
          </a:xfrm>
          <a:prstGeom prst="teardrop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Freeform 31" descr="D:\51PPT模板网\51pptmoban.com\图片.jpg">
            <a:extLst>
              <a:ext uri="{FF2B5EF4-FFF2-40B4-BE49-F238E27FC236}">
                <a16:creationId xmlns:a16="http://schemas.microsoft.com/office/drawing/2014/main" id="{A17B9AF8-4DF9-5A77-5AF9-4D9843A82399}"/>
              </a:ext>
            </a:extLst>
          </p:cNvPr>
          <p:cNvSpPr>
            <a:spLocks noEditPoints="1"/>
          </p:cNvSpPr>
          <p:nvPr/>
        </p:nvSpPr>
        <p:spPr bwMode="auto">
          <a:xfrm>
            <a:off x="7882831" y="2037037"/>
            <a:ext cx="362633" cy="456039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8" name="泪滴形 27">
            <a:extLst>
              <a:ext uri="{FF2B5EF4-FFF2-40B4-BE49-F238E27FC236}">
                <a16:creationId xmlns:a16="http://schemas.microsoft.com/office/drawing/2014/main" id="{FF3754CC-85B5-BB1B-3815-B6EDA6282F1D}"/>
              </a:ext>
            </a:extLst>
          </p:cNvPr>
          <p:cNvSpPr/>
          <p:nvPr/>
        </p:nvSpPr>
        <p:spPr>
          <a:xfrm rot="18911031">
            <a:off x="10421105" y="1822647"/>
            <a:ext cx="884820" cy="884820"/>
          </a:xfrm>
          <a:prstGeom prst="teardrop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sp>
        <p:nvSpPr>
          <p:cNvPr id="30" name="Freeform 158">
            <a:extLst>
              <a:ext uri="{FF2B5EF4-FFF2-40B4-BE49-F238E27FC236}">
                <a16:creationId xmlns:a16="http://schemas.microsoft.com/office/drawing/2014/main" id="{C7535D84-DC1A-3873-EA4D-53B56D1DD6AA}"/>
              </a:ext>
            </a:extLst>
          </p:cNvPr>
          <p:cNvSpPr>
            <a:spLocks noEditPoints="1"/>
          </p:cNvSpPr>
          <p:nvPr/>
        </p:nvSpPr>
        <p:spPr bwMode="auto">
          <a:xfrm>
            <a:off x="10647382" y="2061047"/>
            <a:ext cx="452632" cy="342066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>
              <a:solidFill>
                <a:schemeClr val="bg2"/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8FDE4FC-2352-E3B1-7CEF-92104AC0DA44}"/>
              </a:ext>
            </a:extLst>
          </p:cNvPr>
          <p:cNvGrpSpPr/>
          <p:nvPr/>
        </p:nvGrpSpPr>
        <p:grpSpPr>
          <a:xfrm>
            <a:off x="1023625" y="3129987"/>
            <a:ext cx="1629244" cy="2146794"/>
            <a:chOff x="952189" y="1852049"/>
            <a:chExt cx="1629244" cy="214679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039CB3-0923-A22C-6C0E-58665925EACF}"/>
                </a:ext>
              </a:extLst>
            </p:cNvPr>
            <p:cNvSpPr txBox="1"/>
            <p:nvPr/>
          </p:nvSpPr>
          <p:spPr>
            <a:xfrm>
              <a:off x="952189" y="3004725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3570406-FA02-9570-DC03-D7104F1CF9C6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6C284F0-109D-8093-BB6A-A139B5113AD5}"/>
              </a:ext>
            </a:extLst>
          </p:cNvPr>
          <p:cNvGrpSpPr/>
          <p:nvPr/>
        </p:nvGrpSpPr>
        <p:grpSpPr>
          <a:xfrm>
            <a:off x="3862339" y="3129987"/>
            <a:ext cx="1629244" cy="2146794"/>
            <a:chOff x="952189" y="1852049"/>
            <a:chExt cx="1629244" cy="214679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9584A5C-B0D8-2C65-0A91-509345E05C73}"/>
                </a:ext>
              </a:extLst>
            </p:cNvPr>
            <p:cNvSpPr txBox="1"/>
            <p:nvPr/>
          </p:nvSpPr>
          <p:spPr>
            <a:xfrm>
              <a:off x="952189" y="3004725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A709FB-8386-B045-ADF9-B5116252D018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4344F2F-BA1E-A3AD-7DC5-F92636121A2C}"/>
              </a:ext>
            </a:extLst>
          </p:cNvPr>
          <p:cNvGrpSpPr/>
          <p:nvPr/>
        </p:nvGrpSpPr>
        <p:grpSpPr>
          <a:xfrm>
            <a:off x="6701053" y="3129987"/>
            <a:ext cx="1629244" cy="2146794"/>
            <a:chOff x="952189" y="1852049"/>
            <a:chExt cx="1629244" cy="214679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EDA2383-935D-C946-5255-9C05AA54D320}"/>
                </a:ext>
              </a:extLst>
            </p:cNvPr>
            <p:cNvSpPr txBox="1"/>
            <p:nvPr/>
          </p:nvSpPr>
          <p:spPr>
            <a:xfrm>
              <a:off x="952189" y="3004725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F9508F4-0B38-94FC-A745-EEBA62EAD424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41762C0-043D-1AFF-1460-0F7BB9360754}"/>
              </a:ext>
            </a:extLst>
          </p:cNvPr>
          <p:cNvGrpSpPr/>
          <p:nvPr/>
        </p:nvGrpSpPr>
        <p:grpSpPr>
          <a:xfrm>
            <a:off x="9539767" y="3129987"/>
            <a:ext cx="1629244" cy="2146794"/>
            <a:chOff x="952189" y="1852049"/>
            <a:chExt cx="1629244" cy="214679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BB925AF-0A87-9B47-4644-1B6C8C1F19FC}"/>
                </a:ext>
              </a:extLst>
            </p:cNvPr>
            <p:cNvSpPr txBox="1"/>
            <p:nvPr/>
          </p:nvSpPr>
          <p:spPr>
            <a:xfrm>
              <a:off x="952189" y="3004725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30F0E8F-A06C-4C6B-C0F8-824E2EF9ADD2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DC9F0FF-A763-259D-68D8-4309A28D5E3A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4BFDD72-DECE-51D6-84F3-46C975D072B5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D0F1CE3-7D79-A9AB-AAD8-F8E2D1229B91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D6B3ABB-5A61-79D4-74B4-7B2C8565A941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0D7C065-27CA-E3CD-EA37-82BEA549B278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5C8AB86-6A39-1390-4B95-821A47C6E3A1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9DD2075-4049-6BDB-4602-CDF54B27C84B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2F05C8F-3D37-5E7E-DFEA-A283BE3061F5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7331E08-B3F4-375E-AB5C-EFD6881C27FC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26550F8-9D0F-5A39-D490-B5C1652A9C96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92BE4D6-81C8-2580-A63C-A122BFD1882D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36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5564C4F1-47BC-FAC6-CA09-444A46D8C953}"/>
              </a:ext>
            </a:extLst>
          </p:cNvPr>
          <p:cNvSpPr/>
          <p:nvPr/>
        </p:nvSpPr>
        <p:spPr>
          <a:xfrm>
            <a:off x="839788" y="1181100"/>
            <a:ext cx="10512425" cy="2414332"/>
          </a:xfrm>
          <a:prstGeom prst="roundRect">
            <a:avLst>
              <a:gd name="adj" fmla="val 0"/>
            </a:avLst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6" name="图形 1">
            <a:extLst>
              <a:ext uri="{FF2B5EF4-FFF2-40B4-BE49-F238E27FC236}">
                <a16:creationId xmlns:a16="http://schemas.microsoft.com/office/drawing/2014/main" id="{F47A8FAB-3B47-A22D-64FC-F87A496AE059}"/>
              </a:ext>
            </a:extLst>
          </p:cNvPr>
          <p:cNvGrpSpPr/>
          <p:nvPr/>
        </p:nvGrpSpPr>
        <p:grpSpPr>
          <a:xfrm>
            <a:off x="1209581" y="2132687"/>
            <a:ext cx="4962861" cy="497946"/>
            <a:chOff x="2765407" y="1646504"/>
            <a:chExt cx="3716310" cy="372874"/>
          </a:xfrm>
        </p:grpSpPr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B0E71C6-05FC-509A-599B-3FB1F0CC3F18}"/>
                </a:ext>
              </a:extLst>
            </p:cNvPr>
            <p:cNvSpPr/>
            <p:nvPr/>
          </p:nvSpPr>
          <p:spPr>
            <a:xfrm>
              <a:off x="2765407" y="1646504"/>
              <a:ext cx="842045" cy="249660"/>
            </a:xfrm>
            <a:custGeom>
              <a:avLst/>
              <a:gdLst>
                <a:gd name="connsiteX0" fmla="*/ 13572 w 842045"/>
                <a:gd name="connsiteY0" fmla="*/ 179846 h 249660"/>
                <a:gd name="connsiteX1" fmla="*/ 46338 w 842045"/>
                <a:gd name="connsiteY1" fmla="*/ 173750 h 249660"/>
                <a:gd name="connsiteX2" fmla="*/ 62245 w 842045"/>
                <a:gd name="connsiteY2" fmla="*/ 168511 h 249660"/>
                <a:gd name="connsiteX3" fmla="*/ 155971 w 842045"/>
                <a:gd name="connsiteY3" fmla="*/ 140889 h 249660"/>
                <a:gd name="connsiteX4" fmla="*/ 226646 w 842045"/>
                <a:gd name="connsiteY4" fmla="*/ 100979 h 249660"/>
                <a:gd name="connsiteX5" fmla="*/ 305227 w 842045"/>
                <a:gd name="connsiteY5" fmla="*/ 24779 h 249660"/>
                <a:gd name="connsiteX6" fmla="*/ 393715 w 842045"/>
                <a:gd name="connsiteY6" fmla="*/ 43829 h 249660"/>
                <a:gd name="connsiteX7" fmla="*/ 549544 w 842045"/>
                <a:gd name="connsiteY7" fmla="*/ 11349 h 249660"/>
                <a:gd name="connsiteX8" fmla="*/ 610694 w 842045"/>
                <a:gd name="connsiteY8" fmla="*/ 62689 h 249660"/>
                <a:gd name="connsiteX9" fmla="*/ 620314 w 842045"/>
                <a:gd name="connsiteY9" fmla="*/ 111647 h 249660"/>
                <a:gd name="connsiteX10" fmla="*/ 699753 w 842045"/>
                <a:gd name="connsiteY10" fmla="*/ 100598 h 249660"/>
                <a:gd name="connsiteX11" fmla="*/ 729376 w 842045"/>
                <a:gd name="connsiteY11" fmla="*/ 150890 h 249660"/>
                <a:gd name="connsiteX12" fmla="*/ 777001 w 842045"/>
                <a:gd name="connsiteY12" fmla="*/ 150033 h 249660"/>
                <a:gd name="connsiteX13" fmla="*/ 800908 w 842045"/>
                <a:gd name="connsiteY13" fmla="*/ 178608 h 249660"/>
                <a:gd name="connsiteX14" fmla="*/ 841771 w 842045"/>
                <a:gd name="connsiteY14" fmla="*/ 202325 h 249660"/>
                <a:gd name="connsiteX15" fmla="*/ 788621 w 842045"/>
                <a:gd name="connsiteY15" fmla="*/ 215851 h 249660"/>
                <a:gd name="connsiteX16" fmla="*/ 751283 w 842045"/>
                <a:gd name="connsiteY16" fmla="*/ 209945 h 249660"/>
                <a:gd name="connsiteX17" fmla="*/ 732233 w 842045"/>
                <a:gd name="connsiteY17" fmla="*/ 213660 h 249660"/>
                <a:gd name="connsiteX18" fmla="*/ 696229 w 842045"/>
                <a:gd name="connsiteY18" fmla="*/ 195277 h 249660"/>
                <a:gd name="connsiteX19" fmla="*/ 617647 w 842045"/>
                <a:gd name="connsiteY19" fmla="*/ 243664 h 249660"/>
                <a:gd name="connsiteX20" fmla="*/ 458199 w 842045"/>
                <a:gd name="connsiteY20" fmla="*/ 209564 h 249660"/>
                <a:gd name="connsiteX21" fmla="*/ 442578 w 842045"/>
                <a:gd name="connsiteY21" fmla="*/ 228614 h 249660"/>
                <a:gd name="connsiteX22" fmla="*/ 393905 w 842045"/>
                <a:gd name="connsiteY22" fmla="*/ 248331 h 249660"/>
                <a:gd name="connsiteX23" fmla="*/ 297988 w 842045"/>
                <a:gd name="connsiteY23" fmla="*/ 218803 h 249660"/>
                <a:gd name="connsiteX24" fmla="*/ 195595 w 842045"/>
                <a:gd name="connsiteY24" fmla="*/ 246521 h 249660"/>
                <a:gd name="connsiteX25" fmla="*/ 151684 w 842045"/>
                <a:gd name="connsiteY25" fmla="*/ 233186 h 249660"/>
                <a:gd name="connsiteX26" fmla="*/ 126348 w 842045"/>
                <a:gd name="connsiteY26" fmla="*/ 218041 h 249660"/>
                <a:gd name="connsiteX27" fmla="*/ 104821 w 842045"/>
                <a:gd name="connsiteY27" fmla="*/ 216613 h 249660"/>
                <a:gd name="connsiteX28" fmla="*/ 19096 w 842045"/>
                <a:gd name="connsiteY28" fmla="*/ 216613 h 249660"/>
                <a:gd name="connsiteX29" fmla="*/ 13572 w 842045"/>
                <a:gd name="connsiteY29" fmla="*/ 179846 h 24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42045" h="249660">
                  <a:moveTo>
                    <a:pt x="13572" y="179846"/>
                  </a:moveTo>
                  <a:cubicBezTo>
                    <a:pt x="24072" y="175982"/>
                    <a:pt x="35151" y="173921"/>
                    <a:pt x="46338" y="173750"/>
                  </a:cubicBezTo>
                  <a:cubicBezTo>
                    <a:pt x="56911" y="172988"/>
                    <a:pt x="60244" y="170797"/>
                    <a:pt x="62245" y="168511"/>
                  </a:cubicBezTo>
                  <a:cubicBezTo>
                    <a:pt x="83162" y="138486"/>
                    <a:pt x="122119" y="127004"/>
                    <a:pt x="155971" y="140889"/>
                  </a:cubicBezTo>
                  <a:cubicBezTo>
                    <a:pt x="165515" y="111193"/>
                    <a:pt x="196280" y="93819"/>
                    <a:pt x="226646" y="100979"/>
                  </a:cubicBezTo>
                  <a:cubicBezTo>
                    <a:pt x="225408" y="68023"/>
                    <a:pt x="267508" y="32590"/>
                    <a:pt x="305227" y="24779"/>
                  </a:cubicBezTo>
                  <a:cubicBezTo>
                    <a:pt x="342946" y="16969"/>
                    <a:pt x="373045" y="20302"/>
                    <a:pt x="393715" y="43829"/>
                  </a:cubicBezTo>
                  <a:cubicBezTo>
                    <a:pt x="415908" y="586"/>
                    <a:pt x="502681" y="-11511"/>
                    <a:pt x="549544" y="11349"/>
                  </a:cubicBezTo>
                  <a:cubicBezTo>
                    <a:pt x="576595" y="24493"/>
                    <a:pt x="599455" y="37924"/>
                    <a:pt x="610694" y="62689"/>
                  </a:cubicBezTo>
                  <a:cubicBezTo>
                    <a:pt x="617857" y="77976"/>
                    <a:pt x="621162" y="94787"/>
                    <a:pt x="620314" y="111647"/>
                  </a:cubicBezTo>
                  <a:cubicBezTo>
                    <a:pt x="638698" y="95550"/>
                    <a:pt x="675274" y="91168"/>
                    <a:pt x="699753" y="100598"/>
                  </a:cubicBezTo>
                  <a:cubicBezTo>
                    <a:pt x="726042" y="110790"/>
                    <a:pt x="728328" y="130697"/>
                    <a:pt x="729376" y="150890"/>
                  </a:cubicBezTo>
                  <a:cubicBezTo>
                    <a:pt x="744901" y="146442"/>
                    <a:pt x="761322" y="146147"/>
                    <a:pt x="777001" y="150033"/>
                  </a:cubicBezTo>
                  <a:cubicBezTo>
                    <a:pt x="793669" y="154986"/>
                    <a:pt x="803194" y="167940"/>
                    <a:pt x="800908" y="178608"/>
                  </a:cubicBezTo>
                  <a:cubicBezTo>
                    <a:pt x="814053" y="177846"/>
                    <a:pt x="845295" y="188133"/>
                    <a:pt x="841771" y="202325"/>
                  </a:cubicBezTo>
                  <a:cubicBezTo>
                    <a:pt x="837675" y="217946"/>
                    <a:pt x="801956" y="216327"/>
                    <a:pt x="788621" y="215851"/>
                  </a:cubicBezTo>
                  <a:cubicBezTo>
                    <a:pt x="776039" y="214881"/>
                    <a:pt x="763551" y="212906"/>
                    <a:pt x="751283" y="209945"/>
                  </a:cubicBezTo>
                  <a:cubicBezTo>
                    <a:pt x="745187" y="212241"/>
                    <a:pt x="738748" y="213497"/>
                    <a:pt x="732233" y="213660"/>
                  </a:cubicBezTo>
                  <a:cubicBezTo>
                    <a:pt x="709468" y="213660"/>
                    <a:pt x="699848" y="204135"/>
                    <a:pt x="696229" y="195277"/>
                  </a:cubicBezTo>
                  <a:cubicBezTo>
                    <a:pt x="685084" y="218708"/>
                    <a:pt x="645556" y="236520"/>
                    <a:pt x="617647" y="243664"/>
                  </a:cubicBezTo>
                  <a:cubicBezTo>
                    <a:pt x="565069" y="257094"/>
                    <a:pt x="490584" y="248902"/>
                    <a:pt x="458199" y="209564"/>
                  </a:cubicBezTo>
                  <a:cubicBezTo>
                    <a:pt x="454417" y="216961"/>
                    <a:pt x="449093" y="223458"/>
                    <a:pt x="442578" y="228614"/>
                  </a:cubicBezTo>
                  <a:cubicBezTo>
                    <a:pt x="428671" y="239868"/>
                    <a:pt x="411726" y="246732"/>
                    <a:pt x="393905" y="248331"/>
                  </a:cubicBezTo>
                  <a:cubicBezTo>
                    <a:pt x="372283" y="250426"/>
                    <a:pt x="314371" y="253189"/>
                    <a:pt x="297988" y="218803"/>
                  </a:cubicBezTo>
                  <a:cubicBezTo>
                    <a:pt x="286463" y="241663"/>
                    <a:pt x="234838" y="252046"/>
                    <a:pt x="195595" y="246521"/>
                  </a:cubicBezTo>
                  <a:cubicBezTo>
                    <a:pt x="180393" y="244196"/>
                    <a:pt x="165610" y="239705"/>
                    <a:pt x="151684" y="233186"/>
                  </a:cubicBezTo>
                  <a:cubicBezTo>
                    <a:pt x="142940" y="228661"/>
                    <a:pt x="134473" y="223603"/>
                    <a:pt x="126348" y="218041"/>
                  </a:cubicBezTo>
                  <a:cubicBezTo>
                    <a:pt x="119976" y="213645"/>
                    <a:pt x="111717" y="213096"/>
                    <a:pt x="104821" y="216613"/>
                  </a:cubicBezTo>
                  <a:cubicBezTo>
                    <a:pt x="77961" y="224709"/>
                    <a:pt x="46624" y="228043"/>
                    <a:pt x="19096" y="216613"/>
                  </a:cubicBezTo>
                  <a:cubicBezTo>
                    <a:pt x="-2811" y="207469"/>
                    <a:pt x="-7478" y="189181"/>
                    <a:pt x="13572" y="179846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199D61C-BD3E-3EB1-A4A4-434223E65A54}"/>
                </a:ext>
              </a:extLst>
            </p:cNvPr>
            <p:cNvSpPr/>
            <p:nvPr/>
          </p:nvSpPr>
          <p:spPr>
            <a:xfrm>
              <a:off x="5016443" y="1654770"/>
              <a:ext cx="707960" cy="209845"/>
            </a:xfrm>
            <a:custGeom>
              <a:avLst/>
              <a:gdLst>
                <a:gd name="connsiteX0" fmla="*/ 691854 w 707960"/>
                <a:gd name="connsiteY0" fmla="*/ 181963 h 209845"/>
                <a:gd name="connsiteX1" fmla="*/ 619749 w 707960"/>
                <a:gd name="connsiteY1" fmla="*/ 181963 h 209845"/>
                <a:gd name="connsiteX2" fmla="*/ 601652 w 707960"/>
                <a:gd name="connsiteY2" fmla="*/ 183201 h 209845"/>
                <a:gd name="connsiteX3" fmla="*/ 580411 w 707960"/>
                <a:gd name="connsiteY3" fmla="*/ 195965 h 209845"/>
                <a:gd name="connsiteX4" fmla="*/ 543835 w 707960"/>
                <a:gd name="connsiteY4" fmla="*/ 207204 h 209845"/>
                <a:gd name="connsiteX5" fmla="*/ 458110 w 707960"/>
                <a:gd name="connsiteY5" fmla="*/ 183963 h 209845"/>
                <a:gd name="connsiteX6" fmla="*/ 377433 w 707960"/>
                <a:gd name="connsiteY6" fmla="*/ 208823 h 209845"/>
                <a:gd name="connsiteX7" fmla="*/ 336476 w 707960"/>
                <a:gd name="connsiteY7" fmla="*/ 192250 h 209845"/>
                <a:gd name="connsiteX8" fmla="*/ 323236 w 707960"/>
                <a:gd name="connsiteY8" fmla="*/ 176153 h 209845"/>
                <a:gd name="connsiteX9" fmla="*/ 189124 w 707960"/>
                <a:gd name="connsiteY9" fmla="*/ 204728 h 209845"/>
                <a:gd name="connsiteX10" fmla="*/ 123021 w 707960"/>
                <a:gd name="connsiteY10" fmla="*/ 164056 h 209845"/>
                <a:gd name="connsiteX11" fmla="*/ 92731 w 707960"/>
                <a:gd name="connsiteY11" fmla="*/ 179486 h 209845"/>
                <a:gd name="connsiteX12" fmla="*/ 76348 w 707960"/>
                <a:gd name="connsiteY12" fmla="*/ 176438 h 209845"/>
                <a:gd name="connsiteX13" fmla="*/ 44916 w 707960"/>
                <a:gd name="connsiteY13" fmla="*/ 181296 h 209845"/>
                <a:gd name="connsiteX14" fmla="*/ 243 w 707960"/>
                <a:gd name="connsiteY14" fmla="*/ 169961 h 209845"/>
                <a:gd name="connsiteX15" fmla="*/ 34629 w 707960"/>
                <a:gd name="connsiteY15" fmla="*/ 149959 h 209845"/>
                <a:gd name="connsiteX16" fmla="*/ 54726 w 707960"/>
                <a:gd name="connsiteY16" fmla="*/ 126051 h 209845"/>
                <a:gd name="connsiteX17" fmla="*/ 95017 w 707960"/>
                <a:gd name="connsiteY17" fmla="*/ 126813 h 209845"/>
                <a:gd name="connsiteX18" fmla="*/ 119973 w 707960"/>
                <a:gd name="connsiteY18" fmla="*/ 84522 h 209845"/>
                <a:gd name="connsiteX19" fmla="*/ 186648 w 707960"/>
                <a:gd name="connsiteY19" fmla="*/ 94047 h 209845"/>
                <a:gd name="connsiteX20" fmla="*/ 195220 w 707960"/>
                <a:gd name="connsiteY20" fmla="*/ 52709 h 209845"/>
                <a:gd name="connsiteX21" fmla="*/ 246655 w 707960"/>
                <a:gd name="connsiteY21" fmla="*/ 9465 h 209845"/>
                <a:gd name="connsiteX22" fmla="*/ 377719 w 707960"/>
                <a:gd name="connsiteY22" fmla="*/ 36802 h 209845"/>
                <a:gd name="connsiteX23" fmla="*/ 452205 w 707960"/>
                <a:gd name="connsiteY23" fmla="*/ 20514 h 209845"/>
                <a:gd name="connsiteX24" fmla="*/ 518403 w 707960"/>
                <a:gd name="connsiteY24" fmla="*/ 84808 h 209845"/>
                <a:gd name="connsiteX25" fmla="*/ 577840 w 707960"/>
                <a:gd name="connsiteY25" fmla="*/ 118431 h 209845"/>
                <a:gd name="connsiteX26" fmla="*/ 655849 w 707960"/>
                <a:gd name="connsiteY26" fmla="*/ 141482 h 209845"/>
                <a:gd name="connsiteX27" fmla="*/ 669375 w 707960"/>
                <a:gd name="connsiteY27" fmla="*/ 145863 h 209845"/>
                <a:gd name="connsiteX28" fmla="*/ 696807 w 707960"/>
                <a:gd name="connsiteY28" fmla="*/ 151007 h 209845"/>
                <a:gd name="connsiteX29" fmla="*/ 691854 w 707960"/>
                <a:gd name="connsiteY29" fmla="*/ 181963 h 20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07960" h="209845">
                  <a:moveTo>
                    <a:pt x="691854" y="181963"/>
                  </a:moveTo>
                  <a:cubicBezTo>
                    <a:pt x="668537" y="190252"/>
                    <a:pt x="643067" y="190252"/>
                    <a:pt x="619749" y="181963"/>
                  </a:cubicBezTo>
                  <a:cubicBezTo>
                    <a:pt x="613949" y="179021"/>
                    <a:pt x="606996" y="179497"/>
                    <a:pt x="601652" y="183201"/>
                  </a:cubicBezTo>
                  <a:cubicBezTo>
                    <a:pt x="594813" y="187838"/>
                    <a:pt x="587717" y="192098"/>
                    <a:pt x="580411" y="195965"/>
                  </a:cubicBezTo>
                  <a:cubicBezTo>
                    <a:pt x="568819" y="201450"/>
                    <a:pt x="556503" y="205235"/>
                    <a:pt x="543835" y="207204"/>
                  </a:cubicBezTo>
                  <a:cubicBezTo>
                    <a:pt x="510879" y="211871"/>
                    <a:pt x="467635" y="203204"/>
                    <a:pt x="458110" y="183963"/>
                  </a:cubicBezTo>
                  <a:cubicBezTo>
                    <a:pt x="444299" y="212538"/>
                    <a:pt x="395531" y="210538"/>
                    <a:pt x="377433" y="208823"/>
                  </a:cubicBezTo>
                  <a:cubicBezTo>
                    <a:pt x="362441" y="207465"/>
                    <a:pt x="348192" y="201698"/>
                    <a:pt x="336476" y="192250"/>
                  </a:cubicBezTo>
                  <a:cubicBezTo>
                    <a:pt x="330942" y="187914"/>
                    <a:pt x="326427" y="182420"/>
                    <a:pt x="323236" y="176153"/>
                  </a:cubicBezTo>
                  <a:cubicBezTo>
                    <a:pt x="295995" y="209204"/>
                    <a:pt x="233415" y="216158"/>
                    <a:pt x="189124" y="204728"/>
                  </a:cubicBezTo>
                  <a:cubicBezTo>
                    <a:pt x="165598" y="198727"/>
                    <a:pt x="131974" y="183677"/>
                    <a:pt x="123021" y="164056"/>
                  </a:cubicBezTo>
                  <a:cubicBezTo>
                    <a:pt x="119973" y="171200"/>
                    <a:pt x="111876" y="179391"/>
                    <a:pt x="92731" y="179486"/>
                  </a:cubicBezTo>
                  <a:cubicBezTo>
                    <a:pt x="87131" y="179441"/>
                    <a:pt x="81587" y="178409"/>
                    <a:pt x="76348" y="176438"/>
                  </a:cubicBezTo>
                  <a:cubicBezTo>
                    <a:pt x="66013" y="178881"/>
                    <a:pt x="55507" y="180506"/>
                    <a:pt x="44916" y="181296"/>
                  </a:cubicBezTo>
                  <a:cubicBezTo>
                    <a:pt x="33676" y="181772"/>
                    <a:pt x="3673" y="183106"/>
                    <a:pt x="243" y="169961"/>
                  </a:cubicBezTo>
                  <a:cubicBezTo>
                    <a:pt x="-2805" y="158341"/>
                    <a:pt x="23580" y="149387"/>
                    <a:pt x="34629" y="149959"/>
                  </a:cubicBezTo>
                  <a:cubicBezTo>
                    <a:pt x="32724" y="141101"/>
                    <a:pt x="40725" y="130147"/>
                    <a:pt x="54726" y="126051"/>
                  </a:cubicBezTo>
                  <a:cubicBezTo>
                    <a:pt x="67985" y="122685"/>
                    <a:pt x="81901" y="122948"/>
                    <a:pt x="95017" y="126813"/>
                  </a:cubicBezTo>
                  <a:cubicBezTo>
                    <a:pt x="96160" y="109763"/>
                    <a:pt x="97875" y="93095"/>
                    <a:pt x="119973" y="84522"/>
                  </a:cubicBezTo>
                  <a:cubicBezTo>
                    <a:pt x="140547" y="76521"/>
                    <a:pt x="171408" y="80236"/>
                    <a:pt x="186648" y="94047"/>
                  </a:cubicBezTo>
                  <a:cubicBezTo>
                    <a:pt x="186105" y="79776"/>
                    <a:pt x="189048" y="65586"/>
                    <a:pt x="195220" y="52709"/>
                  </a:cubicBezTo>
                  <a:cubicBezTo>
                    <a:pt x="204745" y="31849"/>
                    <a:pt x="223795" y="20514"/>
                    <a:pt x="246655" y="9465"/>
                  </a:cubicBezTo>
                  <a:cubicBezTo>
                    <a:pt x="286089" y="-9585"/>
                    <a:pt x="359145" y="416"/>
                    <a:pt x="377719" y="36802"/>
                  </a:cubicBezTo>
                  <a:cubicBezTo>
                    <a:pt x="395150" y="16799"/>
                    <a:pt x="421725" y="14037"/>
                    <a:pt x="452205" y="20514"/>
                  </a:cubicBezTo>
                  <a:cubicBezTo>
                    <a:pt x="482685" y="26991"/>
                    <a:pt x="519356" y="57090"/>
                    <a:pt x="518403" y="84808"/>
                  </a:cubicBezTo>
                  <a:cubicBezTo>
                    <a:pt x="543949" y="78786"/>
                    <a:pt x="569839" y="93429"/>
                    <a:pt x="577840" y="118431"/>
                  </a:cubicBezTo>
                  <a:cubicBezTo>
                    <a:pt x="606043" y="107092"/>
                    <a:pt x="638342" y="116636"/>
                    <a:pt x="655849" y="141482"/>
                  </a:cubicBezTo>
                  <a:cubicBezTo>
                    <a:pt x="657564" y="143387"/>
                    <a:pt x="660421" y="145196"/>
                    <a:pt x="669375" y="145863"/>
                  </a:cubicBezTo>
                  <a:cubicBezTo>
                    <a:pt x="678747" y="146018"/>
                    <a:pt x="688015" y="147757"/>
                    <a:pt x="696807" y="151007"/>
                  </a:cubicBezTo>
                  <a:cubicBezTo>
                    <a:pt x="714142" y="158817"/>
                    <a:pt x="710332" y="174248"/>
                    <a:pt x="691854" y="18196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67E4EBA6-03D5-E682-B1DC-44246001A3CA}"/>
                </a:ext>
              </a:extLst>
            </p:cNvPr>
            <p:cNvSpPr/>
            <p:nvPr/>
          </p:nvSpPr>
          <p:spPr>
            <a:xfrm>
              <a:off x="3650308" y="1835039"/>
              <a:ext cx="605916" cy="179406"/>
            </a:xfrm>
            <a:custGeom>
              <a:avLst/>
              <a:gdLst>
                <a:gd name="connsiteX0" fmla="*/ 9447 w 605916"/>
                <a:gd name="connsiteY0" fmla="*/ 129138 h 179406"/>
                <a:gd name="connsiteX1" fmla="*/ 32974 w 605916"/>
                <a:gd name="connsiteY1" fmla="*/ 124756 h 179406"/>
                <a:gd name="connsiteX2" fmla="*/ 44499 w 605916"/>
                <a:gd name="connsiteY2" fmla="*/ 121042 h 179406"/>
                <a:gd name="connsiteX3" fmla="*/ 111841 w 605916"/>
                <a:gd name="connsiteY3" fmla="*/ 101134 h 179406"/>
                <a:gd name="connsiteX4" fmla="*/ 162609 w 605916"/>
                <a:gd name="connsiteY4" fmla="*/ 72559 h 179406"/>
                <a:gd name="connsiteX5" fmla="*/ 219188 w 605916"/>
                <a:gd name="connsiteY5" fmla="*/ 17695 h 179406"/>
                <a:gd name="connsiteX6" fmla="*/ 282910 w 605916"/>
                <a:gd name="connsiteY6" fmla="*/ 31602 h 179406"/>
                <a:gd name="connsiteX7" fmla="*/ 394924 w 605916"/>
                <a:gd name="connsiteY7" fmla="*/ 8170 h 179406"/>
                <a:gd name="connsiteX8" fmla="*/ 438834 w 605916"/>
                <a:gd name="connsiteY8" fmla="*/ 45127 h 179406"/>
                <a:gd name="connsiteX9" fmla="*/ 446169 w 605916"/>
                <a:gd name="connsiteY9" fmla="*/ 80465 h 179406"/>
                <a:gd name="connsiteX10" fmla="*/ 503319 w 605916"/>
                <a:gd name="connsiteY10" fmla="*/ 72559 h 179406"/>
                <a:gd name="connsiteX11" fmla="*/ 524654 w 605916"/>
                <a:gd name="connsiteY11" fmla="*/ 108659 h 179406"/>
                <a:gd name="connsiteX12" fmla="*/ 559135 w 605916"/>
                <a:gd name="connsiteY12" fmla="*/ 108088 h 179406"/>
                <a:gd name="connsiteX13" fmla="*/ 576375 w 605916"/>
                <a:gd name="connsiteY13" fmla="*/ 128566 h 179406"/>
                <a:gd name="connsiteX14" fmla="*/ 605712 w 605916"/>
                <a:gd name="connsiteY14" fmla="*/ 145616 h 179406"/>
                <a:gd name="connsiteX15" fmla="*/ 567612 w 605916"/>
                <a:gd name="connsiteY15" fmla="*/ 155141 h 179406"/>
                <a:gd name="connsiteX16" fmla="*/ 540752 w 605916"/>
                <a:gd name="connsiteY16" fmla="*/ 150950 h 179406"/>
                <a:gd name="connsiteX17" fmla="*/ 526750 w 605916"/>
                <a:gd name="connsiteY17" fmla="*/ 153617 h 179406"/>
                <a:gd name="connsiteX18" fmla="*/ 500842 w 605916"/>
                <a:gd name="connsiteY18" fmla="*/ 140377 h 179406"/>
                <a:gd name="connsiteX19" fmla="*/ 444359 w 605916"/>
                <a:gd name="connsiteY19" fmla="*/ 175144 h 179406"/>
                <a:gd name="connsiteX20" fmla="*/ 330059 w 605916"/>
                <a:gd name="connsiteY20" fmla="*/ 150664 h 179406"/>
                <a:gd name="connsiteX21" fmla="*/ 318819 w 605916"/>
                <a:gd name="connsiteY21" fmla="*/ 164380 h 179406"/>
                <a:gd name="connsiteX22" fmla="*/ 283862 w 605916"/>
                <a:gd name="connsiteY22" fmla="*/ 178573 h 179406"/>
                <a:gd name="connsiteX23" fmla="*/ 214806 w 605916"/>
                <a:gd name="connsiteY23" fmla="*/ 157332 h 179406"/>
                <a:gd name="connsiteX24" fmla="*/ 141178 w 605916"/>
                <a:gd name="connsiteY24" fmla="*/ 177144 h 179406"/>
                <a:gd name="connsiteX25" fmla="*/ 109555 w 605916"/>
                <a:gd name="connsiteY25" fmla="*/ 167619 h 179406"/>
                <a:gd name="connsiteX26" fmla="*/ 91457 w 605916"/>
                <a:gd name="connsiteY26" fmla="*/ 156760 h 179406"/>
                <a:gd name="connsiteX27" fmla="*/ 75932 w 605916"/>
                <a:gd name="connsiteY27" fmla="*/ 155713 h 179406"/>
                <a:gd name="connsiteX28" fmla="*/ 14305 w 605916"/>
                <a:gd name="connsiteY28" fmla="*/ 155713 h 179406"/>
                <a:gd name="connsiteX29" fmla="*/ 9447 w 605916"/>
                <a:gd name="connsiteY29" fmla="*/ 129138 h 17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5916" h="179406">
                  <a:moveTo>
                    <a:pt x="9447" y="129138"/>
                  </a:moveTo>
                  <a:cubicBezTo>
                    <a:pt x="16981" y="126359"/>
                    <a:pt x="24944" y="124878"/>
                    <a:pt x="32974" y="124756"/>
                  </a:cubicBezTo>
                  <a:cubicBezTo>
                    <a:pt x="40594" y="124185"/>
                    <a:pt x="42975" y="122661"/>
                    <a:pt x="44499" y="121042"/>
                  </a:cubicBezTo>
                  <a:cubicBezTo>
                    <a:pt x="59482" y="99410"/>
                    <a:pt x="87504" y="91126"/>
                    <a:pt x="111841" y="101134"/>
                  </a:cubicBezTo>
                  <a:cubicBezTo>
                    <a:pt x="118775" y="79868"/>
                    <a:pt x="140835" y="67450"/>
                    <a:pt x="162609" y="72559"/>
                  </a:cubicBezTo>
                  <a:cubicBezTo>
                    <a:pt x="161847" y="48842"/>
                    <a:pt x="192041" y="23410"/>
                    <a:pt x="219188" y="17695"/>
                  </a:cubicBezTo>
                  <a:cubicBezTo>
                    <a:pt x="246334" y="11980"/>
                    <a:pt x="267956" y="14457"/>
                    <a:pt x="282910" y="31602"/>
                  </a:cubicBezTo>
                  <a:cubicBezTo>
                    <a:pt x="298817" y="455"/>
                    <a:pt x="361205" y="-8308"/>
                    <a:pt x="394924" y="8170"/>
                  </a:cubicBezTo>
                  <a:cubicBezTo>
                    <a:pt x="413974" y="17695"/>
                    <a:pt x="430833" y="27220"/>
                    <a:pt x="438834" y="45127"/>
                  </a:cubicBezTo>
                  <a:cubicBezTo>
                    <a:pt x="444168" y="56117"/>
                    <a:pt x="446692" y="68260"/>
                    <a:pt x="446169" y="80465"/>
                  </a:cubicBezTo>
                  <a:cubicBezTo>
                    <a:pt x="462799" y="68682"/>
                    <a:pt x="484116" y="65732"/>
                    <a:pt x="503319" y="72559"/>
                  </a:cubicBezTo>
                  <a:cubicBezTo>
                    <a:pt x="522369" y="79894"/>
                    <a:pt x="523702" y="94181"/>
                    <a:pt x="524654" y="108659"/>
                  </a:cubicBezTo>
                  <a:cubicBezTo>
                    <a:pt x="535894" y="105407"/>
                    <a:pt x="547791" y="105210"/>
                    <a:pt x="559135" y="108088"/>
                  </a:cubicBezTo>
                  <a:cubicBezTo>
                    <a:pt x="571136" y="111612"/>
                    <a:pt x="578185" y="120946"/>
                    <a:pt x="576375" y="128566"/>
                  </a:cubicBezTo>
                  <a:cubicBezTo>
                    <a:pt x="585900" y="127995"/>
                    <a:pt x="608284" y="135710"/>
                    <a:pt x="605712" y="145616"/>
                  </a:cubicBezTo>
                  <a:cubicBezTo>
                    <a:pt x="603140" y="155522"/>
                    <a:pt x="577137" y="155713"/>
                    <a:pt x="567612" y="155141"/>
                  </a:cubicBezTo>
                  <a:cubicBezTo>
                    <a:pt x="558563" y="154447"/>
                    <a:pt x="549581" y="153046"/>
                    <a:pt x="540752" y="150950"/>
                  </a:cubicBezTo>
                  <a:cubicBezTo>
                    <a:pt x="536256" y="152592"/>
                    <a:pt x="531531" y="153493"/>
                    <a:pt x="526750" y="153617"/>
                  </a:cubicBezTo>
                  <a:cubicBezTo>
                    <a:pt x="510367" y="153617"/>
                    <a:pt x="503509" y="146473"/>
                    <a:pt x="500842" y="140377"/>
                  </a:cubicBezTo>
                  <a:cubicBezTo>
                    <a:pt x="492841" y="157141"/>
                    <a:pt x="464456" y="170000"/>
                    <a:pt x="444359" y="175144"/>
                  </a:cubicBezTo>
                  <a:cubicBezTo>
                    <a:pt x="406259" y="184669"/>
                    <a:pt x="353014" y="178954"/>
                    <a:pt x="330059" y="150664"/>
                  </a:cubicBezTo>
                  <a:cubicBezTo>
                    <a:pt x="327344" y="155996"/>
                    <a:pt x="323515" y="160675"/>
                    <a:pt x="318819" y="164380"/>
                  </a:cubicBezTo>
                  <a:cubicBezTo>
                    <a:pt x="308818" y="172445"/>
                    <a:pt x="296655" y="177382"/>
                    <a:pt x="283862" y="178573"/>
                  </a:cubicBezTo>
                  <a:cubicBezTo>
                    <a:pt x="268241" y="180001"/>
                    <a:pt x="226712" y="182002"/>
                    <a:pt x="214806" y="157332"/>
                  </a:cubicBezTo>
                  <a:cubicBezTo>
                    <a:pt x="206519" y="173715"/>
                    <a:pt x="169372" y="181240"/>
                    <a:pt x="141178" y="177144"/>
                  </a:cubicBezTo>
                  <a:cubicBezTo>
                    <a:pt x="130234" y="175516"/>
                    <a:pt x="119575" y="172308"/>
                    <a:pt x="109555" y="167619"/>
                  </a:cubicBezTo>
                  <a:cubicBezTo>
                    <a:pt x="103326" y="164332"/>
                    <a:pt x="97287" y="160707"/>
                    <a:pt x="91457" y="156760"/>
                  </a:cubicBezTo>
                  <a:cubicBezTo>
                    <a:pt x="86866" y="153576"/>
                    <a:pt x="80904" y="153173"/>
                    <a:pt x="75932" y="155713"/>
                  </a:cubicBezTo>
                  <a:cubicBezTo>
                    <a:pt x="55996" y="162757"/>
                    <a:pt x="34241" y="162757"/>
                    <a:pt x="14305" y="155713"/>
                  </a:cubicBezTo>
                  <a:cubicBezTo>
                    <a:pt x="-2078" y="149045"/>
                    <a:pt x="-5317" y="135805"/>
                    <a:pt x="9447" y="12913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D5660B3-49AD-766F-A19E-1E59F7B85F54}"/>
                </a:ext>
              </a:extLst>
            </p:cNvPr>
            <p:cNvSpPr/>
            <p:nvPr/>
          </p:nvSpPr>
          <p:spPr>
            <a:xfrm>
              <a:off x="6046946" y="1890122"/>
              <a:ext cx="434770" cy="129256"/>
            </a:xfrm>
            <a:custGeom>
              <a:avLst/>
              <a:gdLst>
                <a:gd name="connsiteX0" fmla="*/ 427732 w 434770"/>
                <a:gd name="connsiteY0" fmla="*/ 93105 h 129256"/>
                <a:gd name="connsiteX1" fmla="*/ 410873 w 434770"/>
                <a:gd name="connsiteY1" fmla="*/ 90057 h 129256"/>
                <a:gd name="connsiteX2" fmla="*/ 402681 w 434770"/>
                <a:gd name="connsiteY2" fmla="*/ 87295 h 129256"/>
                <a:gd name="connsiteX3" fmla="*/ 354294 w 434770"/>
                <a:gd name="connsiteY3" fmla="*/ 73007 h 129256"/>
                <a:gd name="connsiteX4" fmla="*/ 317909 w 434770"/>
                <a:gd name="connsiteY4" fmla="*/ 52433 h 129256"/>
                <a:gd name="connsiteX5" fmla="*/ 277237 w 434770"/>
                <a:gd name="connsiteY5" fmla="*/ 13095 h 129256"/>
                <a:gd name="connsiteX6" fmla="*/ 231612 w 434770"/>
                <a:gd name="connsiteY6" fmla="*/ 22620 h 129256"/>
                <a:gd name="connsiteX7" fmla="*/ 151221 w 434770"/>
                <a:gd name="connsiteY7" fmla="*/ 5856 h 129256"/>
                <a:gd name="connsiteX8" fmla="*/ 119694 w 434770"/>
                <a:gd name="connsiteY8" fmla="*/ 32336 h 129256"/>
                <a:gd name="connsiteX9" fmla="*/ 114455 w 434770"/>
                <a:gd name="connsiteY9" fmla="*/ 57767 h 129256"/>
                <a:gd name="connsiteX10" fmla="*/ 73593 w 434770"/>
                <a:gd name="connsiteY10" fmla="*/ 52052 h 129256"/>
                <a:gd name="connsiteX11" fmla="*/ 58257 w 434770"/>
                <a:gd name="connsiteY11" fmla="*/ 77960 h 129256"/>
                <a:gd name="connsiteX12" fmla="*/ 33492 w 434770"/>
                <a:gd name="connsiteY12" fmla="*/ 77960 h 129256"/>
                <a:gd name="connsiteX13" fmla="*/ 21205 w 434770"/>
                <a:gd name="connsiteY13" fmla="*/ 92629 h 129256"/>
                <a:gd name="connsiteX14" fmla="*/ 155 w 434770"/>
                <a:gd name="connsiteY14" fmla="*/ 104821 h 129256"/>
                <a:gd name="connsiteX15" fmla="*/ 27492 w 434770"/>
                <a:gd name="connsiteY15" fmla="*/ 111774 h 129256"/>
                <a:gd name="connsiteX16" fmla="*/ 46542 w 434770"/>
                <a:gd name="connsiteY16" fmla="*/ 108821 h 129256"/>
                <a:gd name="connsiteX17" fmla="*/ 56067 w 434770"/>
                <a:gd name="connsiteY17" fmla="*/ 110726 h 129256"/>
                <a:gd name="connsiteX18" fmla="*/ 75117 w 434770"/>
                <a:gd name="connsiteY18" fmla="*/ 101201 h 129256"/>
                <a:gd name="connsiteX19" fmla="*/ 115693 w 434770"/>
                <a:gd name="connsiteY19" fmla="*/ 126157 h 129256"/>
                <a:gd name="connsiteX20" fmla="*/ 197894 w 434770"/>
                <a:gd name="connsiteY20" fmla="*/ 108631 h 129256"/>
                <a:gd name="connsiteX21" fmla="*/ 205990 w 434770"/>
                <a:gd name="connsiteY21" fmla="*/ 118156 h 129256"/>
                <a:gd name="connsiteX22" fmla="*/ 231041 w 434770"/>
                <a:gd name="connsiteY22" fmla="*/ 128348 h 129256"/>
                <a:gd name="connsiteX23" fmla="*/ 280571 w 434770"/>
                <a:gd name="connsiteY23" fmla="*/ 113108 h 129256"/>
                <a:gd name="connsiteX24" fmla="*/ 333339 w 434770"/>
                <a:gd name="connsiteY24" fmla="*/ 127300 h 129256"/>
                <a:gd name="connsiteX25" fmla="*/ 356009 w 434770"/>
                <a:gd name="connsiteY25" fmla="*/ 120537 h 129256"/>
                <a:gd name="connsiteX26" fmla="*/ 369058 w 434770"/>
                <a:gd name="connsiteY26" fmla="*/ 112727 h 129256"/>
                <a:gd name="connsiteX27" fmla="*/ 380202 w 434770"/>
                <a:gd name="connsiteY27" fmla="*/ 111965 h 129256"/>
                <a:gd name="connsiteX28" fmla="*/ 424398 w 434770"/>
                <a:gd name="connsiteY28" fmla="*/ 111965 h 129256"/>
                <a:gd name="connsiteX29" fmla="*/ 427732 w 434770"/>
                <a:gd name="connsiteY29" fmla="*/ 93105 h 129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4770" h="129256">
                  <a:moveTo>
                    <a:pt x="427732" y="93105"/>
                  </a:moveTo>
                  <a:cubicBezTo>
                    <a:pt x="422322" y="91147"/>
                    <a:pt x="416626" y="90116"/>
                    <a:pt x="410873" y="90057"/>
                  </a:cubicBezTo>
                  <a:cubicBezTo>
                    <a:pt x="405444" y="90057"/>
                    <a:pt x="403729" y="88533"/>
                    <a:pt x="402681" y="87295"/>
                  </a:cubicBezTo>
                  <a:cubicBezTo>
                    <a:pt x="391880" y="71804"/>
                    <a:pt x="371782" y="65870"/>
                    <a:pt x="354294" y="73007"/>
                  </a:cubicBezTo>
                  <a:cubicBezTo>
                    <a:pt x="349360" y="57729"/>
                    <a:pt x="333539" y="48783"/>
                    <a:pt x="317909" y="52433"/>
                  </a:cubicBezTo>
                  <a:cubicBezTo>
                    <a:pt x="318480" y="35479"/>
                    <a:pt x="296763" y="17191"/>
                    <a:pt x="277237" y="13095"/>
                  </a:cubicBezTo>
                  <a:cubicBezTo>
                    <a:pt x="257711" y="8999"/>
                    <a:pt x="242280" y="10714"/>
                    <a:pt x="231612" y="22620"/>
                  </a:cubicBezTo>
                  <a:cubicBezTo>
                    <a:pt x="220182" y="332"/>
                    <a:pt x="175510" y="-5955"/>
                    <a:pt x="151221" y="5856"/>
                  </a:cubicBezTo>
                  <a:cubicBezTo>
                    <a:pt x="137886" y="10637"/>
                    <a:pt x="126704" y="20029"/>
                    <a:pt x="119694" y="32336"/>
                  </a:cubicBezTo>
                  <a:cubicBezTo>
                    <a:pt x="115903" y="40259"/>
                    <a:pt x="114102" y="48990"/>
                    <a:pt x="114455" y="57767"/>
                  </a:cubicBezTo>
                  <a:cubicBezTo>
                    <a:pt x="102587" y="49309"/>
                    <a:pt x="87328" y="47177"/>
                    <a:pt x="73593" y="52052"/>
                  </a:cubicBezTo>
                  <a:cubicBezTo>
                    <a:pt x="59972" y="57291"/>
                    <a:pt x="58924" y="67578"/>
                    <a:pt x="58257" y="77960"/>
                  </a:cubicBezTo>
                  <a:cubicBezTo>
                    <a:pt x="50142" y="75776"/>
                    <a:pt x="41598" y="75776"/>
                    <a:pt x="33492" y="77960"/>
                  </a:cubicBezTo>
                  <a:cubicBezTo>
                    <a:pt x="24920" y="80437"/>
                    <a:pt x="20062" y="87485"/>
                    <a:pt x="21205" y="92629"/>
                  </a:cubicBezTo>
                  <a:cubicBezTo>
                    <a:pt x="14442" y="92629"/>
                    <a:pt x="-1750" y="97677"/>
                    <a:pt x="155" y="104821"/>
                  </a:cubicBezTo>
                  <a:cubicBezTo>
                    <a:pt x="2060" y="111965"/>
                    <a:pt x="20634" y="112060"/>
                    <a:pt x="27492" y="111774"/>
                  </a:cubicBezTo>
                  <a:cubicBezTo>
                    <a:pt x="33902" y="111254"/>
                    <a:pt x="40274" y="110267"/>
                    <a:pt x="46542" y="108821"/>
                  </a:cubicBezTo>
                  <a:cubicBezTo>
                    <a:pt x="49599" y="109943"/>
                    <a:pt x="52809" y="110585"/>
                    <a:pt x="56067" y="110726"/>
                  </a:cubicBezTo>
                  <a:cubicBezTo>
                    <a:pt x="67782" y="110726"/>
                    <a:pt x="72735" y="105583"/>
                    <a:pt x="75117" y="101201"/>
                  </a:cubicBezTo>
                  <a:cubicBezTo>
                    <a:pt x="80831" y="113298"/>
                    <a:pt x="101215" y="122442"/>
                    <a:pt x="115693" y="126157"/>
                  </a:cubicBezTo>
                  <a:cubicBezTo>
                    <a:pt x="142744" y="133110"/>
                    <a:pt x="181130" y="128824"/>
                    <a:pt x="197894" y="108631"/>
                  </a:cubicBezTo>
                  <a:cubicBezTo>
                    <a:pt x="199894" y="112336"/>
                    <a:pt x="202656" y="115580"/>
                    <a:pt x="205990" y="118156"/>
                  </a:cubicBezTo>
                  <a:cubicBezTo>
                    <a:pt x="213181" y="123902"/>
                    <a:pt x="221878" y="127443"/>
                    <a:pt x="231041" y="128348"/>
                  </a:cubicBezTo>
                  <a:cubicBezTo>
                    <a:pt x="242185" y="129395"/>
                    <a:pt x="272094" y="130824"/>
                    <a:pt x="280571" y="113108"/>
                  </a:cubicBezTo>
                  <a:cubicBezTo>
                    <a:pt x="286476" y="124823"/>
                    <a:pt x="313146" y="130253"/>
                    <a:pt x="333339" y="127300"/>
                  </a:cubicBezTo>
                  <a:cubicBezTo>
                    <a:pt x="341188" y="126164"/>
                    <a:pt x="348827" y="123885"/>
                    <a:pt x="356009" y="120537"/>
                  </a:cubicBezTo>
                  <a:cubicBezTo>
                    <a:pt x="361343" y="117965"/>
                    <a:pt x="364391" y="115489"/>
                    <a:pt x="369058" y="112727"/>
                  </a:cubicBezTo>
                  <a:cubicBezTo>
                    <a:pt x="372335" y="110393"/>
                    <a:pt x="376640" y="110098"/>
                    <a:pt x="380202" y="111965"/>
                  </a:cubicBezTo>
                  <a:cubicBezTo>
                    <a:pt x="394490" y="117059"/>
                    <a:pt x="410111" y="117059"/>
                    <a:pt x="424398" y="111965"/>
                  </a:cubicBezTo>
                  <a:cubicBezTo>
                    <a:pt x="436304" y="107393"/>
                    <a:pt x="438686" y="97963"/>
                    <a:pt x="427732" y="93105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Oval 4">
            <a:extLst>
              <a:ext uri="{FF2B5EF4-FFF2-40B4-BE49-F238E27FC236}">
                <a16:creationId xmlns:a16="http://schemas.microsoft.com/office/drawing/2014/main" id="{40B34D91-E9B8-4B34-CACA-1FFDCDB8C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74" y="3255974"/>
            <a:ext cx="955329" cy="960439"/>
          </a:xfrm>
          <a:prstGeom prst="ellipse">
            <a:avLst/>
          </a:prstGeom>
          <a:solidFill>
            <a:srgbClr val="BA6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/>
            <a:endParaRPr lang="zh-CN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98F38DEB-8ECA-9C34-1289-4BF03E73E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0231" y="3255974"/>
            <a:ext cx="956916" cy="960439"/>
          </a:xfrm>
          <a:prstGeom prst="ellipse">
            <a:avLst/>
          </a:prstGeom>
          <a:solidFill>
            <a:schemeClr val="bg1"/>
          </a:solidFill>
          <a:ln w="25400"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/>
            <a:endParaRPr lang="zh-CN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BF47F387-E006-6E9A-F5B2-F0FD6D750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290" y="3255974"/>
            <a:ext cx="955329" cy="960439"/>
          </a:xfrm>
          <a:prstGeom prst="ellipse">
            <a:avLst/>
          </a:prstGeom>
          <a:solidFill>
            <a:srgbClr val="BA68C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/>
            <a:endParaRPr lang="zh-CN" altLang="zh-CN" sz="1400">
              <a:solidFill>
                <a:schemeClr val="bg2"/>
              </a:solidFill>
              <a:latin typeface="+mn-ea"/>
            </a:endParaRPr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id="{B699A605-E3A8-A2AA-45B5-8361C90D7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6760" y="3255974"/>
            <a:ext cx="953743" cy="960439"/>
          </a:xfrm>
          <a:prstGeom prst="ellipse">
            <a:avLst/>
          </a:prstGeom>
          <a:solidFill>
            <a:schemeClr val="bg1"/>
          </a:solidFill>
          <a:ln w="25400"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/>
            <a:endParaRPr lang="zh-CN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7" name="Group 20">
            <a:extLst>
              <a:ext uri="{FF2B5EF4-FFF2-40B4-BE49-F238E27FC236}">
                <a16:creationId xmlns:a16="http://schemas.microsoft.com/office/drawing/2014/main" id="{2BD0EED7-D124-81BC-7B98-B7D1511349C3}"/>
              </a:ext>
            </a:extLst>
          </p:cNvPr>
          <p:cNvGrpSpPr/>
          <p:nvPr/>
        </p:nvGrpSpPr>
        <p:grpSpPr bwMode="auto">
          <a:xfrm>
            <a:off x="1904931" y="3463937"/>
            <a:ext cx="534793" cy="539751"/>
            <a:chOff x="0" y="0"/>
            <a:chExt cx="401822" cy="404317"/>
          </a:xfrm>
          <a:solidFill>
            <a:schemeClr val="bg1"/>
          </a:solidFill>
        </p:grpSpPr>
        <p:sp>
          <p:nvSpPr>
            <p:cNvPr id="8" name="Freeform 42">
              <a:extLst>
                <a:ext uri="{FF2B5EF4-FFF2-40B4-BE49-F238E27FC236}">
                  <a16:creationId xmlns:a16="http://schemas.microsoft.com/office/drawing/2014/main" id="{A6C931CF-0394-9A58-2C2C-EBE39FF0ED6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43">
              <a:extLst>
                <a:ext uri="{FF2B5EF4-FFF2-40B4-BE49-F238E27FC236}">
                  <a16:creationId xmlns:a16="http://schemas.microsoft.com/office/drawing/2014/main" id="{2FE693F2-B54C-997E-0157-2F9EDF029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23" descr="D:\51PPT模板网\51pptmoban.com\图片.jpg">
            <a:extLst>
              <a:ext uri="{FF2B5EF4-FFF2-40B4-BE49-F238E27FC236}">
                <a16:creationId xmlns:a16="http://schemas.microsoft.com/office/drawing/2014/main" id="{CC69A0D1-191A-9A68-20D7-8FCC7044FF71}"/>
              </a:ext>
            </a:extLst>
          </p:cNvPr>
          <p:cNvGrpSpPr/>
          <p:nvPr/>
        </p:nvGrpSpPr>
        <p:grpSpPr bwMode="auto">
          <a:xfrm>
            <a:off x="4583661" y="3522675"/>
            <a:ext cx="518924" cy="452438"/>
            <a:chOff x="0" y="0"/>
            <a:chExt cx="389342" cy="339426"/>
          </a:xfrm>
          <a:solidFill>
            <a:srgbClr val="BA68C8"/>
          </a:solidFill>
        </p:grpSpPr>
        <p:sp>
          <p:nvSpPr>
            <p:cNvPr id="11" name="Freeform 110">
              <a:extLst>
                <a:ext uri="{FF2B5EF4-FFF2-40B4-BE49-F238E27FC236}">
                  <a16:creationId xmlns:a16="http://schemas.microsoft.com/office/drawing/2014/main" id="{5C4B8BF5-D1D8-38D7-24A4-F4E43A35F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11">
              <a:extLst>
                <a:ext uri="{FF2B5EF4-FFF2-40B4-BE49-F238E27FC236}">
                  <a16:creationId xmlns:a16="http://schemas.microsoft.com/office/drawing/2014/main" id="{4E668F6E-E9A9-3D34-BF1B-4CD8617A3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2">
              <a:extLst>
                <a:ext uri="{FF2B5EF4-FFF2-40B4-BE49-F238E27FC236}">
                  <a16:creationId xmlns:a16="http://schemas.microsoft.com/office/drawing/2014/main" id="{F84BB08D-1264-1077-E94B-FA34628CE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15037FBE-1C1B-5905-2893-3667AA1B2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4">
              <a:extLst>
                <a:ext uri="{FF2B5EF4-FFF2-40B4-BE49-F238E27FC236}">
                  <a16:creationId xmlns:a16="http://schemas.microsoft.com/office/drawing/2014/main" id="{875AD0C1-3516-B1FB-2EC7-35DC8C4B6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5">
              <a:extLst>
                <a:ext uri="{FF2B5EF4-FFF2-40B4-BE49-F238E27FC236}">
                  <a16:creationId xmlns:a16="http://schemas.microsoft.com/office/drawing/2014/main" id="{C0C4E6DB-DF5E-BE8E-17CA-4825CB1D52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16">
              <a:extLst>
                <a:ext uri="{FF2B5EF4-FFF2-40B4-BE49-F238E27FC236}">
                  <a16:creationId xmlns:a16="http://schemas.microsoft.com/office/drawing/2014/main" id="{81D692AB-55BE-ACF9-C6D3-E5CD10F11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17">
              <a:extLst>
                <a:ext uri="{FF2B5EF4-FFF2-40B4-BE49-F238E27FC236}">
                  <a16:creationId xmlns:a16="http://schemas.microsoft.com/office/drawing/2014/main" id="{9BD885D2-6D9A-CE15-8532-5E5C231AB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18">
              <a:extLst>
                <a:ext uri="{FF2B5EF4-FFF2-40B4-BE49-F238E27FC236}">
                  <a16:creationId xmlns:a16="http://schemas.microsoft.com/office/drawing/2014/main" id="{FA79E6D5-CB0C-C6F0-1F8C-C8ED39C8E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19">
              <a:extLst>
                <a:ext uri="{FF2B5EF4-FFF2-40B4-BE49-F238E27FC236}">
                  <a16:creationId xmlns:a16="http://schemas.microsoft.com/office/drawing/2014/main" id="{2DD2E63F-C07B-897D-2939-BBCD91F41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20">
              <a:extLst>
                <a:ext uri="{FF2B5EF4-FFF2-40B4-BE49-F238E27FC236}">
                  <a16:creationId xmlns:a16="http://schemas.microsoft.com/office/drawing/2014/main" id="{965A6E2C-24A6-3F8F-512D-D991CA36E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35">
            <a:extLst>
              <a:ext uri="{FF2B5EF4-FFF2-40B4-BE49-F238E27FC236}">
                <a16:creationId xmlns:a16="http://schemas.microsoft.com/office/drawing/2014/main" id="{6B265AF1-658B-33FA-DED4-6890339275B2}"/>
              </a:ext>
            </a:extLst>
          </p:cNvPr>
          <p:cNvGrpSpPr/>
          <p:nvPr/>
        </p:nvGrpSpPr>
        <p:grpSpPr bwMode="auto">
          <a:xfrm>
            <a:off x="9830042" y="3495686"/>
            <a:ext cx="506229" cy="501651"/>
            <a:chOff x="0" y="0"/>
            <a:chExt cx="379359" cy="376864"/>
          </a:xfrm>
          <a:solidFill>
            <a:srgbClr val="BA68C8"/>
          </a:solidFill>
        </p:grpSpPr>
        <p:sp>
          <p:nvSpPr>
            <p:cNvPr id="25" name="Freeform 150">
              <a:extLst>
                <a:ext uri="{FF2B5EF4-FFF2-40B4-BE49-F238E27FC236}">
                  <a16:creationId xmlns:a16="http://schemas.microsoft.com/office/drawing/2014/main" id="{C1C24061-3488-1D2D-8712-BA551A05E37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51">
              <a:extLst>
                <a:ext uri="{FF2B5EF4-FFF2-40B4-BE49-F238E27FC236}">
                  <a16:creationId xmlns:a16="http://schemas.microsoft.com/office/drawing/2014/main" id="{ABED0257-AC2C-82E5-9A99-F8FAC3B70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52">
              <a:extLst>
                <a:ext uri="{FF2B5EF4-FFF2-40B4-BE49-F238E27FC236}">
                  <a16:creationId xmlns:a16="http://schemas.microsoft.com/office/drawing/2014/main" id="{C669B798-0484-84D0-2F5B-C778BF171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53">
              <a:extLst>
                <a:ext uri="{FF2B5EF4-FFF2-40B4-BE49-F238E27FC236}">
                  <a16:creationId xmlns:a16="http://schemas.microsoft.com/office/drawing/2014/main" id="{34C65329-0CB0-594A-54E4-161EE59A0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54">
              <a:extLst>
                <a:ext uri="{FF2B5EF4-FFF2-40B4-BE49-F238E27FC236}">
                  <a16:creationId xmlns:a16="http://schemas.microsoft.com/office/drawing/2014/main" id="{52670240-6762-9114-8394-BFDA6E7CC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5">
              <a:extLst>
                <a:ext uri="{FF2B5EF4-FFF2-40B4-BE49-F238E27FC236}">
                  <a16:creationId xmlns:a16="http://schemas.microsoft.com/office/drawing/2014/main" id="{DED28624-5DD2-F1B7-D6C2-278B9C361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56">
              <a:extLst>
                <a:ext uri="{FF2B5EF4-FFF2-40B4-BE49-F238E27FC236}">
                  <a16:creationId xmlns:a16="http://schemas.microsoft.com/office/drawing/2014/main" id="{279EAB52-ACA7-C259-7D9B-4F2E03958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57">
              <a:extLst>
                <a:ext uri="{FF2B5EF4-FFF2-40B4-BE49-F238E27FC236}">
                  <a16:creationId xmlns:a16="http://schemas.microsoft.com/office/drawing/2014/main" id="{0A2A9115-A4DF-746F-5DA5-4890F4D72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58">
              <a:extLst>
                <a:ext uri="{FF2B5EF4-FFF2-40B4-BE49-F238E27FC236}">
                  <a16:creationId xmlns:a16="http://schemas.microsoft.com/office/drawing/2014/main" id="{D9368360-5A23-4936-CA44-B24CEFDD7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59">
              <a:extLst>
                <a:ext uri="{FF2B5EF4-FFF2-40B4-BE49-F238E27FC236}">
                  <a16:creationId xmlns:a16="http://schemas.microsoft.com/office/drawing/2014/main" id="{F2AE8311-21C2-39E1-6F14-6514A2AD8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60">
              <a:extLst>
                <a:ext uri="{FF2B5EF4-FFF2-40B4-BE49-F238E27FC236}">
                  <a16:creationId xmlns:a16="http://schemas.microsoft.com/office/drawing/2014/main" id="{85A8A362-EBFC-D69D-34C5-CFD696C76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61">
              <a:extLst>
                <a:ext uri="{FF2B5EF4-FFF2-40B4-BE49-F238E27FC236}">
                  <a16:creationId xmlns:a16="http://schemas.microsoft.com/office/drawing/2014/main" id="{1EC49E6B-C619-D2A3-09E7-59B64DDC6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62">
              <a:extLst>
                <a:ext uri="{FF2B5EF4-FFF2-40B4-BE49-F238E27FC236}">
                  <a16:creationId xmlns:a16="http://schemas.microsoft.com/office/drawing/2014/main" id="{8C45C95C-14D9-BCCC-B2C9-35CBD190F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3">
              <a:extLst>
                <a:ext uri="{FF2B5EF4-FFF2-40B4-BE49-F238E27FC236}">
                  <a16:creationId xmlns:a16="http://schemas.microsoft.com/office/drawing/2014/main" id="{CCE207CC-07A6-0B53-03DA-2BBE1788A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4">
              <a:extLst>
                <a:ext uri="{FF2B5EF4-FFF2-40B4-BE49-F238E27FC236}">
                  <a16:creationId xmlns:a16="http://schemas.microsoft.com/office/drawing/2014/main" id="{0CE029D8-04AD-6E59-CB19-5CD35E3E9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65">
              <a:extLst>
                <a:ext uri="{FF2B5EF4-FFF2-40B4-BE49-F238E27FC236}">
                  <a16:creationId xmlns:a16="http://schemas.microsoft.com/office/drawing/2014/main" id="{840F5F77-76C1-0C06-E899-D058EB5CE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66">
              <a:extLst>
                <a:ext uri="{FF2B5EF4-FFF2-40B4-BE49-F238E27FC236}">
                  <a16:creationId xmlns:a16="http://schemas.microsoft.com/office/drawing/2014/main" id="{5CDA2CE2-AF1A-CD80-AD5C-76D5BC059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67">
              <a:extLst>
                <a:ext uri="{FF2B5EF4-FFF2-40B4-BE49-F238E27FC236}">
                  <a16:creationId xmlns:a16="http://schemas.microsoft.com/office/drawing/2014/main" id="{A964500E-0A57-79AD-EE00-C3706B35C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zh-CN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54" descr="D:\51PPT模板网\51pptmoban.com\图片.jpg">
            <a:extLst>
              <a:ext uri="{FF2B5EF4-FFF2-40B4-BE49-F238E27FC236}">
                <a16:creationId xmlns:a16="http://schemas.microsoft.com/office/drawing/2014/main" id="{E66DA444-2091-CE18-3633-9EA7AEDEF666}"/>
              </a:ext>
            </a:extLst>
          </p:cNvPr>
          <p:cNvGrpSpPr/>
          <p:nvPr/>
        </p:nvGrpSpPr>
        <p:grpSpPr bwMode="auto">
          <a:xfrm>
            <a:off x="7241761" y="3524262"/>
            <a:ext cx="399906" cy="519112"/>
            <a:chOff x="0" y="0"/>
            <a:chExt cx="299494" cy="389342"/>
          </a:xfrm>
          <a:solidFill>
            <a:schemeClr val="bg1"/>
          </a:solidFill>
        </p:grpSpPr>
        <p:sp>
          <p:nvSpPr>
            <p:cNvPr id="49" name="Freeform 170">
              <a:extLst>
                <a:ext uri="{FF2B5EF4-FFF2-40B4-BE49-F238E27FC236}">
                  <a16:creationId xmlns:a16="http://schemas.microsoft.com/office/drawing/2014/main" id="{89DEC1A5-E032-A1C7-9D68-4C5B0EA54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71">
              <a:extLst>
                <a:ext uri="{FF2B5EF4-FFF2-40B4-BE49-F238E27FC236}">
                  <a16:creationId xmlns:a16="http://schemas.microsoft.com/office/drawing/2014/main" id="{1DC50D04-912E-E6EB-B101-30C19ADBA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68564" tIns="34282" rIns="68564" bIns="34282" numCol="1" anchor="t" anchorCtr="0" compatLnSpc="1"/>
            <a:lstStyle/>
            <a:p>
              <a:pPr defTabSz="913765"/>
              <a:endParaRPr lang="zh-CN" altLang="en-US" sz="20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DBACA6DF-E505-F708-AEBE-2874D41A7461}"/>
              </a:ext>
            </a:extLst>
          </p:cNvPr>
          <p:cNvGrpSpPr/>
          <p:nvPr/>
        </p:nvGrpSpPr>
        <p:grpSpPr>
          <a:xfrm>
            <a:off x="1064425" y="4424376"/>
            <a:ext cx="2215804" cy="1101840"/>
            <a:chOff x="658909" y="1852049"/>
            <a:chExt cx="2215804" cy="1101840"/>
          </a:xfrm>
        </p:grpSpPr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C318DD35-67F7-FDC7-ACBD-BC1BE126EF6B}"/>
                </a:ext>
              </a:extLst>
            </p:cNvPr>
            <p:cNvSpPr txBox="1"/>
            <p:nvPr/>
          </p:nvSpPr>
          <p:spPr>
            <a:xfrm>
              <a:off x="658909" y="2190603"/>
              <a:ext cx="22158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5A93DA5D-B3CB-071F-48EA-441393490D56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2771923F-4B1F-CD91-E649-04A21FCA59D8}"/>
              </a:ext>
            </a:extLst>
          </p:cNvPr>
          <p:cNvGrpSpPr/>
          <p:nvPr/>
        </p:nvGrpSpPr>
        <p:grpSpPr>
          <a:xfrm>
            <a:off x="3705282" y="4424376"/>
            <a:ext cx="2215804" cy="1101840"/>
            <a:chOff x="658909" y="1852049"/>
            <a:chExt cx="2215804" cy="1101840"/>
          </a:xfrm>
        </p:grpSpPr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F9128005-0BC5-0C79-4E1F-A41EC2813619}"/>
                </a:ext>
              </a:extLst>
            </p:cNvPr>
            <p:cNvSpPr txBox="1"/>
            <p:nvPr/>
          </p:nvSpPr>
          <p:spPr>
            <a:xfrm>
              <a:off x="658909" y="2190603"/>
              <a:ext cx="22158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B7CAFAFF-4794-9365-7505-285521F28217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F73A4ED9-ED89-1533-FB06-EA4B17B0B482}"/>
              </a:ext>
            </a:extLst>
          </p:cNvPr>
          <p:cNvGrpSpPr/>
          <p:nvPr/>
        </p:nvGrpSpPr>
        <p:grpSpPr>
          <a:xfrm>
            <a:off x="6346139" y="4424376"/>
            <a:ext cx="2215804" cy="1101840"/>
            <a:chOff x="658909" y="1852049"/>
            <a:chExt cx="2215804" cy="1101840"/>
          </a:xfrm>
        </p:grpSpPr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AF46CBCB-FF77-92D2-5FC8-D044A7ED8C59}"/>
                </a:ext>
              </a:extLst>
            </p:cNvPr>
            <p:cNvSpPr txBox="1"/>
            <p:nvPr/>
          </p:nvSpPr>
          <p:spPr>
            <a:xfrm>
              <a:off x="658909" y="2190603"/>
              <a:ext cx="22158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0DEA3155-CD6D-0A6D-6BB6-48B274506B10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359E42A7-E268-6A94-3724-82053F83D3A6}"/>
              </a:ext>
            </a:extLst>
          </p:cNvPr>
          <p:cNvGrpSpPr/>
          <p:nvPr/>
        </p:nvGrpSpPr>
        <p:grpSpPr>
          <a:xfrm>
            <a:off x="8986996" y="4424376"/>
            <a:ext cx="2215804" cy="1101840"/>
            <a:chOff x="658909" y="1852049"/>
            <a:chExt cx="2215804" cy="1101840"/>
          </a:xfrm>
        </p:grpSpPr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8C3FEEBA-2714-4B24-31BF-C69151439AB7}"/>
                </a:ext>
              </a:extLst>
            </p:cNvPr>
            <p:cNvSpPr txBox="1"/>
            <p:nvPr/>
          </p:nvSpPr>
          <p:spPr>
            <a:xfrm>
              <a:off x="658909" y="2190603"/>
              <a:ext cx="22158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7EADBA57-283E-F1DF-BB94-6572FEF100C6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3ABC5D29-591A-0AEB-EC49-BD757CBDCC20}"/>
              </a:ext>
            </a:extLst>
          </p:cNvPr>
          <p:cNvGrpSpPr/>
          <p:nvPr/>
        </p:nvGrpSpPr>
        <p:grpSpPr>
          <a:xfrm>
            <a:off x="2547906" y="1390052"/>
            <a:ext cx="1932336" cy="1838989"/>
            <a:chOff x="11677208" y="-2347075"/>
            <a:chExt cx="1932336" cy="1838989"/>
          </a:xfrm>
        </p:grpSpPr>
        <p:grpSp>
          <p:nvGrpSpPr>
            <p:cNvPr id="347" name="图形 574">
              <a:extLst>
                <a:ext uri="{FF2B5EF4-FFF2-40B4-BE49-F238E27FC236}">
                  <a16:creationId xmlns:a16="http://schemas.microsoft.com/office/drawing/2014/main" id="{FFB44006-2DDB-58E8-3D1A-1AC4477050ED}"/>
                </a:ext>
              </a:extLst>
            </p:cNvPr>
            <p:cNvGrpSpPr/>
            <p:nvPr/>
          </p:nvGrpSpPr>
          <p:grpSpPr>
            <a:xfrm>
              <a:off x="11677208" y="-1917783"/>
              <a:ext cx="1932336" cy="1409697"/>
              <a:chOff x="8764749" y="-2091874"/>
              <a:chExt cx="1932336" cy="1409697"/>
            </a:xfrm>
          </p:grpSpPr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B0D9CB4-2C0F-9C72-B23B-037BF153FAF1}"/>
                  </a:ext>
                </a:extLst>
              </p:cNvPr>
              <p:cNvSpPr/>
              <p:nvPr/>
            </p:nvSpPr>
            <p:spPr>
              <a:xfrm>
                <a:off x="8764749" y="-1798598"/>
                <a:ext cx="1932336" cy="1116420"/>
              </a:xfrm>
              <a:custGeom>
                <a:avLst/>
                <a:gdLst>
                  <a:gd name="connsiteX0" fmla="*/ 1180243 w 1932336"/>
                  <a:gd name="connsiteY0" fmla="*/ 1103850 h 1116420"/>
                  <a:gd name="connsiteX1" fmla="*/ 1910906 w 1932336"/>
                  <a:gd name="connsiteY1" fmla="*/ 682464 h 1116420"/>
                  <a:gd name="connsiteX2" fmla="*/ 1910906 w 1932336"/>
                  <a:gd name="connsiteY2" fmla="*/ 622171 h 1116420"/>
                  <a:gd name="connsiteX3" fmla="*/ 856679 w 1932336"/>
                  <a:gd name="connsiteY3" fmla="*/ 12571 h 1116420"/>
                  <a:gd name="connsiteX4" fmla="*/ 751904 w 1932336"/>
                  <a:gd name="connsiteY4" fmla="*/ 12571 h 1116420"/>
                  <a:gd name="connsiteX5" fmla="*/ 21431 w 1932336"/>
                  <a:gd name="connsiteY5" fmla="*/ 433957 h 1116420"/>
                  <a:gd name="connsiteX6" fmla="*/ 21431 w 1932336"/>
                  <a:gd name="connsiteY6" fmla="*/ 494250 h 1116420"/>
                  <a:gd name="connsiteX7" fmla="*/ 1075563 w 1932336"/>
                  <a:gd name="connsiteY7" fmla="*/ 1103850 h 1116420"/>
                  <a:gd name="connsiteX8" fmla="*/ 1180243 w 1932336"/>
                  <a:gd name="connsiteY8" fmla="*/ 1103850 h 111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2336" h="1116420">
                    <a:moveTo>
                      <a:pt x="1180243" y="1103850"/>
                    </a:moveTo>
                    <a:lnTo>
                      <a:pt x="1910906" y="682464"/>
                    </a:lnTo>
                    <a:cubicBezTo>
                      <a:pt x="1939481" y="665796"/>
                      <a:pt x="1939481" y="638840"/>
                      <a:pt x="1910906" y="622171"/>
                    </a:cubicBezTo>
                    <a:lnTo>
                      <a:pt x="856679" y="12571"/>
                    </a:lnTo>
                    <a:cubicBezTo>
                      <a:pt x="823765" y="-4190"/>
                      <a:pt x="784818" y="-4190"/>
                      <a:pt x="751904" y="12571"/>
                    </a:cubicBezTo>
                    <a:lnTo>
                      <a:pt x="21431" y="433957"/>
                    </a:lnTo>
                    <a:cubicBezTo>
                      <a:pt x="-7144" y="450531"/>
                      <a:pt x="-7144" y="477582"/>
                      <a:pt x="21431" y="494250"/>
                    </a:cubicBezTo>
                    <a:lnTo>
                      <a:pt x="1075563" y="1103850"/>
                    </a:lnTo>
                    <a:cubicBezTo>
                      <a:pt x="1108444" y="1120611"/>
                      <a:pt x="1147362" y="1120611"/>
                      <a:pt x="1180243" y="110385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67" name="图形 574">
                <a:extLst>
                  <a:ext uri="{FF2B5EF4-FFF2-40B4-BE49-F238E27FC236}">
                    <a16:creationId xmlns:a16="http://schemas.microsoft.com/office/drawing/2014/main" id="{2DE175ED-E8A5-F586-4025-39DA809583D4}"/>
                  </a:ext>
                </a:extLst>
              </p:cNvPr>
              <p:cNvGrpSpPr/>
              <p:nvPr/>
            </p:nvGrpSpPr>
            <p:grpSpPr>
              <a:xfrm>
                <a:off x="8854951" y="-1896135"/>
                <a:ext cx="1670113" cy="1137700"/>
                <a:chOff x="8854951" y="-1896135"/>
                <a:chExt cx="1670113" cy="1137700"/>
              </a:xfrm>
            </p:grpSpPr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39E370B3-6A0E-114D-A8FC-2A033825CE5B}"/>
                    </a:ext>
                  </a:extLst>
                </p:cNvPr>
                <p:cNvSpPr/>
                <p:nvPr/>
              </p:nvSpPr>
              <p:spPr>
                <a:xfrm>
                  <a:off x="8882097" y="-1716494"/>
                  <a:ext cx="1642967" cy="936879"/>
                </a:xfrm>
                <a:custGeom>
                  <a:avLst/>
                  <a:gdLst>
                    <a:gd name="connsiteX0" fmla="*/ 1642967 w 1642967"/>
                    <a:gd name="connsiteY0" fmla="*/ 571024 h 936879"/>
                    <a:gd name="connsiteX1" fmla="*/ 994981 w 1642967"/>
                    <a:gd name="connsiteY1" fmla="*/ 936879 h 936879"/>
                    <a:gd name="connsiteX2" fmla="*/ 0 w 1642967"/>
                    <a:gd name="connsiteY2" fmla="*/ 365950 h 936879"/>
                    <a:gd name="connsiteX3" fmla="*/ 647795 w 1642967"/>
                    <a:gd name="connsiteY3" fmla="*/ 0 h 936879"/>
                    <a:gd name="connsiteX4" fmla="*/ 1642967 w 1642967"/>
                    <a:gd name="connsiteY4" fmla="*/ 571024 h 93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2967" h="936879">
                      <a:moveTo>
                        <a:pt x="1642967" y="571024"/>
                      </a:moveTo>
                      <a:lnTo>
                        <a:pt x="994981" y="936879"/>
                      </a:lnTo>
                      <a:lnTo>
                        <a:pt x="0" y="365950"/>
                      </a:lnTo>
                      <a:lnTo>
                        <a:pt x="647795" y="0"/>
                      </a:lnTo>
                      <a:lnTo>
                        <a:pt x="1642967" y="571024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09BF6D7E-076F-676C-DCEF-401AAF870B9F}"/>
                    </a:ext>
                  </a:extLst>
                </p:cNvPr>
                <p:cNvSpPr/>
                <p:nvPr/>
              </p:nvSpPr>
              <p:spPr>
                <a:xfrm>
                  <a:off x="8882097" y="-1716494"/>
                  <a:ext cx="1642967" cy="936879"/>
                </a:xfrm>
                <a:custGeom>
                  <a:avLst/>
                  <a:gdLst>
                    <a:gd name="connsiteX0" fmla="*/ 1642967 w 1642967"/>
                    <a:gd name="connsiteY0" fmla="*/ 571024 h 936879"/>
                    <a:gd name="connsiteX1" fmla="*/ 994981 w 1642967"/>
                    <a:gd name="connsiteY1" fmla="*/ 936879 h 936879"/>
                    <a:gd name="connsiteX2" fmla="*/ 0 w 1642967"/>
                    <a:gd name="connsiteY2" fmla="*/ 365950 h 936879"/>
                    <a:gd name="connsiteX3" fmla="*/ 647795 w 1642967"/>
                    <a:gd name="connsiteY3" fmla="*/ 0 h 936879"/>
                    <a:gd name="connsiteX4" fmla="*/ 1642967 w 1642967"/>
                    <a:gd name="connsiteY4" fmla="*/ 571024 h 93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2967" h="936879">
                      <a:moveTo>
                        <a:pt x="1642967" y="571024"/>
                      </a:moveTo>
                      <a:lnTo>
                        <a:pt x="994981" y="936879"/>
                      </a:lnTo>
                      <a:lnTo>
                        <a:pt x="0" y="365950"/>
                      </a:lnTo>
                      <a:lnTo>
                        <a:pt x="647795" y="0"/>
                      </a:lnTo>
                      <a:lnTo>
                        <a:pt x="1642967" y="571024"/>
                      </a:lnTo>
                      <a:close/>
                    </a:path>
                  </a:pathLst>
                </a:custGeom>
                <a:solidFill>
                  <a:srgbClr val="000000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56927140-1278-83AF-99C1-16BF1763AF7E}"/>
                    </a:ext>
                  </a:extLst>
                </p:cNvPr>
                <p:cNvSpPr/>
                <p:nvPr/>
              </p:nvSpPr>
              <p:spPr>
                <a:xfrm>
                  <a:off x="9869062" y="-1278439"/>
                  <a:ext cx="630285" cy="471963"/>
                </a:xfrm>
                <a:custGeom>
                  <a:avLst/>
                  <a:gdLst>
                    <a:gd name="connsiteX0" fmla="*/ 968 w 630285"/>
                    <a:gd name="connsiteY0" fmla="*/ 471964 h 471963"/>
                    <a:gd name="connsiteX1" fmla="*/ 627046 w 630285"/>
                    <a:gd name="connsiteY1" fmla="*/ 116300 h 471963"/>
                    <a:gd name="connsiteX2" fmla="*/ 630285 w 630285"/>
                    <a:gd name="connsiteY2" fmla="*/ 0 h 471963"/>
                    <a:gd name="connsiteX3" fmla="*/ 8017 w 630285"/>
                    <a:gd name="connsiteY3" fmla="*/ 352425 h 471963"/>
                    <a:gd name="connsiteX4" fmla="*/ 968 w 630285"/>
                    <a:gd name="connsiteY4" fmla="*/ 471964 h 471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0285" h="471963">
                      <a:moveTo>
                        <a:pt x="968" y="471964"/>
                      </a:moveTo>
                      <a:lnTo>
                        <a:pt x="627046" y="116300"/>
                      </a:lnTo>
                      <a:cubicBezTo>
                        <a:pt x="611521" y="72200"/>
                        <a:pt x="612664" y="59150"/>
                        <a:pt x="630285" y="0"/>
                      </a:cubicBezTo>
                      <a:lnTo>
                        <a:pt x="8017" y="352425"/>
                      </a:lnTo>
                      <a:cubicBezTo>
                        <a:pt x="8017" y="352425"/>
                        <a:pt x="-3318" y="351377"/>
                        <a:pt x="968" y="471964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14097588-AD26-387A-56F8-5E1B9C9EFBBB}"/>
                    </a:ext>
                  </a:extLst>
                </p:cNvPr>
                <p:cNvSpPr/>
                <p:nvPr/>
              </p:nvSpPr>
              <p:spPr>
                <a:xfrm>
                  <a:off x="9850313" y="-1325302"/>
                  <a:ext cx="674655" cy="566867"/>
                </a:xfrm>
                <a:custGeom>
                  <a:avLst/>
                  <a:gdLst>
                    <a:gd name="connsiteX0" fmla="*/ 57150 w 674655"/>
                    <a:gd name="connsiteY0" fmla="*/ 350806 h 566867"/>
                    <a:gd name="connsiteX1" fmla="*/ 0 w 674655"/>
                    <a:gd name="connsiteY1" fmla="*/ 449294 h 566867"/>
                    <a:gd name="connsiteX2" fmla="*/ 0 w 674655"/>
                    <a:gd name="connsiteY2" fmla="*/ 526256 h 566867"/>
                    <a:gd name="connsiteX3" fmla="*/ 57150 w 674655"/>
                    <a:gd name="connsiteY3" fmla="*/ 559118 h 566867"/>
                    <a:gd name="connsiteX4" fmla="*/ 674656 w 674655"/>
                    <a:gd name="connsiteY4" fmla="*/ 208312 h 566867"/>
                    <a:gd name="connsiteX5" fmla="*/ 674656 w 674655"/>
                    <a:gd name="connsiteY5" fmla="*/ 179737 h 566867"/>
                    <a:gd name="connsiteX6" fmla="*/ 65056 w 674655"/>
                    <a:gd name="connsiteY6" fmla="*/ 523875 h 566867"/>
                    <a:gd name="connsiteX7" fmla="*/ 30766 w 674655"/>
                    <a:gd name="connsiteY7" fmla="*/ 504158 h 566867"/>
                    <a:gd name="connsiteX8" fmla="*/ 31337 w 674655"/>
                    <a:gd name="connsiteY8" fmla="*/ 435674 h 566867"/>
                    <a:gd name="connsiteX9" fmla="*/ 65627 w 674655"/>
                    <a:gd name="connsiteY9" fmla="*/ 376619 h 566867"/>
                    <a:gd name="connsiteX10" fmla="*/ 674656 w 674655"/>
                    <a:gd name="connsiteY10" fmla="*/ 32290 h 566867"/>
                    <a:gd name="connsiteX11" fmla="*/ 674656 w 674655"/>
                    <a:gd name="connsiteY11" fmla="*/ 0 h 566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4655" h="566867">
                      <a:moveTo>
                        <a:pt x="57150" y="350806"/>
                      </a:moveTo>
                      <a:cubicBezTo>
                        <a:pt x="23451" y="372611"/>
                        <a:pt x="2210" y="409216"/>
                        <a:pt x="0" y="449294"/>
                      </a:cubicBezTo>
                      <a:lnTo>
                        <a:pt x="0" y="526256"/>
                      </a:lnTo>
                      <a:cubicBezTo>
                        <a:pt x="0" y="562547"/>
                        <a:pt x="25622" y="577215"/>
                        <a:pt x="57150" y="559118"/>
                      </a:cubicBezTo>
                      <a:lnTo>
                        <a:pt x="674656" y="208312"/>
                      </a:lnTo>
                      <a:lnTo>
                        <a:pt x="674656" y="179737"/>
                      </a:lnTo>
                      <a:lnTo>
                        <a:pt x="65056" y="523875"/>
                      </a:lnTo>
                      <a:cubicBezTo>
                        <a:pt x="46006" y="534734"/>
                        <a:pt x="30766" y="525971"/>
                        <a:pt x="30766" y="504158"/>
                      </a:cubicBezTo>
                      <a:lnTo>
                        <a:pt x="31337" y="435674"/>
                      </a:lnTo>
                      <a:cubicBezTo>
                        <a:pt x="32663" y="411637"/>
                        <a:pt x="45409" y="389685"/>
                        <a:pt x="65627" y="376619"/>
                      </a:cubicBezTo>
                      <a:lnTo>
                        <a:pt x="674656" y="32290"/>
                      </a:lnTo>
                      <a:lnTo>
                        <a:pt x="674656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612D1F1A-C0A1-9A19-49A8-85C5E8AF905F}"/>
                    </a:ext>
                  </a:extLst>
                </p:cNvPr>
                <p:cNvSpPr/>
                <p:nvPr/>
              </p:nvSpPr>
              <p:spPr>
                <a:xfrm>
                  <a:off x="9850313" y="-1325302"/>
                  <a:ext cx="674655" cy="566867"/>
                </a:xfrm>
                <a:custGeom>
                  <a:avLst/>
                  <a:gdLst>
                    <a:gd name="connsiteX0" fmla="*/ 57150 w 674655"/>
                    <a:gd name="connsiteY0" fmla="*/ 350806 h 566867"/>
                    <a:gd name="connsiteX1" fmla="*/ 0 w 674655"/>
                    <a:gd name="connsiteY1" fmla="*/ 449294 h 566867"/>
                    <a:gd name="connsiteX2" fmla="*/ 0 w 674655"/>
                    <a:gd name="connsiteY2" fmla="*/ 526256 h 566867"/>
                    <a:gd name="connsiteX3" fmla="*/ 57150 w 674655"/>
                    <a:gd name="connsiteY3" fmla="*/ 559118 h 566867"/>
                    <a:gd name="connsiteX4" fmla="*/ 674656 w 674655"/>
                    <a:gd name="connsiteY4" fmla="*/ 208312 h 566867"/>
                    <a:gd name="connsiteX5" fmla="*/ 674656 w 674655"/>
                    <a:gd name="connsiteY5" fmla="*/ 179737 h 566867"/>
                    <a:gd name="connsiteX6" fmla="*/ 65056 w 674655"/>
                    <a:gd name="connsiteY6" fmla="*/ 523875 h 566867"/>
                    <a:gd name="connsiteX7" fmla="*/ 30766 w 674655"/>
                    <a:gd name="connsiteY7" fmla="*/ 504158 h 566867"/>
                    <a:gd name="connsiteX8" fmla="*/ 31337 w 674655"/>
                    <a:gd name="connsiteY8" fmla="*/ 435674 h 566867"/>
                    <a:gd name="connsiteX9" fmla="*/ 65627 w 674655"/>
                    <a:gd name="connsiteY9" fmla="*/ 376619 h 566867"/>
                    <a:gd name="connsiteX10" fmla="*/ 674656 w 674655"/>
                    <a:gd name="connsiteY10" fmla="*/ 32290 h 566867"/>
                    <a:gd name="connsiteX11" fmla="*/ 674656 w 674655"/>
                    <a:gd name="connsiteY11" fmla="*/ 0 h 566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4655" h="566867">
                      <a:moveTo>
                        <a:pt x="57150" y="350806"/>
                      </a:moveTo>
                      <a:cubicBezTo>
                        <a:pt x="23451" y="372611"/>
                        <a:pt x="2210" y="409216"/>
                        <a:pt x="0" y="449294"/>
                      </a:cubicBezTo>
                      <a:lnTo>
                        <a:pt x="0" y="526256"/>
                      </a:lnTo>
                      <a:cubicBezTo>
                        <a:pt x="0" y="562547"/>
                        <a:pt x="25622" y="577215"/>
                        <a:pt x="57150" y="559118"/>
                      </a:cubicBezTo>
                      <a:lnTo>
                        <a:pt x="674656" y="208312"/>
                      </a:lnTo>
                      <a:lnTo>
                        <a:pt x="674656" y="179737"/>
                      </a:lnTo>
                      <a:lnTo>
                        <a:pt x="65056" y="523875"/>
                      </a:lnTo>
                      <a:cubicBezTo>
                        <a:pt x="46006" y="534734"/>
                        <a:pt x="30766" y="525971"/>
                        <a:pt x="30766" y="504158"/>
                      </a:cubicBezTo>
                      <a:lnTo>
                        <a:pt x="31337" y="435674"/>
                      </a:lnTo>
                      <a:cubicBezTo>
                        <a:pt x="32663" y="411637"/>
                        <a:pt x="45409" y="389685"/>
                        <a:pt x="65627" y="376619"/>
                      </a:cubicBezTo>
                      <a:lnTo>
                        <a:pt x="674656" y="32290"/>
                      </a:lnTo>
                      <a:lnTo>
                        <a:pt x="674656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645CEB14-95B9-3CDE-754D-787B1310322A}"/>
                    </a:ext>
                  </a:extLst>
                </p:cNvPr>
                <p:cNvSpPr/>
                <p:nvPr/>
              </p:nvSpPr>
              <p:spPr>
                <a:xfrm>
                  <a:off x="8854951" y="-1896135"/>
                  <a:ext cx="1670018" cy="1133951"/>
                </a:xfrm>
                <a:custGeom>
                  <a:avLst/>
                  <a:gdLst>
                    <a:gd name="connsiteX0" fmla="*/ 1670018 w 1670018"/>
                    <a:gd name="connsiteY0" fmla="*/ 570928 h 1133951"/>
                    <a:gd name="connsiteX1" fmla="*/ 674941 w 1670018"/>
                    <a:gd name="connsiteY1" fmla="*/ 0 h 1133951"/>
                    <a:gd name="connsiteX2" fmla="*/ 57150 w 1670018"/>
                    <a:gd name="connsiteY2" fmla="*/ 350710 h 1133951"/>
                    <a:gd name="connsiteX3" fmla="*/ 0 w 1670018"/>
                    <a:gd name="connsiteY3" fmla="*/ 449199 h 1133951"/>
                    <a:gd name="connsiteX4" fmla="*/ 0 w 1670018"/>
                    <a:gd name="connsiteY4" fmla="*/ 526161 h 1133951"/>
                    <a:gd name="connsiteX5" fmla="*/ 16764 w 1670018"/>
                    <a:gd name="connsiteY5" fmla="*/ 562927 h 1133951"/>
                    <a:gd name="connsiteX6" fmla="*/ 1011841 w 1670018"/>
                    <a:gd name="connsiteY6" fmla="*/ 1133951 h 1133951"/>
                    <a:gd name="connsiteX7" fmla="*/ 995077 w 1670018"/>
                    <a:gd name="connsiteY7" fmla="*/ 1097185 h 1133951"/>
                    <a:gd name="connsiteX8" fmla="*/ 995077 w 1670018"/>
                    <a:gd name="connsiteY8" fmla="*/ 1020128 h 1133951"/>
                    <a:gd name="connsiteX9" fmla="*/ 1052227 w 1670018"/>
                    <a:gd name="connsiteY9" fmla="*/ 921639 h 113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0018" h="1133951">
                      <a:moveTo>
                        <a:pt x="1670018" y="570928"/>
                      </a:moveTo>
                      <a:lnTo>
                        <a:pt x="674941" y="0"/>
                      </a:lnTo>
                      <a:lnTo>
                        <a:pt x="57150" y="350710"/>
                      </a:lnTo>
                      <a:cubicBezTo>
                        <a:pt x="23439" y="372505"/>
                        <a:pt x="2194" y="409116"/>
                        <a:pt x="0" y="449199"/>
                      </a:cubicBezTo>
                      <a:lnTo>
                        <a:pt x="0" y="526161"/>
                      </a:lnTo>
                      <a:cubicBezTo>
                        <a:pt x="0" y="544259"/>
                        <a:pt x="6382" y="556927"/>
                        <a:pt x="16764" y="562927"/>
                      </a:cubicBezTo>
                      <a:lnTo>
                        <a:pt x="1011841" y="1133951"/>
                      </a:lnTo>
                      <a:cubicBezTo>
                        <a:pt x="1001459" y="1127950"/>
                        <a:pt x="995077" y="1114901"/>
                        <a:pt x="995077" y="1097185"/>
                      </a:cubicBezTo>
                      <a:lnTo>
                        <a:pt x="995077" y="1020128"/>
                      </a:lnTo>
                      <a:cubicBezTo>
                        <a:pt x="997287" y="980050"/>
                        <a:pt x="1018527" y="943444"/>
                        <a:pt x="1052227" y="9216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5D787D05-233C-4FED-990F-B079DD72936C}"/>
                    </a:ext>
                  </a:extLst>
                </p:cNvPr>
                <p:cNvSpPr/>
                <p:nvPr/>
              </p:nvSpPr>
              <p:spPr>
                <a:xfrm>
                  <a:off x="8854951" y="-1896135"/>
                  <a:ext cx="1670018" cy="1133951"/>
                </a:xfrm>
                <a:custGeom>
                  <a:avLst/>
                  <a:gdLst>
                    <a:gd name="connsiteX0" fmla="*/ 1670018 w 1670018"/>
                    <a:gd name="connsiteY0" fmla="*/ 570928 h 1133951"/>
                    <a:gd name="connsiteX1" fmla="*/ 674941 w 1670018"/>
                    <a:gd name="connsiteY1" fmla="*/ 0 h 1133951"/>
                    <a:gd name="connsiteX2" fmla="*/ 57150 w 1670018"/>
                    <a:gd name="connsiteY2" fmla="*/ 350710 h 1133951"/>
                    <a:gd name="connsiteX3" fmla="*/ 0 w 1670018"/>
                    <a:gd name="connsiteY3" fmla="*/ 449199 h 1133951"/>
                    <a:gd name="connsiteX4" fmla="*/ 0 w 1670018"/>
                    <a:gd name="connsiteY4" fmla="*/ 526161 h 1133951"/>
                    <a:gd name="connsiteX5" fmla="*/ 16764 w 1670018"/>
                    <a:gd name="connsiteY5" fmla="*/ 562927 h 1133951"/>
                    <a:gd name="connsiteX6" fmla="*/ 1011841 w 1670018"/>
                    <a:gd name="connsiteY6" fmla="*/ 1133951 h 1133951"/>
                    <a:gd name="connsiteX7" fmla="*/ 995077 w 1670018"/>
                    <a:gd name="connsiteY7" fmla="*/ 1097185 h 1133951"/>
                    <a:gd name="connsiteX8" fmla="*/ 995077 w 1670018"/>
                    <a:gd name="connsiteY8" fmla="*/ 1020128 h 1133951"/>
                    <a:gd name="connsiteX9" fmla="*/ 1052227 w 1670018"/>
                    <a:gd name="connsiteY9" fmla="*/ 921639 h 113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0018" h="1133951">
                      <a:moveTo>
                        <a:pt x="1670018" y="570928"/>
                      </a:moveTo>
                      <a:lnTo>
                        <a:pt x="674941" y="0"/>
                      </a:lnTo>
                      <a:lnTo>
                        <a:pt x="57150" y="350710"/>
                      </a:lnTo>
                      <a:cubicBezTo>
                        <a:pt x="23439" y="372505"/>
                        <a:pt x="2194" y="409116"/>
                        <a:pt x="0" y="449199"/>
                      </a:cubicBezTo>
                      <a:lnTo>
                        <a:pt x="0" y="526161"/>
                      </a:lnTo>
                      <a:cubicBezTo>
                        <a:pt x="0" y="544259"/>
                        <a:pt x="6382" y="556927"/>
                        <a:pt x="16764" y="562927"/>
                      </a:cubicBezTo>
                      <a:lnTo>
                        <a:pt x="1011841" y="1133951"/>
                      </a:lnTo>
                      <a:cubicBezTo>
                        <a:pt x="1001459" y="1127950"/>
                        <a:pt x="995077" y="1114901"/>
                        <a:pt x="995077" y="1097185"/>
                      </a:cubicBezTo>
                      <a:lnTo>
                        <a:pt x="995077" y="1020128"/>
                      </a:lnTo>
                      <a:cubicBezTo>
                        <a:pt x="997287" y="980050"/>
                        <a:pt x="1018527" y="943444"/>
                        <a:pt x="1052227" y="921639"/>
                      </a:cubicBezTo>
                      <a:close/>
                    </a:path>
                  </a:pathLst>
                </a:custGeom>
                <a:solidFill>
                  <a:srgbClr val="000000">
                    <a:alpha val="3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00A82BC2-047B-CB31-02C6-E0CDEFBAADC8}"/>
                    </a:ext>
                  </a:extLst>
                </p:cNvPr>
                <p:cNvSpPr/>
                <p:nvPr/>
              </p:nvSpPr>
              <p:spPr>
                <a:xfrm>
                  <a:off x="8855236" y="-1502944"/>
                  <a:ext cx="1011745" cy="740759"/>
                </a:xfrm>
                <a:custGeom>
                  <a:avLst/>
                  <a:gdLst>
                    <a:gd name="connsiteX0" fmla="*/ 1011746 w 1011745"/>
                    <a:gd name="connsiteY0" fmla="*/ 570929 h 740759"/>
                    <a:gd name="connsiteX1" fmla="*/ 994981 w 1011745"/>
                    <a:gd name="connsiteY1" fmla="*/ 626936 h 740759"/>
                    <a:gd name="connsiteX2" fmla="*/ 994981 w 1011745"/>
                    <a:gd name="connsiteY2" fmla="*/ 703993 h 740759"/>
                    <a:gd name="connsiteX3" fmla="*/ 1011746 w 1011745"/>
                    <a:gd name="connsiteY3" fmla="*/ 740759 h 740759"/>
                    <a:gd name="connsiteX4" fmla="*/ 16764 w 1011745"/>
                    <a:gd name="connsiteY4" fmla="*/ 169736 h 740759"/>
                    <a:gd name="connsiteX5" fmla="*/ 0 w 1011745"/>
                    <a:gd name="connsiteY5" fmla="*/ 132969 h 740759"/>
                    <a:gd name="connsiteX6" fmla="*/ 0 w 1011745"/>
                    <a:gd name="connsiteY6" fmla="*/ 56007 h 740759"/>
                    <a:gd name="connsiteX7" fmla="*/ 16764 w 1011745"/>
                    <a:gd name="connsiteY7" fmla="*/ 0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1745" h="740759">
                      <a:moveTo>
                        <a:pt x="1011746" y="570929"/>
                      </a:moveTo>
                      <a:cubicBezTo>
                        <a:pt x="1001441" y="587848"/>
                        <a:pt x="995667" y="607137"/>
                        <a:pt x="994981" y="626936"/>
                      </a:cubicBezTo>
                      <a:lnTo>
                        <a:pt x="994981" y="703993"/>
                      </a:lnTo>
                      <a:cubicBezTo>
                        <a:pt x="994981" y="721995"/>
                        <a:pt x="1001363" y="734759"/>
                        <a:pt x="1011746" y="740759"/>
                      </a:cubicBezTo>
                      <a:lnTo>
                        <a:pt x="16764" y="169736"/>
                      </a:lnTo>
                      <a:cubicBezTo>
                        <a:pt x="6382" y="163735"/>
                        <a:pt x="0" y="150686"/>
                        <a:pt x="0" y="132969"/>
                      </a:cubicBezTo>
                      <a:lnTo>
                        <a:pt x="0" y="56007"/>
                      </a:lnTo>
                      <a:cubicBezTo>
                        <a:pt x="732" y="36216"/>
                        <a:pt x="6502" y="16939"/>
                        <a:pt x="16764" y="0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5532F2D1-4861-D5B6-2B2F-5EBAAA8DF1E5}"/>
                    </a:ext>
                  </a:extLst>
                </p:cNvPr>
                <p:cNvSpPr/>
                <p:nvPr/>
              </p:nvSpPr>
              <p:spPr>
                <a:xfrm>
                  <a:off x="8855236" y="-1502944"/>
                  <a:ext cx="1011745" cy="740759"/>
                </a:xfrm>
                <a:custGeom>
                  <a:avLst/>
                  <a:gdLst>
                    <a:gd name="connsiteX0" fmla="*/ 1011746 w 1011745"/>
                    <a:gd name="connsiteY0" fmla="*/ 570929 h 740759"/>
                    <a:gd name="connsiteX1" fmla="*/ 994981 w 1011745"/>
                    <a:gd name="connsiteY1" fmla="*/ 626936 h 740759"/>
                    <a:gd name="connsiteX2" fmla="*/ 994981 w 1011745"/>
                    <a:gd name="connsiteY2" fmla="*/ 703993 h 740759"/>
                    <a:gd name="connsiteX3" fmla="*/ 1011746 w 1011745"/>
                    <a:gd name="connsiteY3" fmla="*/ 740759 h 740759"/>
                    <a:gd name="connsiteX4" fmla="*/ 16764 w 1011745"/>
                    <a:gd name="connsiteY4" fmla="*/ 169736 h 740759"/>
                    <a:gd name="connsiteX5" fmla="*/ 0 w 1011745"/>
                    <a:gd name="connsiteY5" fmla="*/ 132969 h 740759"/>
                    <a:gd name="connsiteX6" fmla="*/ 0 w 1011745"/>
                    <a:gd name="connsiteY6" fmla="*/ 56007 h 740759"/>
                    <a:gd name="connsiteX7" fmla="*/ 16764 w 1011745"/>
                    <a:gd name="connsiteY7" fmla="*/ 0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1745" h="740759">
                      <a:moveTo>
                        <a:pt x="1011746" y="570929"/>
                      </a:moveTo>
                      <a:cubicBezTo>
                        <a:pt x="1001441" y="587848"/>
                        <a:pt x="995667" y="607137"/>
                        <a:pt x="994981" y="626936"/>
                      </a:cubicBezTo>
                      <a:lnTo>
                        <a:pt x="994981" y="703993"/>
                      </a:lnTo>
                      <a:cubicBezTo>
                        <a:pt x="994981" y="721995"/>
                        <a:pt x="1001363" y="734759"/>
                        <a:pt x="1011746" y="740759"/>
                      </a:cubicBezTo>
                      <a:lnTo>
                        <a:pt x="16764" y="169736"/>
                      </a:lnTo>
                      <a:cubicBezTo>
                        <a:pt x="6382" y="163735"/>
                        <a:pt x="0" y="150686"/>
                        <a:pt x="0" y="132969"/>
                      </a:cubicBezTo>
                      <a:lnTo>
                        <a:pt x="0" y="56007"/>
                      </a:lnTo>
                      <a:cubicBezTo>
                        <a:pt x="732" y="36216"/>
                        <a:pt x="6502" y="16939"/>
                        <a:pt x="167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4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111A1C1E-1780-AE77-DDE8-9014A2867C6C}"/>
                    </a:ext>
                  </a:extLst>
                </p:cNvPr>
                <p:cNvSpPr/>
                <p:nvPr/>
              </p:nvSpPr>
              <p:spPr>
                <a:xfrm>
                  <a:off x="8992610" y="-1426648"/>
                  <a:ext cx="61412" cy="198786"/>
                </a:xfrm>
                <a:custGeom>
                  <a:avLst/>
                  <a:gdLst>
                    <a:gd name="connsiteX0" fmla="*/ 13787 w 61412"/>
                    <a:gd name="connsiteY0" fmla="*/ 0 h 198786"/>
                    <a:gd name="connsiteX1" fmla="*/ 13787 w 61412"/>
                    <a:gd name="connsiteY1" fmla="*/ 171450 h 198786"/>
                    <a:gd name="connsiteX2" fmla="*/ 61412 w 61412"/>
                    <a:gd name="connsiteY2" fmla="*/ 198787 h 198786"/>
                    <a:gd name="connsiteX3" fmla="*/ 61412 w 61412"/>
                    <a:gd name="connsiteY3" fmla="*/ 27337 h 198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412" h="198786">
                      <a:moveTo>
                        <a:pt x="13787" y="0"/>
                      </a:moveTo>
                      <a:cubicBezTo>
                        <a:pt x="-4691" y="80486"/>
                        <a:pt x="-4500" y="112014"/>
                        <a:pt x="13787" y="171450"/>
                      </a:cubicBezTo>
                      <a:lnTo>
                        <a:pt x="61412" y="198787"/>
                      </a:lnTo>
                      <a:cubicBezTo>
                        <a:pt x="43220" y="139732"/>
                        <a:pt x="42934" y="108204"/>
                        <a:pt x="61412" y="2733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5A15952F-5628-CEF4-5667-B5376945B657}"/>
                    </a:ext>
                  </a:extLst>
                </p:cNvPr>
                <p:cNvSpPr/>
                <p:nvPr/>
              </p:nvSpPr>
              <p:spPr>
                <a:xfrm>
                  <a:off x="9645228" y="-1051649"/>
                  <a:ext cx="61448" cy="197358"/>
                </a:xfrm>
                <a:custGeom>
                  <a:avLst/>
                  <a:gdLst>
                    <a:gd name="connsiteX0" fmla="*/ 13823 w 61448"/>
                    <a:gd name="connsiteY0" fmla="*/ 0 h 197358"/>
                    <a:gd name="connsiteX1" fmla="*/ 13823 w 61448"/>
                    <a:gd name="connsiteY1" fmla="*/ 170021 h 197358"/>
                    <a:gd name="connsiteX2" fmla="*/ 61448 w 61448"/>
                    <a:gd name="connsiteY2" fmla="*/ 197358 h 197358"/>
                    <a:gd name="connsiteX3" fmla="*/ 61448 w 61448"/>
                    <a:gd name="connsiteY3" fmla="*/ 27337 h 197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448" h="197358">
                      <a:moveTo>
                        <a:pt x="13823" y="0"/>
                      </a:moveTo>
                      <a:cubicBezTo>
                        <a:pt x="-4750" y="80486"/>
                        <a:pt x="-4465" y="110966"/>
                        <a:pt x="13823" y="170021"/>
                      </a:cubicBezTo>
                      <a:lnTo>
                        <a:pt x="61448" y="197358"/>
                      </a:lnTo>
                      <a:cubicBezTo>
                        <a:pt x="43256" y="138303"/>
                        <a:pt x="42970" y="107918"/>
                        <a:pt x="61448" y="2733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8" name="图形 574">
                <a:extLst>
                  <a:ext uri="{FF2B5EF4-FFF2-40B4-BE49-F238E27FC236}">
                    <a16:creationId xmlns:a16="http://schemas.microsoft.com/office/drawing/2014/main" id="{2BEAAD7F-8F5C-D40F-0FD7-463638B8397E}"/>
                  </a:ext>
                </a:extLst>
              </p:cNvPr>
              <p:cNvGrpSpPr/>
              <p:nvPr/>
            </p:nvGrpSpPr>
            <p:grpSpPr>
              <a:xfrm>
                <a:off x="8986015" y="-2091874"/>
                <a:ext cx="1669732" cy="1144124"/>
                <a:chOff x="8986015" y="-2091874"/>
                <a:chExt cx="1669732" cy="1144124"/>
              </a:xfrm>
            </p:grpSpPr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F3A9F595-0296-0798-471E-6180DEE95903}"/>
                    </a:ext>
                  </a:extLst>
                </p:cNvPr>
                <p:cNvSpPr/>
                <p:nvPr/>
              </p:nvSpPr>
              <p:spPr>
                <a:xfrm>
                  <a:off x="9012780" y="-1905756"/>
                  <a:ext cx="1642967" cy="936879"/>
                </a:xfrm>
                <a:custGeom>
                  <a:avLst/>
                  <a:gdLst>
                    <a:gd name="connsiteX0" fmla="*/ 1642967 w 1642967"/>
                    <a:gd name="connsiteY0" fmla="*/ 570929 h 936879"/>
                    <a:gd name="connsiteX1" fmla="*/ 994981 w 1642967"/>
                    <a:gd name="connsiteY1" fmla="*/ 936879 h 936879"/>
                    <a:gd name="connsiteX2" fmla="*/ 0 w 1642967"/>
                    <a:gd name="connsiteY2" fmla="*/ 365855 h 936879"/>
                    <a:gd name="connsiteX3" fmla="*/ 647890 w 1642967"/>
                    <a:gd name="connsiteY3" fmla="*/ 0 h 936879"/>
                    <a:gd name="connsiteX4" fmla="*/ 1642967 w 1642967"/>
                    <a:gd name="connsiteY4" fmla="*/ 570929 h 93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2967" h="936879">
                      <a:moveTo>
                        <a:pt x="1642967" y="570929"/>
                      </a:moveTo>
                      <a:lnTo>
                        <a:pt x="994981" y="936879"/>
                      </a:lnTo>
                      <a:lnTo>
                        <a:pt x="0" y="365855"/>
                      </a:lnTo>
                      <a:lnTo>
                        <a:pt x="647890" y="0"/>
                      </a:lnTo>
                      <a:lnTo>
                        <a:pt x="1642967" y="57092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7F5413AE-CBCC-7E57-AD97-C5DC52B26A2D}"/>
                    </a:ext>
                  </a:extLst>
                </p:cNvPr>
                <p:cNvSpPr/>
                <p:nvPr/>
              </p:nvSpPr>
              <p:spPr>
                <a:xfrm>
                  <a:off x="9012780" y="-1905756"/>
                  <a:ext cx="1642967" cy="936879"/>
                </a:xfrm>
                <a:custGeom>
                  <a:avLst/>
                  <a:gdLst>
                    <a:gd name="connsiteX0" fmla="*/ 1642967 w 1642967"/>
                    <a:gd name="connsiteY0" fmla="*/ 570929 h 936879"/>
                    <a:gd name="connsiteX1" fmla="*/ 994981 w 1642967"/>
                    <a:gd name="connsiteY1" fmla="*/ 936879 h 936879"/>
                    <a:gd name="connsiteX2" fmla="*/ 0 w 1642967"/>
                    <a:gd name="connsiteY2" fmla="*/ 365855 h 936879"/>
                    <a:gd name="connsiteX3" fmla="*/ 647890 w 1642967"/>
                    <a:gd name="connsiteY3" fmla="*/ 0 h 936879"/>
                    <a:gd name="connsiteX4" fmla="*/ 1642967 w 1642967"/>
                    <a:gd name="connsiteY4" fmla="*/ 570929 h 936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2967" h="936879">
                      <a:moveTo>
                        <a:pt x="1642967" y="570929"/>
                      </a:moveTo>
                      <a:lnTo>
                        <a:pt x="994981" y="936879"/>
                      </a:lnTo>
                      <a:lnTo>
                        <a:pt x="0" y="365855"/>
                      </a:lnTo>
                      <a:lnTo>
                        <a:pt x="647890" y="0"/>
                      </a:lnTo>
                      <a:lnTo>
                        <a:pt x="1642967" y="570929"/>
                      </a:ln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B57339C9-3922-49A8-8842-69564886FEEF}"/>
                    </a:ext>
                  </a:extLst>
                </p:cNvPr>
                <p:cNvSpPr/>
                <p:nvPr/>
              </p:nvSpPr>
              <p:spPr>
                <a:xfrm>
                  <a:off x="9999725" y="-1473988"/>
                  <a:ext cx="630018" cy="478345"/>
                </a:xfrm>
                <a:custGeom>
                  <a:avLst/>
                  <a:gdLst>
                    <a:gd name="connsiteX0" fmla="*/ 988 w 630018"/>
                    <a:gd name="connsiteY0" fmla="*/ 478346 h 478345"/>
                    <a:gd name="connsiteX1" fmla="*/ 626876 w 630018"/>
                    <a:gd name="connsiteY1" fmla="*/ 122682 h 478345"/>
                    <a:gd name="connsiteX2" fmla="*/ 630019 w 630018"/>
                    <a:gd name="connsiteY2" fmla="*/ 0 h 478345"/>
                    <a:gd name="connsiteX3" fmla="*/ 7751 w 630018"/>
                    <a:gd name="connsiteY3" fmla="*/ 352425 h 478345"/>
                    <a:gd name="connsiteX4" fmla="*/ 988 w 630018"/>
                    <a:gd name="connsiteY4" fmla="*/ 478346 h 478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0018" h="478345">
                      <a:moveTo>
                        <a:pt x="988" y="478346"/>
                      </a:moveTo>
                      <a:lnTo>
                        <a:pt x="626876" y="122682"/>
                      </a:lnTo>
                      <a:cubicBezTo>
                        <a:pt x="611255" y="78486"/>
                        <a:pt x="612493" y="58769"/>
                        <a:pt x="630019" y="0"/>
                      </a:cubicBezTo>
                      <a:lnTo>
                        <a:pt x="7751" y="352425"/>
                      </a:lnTo>
                      <a:cubicBezTo>
                        <a:pt x="7751" y="352425"/>
                        <a:pt x="-3298" y="357569"/>
                        <a:pt x="988" y="478346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DFE6C622-9E34-8340-2202-8CC923EB35D1}"/>
                    </a:ext>
                  </a:extLst>
                </p:cNvPr>
                <p:cNvSpPr/>
                <p:nvPr/>
              </p:nvSpPr>
              <p:spPr>
                <a:xfrm>
                  <a:off x="9980996" y="-1520851"/>
                  <a:ext cx="674655" cy="573100"/>
                </a:xfrm>
                <a:custGeom>
                  <a:avLst/>
                  <a:gdLst>
                    <a:gd name="connsiteX0" fmla="*/ 57150 w 674655"/>
                    <a:gd name="connsiteY0" fmla="*/ 350711 h 573100"/>
                    <a:gd name="connsiteX1" fmla="*/ 0 w 674655"/>
                    <a:gd name="connsiteY1" fmla="*/ 449199 h 573100"/>
                    <a:gd name="connsiteX2" fmla="*/ 0 w 674655"/>
                    <a:gd name="connsiteY2" fmla="*/ 532447 h 573100"/>
                    <a:gd name="connsiteX3" fmla="*/ 57150 w 674655"/>
                    <a:gd name="connsiteY3" fmla="*/ 565309 h 573100"/>
                    <a:gd name="connsiteX4" fmla="*/ 674656 w 674655"/>
                    <a:gd name="connsiteY4" fmla="*/ 214598 h 573100"/>
                    <a:gd name="connsiteX5" fmla="*/ 674656 w 674655"/>
                    <a:gd name="connsiteY5" fmla="*/ 186023 h 573100"/>
                    <a:gd name="connsiteX6" fmla="*/ 65056 w 674655"/>
                    <a:gd name="connsiteY6" fmla="*/ 530162 h 573100"/>
                    <a:gd name="connsiteX7" fmla="*/ 30766 w 674655"/>
                    <a:gd name="connsiteY7" fmla="*/ 510445 h 573100"/>
                    <a:gd name="connsiteX8" fmla="*/ 31337 w 674655"/>
                    <a:gd name="connsiteY8" fmla="*/ 435578 h 573100"/>
                    <a:gd name="connsiteX9" fmla="*/ 65627 w 674655"/>
                    <a:gd name="connsiteY9" fmla="*/ 376428 h 573100"/>
                    <a:gd name="connsiteX10" fmla="*/ 674656 w 674655"/>
                    <a:gd name="connsiteY10" fmla="*/ 32195 h 573100"/>
                    <a:gd name="connsiteX11" fmla="*/ 674656 w 674655"/>
                    <a:gd name="connsiteY11" fmla="*/ 0 h 573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4655" h="573100">
                      <a:moveTo>
                        <a:pt x="57150" y="350711"/>
                      </a:moveTo>
                      <a:cubicBezTo>
                        <a:pt x="23462" y="372527"/>
                        <a:pt x="2225" y="409126"/>
                        <a:pt x="0" y="449199"/>
                      </a:cubicBezTo>
                      <a:lnTo>
                        <a:pt x="0" y="532447"/>
                      </a:lnTo>
                      <a:cubicBezTo>
                        <a:pt x="0" y="568738"/>
                        <a:pt x="25622" y="583501"/>
                        <a:pt x="57150" y="565309"/>
                      </a:cubicBezTo>
                      <a:lnTo>
                        <a:pt x="674656" y="214598"/>
                      </a:lnTo>
                      <a:lnTo>
                        <a:pt x="674656" y="186023"/>
                      </a:lnTo>
                      <a:lnTo>
                        <a:pt x="65056" y="530162"/>
                      </a:lnTo>
                      <a:cubicBezTo>
                        <a:pt x="46006" y="541020"/>
                        <a:pt x="30766" y="532162"/>
                        <a:pt x="30766" y="510445"/>
                      </a:cubicBezTo>
                      <a:lnTo>
                        <a:pt x="31337" y="435578"/>
                      </a:lnTo>
                      <a:cubicBezTo>
                        <a:pt x="32664" y="411516"/>
                        <a:pt x="45406" y="389536"/>
                        <a:pt x="65627" y="376428"/>
                      </a:cubicBezTo>
                      <a:lnTo>
                        <a:pt x="674656" y="32195"/>
                      </a:lnTo>
                      <a:lnTo>
                        <a:pt x="674656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F916F2F8-BE43-3101-C44A-2DD5909EF86E}"/>
                    </a:ext>
                  </a:extLst>
                </p:cNvPr>
                <p:cNvSpPr/>
                <p:nvPr/>
              </p:nvSpPr>
              <p:spPr>
                <a:xfrm>
                  <a:off x="9980996" y="-1520851"/>
                  <a:ext cx="674655" cy="573100"/>
                </a:xfrm>
                <a:custGeom>
                  <a:avLst/>
                  <a:gdLst>
                    <a:gd name="connsiteX0" fmla="*/ 57150 w 674655"/>
                    <a:gd name="connsiteY0" fmla="*/ 350711 h 573100"/>
                    <a:gd name="connsiteX1" fmla="*/ 0 w 674655"/>
                    <a:gd name="connsiteY1" fmla="*/ 449199 h 573100"/>
                    <a:gd name="connsiteX2" fmla="*/ 0 w 674655"/>
                    <a:gd name="connsiteY2" fmla="*/ 532447 h 573100"/>
                    <a:gd name="connsiteX3" fmla="*/ 57150 w 674655"/>
                    <a:gd name="connsiteY3" fmla="*/ 565309 h 573100"/>
                    <a:gd name="connsiteX4" fmla="*/ 674656 w 674655"/>
                    <a:gd name="connsiteY4" fmla="*/ 214598 h 573100"/>
                    <a:gd name="connsiteX5" fmla="*/ 674656 w 674655"/>
                    <a:gd name="connsiteY5" fmla="*/ 186023 h 573100"/>
                    <a:gd name="connsiteX6" fmla="*/ 65056 w 674655"/>
                    <a:gd name="connsiteY6" fmla="*/ 530162 h 573100"/>
                    <a:gd name="connsiteX7" fmla="*/ 30766 w 674655"/>
                    <a:gd name="connsiteY7" fmla="*/ 510445 h 573100"/>
                    <a:gd name="connsiteX8" fmla="*/ 31337 w 674655"/>
                    <a:gd name="connsiteY8" fmla="*/ 435578 h 573100"/>
                    <a:gd name="connsiteX9" fmla="*/ 65627 w 674655"/>
                    <a:gd name="connsiteY9" fmla="*/ 376428 h 573100"/>
                    <a:gd name="connsiteX10" fmla="*/ 674656 w 674655"/>
                    <a:gd name="connsiteY10" fmla="*/ 32195 h 573100"/>
                    <a:gd name="connsiteX11" fmla="*/ 674656 w 674655"/>
                    <a:gd name="connsiteY11" fmla="*/ 0 h 573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4655" h="573100">
                      <a:moveTo>
                        <a:pt x="57150" y="350711"/>
                      </a:moveTo>
                      <a:cubicBezTo>
                        <a:pt x="23462" y="372527"/>
                        <a:pt x="2225" y="409126"/>
                        <a:pt x="0" y="449199"/>
                      </a:cubicBezTo>
                      <a:lnTo>
                        <a:pt x="0" y="532447"/>
                      </a:lnTo>
                      <a:cubicBezTo>
                        <a:pt x="0" y="568738"/>
                        <a:pt x="25622" y="583501"/>
                        <a:pt x="57150" y="565309"/>
                      </a:cubicBezTo>
                      <a:lnTo>
                        <a:pt x="674656" y="214598"/>
                      </a:lnTo>
                      <a:lnTo>
                        <a:pt x="674656" y="186023"/>
                      </a:lnTo>
                      <a:lnTo>
                        <a:pt x="65056" y="530162"/>
                      </a:lnTo>
                      <a:cubicBezTo>
                        <a:pt x="46006" y="541020"/>
                        <a:pt x="30766" y="532162"/>
                        <a:pt x="30766" y="510445"/>
                      </a:cubicBezTo>
                      <a:lnTo>
                        <a:pt x="31337" y="435578"/>
                      </a:lnTo>
                      <a:cubicBezTo>
                        <a:pt x="32664" y="411516"/>
                        <a:pt x="45406" y="389536"/>
                        <a:pt x="65627" y="376428"/>
                      </a:cubicBezTo>
                      <a:lnTo>
                        <a:pt x="674656" y="32195"/>
                      </a:lnTo>
                      <a:lnTo>
                        <a:pt x="674656" y="0"/>
                      </a:lnTo>
                      <a:close/>
                    </a:path>
                  </a:pathLst>
                </a:custGeom>
                <a:solidFill>
                  <a:srgbClr val="000000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F1B483A1-03CD-E5CD-9953-C5CFD2D5E820}"/>
                    </a:ext>
                  </a:extLst>
                </p:cNvPr>
                <p:cNvSpPr/>
                <p:nvPr/>
              </p:nvSpPr>
              <p:spPr>
                <a:xfrm>
                  <a:off x="8986015" y="-2091874"/>
                  <a:ext cx="1669637" cy="1141190"/>
                </a:xfrm>
                <a:custGeom>
                  <a:avLst/>
                  <a:gdLst>
                    <a:gd name="connsiteX0" fmla="*/ 1669637 w 1669637"/>
                    <a:gd name="connsiteY0" fmla="*/ 571024 h 1141190"/>
                    <a:gd name="connsiteX1" fmla="*/ 674560 w 1669637"/>
                    <a:gd name="connsiteY1" fmla="*/ 0 h 1141190"/>
                    <a:gd name="connsiteX2" fmla="*/ 57150 w 1669637"/>
                    <a:gd name="connsiteY2" fmla="*/ 350806 h 1141190"/>
                    <a:gd name="connsiteX3" fmla="*/ 0 w 1669637"/>
                    <a:gd name="connsiteY3" fmla="*/ 449294 h 1141190"/>
                    <a:gd name="connsiteX4" fmla="*/ 0 w 1669637"/>
                    <a:gd name="connsiteY4" fmla="*/ 532924 h 1141190"/>
                    <a:gd name="connsiteX5" fmla="*/ 16764 w 1669637"/>
                    <a:gd name="connsiteY5" fmla="*/ 569690 h 1141190"/>
                    <a:gd name="connsiteX6" fmla="*/ 1011841 w 1669637"/>
                    <a:gd name="connsiteY6" fmla="*/ 1141190 h 1141190"/>
                    <a:gd name="connsiteX7" fmla="*/ 995077 w 1669637"/>
                    <a:gd name="connsiteY7" fmla="*/ 1104424 h 1141190"/>
                    <a:gd name="connsiteX8" fmla="*/ 995077 w 1669637"/>
                    <a:gd name="connsiteY8" fmla="*/ 1021080 h 1141190"/>
                    <a:gd name="connsiteX9" fmla="*/ 1052227 w 1669637"/>
                    <a:gd name="connsiteY9" fmla="*/ 922592 h 1141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69637" h="1141190">
                      <a:moveTo>
                        <a:pt x="1669637" y="571024"/>
                      </a:moveTo>
                      <a:lnTo>
                        <a:pt x="674560" y="0"/>
                      </a:lnTo>
                      <a:lnTo>
                        <a:pt x="57150" y="350806"/>
                      </a:lnTo>
                      <a:cubicBezTo>
                        <a:pt x="23462" y="372622"/>
                        <a:pt x="2225" y="409221"/>
                        <a:pt x="0" y="449294"/>
                      </a:cubicBezTo>
                      <a:lnTo>
                        <a:pt x="0" y="532924"/>
                      </a:lnTo>
                      <a:cubicBezTo>
                        <a:pt x="0" y="551021"/>
                        <a:pt x="6382" y="563785"/>
                        <a:pt x="16764" y="569690"/>
                      </a:cubicBezTo>
                      <a:lnTo>
                        <a:pt x="1011841" y="1141190"/>
                      </a:lnTo>
                      <a:cubicBezTo>
                        <a:pt x="1001458" y="1135189"/>
                        <a:pt x="995077" y="1122140"/>
                        <a:pt x="995077" y="1104424"/>
                      </a:cubicBezTo>
                      <a:lnTo>
                        <a:pt x="995077" y="1021080"/>
                      </a:lnTo>
                      <a:cubicBezTo>
                        <a:pt x="997287" y="981002"/>
                        <a:pt x="1018527" y="944397"/>
                        <a:pt x="1052227" y="92259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176C3398-B79A-4710-33B4-4A81113B12B9}"/>
                    </a:ext>
                  </a:extLst>
                </p:cNvPr>
                <p:cNvSpPr/>
                <p:nvPr/>
              </p:nvSpPr>
              <p:spPr>
                <a:xfrm>
                  <a:off x="8986110" y="-1699159"/>
                  <a:ext cx="1011840" cy="747617"/>
                </a:xfrm>
                <a:custGeom>
                  <a:avLst/>
                  <a:gdLst>
                    <a:gd name="connsiteX0" fmla="*/ 1011841 w 1011840"/>
                    <a:gd name="connsiteY0" fmla="*/ 571405 h 747617"/>
                    <a:gd name="connsiteX1" fmla="*/ 995077 w 1011840"/>
                    <a:gd name="connsiteY1" fmla="*/ 627507 h 747617"/>
                    <a:gd name="connsiteX2" fmla="*/ 995077 w 1011840"/>
                    <a:gd name="connsiteY2" fmla="*/ 710851 h 747617"/>
                    <a:gd name="connsiteX3" fmla="*/ 1011841 w 1011840"/>
                    <a:gd name="connsiteY3" fmla="*/ 747617 h 747617"/>
                    <a:gd name="connsiteX4" fmla="*/ 16764 w 1011840"/>
                    <a:gd name="connsiteY4" fmla="*/ 176117 h 747617"/>
                    <a:gd name="connsiteX5" fmla="*/ 0 w 1011840"/>
                    <a:gd name="connsiteY5" fmla="*/ 139351 h 747617"/>
                    <a:gd name="connsiteX6" fmla="*/ 0 w 1011840"/>
                    <a:gd name="connsiteY6" fmla="*/ 56102 h 747617"/>
                    <a:gd name="connsiteX7" fmla="*/ 16764 w 1011840"/>
                    <a:gd name="connsiteY7" fmla="*/ 0 h 747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1840" h="747617">
                      <a:moveTo>
                        <a:pt x="1011841" y="571405"/>
                      </a:moveTo>
                      <a:cubicBezTo>
                        <a:pt x="1001524" y="588354"/>
                        <a:pt x="995751" y="607676"/>
                        <a:pt x="995077" y="627507"/>
                      </a:cubicBezTo>
                      <a:lnTo>
                        <a:pt x="995077" y="710851"/>
                      </a:lnTo>
                      <a:cubicBezTo>
                        <a:pt x="995077" y="728948"/>
                        <a:pt x="1001459" y="741617"/>
                        <a:pt x="1011841" y="747617"/>
                      </a:cubicBezTo>
                      <a:lnTo>
                        <a:pt x="16764" y="176117"/>
                      </a:lnTo>
                      <a:cubicBezTo>
                        <a:pt x="6382" y="170212"/>
                        <a:pt x="95" y="157067"/>
                        <a:pt x="0" y="139351"/>
                      </a:cubicBezTo>
                      <a:lnTo>
                        <a:pt x="0" y="56102"/>
                      </a:lnTo>
                      <a:cubicBezTo>
                        <a:pt x="729" y="36281"/>
                        <a:pt x="6498" y="16972"/>
                        <a:pt x="16764" y="0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8E1AD3CC-A54E-08A2-E048-44F65CDA1E03}"/>
                    </a:ext>
                  </a:extLst>
                </p:cNvPr>
                <p:cNvSpPr/>
                <p:nvPr/>
              </p:nvSpPr>
              <p:spPr>
                <a:xfrm>
                  <a:off x="8986110" y="-1699159"/>
                  <a:ext cx="1011840" cy="747617"/>
                </a:xfrm>
                <a:custGeom>
                  <a:avLst/>
                  <a:gdLst>
                    <a:gd name="connsiteX0" fmla="*/ 1011841 w 1011840"/>
                    <a:gd name="connsiteY0" fmla="*/ 571405 h 747617"/>
                    <a:gd name="connsiteX1" fmla="*/ 995077 w 1011840"/>
                    <a:gd name="connsiteY1" fmla="*/ 627507 h 747617"/>
                    <a:gd name="connsiteX2" fmla="*/ 995077 w 1011840"/>
                    <a:gd name="connsiteY2" fmla="*/ 710851 h 747617"/>
                    <a:gd name="connsiteX3" fmla="*/ 1011841 w 1011840"/>
                    <a:gd name="connsiteY3" fmla="*/ 747617 h 747617"/>
                    <a:gd name="connsiteX4" fmla="*/ 16764 w 1011840"/>
                    <a:gd name="connsiteY4" fmla="*/ 176117 h 747617"/>
                    <a:gd name="connsiteX5" fmla="*/ 0 w 1011840"/>
                    <a:gd name="connsiteY5" fmla="*/ 139351 h 747617"/>
                    <a:gd name="connsiteX6" fmla="*/ 0 w 1011840"/>
                    <a:gd name="connsiteY6" fmla="*/ 56102 h 747617"/>
                    <a:gd name="connsiteX7" fmla="*/ 16764 w 1011840"/>
                    <a:gd name="connsiteY7" fmla="*/ 0 h 747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1840" h="747617">
                      <a:moveTo>
                        <a:pt x="1011841" y="571405"/>
                      </a:moveTo>
                      <a:cubicBezTo>
                        <a:pt x="1001524" y="588354"/>
                        <a:pt x="995751" y="607676"/>
                        <a:pt x="995077" y="627507"/>
                      </a:cubicBezTo>
                      <a:lnTo>
                        <a:pt x="995077" y="710851"/>
                      </a:lnTo>
                      <a:cubicBezTo>
                        <a:pt x="995077" y="728948"/>
                        <a:pt x="1001459" y="741617"/>
                        <a:pt x="1011841" y="747617"/>
                      </a:cubicBezTo>
                      <a:lnTo>
                        <a:pt x="16764" y="176117"/>
                      </a:lnTo>
                      <a:cubicBezTo>
                        <a:pt x="6382" y="170212"/>
                        <a:pt x="95" y="157067"/>
                        <a:pt x="0" y="139351"/>
                      </a:cubicBezTo>
                      <a:lnTo>
                        <a:pt x="0" y="56102"/>
                      </a:lnTo>
                      <a:cubicBezTo>
                        <a:pt x="729" y="36281"/>
                        <a:pt x="6498" y="16972"/>
                        <a:pt x="167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F9532381-F53E-4314-805C-D2F2FA82A859}"/>
                    </a:ext>
                  </a:extLst>
                </p:cNvPr>
                <p:cNvSpPr/>
                <p:nvPr/>
              </p:nvSpPr>
              <p:spPr>
                <a:xfrm>
                  <a:off x="9123329" y="-1622292"/>
                  <a:ext cx="61376" cy="204692"/>
                </a:xfrm>
                <a:custGeom>
                  <a:avLst/>
                  <a:gdLst>
                    <a:gd name="connsiteX0" fmla="*/ 13752 w 61376"/>
                    <a:gd name="connsiteY0" fmla="*/ 0 h 204692"/>
                    <a:gd name="connsiteX1" fmla="*/ 13752 w 61376"/>
                    <a:gd name="connsiteY1" fmla="*/ 177355 h 204692"/>
                    <a:gd name="connsiteX2" fmla="*/ 61377 w 61376"/>
                    <a:gd name="connsiteY2" fmla="*/ 204692 h 204692"/>
                    <a:gd name="connsiteX3" fmla="*/ 61377 w 61376"/>
                    <a:gd name="connsiteY3" fmla="*/ 27337 h 204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376" h="204692">
                      <a:moveTo>
                        <a:pt x="13752" y="0"/>
                      </a:moveTo>
                      <a:cubicBezTo>
                        <a:pt x="-4727" y="80486"/>
                        <a:pt x="-4441" y="118300"/>
                        <a:pt x="13752" y="177355"/>
                      </a:cubicBezTo>
                      <a:lnTo>
                        <a:pt x="61377" y="204692"/>
                      </a:lnTo>
                      <a:cubicBezTo>
                        <a:pt x="43089" y="145637"/>
                        <a:pt x="42327" y="107823"/>
                        <a:pt x="61377" y="2733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58C8ED94-F65B-EA98-57C5-CAE834E96DEB}"/>
                    </a:ext>
                  </a:extLst>
                </p:cNvPr>
                <p:cNvSpPr/>
                <p:nvPr/>
              </p:nvSpPr>
              <p:spPr>
                <a:xfrm>
                  <a:off x="9775947" y="-1246816"/>
                  <a:ext cx="61412" cy="203358"/>
                </a:xfrm>
                <a:custGeom>
                  <a:avLst/>
                  <a:gdLst>
                    <a:gd name="connsiteX0" fmla="*/ 13788 w 61412"/>
                    <a:gd name="connsiteY0" fmla="*/ 0 h 203358"/>
                    <a:gd name="connsiteX1" fmla="*/ 13788 w 61412"/>
                    <a:gd name="connsiteY1" fmla="*/ 176022 h 203358"/>
                    <a:gd name="connsiteX2" fmla="*/ 61413 w 61412"/>
                    <a:gd name="connsiteY2" fmla="*/ 203359 h 203358"/>
                    <a:gd name="connsiteX3" fmla="*/ 61413 w 61412"/>
                    <a:gd name="connsiteY3" fmla="*/ 27051 h 20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412" h="203358">
                      <a:moveTo>
                        <a:pt x="13788" y="0"/>
                      </a:moveTo>
                      <a:cubicBezTo>
                        <a:pt x="-4691" y="80486"/>
                        <a:pt x="-4501" y="116967"/>
                        <a:pt x="13788" y="176022"/>
                      </a:cubicBezTo>
                      <a:lnTo>
                        <a:pt x="61413" y="203359"/>
                      </a:lnTo>
                      <a:cubicBezTo>
                        <a:pt x="43220" y="144304"/>
                        <a:pt x="42934" y="107633"/>
                        <a:pt x="61413" y="2705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79" name="图形 574">
                  <a:extLst>
                    <a:ext uri="{FF2B5EF4-FFF2-40B4-BE49-F238E27FC236}">
                      <a16:creationId xmlns:a16="http://schemas.microsoft.com/office/drawing/2014/main" id="{2D357368-D71A-3874-261E-82C861FB9463}"/>
                    </a:ext>
                  </a:extLst>
                </p:cNvPr>
                <p:cNvGrpSpPr/>
                <p:nvPr/>
              </p:nvGrpSpPr>
              <p:grpSpPr>
                <a:xfrm>
                  <a:off x="9123329" y="-1622292"/>
                  <a:ext cx="714030" cy="578834"/>
                  <a:chOff x="9123329" y="-1622292"/>
                  <a:chExt cx="714030" cy="578834"/>
                </a:xfrm>
                <a:solidFill>
                  <a:srgbClr val="FFFFFF"/>
                </a:solidFill>
              </p:grpSpPr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0968DC2D-957D-93E9-7306-30FA86C93F2B}"/>
                      </a:ext>
                    </a:extLst>
                  </p:cNvPr>
                  <p:cNvSpPr/>
                  <p:nvPr/>
                </p:nvSpPr>
                <p:spPr>
                  <a:xfrm>
                    <a:off x="9123329" y="-1622292"/>
                    <a:ext cx="61376" cy="204692"/>
                  </a:xfrm>
                  <a:custGeom>
                    <a:avLst/>
                    <a:gdLst>
                      <a:gd name="connsiteX0" fmla="*/ 13752 w 61376"/>
                      <a:gd name="connsiteY0" fmla="*/ 0 h 204692"/>
                      <a:gd name="connsiteX1" fmla="*/ 13752 w 61376"/>
                      <a:gd name="connsiteY1" fmla="*/ 177355 h 204692"/>
                      <a:gd name="connsiteX2" fmla="*/ 61377 w 61376"/>
                      <a:gd name="connsiteY2" fmla="*/ 204692 h 204692"/>
                      <a:gd name="connsiteX3" fmla="*/ 61377 w 61376"/>
                      <a:gd name="connsiteY3" fmla="*/ 27337 h 204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376" h="204692">
                        <a:moveTo>
                          <a:pt x="13752" y="0"/>
                        </a:moveTo>
                        <a:cubicBezTo>
                          <a:pt x="-4727" y="80486"/>
                          <a:pt x="-4441" y="118300"/>
                          <a:pt x="13752" y="177355"/>
                        </a:cubicBezTo>
                        <a:lnTo>
                          <a:pt x="61377" y="204692"/>
                        </a:lnTo>
                        <a:cubicBezTo>
                          <a:pt x="43089" y="145637"/>
                          <a:pt x="42327" y="107823"/>
                          <a:pt x="61377" y="273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C8DB8496-BE09-FAE6-8593-B283B1E2190B}"/>
                      </a:ext>
                    </a:extLst>
                  </p:cNvPr>
                  <p:cNvSpPr/>
                  <p:nvPr/>
                </p:nvSpPr>
                <p:spPr>
                  <a:xfrm>
                    <a:off x="9775947" y="-1246816"/>
                    <a:ext cx="61412" cy="203358"/>
                  </a:xfrm>
                  <a:custGeom>
                    <a:avLst/>
                    <a:gdLst>
                      <a:gd name="connsiteX0" fmla="*/ 13788 w 61412"/>
                      <a:gd name="connsiteY0" fmla="*/ 0 h 203358"/>
                      <a:gd name="connsiteX1" fmla="*/ 13788 w 61412"/>
                      <a:gd name="connsiteY1" fmla="*/ 176022 h 203358"/>
                      <a:gd name="connsiteX2" fmla="*/ 61413 w 61412"/>
                      <a:gd name="connsiteY2" fmla="*/ 203359 h 203358"/>
                      <a:gd name="connsiteX3" fmla="*/ 61413 w 61412"/>
                      <a:gd name="connsiteY3" fmla="*/ 27051 h 203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412" h="203358">
                        <a:moveTo>
                          <a:pt x="13788" y="0"/>
                        </a:moveTo>
                        <a:cubicBezTo>
                          <a:pt x="-4691" y="80486"/>
                          <a:pt x="-4501" y="116967"/>
                          <a:pt x="13788" y="176022"/>
                        </a:cubicBezTo>
                        <a:lnTo>
                          <a:pt x="61413" y="203359"/>
                        </a:lnTo>
                        <a:cubicBezTo>
                          <a:pt x="43220" y="144304"/>
                          <a:pt x="42934" y="107633"/>
                          <a:pt x="61413" y="270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48" name="图形 574">
              <a:extLst>
                <a:ext uri="{FF2B5EF4-FFF2-40B4-BE49-F238E27FC236}">
                  <a16:creationId xmlns:a16="http://schemas.microsoft.com/office/drawing/2014/main" id="{E9925698-6055-1393-F45B-0F18B48FD943}"/>
                </a:ext>
              </a:extLst>
            </p:cNvPr>
            <p:cNvGrpSpPr/>
            <p:nvPr/>
          </p:nvGrpSpPr>
          <p:grpSpPr>
            <a:xfrm>
              <a:off x="11996486" y="-2347075"/>
              <a:ext cx="1500378" cy="1173953"/>
              <a:chOff x="9084027" y="-2521166"/>
              <a:chExt cx="1500378" cy="1173953"/>
            </a:xfrm>
          </p:grpSpPr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F8FB2D85-F74B-3143-DF9B-9A422E5DB198}"/>
                  </a:ext>
                </a:extLst>
              </p:cNvPr>
              <p:cNvSpPr/>
              <p:nvPr/>
            </p:nvSpPr>
            <p:spPr>
              <a:xfrm>
                <a:off x="9356823" y="-2172265"/>
                <a:ext cx="954806" cy="789884"/>
              </a:xfrm>
              <a:custGeom>
                <a:avLst/>
                <a:gdLst>
                  <a:gd name="connsiteX0" fmla="*/ 0 w 954806"/>
                  <a:gd name="connsiteY0" fmla="*/ 210884 h 789884"/>
                  <a:gd name="connsiteX1" fmla="*/ 0 w 954806"/>
                  <a:gd name="connsiteY1" fmla="*/ 581311 h 789884"/>
                  <a:gd name="connsiteX2" fmla="*/ 139922 w 954806"/>
                  <a:gd name="connsiteY2" fmla="*/ 728663 h 789884"/>
                  <a:gd name="connsiteX3" fmla="*/ 815054 w 954806"/>
                  <a:gd name="connsiteY3" fmla="*/ 728663 h 789884"/>
                  <a:gd name="connsiteX4" fmla="*/ 954786 w 954806"/>
                  <a:gd name="connsiteY4" fmla="*/ 580834 h 789884"/>
                  <a:gd name="connsiteX5" fmla="*/ 954786 w 954806"/>
                  <a:gd name="connsiteY5" fmla="*/ 210884 h 789884"/>
                  <a:gd name="connsiteX6" fmla="*/ 954786 w 954806"/>
                  <a:gd name="connsiteY6" fmla="*/ 210884 h 789884"/>
                  <a:gd name="connsiteX7" fmla="*/ 815149 w 954806"/>
                  <a:gd name="connsiteY7" fmla="*/ 61150 h 789884"/>
                  <a:gd name="connsiteX8" fmla="*/ 140018 w 954806"/>
                  <a:gd name="connsiteY8" fmla="*/ 61150 h 789884"/>
                  <a:gd name="connsiteX9" fmla="*/ 190 w 954806"/>
                  <a:gd name="connsiteY9" fmla="*/ 210884 h 78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4806" h="789884">
                    <a:moveTo>
                      <a:pt x="0" y="210884"/>
                    </a:moveTo>
                    <a:lnTo>
                      <a:pt x="0" y="581311"/>
                    </a:lnTo>
                    <a:cubicBezTo>
                      <a:pt x="0" y="634651"/>
                      <a:pt x="46863" y="687991"/>
                      <a:pt x="139922" y="728663"/>
                    </a:cubicBezTo>
                    <a:cubicBezTo>
                      <a:pt x="326327" y="810292"/>
                      <a:pt x="628650" y="810292"/>
                      <a:pt x="815054" y="728663"/>
                    </a:cubicBezTo>
                    <a:cubicBezTo>
                      <a:pt x="908304" y="687800"/>
                      <a:pt x="954786" y="634365"/>
                      <a:pt x="954786" y="580834"/>
                    </a:cubicBezTo>
                    <a:lnTo>
                      <a:pt x="954786" y="210884"/>
                    </a:lnTo>
                    <a:lnTo>
                      <a:pt x="954786" y="210884"/>
                    </a:lnTo>
                    <a:cubicBezTo>
                      <a:pt x="955929" y="156686"/>
                      <a:pt x="909447" y="102489"/>
                      <a:pt x="815149" y="61150"/>
                    </a:cubicBezTo>
                    <a:cubicBezTo>
                      <a:pt x="628745" y="-20383"/>
                      <a:pt x="326422" y="-20383"/>
                      <a:pt x="140018" y="61150"/>
                    </a:cubicBezTo>
                    <a:cubicBezTo>
                      <a:pt x="45625" y="102489"/>
                      <a:pt x="-857" y="156400"/>
                      <a:pt x="190" y="2108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71C90D2B-6CC1-FB95-15D9-166373539590}"/>
                  </a:ext>
                </a:extLst>
              </p:cNvPr>
              <p:cNvSpPr/>
              <p:nvPr/>
            </p:nvSpPr>
            <p:spPr>
              <a:xfrm>
                <a:off x="9356727" y="-2172265"/>
                <a:ext cx="954806" cy="678905"/>
              </a:xfrm>
              <a:custGeom>
                <a:avLst/>
                <a:gdLst>
                  <a:gd name="connsiteX0" fmla="*/ 191 w 954806"/>
                  <a:gd name="connsiteY0" fmla="*/ 210884 h 678905"/>
                  <a:gd name="connsiteX1" fmla="*/ 140018 w 954806"/>
                  <a:gd name="connsiteY1" fmla="*/ 61150 h 678905"/>
                  <a:gd name="connsiteX2" fmla="*/ 815150 w 954806"/>
                  <a:gd name="connsiteY2" fmla="*/ 61150 h 678905"/>
                  <a:gd name="connsiteX3" fmla="*/ 954786 w 954806"/>
                  <a:gd name="connsiteY3" fmla="*/ 210884 h 678905"/>
                  <a:gd name="connsiteX4" fmla="*/ 954786 w 954806"/>
                  <a:gd name="connsiteY4" fmla="*/ 210884 h 678905"/>
                  <a:gd name="connsiteX5" fmla="*/ 954786 w 954806"/>
                  <a:gd name="connsiteY5" fmla="*/ 447294 h 678905"/>
                  <a:gd name="connsiteX6" fmla="*/ 810673 w 954806"/>
                  <a:gd name="connsiteY6" fmla="*/ 415766 h 678905"/>
                  <a:gd name="connsiteX7" fmla="*/ 337757 w 954806"/>
                  <a:gd name="connsiteY7" fmla="*/ 668084 h 678905"/>
                  <a:gd name="connsiteX8" fmla="*/ 0 w 954806"/>
                  <a:gd name="connsiteY8" fmla="*/ 550926 h 678905"/>
                  <a:gd name="connsiteX9" fmla="*/ 0 w 954806"/>
                  <a:gd name="connsiteY9" fmla="*/ 210884 h 67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4806" h="678905">
                    <a:moveTo>
                      <a:pt x="191" y="210884"/>
                    </a:moveTo>
                    <a:cubicBezTo>
                      <a:pt x="-857" y="156686"/>
                      <a:pt x="45625" y="102489"/>
                      <a:pt x="140018" y="61150"/>
                    </a:cubicBezTo>
                    <a:cubicBezTo>
                      <a:pt x="326422" y="-20383"/>
                      <a:pt x="628745" y="-20383"/>
                      <a:pt x="815150" y="61150"/>
                    </a:cubicBezTo>
                    <a:cubicBezTo>
                      <a:pt x="909447" y="102489"/>
                      <a:pt x="955929" y="156400"/>
                      <a:pt x="954786" y="210884"/>
                    </a:cubicBezTo>
                    <a:lnTo>
                      <a:pt x="954786" y="210884"/>
                    </a:lnTo>
                    <a:lnTo>
                      <a:pt x="954786" y="447294"/>
                    </a:lnTo>
                    <a:cubicBezTo>
                      <a:pt x="954786" y="344900"/>
                      <a:pt x="920972" y="353282"/>
                      <a:pt x="810673" y="415766"/>
                    </a:cubicBezTo>
                    <a:cubicBezTo>
                      <a:pt x="643223" y="511016"/>
                      <a:pt x="522065" y="613791"/>
                      <a:pt x="337757" y="668084"/>
                    </a:cubicBezTo>
                    <a:cubicBezTo>
                      <a:pt x="185357" y="713042"/>
                      <a:pt x="53626" y="606933"/>
                      <a:pt x="0" y="550926"/>
                    </a:cubicBezTo>
                    <a:lnTo>
                      <a:pt x="0" y="21088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8B8B7D1B-5F30-CEAA-A3DA-0B03B9FC6BAB}"/>
                  </a:ext>
                </a:extLst>
              </p:cNvPr>
              <p:cNvSpPr/>
              <p:nvPr/>
            </p:nvSpPr>
            <p:spPr>
              <a:xfrm>
                <a:off x="9356823" y="-1765738"/>
                <a:ext cx="954792" cy="250960"/>
              </a:xfrm>
              <a:custGeom>
                <a:avLst/>
                <a:gdLst>
                  <a:gd name="connsiteX0" fmla="*/ 0 w 954792"/>
                  <a:gd name="connsiteY0" fmla="*/ 381 h 250960"/>
                  <a:gd name="connsiteX1" fmla="*/ 0 w 954792"/>
                  <a:gd name="connsiteY1" fmla="*/ 42386 h 250960"/>
                  <a:gd name="connsiteX2" fmla="*/ 139922 w 954792"/>
                  <a:gd name="connsiteY2" fmla="*/ 189738 h 250960"/>
                  <a:gd name="connsiteX3" fmla="*/ 815054 w 954792"/>
                  <a:gd name="connsiteY3" fmla="*/ 189738 h 250960"/>
                  <a:gd name="connsiteX4" fmla="*/ 954786 w 954792"/>
                  <a:gd name="connsiteY4" fmla="*/ 40767 h 250960"/>
                  <a:gd name="connsiteX5" fmla="*/ 954786 w 954792"/>
                  <a:gd name="connsiteY5" fmla="*/ 0 h 250960"/>
                  <a:gd name="connsiteX6" fmla="*/ 815054 w 954792"/>
                  <a:gd name="connsiteY6" fmla="*/ 147828 h 250960"/>
                  <a:gd name="connsiteX7" fmla="*/ 139922 w 954792"/>
                  <a:gd name="connsiteY7" fmla="*/ 147828 h 250960"/>
                  <a:gd name="connsiteX8" fmla="*/ 0 w 954792"/>
                  <a:gd name="connsiteY8" fmla="*/ 381 h 25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4792" h="250960">
                    <a:moveTo>
                      <a:pt x="0" y="381"/>
                    </a:moveTo>
                    <a:lnTo>
                      <a:pt x="0" y="42386"/>
                    </a:lnTo>
                    <a:cubicBezTo>
                      <a:pt x="0" y="95726"/>
                      <a:pt x="46863" y="149066"/>
                      <a:pt x="139922" y="189738"/>
                    </a:cubicBezTo>
                    <a:cubicBezTo>
                      <a:pt x="326327" y="271367"/>
                      <a:pt x="628650" y="271367"/>
                      <a:pt x="815054" y="189738"/>
                    </a:cubicBezTo>
                    <a:cubicBezTo>
                      <a:pt x="908971" y="148685"/>
                      <a:pt x="955453" y="94488"/>
                      <a:pt x="954786" y="40767"/>
                    </a:cubicBezTo>
                    <a:lnTo>
                      <a:pt x="954786" y="0"/>
                    </a:lnTo>
                    <a:cubicBezTo>
                      <a:pt x="954786" y="53435"/>
                      <a:pt x="908304" y="106871"/>
                      <a:pt x="815054" y="147828"/>
                    </a:cubicBezTo>
                    <a:cubicBezTo>
                      <a:pt x="628650" y="229362"/>
                      <a:pt x="326327" y="229362"/>
                      <a:pt x="139922" y="147828"/>
                    </a:cubicBezTo>
                    <a:cubicBezTo>
                      <a:pt x="46863" y="107061"/>
                      <a:pt x="286" y="53816"/>
                      <a:pt x="0" y="381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3351F976-6BE3-72A3-F439-E8ACD0D82190}"/>
                  </a:ext>
                </a:extLst>
              </p:cNvPr>
              <p:cNvSpPr/>
              <p:nvPr/>
            </p:nvSpPr>
            <p:spPr>
              <a:xfrm>
                <a:off x="9084027" y="-2521166"/>
                <a:ext cx="1500378" cy="925068"/>
              </a:xfrm>
              <a:custGeom>
                <a:avLst/>
                <a:gdLst>
                  <a:gd name="connsiteX0" fmla="*/ 1500378 w 1500378"/>
                  <a:gd name="connsiteY0" fmla="*/ 432911 h 925068"/>
                  <a:gd name="connsiteX1" fmla="*/ 750189 w 1500378"/>
                  <a:gd name="connsiteY1" fmla="*/ 0 h 925068"/>
                  <a:gd name="connsiteX2" fmla="*/ 0 w 1500378"/>
                  <a:gd name="connsiteY2" fmla="*/ 432911 h 925068"/>
                  <a:gd name="connsiteX3" fmla="*/ 0 w 1500378"/>
                  <a:gd name="connsiteY3" fmla="*/ 491966 h 925068"/>
                  <a:gd name="connsiteX4" fmla="*/ 750189 w 1500378"/>
                  <a:gd name="connsiteY4" fmla="*/ 925068 h 925068"/>
                  <a:gd name="connsiteX5" fmla="*/ 1500378 w 1500378"/>
                  <a:gd name="connsiteY5" fmla="*/ 491966 h 925068"/>
                  <a:gd name="connsiteX6" fmla="*/ 1500378 w 1500378"/>
                  <a:gd name="connsiteY6" fmla="*/ 432911 h 925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0378" h="925068">
                    <a:moveTo>
                      <a:pt x="1500378" y="432911"/>
                    </a:moveTo>
                    <a:lnTo>
                      <a:pt x="750189" y="0"/>
                    </a:lnTo>
                    <a:lnTo>
                      <a:pt x="0" y="432911"/>
                    </a:lnTo>
                    <a:lnTo>
                      <a:pt x="0" y="491966"/>
                    </a:lnTo>
                    <a:lnTo>
                      <a:pt x="750189" y="925068"/>
                    </a:lnTo>
                    <a:lnTo>
                      <a:pt x="1500378" y="491966"/>
                    </a:lnTo>
                    <a:lnTo>
                      <a:pt x="1500378" y="43291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43065C82-E400-7339-C0D6-2A3584D6FF1C}"/>
                  </a:ext>
                </a:extLst>
              </p:cNvPr>
              <p:cNvSpPr/>
              <p:nvPr/>
            </p:nvSpPr>
            <p:spPr>
              <a:xfrm>
                <a:off x="9834216" y="-2088255"/>
                <a:ext cx="750189" cy="492156"/>
              </a:xfrm>
              <a:custGeom>
                <a:avLst/>
                <a:gdLst>
                  <a:gd name="connsiteX0" fmla="*/ 0 w 750189"/>
                  <a:gd name="connsiteY0" fmla="*/ 492157 h 492156"/>
                  <a:gd name="connsiteX1" fmla="*/ 0 w 750189"/>
                  <a:gd name="connsiteY1" fmla="*/ 433102 h 492156"/>
                  <a:gd name="connsiteX2" fmla="*/ 750189 w 750189"/>
                  <a:gd name="connsiteY2" fmla="*/ 0 h 492156"/>
                  <a:gd name="connsiteX3" fmla="*/ 750189 w 750189"/>
                  <a:gd name="connsiteY3" fmla="*/ 59055 h 492156"/>
                  <a:gd name="connsiteX4" fmla="*/ 0 w 750189"/>
                  <a:gd name="connsiteY4" fmla="*/ 492157 h 492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0189" h="492156">
                    <a:moveTo>
                      <a:pt x="0" y="492157"/>
                    </a:moveTo>
                    <a:lnTo>
                      <a:pt x="0" y="433102"/>
                    </a:lnTo>
                    <a:lnTo>
                      <a:pt x="750189" y="0"/>
                    </a:lnTo>
                    <a:lnTo>
                      <a:pt x="750189" y="59055"/>
                    </a:lnTo>
                    <a:lnTo>
                      <a:pt x="0" y="492157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F8E9FF30-E0EC-1E69-C592-1F7D87125365}"/>
                  </a:ext>
                </a:extLst>
              </p:cNvPr>
              <p:cNvSpPr/>
              <p:nvPr/>
            </p:nvSpPr>
            <p:spPr>
              <a:xfrm>
                <a:off x="9834216" y="-2088255"/>
                <a:ext cx="750189" cy="433101"/>
              </a:xfrm>
              <a:custGeom>
                <a:avLst/>
                <a:gdLst>
                  <a:gd name="connsiteX0" fmla="*/ 0 w 750189"/>
                  <a:gd name="connsiteY0" fmla="*/ 433102 h 433101"/>
                  <a:gd name="connsiteX1" fmla="*/ 739426 w 750189"/>
                  <a:gd name="connsiteY1" fmla="*/ 17431 h 433101"/>
                  <a:gd name="connsiteX2" fmla="*/ 750189 w 750189"/>
                  <a:gd name="connsiteY2" fmla="*/ 59055 h 433101"/>
                  <a:gd name="connsiteX3" fmla="*/ 750189 w 750189"/>
                  <a:gd name="connsiteY3" fmla="*/ 0 h 433101"/>
                  <a:gd name="connsiteX4" fmla="*/ 0 w 750189"/>
                  <a:gd name="connsiteY4" fmla="*/ 433102 h 43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0189" h="433101">
                    <a:moveTo>
                      <a:pt x="0" y="433102"/>
                    </a:moveTo>
                    <a:lnTo>
                      <a:pt x="739426" y="17431"/>
                    </a:lnTo>
                    <a:lnTo>
                      <a:pt x="750189" y="59055"/>
                    </a:lnTo>
                    <a:lnTo>
                      <a:pt x="750189" y="0"/>
                    </a:lnTo>
                    <a:lnTo>
                      <a:pt x="0" y="43310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86729622-45BC-9438-451D-366219A4611C}"/>
                  </a:ext>
                </a:extLst>
              </p:cNvPr>
              <p:cNvSpPr/>
              <p:nvPr/>
            </p:nvSpPr>
            <p:spPr>
              <a:xfrm>
                <a:off x="9084122" y="-2521166"/>
                <a:ext cx="1500282" cy="866012"/>
              </a:xfrm>
              <a:custGeom>
                <a:avLst/>
                <a:gdLst>
                  <a:gd name="connsiteX0" fmla="*/ 750094 w 1500282"/>
                  <a:gd name="connsiteY0" fmla="*/ 0 h 866012"/>
                  <a:gd name="connsiteX1" fmla="*/ 0 w 1500282"/>
                  <a:gd name="connsiteY1" fmla="*/ 432911 h 866012"/>
                  <a:gd name="connsiteX2" fmla="*/ 750094 w 1500282"/>
                  <a:gd name="connsiteY2" fmla="*/ 866013 h 866012"/>
                  <a:gd name="connsiteX3" fmla="*/ 1500283 w 1500282"/>
                  <a:gd name="connsiteY3" fmla="*/ 432911 h 866012"/>
                  <a:gd name="connsiteX4" fmla="*/ 750094 w 1500282"/>
                  <a:gd name="connsiteY4" fmla="*/ 0 h 86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0282" h="866012">
                    <a:moveTo>
                      <a:pt x="750094" y="0"/>
                    </a:moveTo>
                    <a:lnTo>
                      <a:pt x="0" y="432911"/>
                    </a:lnTo>
                    <a:lnTo>
                      <a:pt x="750094" y="866013"/>
                    </a:lnTo>
                    <a:lnTo>
                      <a:pt x="1500283" y="432911"/>
                    </a:lnTo>
                    <a:lnTo>
                      <a:pt x="750094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6360B01-3055-7AAF-6334-C3DA8AFE61E2}"/>
                  </a:ext>
                </a:extLst>
              </p:cNvPr>
              <p:cNvSpPr/>
              <p:nvPr/>
            </p:nvSpPr>
            <p:spPr>
              <a:xfrm>
                <a:off x="9431859" y="-2088350"/>
                <a:ext cx="355683" cy="337375"/>
              </a:xfrm>
              <a:custGeom>
                <a:avLst/>
                <a:gdLst>
                  <a:gd name="connsiteX0" fmla="*/ 211 w 355683"/>
                  <a:gd name="connsiteY0" fmla="*/ 337375 h 337375"/>
                  <a:gd name="connsiteX1" fmla="*/ 9069 w 355683"/>
                  <a:gd name="connsiteY1" fmla="*/ 184975 h 337375"/>
                  <a:gd name="connsiteX2" fmla="*/ 151944 w 355683"/>
                  <a:gd name="connsiteY2" fmla="*/ 73724 h 337375"/>
                  <a:gd name="connsiteX3" fmla="*/ 351969 w 355683"/>
                  <a:gd name="connsiteY3" fmla="*/ 0 h 337375"/>
                  <a:gd name="connsiteX4" fmla="*/ 355684 w 355683"/>
                  <a:gd name="connsiteY4" fmla="*/ 16383 h 337375"/>
                  <a:gd name="connsiteX5" fmla="*/ 159755 w 355683"/>
                  <a:gd name="connsiteY5" fmla="*/ 88773 h 337375"/>
                  <a:gd name="connsiteX6" fmla="*/ 25071 w 355683"/>
                  <a:gd name="connsiteY6" fmla="*/ 190405 h 337375"/>
                  <a:gd name="connsiteX7" fmla="*/ 17165 w 355683"/>
                  <a:gd name="connsiteY7" fmla="*/ 337375 h 33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683" h="337375">
                    <a:moveTo>
                      <a:pt x="211" y="337375"/>
                    </a:moveTo>
                    <a:cubicBezTo>
                      <a:pt x="211" y="332423"/>
                      <a:pt x="-2170" y="217265"/>
                      <a:pt x="9069" y="184975"/>
                    </a:cubicBezTo>
                    <a:cubicBezTo>
                      <a:pt x="20309" y="152686"/>
                      <a:pt x="62981" y="118872"/>
                      <a:pt x="151944" y="73724"/>
                    </a:cubicBezTo>
                    <a:cubicBezTo>
                      <a:pt x="215618" y="41667"/>
                      <a:pt x="282722" y="16935"/>
                      <a:pt x="351969" y="0"/>
                    </a:cubicBezTo>
                    <a:lnTo>
                      <a:pt x="355684" y="16383"/>
                    </a:lnTo>
                    <a:cubicBezTo>
                      <a:pt x="287852" y="33044"/>
                      <a:pt x="222124" y="57329"/>
                      <a:pt x="159755" y="88773"/>
                    </a:cubicBezTo>
                    <a:cubicBezTo>
                      <a:pt x="76221" y="131159"/>
                      <a:pt x="34691" y="162496"/>
                      <a:pt x="25071" y="190405"/>
                    </a:cubicBezTo>
                    <a:cubicBezTo>
                      <a:pt x="16594" y="215170"/>
                      <a:pt x="16499" y="304705"/>
                      <a:pt x="17165" y="33737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D8B3EE4E-FAFF-3F4E-7951-D3FD45C7FEA5}"/>
                  </a:ext>
                </a:extLst>
              </p:cNvPr>
              <p:cNvSpPr/>
              <p:nvPr/>
            </p:nvSpPr>
            <p:spPr>
              <a:xfrm>
                <a:off x="9431859" y="-2088350"/>
                <a:ext cx="355683" cy="337375"/>
              </a:xfrm>
              <a:custGeom>
                <a:avLst/>
                <a:gdLst>
                  <a:gd name="connsiteX0" fmla="*/ 211 w 355683"/>
                  <a:gd name="connsiteY0" fmla="*/ 337375 h 337375"/>
                  <a:gd name="connsiteX1" fmla="*/ 9069 w 355683"/>
                  <a:gd name="connsiteY1" fmla="*/ 184975 h 337375"/>
                  <a:gd name="connsiteX2" fmla="*/ 151944 w 355683"/>
                  <a:gd name="connsiteY2" fmla="*/ 73724 h 337375"/>
                  <a:gd name="connsiteX3" fmla="*/ 351969 w 355683"/>
                  <a:gd name="connsiteY3" fmla="*/ 0 h 337375"/>
                  <a:gd name="connsiteX4" fmla="*/ 355684 w 355683"/>
                  <a:gd name="connsiteY4" fmla="*/ 16383 h 337375"/>
                  <a:gd name="connsiteX5" fmla="*/ 159755 w 355683"/>
                  <a:gd name="connsiteY5" fmla="*/ 88773 h 337375"/>
                  <a:gd name="connsiteX6" fmla="*/ 25071 w 355683"/>
                  <a:gd name="connsiteY6" fmla="*/ 190405 h 337375"/>
                  <a:gd name="connsiteX7" fmla="*/ 17165 w 355683"/>
                  <a:gd name="connsiteY7" fmla="*/ 337375 h 33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683" h="337375">
                    <a:moveTo>
                      <a:pt x="211" y="337375"/>
                    </a:moveTo>
                    <a:cubicBezTo>
                      <a:pt x="211" y="332423"/>
                      <a:pt x="-2170" y="217265"/>
                      <a:pt x="9069" y="184975"/>
                    </a:cubicBezTo>
                    <a:cubicBezTo>
                      <a:pt x="20309" y="152686"/>
                      <a:pt x="62981" y="118872"/>
                      <a:pt x="151944" y="73724"/>
                    </a:cubicBezTo>
                    <a:cubicBezTo>
                      <a:pt x="215618" y="41667"/>
                      <a:pt x="282722" y="16935"/>
                      <a:pt x="351969" y="0"/>
                    </a:cubicBezTo>
                    <a:lnTo>
                      <a:pt x="355684" y="16383"/>
                    </a:lnTo>
                    <a:cubicBezTo>
                      <a:pt x="287852" y="33044"/>
                      <a:pt x="222124" y="57329"/>
                      <a:pt x="159755" y="88773"/>
                    </a:cubicBezTo>
                    <a:cubicBezTo>
                      <a:pt x="76221" y="131159"/>
                      <a:pt x="34691" y="162496"/>
                      <a:pt x="25071" y="190405"/>
                    </a:cubicBezTo>
                    <a:cubicBezTo>
                      <a:pt x="16594" y="215170"/>
                      <a:pt x="16499" y="304705"/>
                      <a:pt x="17165" y="337375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D9A4032B-AC59-CD5D-3F24-49448FAFD1A8}"/>
                  </a:ext>
                </a:extLst>
              </p:cNvPr>
              <p:cNvSpPr/>
              <p:nvPr/>
            </p:nvSpPr>
            <p:spPr>
              <a:xfrm>
                <a:off x="9350917" y="-1684585"/>
                <a:ext cx="178593" cy="337373"/>
              </a:xfrm>
              <a:custGeom>
                <a:avLst/>
                <a:gdLst>
                  <a:gd name="connsiteX0" fmla="*/ 178594 w 178593"/>
                  <a:gd name="connsiteY0" fmla="*/ 285750 h 337373"/>
                  <a:gd name="connsiteX1" fmla="*/ 119063 w 178593"/>
                  <a:gd name="connsiteY1" fmla="*/ 0 h 337373"/>
                  <a:gd name="connsiteX2" fmla="*/ 59436 w 178593"/>
                  <a:gd name="connsiteY2" fmla="*/ 0 h 337373"/>
                  <a:gd name="connsiteX3" fmla="*/ 0 w 178593"/>
                  <a:gd name="connsiteY3" fmla="*/ 285750 h 337373"/>
                  <a:gd name="connsiteX4" fmla="*/ 0 w 178593"/>
                  <a:gd name="connsiteY4" fmla="*/ 285750 h 337373"/>
                  <a:gd name="connsiteX5" fmla="*/ 26098 w 178593"/>
                  <a:gd name="connsiteY5" fmla="*/ 322231 h 337373"/>
                  <a:gd name="connsiteX6" fmla="*/ 152400 w 178593"/>
                  <a:gd name="connsiteY6" fmla="*/ 322231 h 337373"/>
                  <a:gd name="connsiteX7" fmla="*/ 178594 w 178593"/>
                  <a:gd name="connsiteY7" fmla="*/ 285750 h 33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93" h="337373">
                    <a:moveTo>
                      <a:pt x="178594" y="285750"/>
                    </a:moveTo>
                    <a:cubicBezTo>
                      <a:pt x="178594" y="199549"/>
                      <a:pt x="164306" y="45149"/>
                      <a:pt x="119063" y="0"/>
                    </a:cubicBezTo>
                    <a:lnTo>
                      <a:pt x="59436" y="0"/>
                    </a:lnTo>
                    <a:cubicBezTo>
                      <a:pt x="14288" y="44863"/>
                      <a:pt x="0" y="199263"/>
                      <a:pt x="0" y="285750"/>
                    </a:cubicBezTo>
                    <a:lnTo>
                      <a:pt x="0" y="285750"/>
                    </a:lnTo>
                    <a:cubicBezTo>
                      <a:pt x="0" y="298990"/>
                      <a:pt x="8668" y="312134"/>
                      <a:pt x="26098" y="322231"/>
                    </a:cubicBezTo>
                    <a:cubicBezTo>
                      <a:pt x="65778" y="342421"/>
                      <a:pt x="112720" y="342421"/>
                      <a:pt x="152400" y="322231"/>
                    </a:cubicBezTo>
                    <a:cubicBezTo>
                      <a:pt x="169831" y="312134"/>
                      <a:pt x="178594" y="298990"/>
                      <a:pt x="178594" y="28575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24E01B5E-E078-6353-8596-AE38CDBED965}"/>
                  </a:ext>
                </a:extLst>
              </p:cNvPr>
              <p:cNvSpPr/>
              <p:nvPr/>
            </p:nvSpPr>
            <p:spPr>
              <a:xfrm>
                <a:off x="9350917" y="-1684585"/>
                <a:ext cx="178593" cy="337373"/>
              </a:xfrm>
              <a:custGeom>
                <a:avLst/>
                <a:gdLst>
                  <a:gd name="connsiteX0" fmla="*/ 178594 w 178593"/>
                  <a:gd name="connsiteY0" fmla="*/ 285750 h 337373"/>
                  <a:gd name="connsiteX1" fmla="*/ 119063 w 178593"/>
                  <a:gd name="connsiteY1" fmla="*/ 0 h 337373"/>
                  <a:gd name="connsiteX2" fmla="*/ 59436 w 178593"/>
                  <a:gd name="connsiteY2" fmla="*/ 0 h 337373"/>
                  <a:gd name="connsiteX3" fmla="*/ 0 w 178593"/>
                  <a:gd name="connsiteY3" fmla="*/ 285750 h 337373"/>
                  <a:gd name="connsiteX4" fmla="*/ 0 w 178593"/>
                  <a:gd name="connsiteY4" fmla="*/ 285750 h 337373"/>
                  <a:gd name="connsiteX5" fmla="*/ 26098 w 178593"/>
                  <a:gd name="connsiteY5" fmla="*/ 322231 h 337373"/>
                  <a:gd name="connsiteX6" fmla="*/ 152400 w 178593"/>
                  <a:gd name="connsiteY6" fmla="*/ 322231 h 337373"/>
                  <a:gd name="connsiteX7" fmla="*/ 178594 w 178593"/>
                  <a:gd name="connsiteY7" fmla="*/ 285750 h 33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593" h="337373">
                    <a:moveTo>
                      <a:pt x="178594" y="285750"/>
                    </a:moveTo>
                    <a:cubicBezTo>
                      <a:pt x="178594" y="199549"/>
                      <a:pt x="164306" y="45149"/>
                      <a:pt x="119063" y="0"/>
                    </a:cubicBezTo>
                    <a:lnTo>
                      <a:pt x="59436" y="0"/>
                    </a:lnTo>
                    <a:cubicBezTo>
                      <a:pt x="14288" y="44863"/>
                      <a:pt x="0" y="199263"/>
                      <a:pt x="0" y="285750"/>
                    </a:cubicBezTo>
                    <a:lnTo>
                      <a:pt x="0" y="285750"/>
                    </a:lnTo>
                    <a:cubicBezTo>
                      <a:pt x="0" y="298990"/>
                      <a:pt x="8668" y="312134"/>
                      <a:pt x="26098" y="322231"/>
                    </a:cubicBezTo>
                    <a:cubicBezTo>
                      <a:pt x="65778" y="342421"/>
                      <a:pt x="112720" y="342421"/>
                      <a:pt x="152400" y="322231"/>
                    </a:cubicBezTo>
                    <a:cubicBezTo>
                      <a:pt x="169831" y="312134"/>
                      <a:pt x="178594" y="298990"/>
                      <a:pt x="178594" y="28575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F51A8A5-C3BB-1ABB-8888-4161CFC47EE2}"/>
                  </a:ext>
                </a:extLst>
              </p:cNvPr>
              <p:cNvSpPr/>
              <p:nvPr/>
            </p:nvSpPr>
            <p:spPr>
              <a:xfrm>
                <a:off x="9361204" y="-1685062"/>
                <a:ext cx="168021" cy="337373"/>
              </a:xfrm>
              <a:custGeom>
                <a:avLst/>
                <a:gdLst>
                  <a:gd name="connsiteX0" fmla="*/ 49149 w 168021"/>
                  <a:gd name="connsiteY0" fmla="*/ 762 h 337373"/>
                  <a:gd name="connsiteX1" fmla="*/ 39624 w 168021"/>
                  <a:gd name="connsiteY1" fmla="*/ 12763 h 337373"/>
                  <a:gd name="connsiteX2" fmla="*/ 85916 w 168021"/>
                  <a:gd name="connsiteY2" fmla="*/ 29242 h 337373"/>
                  <a:gd name="connsiteX3" fmla="*/ 129064 w 168021"/>
                  <a:gd name="connsiteY3" fmla="*/ 114967 h 337373"/>
                  <a:gd name="connsiteX4" fmla="*/ 123825 w 168021"/>
                  <a:gd name="connsiteY4" fmla="*/ 303371 h 337373"/>
                  <a:gd name="connsiteX5" fmla="*/ 0 w 168021"/>
                  <a:gd name="connsiteY5" fmla="*/ 310134 h 337373"/>
                  <a:gd name="connsiteX6" fmla="*/ 0 w 168021"/>
                  <a:gd name="connsiteY6" fmla="*/ 310134 h 337373"/>
                  <a:gd name="connsiteX7" fmla="*/ 15526 w 168021"/>
                  <a:gd name="connsiteY7" fmla="*/ 322231 h 337373"/>
                  <a:gd name="connsiteX8" fmla="*/ 141827 w 168021"/>
                  <a:gd name="connsiteY8" fmla="*/ 322231 h 337373"/>
                  <a:gd name="connsiteX9" fmla="*/ 168021 w 168021"/>
                  <a:gd name="connsiteY9" fmla="*/ 285750 h 337373"/>
                  <a:gd name="connsiteX10" fmla="*/ 168021 w 168021"/>
                  <a:gd name="connsiteY10" fmla="*/ 285750 h 337373"/>
                  <a:gd name="connsiteX11" fmla="*/ 108490 w 168021"/>
                  <a:gd name="connsiteY11" fmla="*/ 0 h 33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8021" h="337373">
                    <a:moveTo>
                      <a:pt x="49149" y="762"/>
                    </a:moveTo>
                    <a:cubicBezTo>
                      <a:pt x="45616" y="4465"/>
                      <a:pt x="42428" y="8482"/>
                      <a:pt x="39624" y="12763"/>
                    </a:cubicBezTo>
                    <a:cubicBezTo>
                      <a:pt x="50959" y="24860"/>
                      <a:pt x="68199" y="27908"/>
                      <a:pt x="85916" y="29242"/>
                    </a:cubicBezTo>
                    <a:cubicBezTo>
                      <a:pt x="101918" y="30575"/>
                      <a:pt x="121349" y="44768"/>
                      <a:pt x="129064" y="114967"/>
                    </a:cubicBezTo>
                    <a:cubicBezTo>
                      <a:pt x="136779" y="185166"/>
                      <a:pt x="151829" y="276035"/>
                      <a:pt x="123825" y="303371"/>
                    </a:cubicBezTo>
                    <a:cubicBezTo>
                      <a:pt x="95821" y="330708"/>
                      <a:pt x="33242" y="330518"/>
                      <a:pt x="0" y="310134"/>
                    </a:cubicBezTo>
                    <a:lnTo>
                      <a:pt x="0" y="310134"/>
                    </a:lnTo>
                    <a:cubicBezTo>
                      <a:pt x="4527" y="314936"/>
                      <a:pt x="9763" y="319016"/>
                      <a:pt x="15526" y="322231"/>
                    </a:cubicBezTo>
                    <a:cubicBezTo>
                      <a:pt x="55206" y="342421"/>
                      <a:pt x="102147" y="342421"/>
                      <a:pt x="141827" y="322231"/>
                    </a:cubicBezTo>
                    <a:cubicBezTo>
                      <a:pt x="159258" y="312134"/>
                      <a:pt x="168021" y="298990"/>
                      <a:pt x="168021" y="285750"/>
                    </a:cubicBezTo>
                    <a:lnTo>
                      <a:pt x="168021" y="285750"/>
                    </a:lnTo>
                    <a:cubicBezTo>
                      <a:pt x="168021" y="199549"/>
                      <a:pt x="153734" y="45149"/>
                      <a:pt x="108490" y="0"/>
                    </a:cubicBezTo>
                    <a:close/>
                  </a:path>
                </a:pathLst>
              </a:custGeom>
              <a:solidFill>
                <a:srgbClr val="BA68C8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E5C8ECD-0C22-B9B7-5223-29248E1016D1}"/>
                  </a:ext>
                </a:extLst>
              </p:cNvPr>
              <p:cNvSpPr/>
              <p:nvPr/>
            </p:nvSpPr>
            <p:spPr>
              <a:xfrm>
                <a:off x="9395399" y="-1760500"/>
                <a:ext cx="89535" cy="89535"/>
              </a:xfrm>
              <a:custGeom>
                <a:avLst/>
                <a:gdLst>
                  <a:gd name="connsiteX0" fmla="*/ 89535 w 89535"/>
                  <a:gd name="connsiteY0" fmla="*/ 44768 h 89535"/>
                  <a:gd name="connsiteX1" fmla="*/ 44768 w 89535"/>
                  <a:gd name="connsiteY1" fmla="*/ 89535 h 89535"/>
                  <a:gd name="connsiteX2" fmla="*/ 0 w 89535"/>
                  <a:gd name="connsiteY2" fmla="*/ 44768 h 89535"/>
                  <a:gd name="connsiteX3" fmla="*/ 44768 w 89535"/>
                  <a:gd name="connsiteY3" fmla="*/ 0 h 89535"/>
                  <a:gd name="connsiteX4" fmla="*/ 89535 w 89535"/>
                  <a:gd name="connsiteY4" fmla="*/ 44577 h 89535"/>
                  <a:gd name="connsiteX5" fmla="*/ 89535 w 89535"/>
                  <a:gd name="connsiteY5" fmla="*/ 44768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5" h="89535">
                    <a:moveTo>
                      <a:pt x="89535" y="44768"/>
                    </a:moveTo>
                    <a:cubicBezTo>
                      <a:pt x="89535" y="69492"/>
                      <a:pt x="69492" y="89535"/>
                      <a:pt x="44768" y="89535"/>
                    </a:cubicBezTo>
                    <a:cubicBezTo>
                      <a:pt x="20043" y="89535"/>
                      <a:pt x="0" y="69492"/>
                      <a:pt x="0" y="44768"/>
                    </a:cubicBezTo>
                    <a:cubicBezTo>
                      <a:pt x="0" y="20043"/>
                      <a:pt x="20043" y="0"/>
                      <a:pt x="44768" y="0"/>
                    </a:cubicBezTo>
                    <a:cubicBezTo>
                      <a:pt x="69439" y="-53"/>
                      <a:pt x="89482" y="19905"/>
                      <a:pt x="89535" y="44577"/>
                    </a:cubicBezTo>
                    <a:cubicBezTo>
                      <a:pt x="89535" y="44640"/>
                      <a:pt x="89535" y="44704"/>
                      <a:pt x="89535" y="44768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C11DDA3F-151C-8B34-6057-CC69F12C0CAA}"/>
                  </a:ext>
                </a:extLst>
              </p:cNvPr>
              <p:cNvSpPr/>
              <p:nvPr/>
            </p:nvSpPr>
            <p:spPr>
              <a:xfrm>
                <a:off x="9395399" y="-1760500"/>
                <a:ext cx="89535" cy="89535"/>
              </a:xfrm>
              <a:custGeom>
                <a:avLst/>
                <a:gdLst>
                  <a:gd name="connsiteX0" fmla="*/ 89535 w 89535"/>
                  <a:gd name="connsiteY0" fmla="*/ 44768 h 89535"/>
                  <a:gd name="connsiteX1" fmla="*/ 44768 w 89535"/>
                  <a:gd name="connsiteY1" fmla="*/ 89535 h 89535"/>
                  <a:gd name="connsiteX2" fmla="*/ 0 w 89535"/>
                  <a:gd name="connsiteY2" fmla="*/ 44768 h 89535"/>
                  <a:gd name="connsiteX3" fmla="*/ 44768 w 89535"/>
                  <a:gd name="connsiteY3" fmla="*/ 0 h 89535"/>
                  <a:gd name="connsiteX4" fmla="*/ 89535 w 89535"/>
                  <a:gd name="connsiteY4" fmla="*/ 44577 h 89535"/>
                  <a:gd name="connsiteX5" fmla="*/ 89535 w 89535"/>
                  <a:gd name="connsiteY5" fmla="*/ 44768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535" h="89535">
                    <a:moveTo>
                      <a:pt x="89535" y="44768"/>
                    </a:moveTo>
                    <a:cubicBezTo>
                      <a:pt x="89535" y="69492"/>
                      <a:pt x="69492" y="89535"/>
                      <a:pt x="44768" y="89535"/>
                    </a:cubicBezTo>
                    <a:cubicBezTo>
                      <a:pt x="20043" y="89535"/>
                      <a:pt x="0" y="69492"/>
                      <a:pt x="0" y="44768"/>
                    </a:cubicBezTo>
                    <a:cubicBezTo>
                      <a:pt x="0" y="20043"/>
                      <a:pt x="20043" y="0"/>
                      <a:pt x="44768" y="0"/>
                    </a:cubicBezTo>
                    <a:cubicBezTo>
                      <a:pt x="69439" y="-53"/>
                      <a:pt x="89482" y="19905"/>
                      <a:pt x="89535" y="44577"/>
                    </a:cubicBezTo>
                    <a:cubicBezTo>
                      <a:pt x="89535" y="44640"/>
                      <a:pt x="89535" y="44704"/>
                      <a:pt x="89535" y="4476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E52735F-B266-178C-FCC7-DFAB000144E8}"/>
                  </a:ext>
                </a:extLst>
              </p:cNvPr>
              <p:cNvSpPr/>
              <p:nvPr/>
            </p:nvSpPr>
            <p:spPr>
              <a:xfrm>
                <a:off x="9398161" y="-1752022"/>
                <a:ext cx="87376" cy="81158"/>
              </a:xfrm>
              <a:custGeom>
                <a:avLst/>
                <a:gdLst>
                  <a:gd name="connsiteX0" fmla="*/ 68009 w 87376"/>
                  <a:gd name="connsiteY0" fmla="*/ 0 h 81158"/>
                  <a:gd name="connsiteX1" fmla="*/ 59306 w 87376"/>
                  <a:gd name="connsiteY1" fmla="*/ 56720 h 81158"/>
                  <a:gd name="connsiteX2" fmla="*/ 57150 w 87376"/>
                  <a:gd name="connsiteY2" fmla="*/ 58198 h 81158"/>
                  <a:gd name="connsiteX3" fmla="*/ 0 w 87376"/>
                  <a:gd name="connsiteY3" fmla="*/ 49625 h 81158"/>
                  <a:gd name="connsiteX4" fmla="*/ 55844 w 87376"/>
                  <a:gd name="connsiteY4" fmla="*/ 79167 h 81158"/>
                  <a:gd name="connsiteX5" fmla="*/ 85385 w 87376"/>
                  <a:gd name="connsiteY5" fmla="*/ 23324 h 81158"/>
                  <a:gd name="connsiteX6" fmla="*/ 68485 w 87376"/>
                  <a:gd name="connsiteY6" fmla="*/ 0 h 81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376" h="81158">
                    <a:moveTo>
                      <a:pt x="68009" y="0"/>
                    </a:moveTo>
                    <a:cubicBezTo>
                      <a:pt x="81268" y="18066"/>
                      <a:pt x="77372" y="43460"/>
                      <a:pt x="59306" y="56720"/>
                    </a:cubicBezTo>
                    <a:cubicBezTo>
                      <a:pt x="58603" y="57236"/>
                      <a:pt x="57884" y="57728"/>
                      <a:pt x="57150" y="58198"/>
                    </a:cubicBezTo>
                    <a:cubicBezTo>
                      <a:pt x="38658" y="70133"/>
                      <a:pt x="14177" y="66460"/>
                      <a:pt x="0" y="49625"/>
                    </a:cubicBezTo>
                    <a:cubicBezTo>
                      <a:pt x="7263" y="73204"/>
                      <a:pt x="32265" y="86430"/>
                      <a:pt x="55844" y="79167"/>
                    </a:cubicBezTo>
                    <a:cubicBezTo>
                      <a:pt x="79422" y="71904"/>
                      <a:pt x="92648" y="46902"/>
                      <a:pt x="85385" y="23324"/>
                    </a:cubicBezTo>
                    <a:cubicBezTo>
                      <a:pt x="82482" y="13896"/>
                      <a:pt x="76539" y="5695"/>
                      <a:pt x="68485" y="0"/>
                    </a:cubicBezTo>
                    <a:close/>
                  </a:path>
                </a:pathLst>
              </a:custGeom>
              <a:solidFill>
                <a:srgbClr val="BA68C8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F1296095-5496-2BE3-D38C-E18BF7FDC1FB}"/>
                  </a:ext>
                </a:extLst>
              </p:cNvPr>
              <p:cNvSpPr/>
              <p:nvPr/>
            </p:nvSpPr>
            <p:spPr>
              <a:xfrm>
                <a:off x="9773923" y="-2144981"/>
                <a:ext cx="121062" cy="89545"/>
              </a:xfrm>
              <a:custGeom>
                <a:avLst/>
                <a:gdLst>
                  <a:gd name="connsiteX0" fmla="*/ 0 w 121062"/>
                  <a:gd name="connsiteY0" fmla="*/ 34914 h 89545"/>
                  <a:gd name="connsiteX1" fmla="*/ 17716 w 121062"/>
                  <a:gd name="connsiteY1" fmla="*/ 10340 h 89545"/>
                  <a:gd name="connsiteX2" fmla="*/ 103441 w 121062"/>
                  <a:gd name="connsiteY2" fmla="*/ 10340 h 89545"/>
                  <a:gd name="connsiteX3" fmla="*/ 121063 w 121062"/>
                  <a:gd name="connsiteY3" fmla="*/ 34914 h 89545"/>
                  <a:gd name="connsiteX4" fmla="*/ 121063 w 121062"/>
                  <a:gd name="connsiteY4" fmla="*/ 54631 h 89545"/>
                  <a:gd name="connsiteX5" fmla="*/ 103441 w 121062"/>
                  <a:gd name="connsiteY5" fmla="*/ 79206 h 89545"/>
                  <a:gd name="connsiteX6" fmla="*/ 17716 w 121062"/>
                  <a:gd name="connsiteY6" fmla="*/ 79206 h 89545"/>
                  <a:gd name="connsiteX7" fmla="*/ 0 w 121062"/>
                  <a:gd name="connsiteY7" fmla="*/ 54631 h 8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062" h="89545">
                    <a:moveTo>
                      <a:pt x="0" y="34914"/>
                    </a:moveTo>
                    <a:cubicBezTo>
                      <a:pt x="1013" y="24116"/>
                      <a:pt x="7792" y="14713"/>
                      <a:pt x="17716" y="10340"/>
                    </a:cubicBezTo>
                    <a:cubicBezTo>
                      <a:pt x="44629" y="-3447"/>
                      <a:pt x="76529" y="-3447"/>
                      <a:pt x="103441" y="10340"/>
                    </a:cubicBezTo>
                    <a:cubicBezTo>
                      <a:pt x="113315" y="14756"/>
                      <a:pt x="120048" y="24145"/>
                      <a:pt x="121063" y="34914"/>
                    </a:cubicBezTo>
                    <a:lnTo>
                      <a:pt x="121063" y="54631"/>
                    </a:lnTo>
                    <a:cubicBezTo>
                      <a:pt x="120048" y="65400"/>
                      <a:pt x="113315" y="74789"/>
                      <a:pt x="103441" y="79206"/>
                    </a:cubicBezTo>
                    <a:cubicBezTo>
                      <a:pt x="76529" y="92992"/>
                      <a:pt x="44629" y="92992"/>
                      <a:pt x="17716" y="79206"/>
                    </a:cubicBezTo>
                    <a:cubicBezTo>
                      <a:pt x="7792" y="74832"/>
                      <a:pt x="1013" y="65429"/>
                      <a:pt x="0" y="546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6AC5AD0-7D47-865E-9CEF-B99EB3477B2D}"/>
                  </a:ext>
                </a:extLst>
              </p:cNvPr>
              <p:cNvSpPr/>
              <p:nvPr/>
            </p:nvSpPr>
            <p:spPr>
              <a:xfrm>
                <a:off x="9773518" y="-2144981"/>
                <a:ext cx="121015" cy="69853"/>
              </a:xfrm>
              <a:custGeom>
                <a:avLst/>
                <a:gdLst>
                  <a:gd name="connsiteX0" fmla="*/ 103370 w 121015"/>
                  <a:gd name="connsiteY0" fmla="*/ 59584 h 69853"/>
                  <a:gd name="connsiteX1" fmla="*/ 103370 w 121015"/>
                  <a:gd name="connsiteY1" fmla="*/ 10340 h 69853"/>
                  <a:gd name="connsiteX2" fmla="*/ 17645 w 121015"/>
                  <a:gd name="connsiteY2" fmla="*/ 10340 h 69853"/>
                  <a:gd name="connsiteX3" fmla="*/ 17645 w 121015"/>
                  <a:gd name="connsiteY3" fmla="*/ 59584 h 69853"/>
                  <a:gd name="connsiteX4" fmla="*/ 103370 w 121015"/>
                  <a:gd name="connsiteY4" fmla="*/ 59584 h 6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015" h="69853">
                    <a:moveTo>
                      <a:pt x="103370" y="59584"/>
                    </a:moveTo>
                    <a:cubicBezTo>
                      <a:pt x="126897" y="45963"/>
                      <a:pt x="126897" y="23960"/>
                      <a:pt x="103370" y="10340"/>
                    </a:cubicBezTo>
                    <a:cubicBezTo>
                      <a:pt x="76458" y="-3447"/>
                      <a:pt x="44557" y="-3447"/>
                      <a:pt x="17645" y="10340"/>
                    </a:cubicBezTo>
                    <a:cubicBezTo>
                      <a:pt x="-5882" y="23960"/>
                      <a:pt x="-5882" y="45963"/>
                      <a:pt x="17645" y="59584"/>
                    </a:cubicBezTo>
                    <a:cubicBezTo>
                      <a:pt x="44580" y="73277"/>
                      <a:pt x="76435" y="73277"/>
                      <a:pt x="103370" y="59584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93" name="图形 1">
            <a:extLst>
              <a:ext uri="{FF2B5EF4-FFF2-40B4-BE49-F238E27FC236}">
                <a16:creationId xmlns:a16="http://schemas.microsoft.com/office/drawing/2014/main" id="{FA55A730-3989-7736-D8E9-78F21986F1AD}"/>
              </a:ext>
            </a:extLst>
          </p:cNvPr>
          <p:cNvGrpSpPr/>
          <p:nvPr/>
        </p:nvGrpSpPr>
        <p:grpSpPr>
          <a:xfrm>
            <a:off x="6332525" y="1945064"/>
            <a:ext cx="4962861" cy="497946"/>
            <a:chOff x="2765407" y="1646504"/>
            <a:chExt cx="3716310" cy="372874"/>
          </a:xfrm>
        </p:grpSpPr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528D79C8-441D-DFCF-4F90-E23E4F4FCF07}"/>
                </a:ext>
              </a:extLst>
            </p:cNvPr>
            <p:cNvSpPr/>
            <p:nvPr/>
          </p:nvSpPr>
          <p:spPr>
            <a:xfrm>
              <a:off x="2765407" y="1646504"/>
              <a:ext cx="842045" cy="249660"/>
            </a:xfrm>
            <a:custGeom>
              <a:avLst/>
              <a:gdLst>
                <a:gd name="connsiteX0" fmla="*/ 13572 w 842045"/>
                <a:gd name="connsiteY0" fmla="*/ 179846 h 249660"/>
                <a:gd name="connsiteX1" fmla="*/ 46338 w 842045"/>
                <a:gd name="connsiteY1" fmla="*/ 173750 h 249660"/>
                <a:gd name="connsiteX2" fmla="*/ 62245 w 842045"/>
                <a:gd name="connsiteY2" fmla="*/ 168511 h 249660"/>
                <a:gd name="connsiteX3" fmla="*/ 155971 w 842045"/>
                <a:gd name="connsiteY3" fmla="*/ 140889 h 249660"/>
                <a:gd name="connsiteX4" fmla="*/ 226646 w 842045"/>
                <a:gd name="connsiteY4" fmla="*/ 100979 h 249660"/>
                <a:gd name="connsiteX5" fmla="*/ 305227 w 842045"/>
                <a:gd name="connsiteY5" fmla="*/ 24779 h 249660"/>
                <a:gd name="connsiteX6" fmla="*/ 393715 w 842045"/>
                <a:gd name="connsiteY6" fmla="*/ 43829 h 249660"/>
                <a:gd name="connsiteX7" fmla="*/ 549544 w 842045"/>
                <a:gd name="connsiteY7" fmla="*/ 11349 h 249660"/>
                <a:gd name="connsiteX8" fmla="*/ 610694 w 842045"/>
                <a:gd name="connsiteY8" fmla="*/ 62689 h 249660"/>
                <a:gd name="connsiteX9" fmla="*/ 620314 w 842045"/>
                <a:gd name="connsiteY9" fmla="*/ 111647 h 249660"/>
                <a:gd name="connsiteX10" fmla="*/ 699753 w 842045"/>
                <a:gd name="connsiteY10" fmla="*/ 100598 h 249660"/>
                <a:gd name="connsiteX11" fmla="*/ 729376 w 842045"/>
                <a:gd name="connsiteY11" fmla="*/ 150890 h 249660"/>
                <a:gd name="connsiteX12" fmla="*/ 777001 w 842045"/>
                <a:gd name="connsiteY12" fmla="*/ 150033 h 249660"/>
                <a:gd name="connsiteX13" fmla="*/ 800908 w 842045"/>
                <a:gd name="connsiteY13" fmla="*/ 178608 h 249660"/>
                <a:gd name="connsiteX14" fmla="*/ 841771 w 842045"/>
                <a:gd name="connsiteY14" fmla="*/ 202325 h 249660"/>
                <a:gd name="connsiteX15" fmla="*/ 788621 w 842045"/>
                <a:gd name="connsiteY15" fmla="*/ 215851 h 249660"/>
                <a:gd name="connsiteX16" fmla="*/ 751283 w 842045"/>
                <a:gd name="connsiteY16" fmla="*/ 209945 h 249660"/>
                <a:gd name="connsiteX17" fmla="*/ 732233 w 842045"/>
                <a:gd name="connsiteY17" fmla="*/ 213660 h 249660"/>
                <a:gd name="connsiteX18" fmla="*/ 696229 w 842045"/>
                <a:gd name="connsiteY18" fmla="*/ 195277 h 249660"/>
                <a:gd name="connsiteX19" fmla="*/ 617647 w 842045"/>
                <a:gd name="connsiteY19" fmla="*/ 243664 h 249660"/>
                <a:gd name="connsiteX20" fmla="*/ 458199 w 842045"/>
                <a:gd name="connsiteY20" fmla="*/ 209564 h 249660"/>
                <a:gd name="connsiteX21" fmla="*/ 442578 w 842045"/>
                <a:gd name="connsiteY21" fmla="*/ 228614 h 249660"/>
                <a:gd name="connsiteX22" fmla="*/ 393905 w 842045"/>
                <a:gd name="connsiteY22" fmla="*/ 248331 h 249660"/>
                <a:gd name="connsiteX23" fmla="*/ 297988 w 842045"/>
                <a:gd name="connsiteY23" fmla="*/ 218803 h 249660"/>
                <a:gd name="connsiteX24" fmla="*/ 195595 w 842045"/>
                <a:gd name="connsiteY24" fmla="*/ 246521 h 249660"/>
                <a:gd name="connsiteX25" fmla="*/ 151684 w 842045"/>
                <a:gd name="connsiteY25" fmla="*/ 233186 h 249660"/>
                <a:gd name="connsiteX26" fmla="*/ 126348 w 842045"/>
                <a:gd name="connsiteY26" fmla="*/ 218041 h 249660"/>
                <a:gd name="connsiteX27" fmla="*/ 104821 w 842045"/>
                <a:gd name="connsiteY27" fmla="*/ 216613 h 249660"/>
                <a:gd name="connsiteX28" fmla="*/ 19096 w 842045"/>
                <a:gd name="connsiteY28" fmla="*/ 216613 h 249660"/>
                <a:gd name="connsiteX29" fmla="*/ 13572 w 842045"/>
                <a:gd name="connsiteY29" fmla="*/ 179846 h 24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42045" h="249660">
                  <a:moveTo>
                    <a:pt x="13572" y="179846"/>
                  </a:moveTo>
                  <a:cubicBezTo>
                    <a:pt x="24072" y="175982"/>
                    <a:pt x="35151" y="173921"/>
                    <a:pt x="46338" y="173750"/>
                  </a:cubicBezTo>
                  <a:cubicBezTo>
                    <a:pt x="56911" y="172988"/>
                    <a:pt x="60244" y="170797"/>
                    <a:pt x="62245" y="168511"/>
                  </a:cubicBezTo>
                  <a:cubicBezTo>
                    <a:pt x="83162" y="138486"/>
                    <a:pt x="122119" y="127004"/>
                    <a:pt x="155971" y="140889"/>
                  </a:cubicBezTo>
                  <a:cubicBezTo>
                    <a:pt x="165515" y="111193"/>
                    <a:pt x="196280" y="93819"/>
                    <a:pt x="226646" y="100979"/>
                  </a:cubicBezTo>
                  <a:cubicBezTo>
                    <a:pt x="225408" y="68023"/>
                    <a:pt x="267508" y="32590"/>
                    <a:pt x="305227" y="24779"/>
                  </a:cubicBezTo>
                  <a:cubicBezTo>
                    <a:pt x="342946" y="16969"/>
                    <a:pt x="373045" y="20302"/>
                    <a:pt x="393715" y="43829"/>
                  </a:cubicBezTo>
                  <a:cubicBezTo>
                    <a:pt x="415908" y="586"/>
                    <a:pt x="502681" y="-11511"/>
                    <a:pt x="549544" y="11349"/>
                  </a:cubicBezTo>
                  <a:cubicBezTo>
                    <a:pt x="576595" y="24493"/>
                    <a:pt x="599455" y="37924"/>
                    <a:pt x="610694" y="62689"/>
                  </a:cubicBezTo>
                  <a:cubicBezTo>
                    <a:pt x="617857" y="77976"/>
                    <a:pt x="621162" y="94787"/>
                    <a:pt x="620314" y="111647"/>
                  </a:cubicBezTo>
                  <a:cubicBezTo>
                    <a:pt x="638698" y="95550"/>
                    <a:pt x="675274" y="91168"/>
                    <a:pt x="699753" y="100598"/>
                  </a:cubicBezTo>
                  <a:cubicBezTo>
                    <a:pt x="726042" y="110790"/>
                    <a:pt x="728328" y="130697"/>
                    <a:pt x="729376" y="150890"/>
                  </a:cubicBezTo>
                  <a:cubicBezTo>
                    <a:pt x="744901" y="146442"/>
                    <a:pt x="761322" y="146147"/>
                    <a:pt x="777001" y="150033"/>
                  </a:cubicBezTo>
                  <a:cubicBezTo>
                    <a:pt x="793669" y="154986"/>
                    <a:pt x="803194" y="167940"/>
                    <a:pt x="800908" y="178608"/>
                  </a:cubicBezTo>
                  <a:cubicBezTo>
                    <a:pt x="814053" y="177846"/>
                    <a:pt x="845295" y="188133"/>
                    <a:pt x="841771" y="202325"/>
                  </a:cubicBezTo>
                  <a:cubicBezTo>
                    <a:pt x="837675" y="217946"/>
                    <a:pt x="801956" y="216327"/>
                    <a:pt x="788621" y="215851"/>
                  </a:cubicBezTo>
                  <a:cubicBezTo>
                    <a:pt x="776039" y="214881"/>
                    <a:pt x="763551" y="212906"/>
                    <a:pt x="751283" y="209945"/>
                  </a:cubicBezTo>
                  <a:cubicBezTo>
                    <a:pt x="745187" y="212241"/>
                    <a:pt x="738748" y="213497"/>
                    <a:pt x="732233" y="213660"/>
                  </a:cubicBezTo>
                  <a:cubicBezTo>
                    <a:pt x="709468" y="213660"/>
                    <a:pt x="699848" y="204135"/>
                    <a:pt x="696229" y="195277"/>
                  </a:cubicBezTo>
                  <a:cubicBezTo>
                    <a:pt x="685084" y="218708"/>
                    <a:pt x="645556" y="236520"/>
                    <a:pt x="617647" y="243664"/>
                  </a:cubicBezTo>
                  <a:cubicBezTo>
                    <a:pt x="565069" y="257094"/>
                    <a:pt x="490584" y="248902"/>
                    <a:pt x="458199" y="209564"/>
                  </a:cubicBezTo>
                  <a:cubicBezTo>
                    <a:pt x="454417" y="216961"/>
                    <a:pt x="449093" y="223458"/>
                    <a:pt x="442578" y="228614"/>
                  </a:cubicBezTo>
                  <a:cubicBezTo>
                    <a:pt x="428671" y="239868"/>
                    <a:pt x="411726" y="246732"/>
                    <a:pt x="393905" y="248331"/>
                  </a:cubicBezTo>
                  <a:cubicBezTo>
                    <a:pt x="372283" y="250426"/>
                    <a:pt x="314371" y="253189"/>
                    <a:pt x="297988" y="218803"/>
                  </a:cubicBezTo>
                  <a:cubicBezTo>
                    <a:pt x="286463" y="241663"/>
                    <a:pt x="234838" y="252046"/>
                    <a:pt x="195595" y="246521"/>
                  </a:cubicBezTo>
                  <a:cubicBezTo>
                    <a:pt x="180393" y="244196"/>
                    <a:pt x="165610" y="239705"/>
                    <a:pt x="151684" y="233186"/>
                  </a:cubicBezTo>
                  <a:cubicBezTo>
                    <a:pt x="142940" y="228661"/>
                    <a:pt x="134473" y="223603"/>
                    <a:pt x="126348" y="218041"/>
                  </a:cubicBezTo>
                  <a:cubicBezTo>
                    <a:pt x="119976" y="213645"/>
                    <a:pt x="111717" y="213096"/>
                    <a:pt x="104821" y="216613"/>
                  </a:cubicBezTo>
                  <a:cubicBezTo>
                    <a:pt x="77961" y="224709"/>
                    <a:pt x="46624" y="228043"/>
                    <a:pt x="19096" y="216613"/>
                  </a:cubicBezTo>
                  <a:cubicBezTo>
                    <a:pt x="-2811" y="207469"/>
                    <a:pt x="-7478" y="189181"/>
                    <a:pt x="13572" y="179846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0A56DB9E-D8FC-CAFD-9F31-AE52EB31CB7A}"/>
                </a:ext>
              </a:extLst>
            </p:cNvPr>
            <p:cNvSpPr/>
            <p:nvPr/>
          </p:nvSpPr>
          <p:spPr>
            <a:xfrm>
              <a:off x="5016443" y="1654770"/>
              <a:ext cx="707960" cy="209845"/>
            </a:xfrm>
            <a:custGeom>
              <a:avLst/>
              <a:gdLst>
                <a:gd name="connsiteX0" fmla="*/ 691854 w 707960"/>
                <a:gd name="connsiteY0" fmla="*/ 181963 h 209845"/>
                <a:gd name="connsiteX1" fmla="*/ 619749 w 707960"/>
                <a:gd name="connsiteY1" fmla="*/ 181963 h 209845"/>
                <a:gd name="connsiteX2" fmla="*/ 601652 w 707960"/>
                <a:gd name="connsiteY2" fmla="*/ 183201 h 209845"/>
                <a:gd name="connsiteX3" fmla="*/ 580411 w 707960"/>
                <a:gd name="connsiteY3" fmla="*/ 195965 h 209845"/>
                <a:gd name="connsiteX4" fmla="*/ 543835 w 707960"/>
                <a:gd name="connsiteY4" fmla="*/ 207204 h 209845"/>
                <a:gd name="connsiteX5" fmla="*/ 458110 w 707960"/>
                <a:gd name="connsiteY5" fmla="*/ 183963 h 209845"/>
                <a:gd name="connsiteX6" fmla="*/ 377433 w 707960"/>
                <a:gd name="connsiteY6" fmla="*/ 208823 h 209845"/>
                <a:gd name="connsiteX7" fmla="*/ 336476 w 707960"/>
                <a:gd name="connsiteY7" fmla="*/ 192250 h 209845"/>
                <a:gd name="connsiteX8" fmla="*/ 323236 w 707960"/>
                <a:gd name="connsiteY8" fmla="*/ 176153 h 209845"/>
                <a:gd name="connsiteX9" fmla="*/ 189124 w 707960"/>
                <a:gd name="connsiteY9" fmla="*/ 204728 h 209845"/>
                <a:gd name="connsiteX10" fmla="*/ 123021 w 707960"/>
                <a:gd name="connsiteY10" fmla="*/ 164056 h 209845"/>
                <a:gd name="connsiteX11" fmla="*/ 92731 w 707960"/>
                <a:gd name="connsiteY11" fmla="*/ 179486 h 209845"/>
                <a:gd name="connsiteX12" fmla="*/ 76348 w 707960"/>
                <a:gd name="connsiteY12" fmla="*/ 176438 h 209845"/>
                <a:gd name="connsiteX13" fmla="*/ 44916 w 707960"/>
                <a:gd name="connsiteY13" fmla="*/ 181296 h 209845"/>
                <a:gd name="connsiteX14" fmla="*/ 243 w 707960"/>
                <a:gd name="connsiteY14" fmla="*/ 169961 h 209845"/>
                <a:gd name="connsiteX15" fmla="*/ 34629 w 707960"/>
                <a:gd name="connsiteY15" fmla="*/ 149959 h 209845"/>
                <a:gd name="connsiteX16" fmla="*/ 54726 w 707960"/>
                <a:gd name="connsiteY16" fmla="*/ 126051 h 209845"/>
                <a:gd name="connsiteX17" fmla="*/ 95017 w 707960"/>
                <a:gd name="connsiteY17" fmla="*/ 126813 h 209845"/>
                <a:gd name="connsiteX18" fmla="*/ 119973 w 707960"/>
                <a:gd name="connsiteY18" fmla="*/ 84522 h 209845"/>
                <a:gd name="connsiteX19" fmla="*/ 186648 w 707960"/>
                <a:gd name="connsiteY19" fmla="*/ 94047 h 209845"/>
                <a:gd name="connsiteX20" fmla="*/ 195220 w 707960"/>
                <a:gd name="connsiteY20" fmla="*/ 52709 h 209845"/>
                <a:gd name="connsiteX21" fmla="*/ 246655 w 707960"/>
                <a:gd name="connsiteY21" fmla="*/ 9465 h 209845"/>
                <a:gd name="connsiteX22" fmla="*/ 377719 w 707960"/>
                <a:gd name="connsiteY22" fmla="*/ 36802 h 209845"/>
                <a:gd name="connsiteX23" fmla="*/ 452205 w 707960"/>
                <a:gd name="connsiteY23" fmla="*/ 20514 h 209845"/>
                <a:gd name="connsiteX24" fmla="*/ 518403 w 707960"/>
                <a:gd name="connsiteY24" fmla="*/ 84808 h 209845"/>
                <a:gd name="connsiteX25" fmla="*/ 577840 w 707960"/>
                <a:gd name="connsiteY25" fmla="*/ 118431 h 209845"/>
                <a:gd name="connsiteX26" fmla="*/ 655849 w 707960"/>
                <a:gd name="connsiteY26" fmla="*/ 141482 h 209845"/>
                <a:gd name="connsiteX27" fmla="*/ 669375 w 707960"/>
                <a:gd name="connsiteY27" fmla="*/ 145863 h 209845"/>
                <a:gd name="connsiteX28" fmla="*/ 696807 w 707960"/>
                <a:gd name="connsiteY28" fmla="*/ 151007 h 209845"/>
                <a:gd name="connsiteX29" fmla="*/ 691854 w 707960"/>
                <a:gd name="connsiteY29" fmla="*/ 181963 h 20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07960" h="209845">
                  <a:moveTo>
                    <a:pt x="691854" y="181963"/>
                  </a:moveTo>
                  <a:cubicBezTo>
                    <a:pt x="668537" y="190252"/>
                    <a:pt x="643067" y="190252"/>
                    <a:pt x="619749" y="181963"/>
                  </a:cubicBezTo>
                  <a:cubicBezTo>
                    <a:pt x="613949" y="179021"/>
                    <a:pt x="606996" y="179497"/>
                    <a:pt x="601652" y="183201"/>
                  </a:cubicBezTo>
                  <a:cubicBezTo>
                    <a:pt x="594813" y="187838"/>
                    <a:pt x="587717" y="192098"/>
                    <a:pt x="580411" y="195965"/>
                  </a:cubicBezTo>
                  <a:cubicBezTo>
                    <a:pt x="568819" y="201450"/>
                    <a:pt x="556503" y="205235"/>
                    <a:pt x="543835" y="207204"/>
                  </a:cubicBezTo>
                  <a:cubicBezTo>
                    <a:pt x="510879" y="211871"/>
                    <a:pt x="467635" y="203204"/>
                    <a:pt x="458110" y="183963"/>
                  </a:cubicBezTo>
                  <a:cubicBezTo>
                    <a:pt x="444299" y="212538"/>
                    <a:pt x="395531" y="210538"/>
                    <a:pt x="377433" y="208823"/>
                  </a:cubicBezTo>
                  <a:cubicBezTo>
                    <a:pt x="362441" y="207465"/>
                    <a:pt x="348192" y="201698"/>
                    <a:pt x="336476" y="192250"/>
                  </a:cubicBezTo>
                  <a:cubicBezTo>
                    <a:pt x="330942" y="187914"/>
                    <a:pt x="326427" y="182420"/>
                    <a:pt x="323236" y="176153"/>
                  </a:cubicBezTo>
                  <a:cubicBezTo>
                    <a:pt x="295995" y="209204"/>
                    <a:pt x="233415" y="216158"/>
                    <a:pt x="189124" y="204728"/>
                  </a:cubicBezTo>
                  <a:cubicBezTo>
                    <a:pt x="165598" y="198727"/>
                    <a:pt x="131974" y="183677"/>
                    <a:pt x="123021" y="164056"/>
                  </a:cubicBezTo>
                  <a:cubicBezTo>
                    <a:pt x="119973" y="171200"/>
                    <a:pt x="111876" y="179391"/>
                    <a:pt x="92731" y="179486"/>
                  </a:cubicBezTo>
                  <a:cubicBezTo>
                    <a:pt x="87131" y="179441"/>
                    <a:pt x="81587" y="178409"/>
                    <a:pt x="76348" y="176438"/>
                  </a:cubicBezTo>
                  <a:cubicBezTo>
                    <a:pt x="66013" y="178881"/>
                    <a:pt x="55507" y="180506"/>
                    <a:pt x="44916" y="181296"/>
                  </a:cubicBezTo>
                  <a:cubicBezTo>
                    <a:pt x="33676" y="181772"/>
                    <a:pt x="3673" y="183106"/>
                    <a:pt x="243" y="169961"/>
                  </a:cubicBezTo>
                  <a:cubicBezTo>
                    <a:pt x="-2805" y="158341"/>
                    <a:pt x="23580" y="149387"/>
                    <a:pt x="34629" y="149959"/>
                  </a:cubicBezTo>
                  <a:cubicBezTo>
                    <a:pt x="32724" y="141101"/>
                    <a:pt x="40725" y="130147"/>
                    <a:pt x="54726" y="126051"/>
                  </a:cubicBezTo>
                  <a:cubicBezTo>
                    <a:pt x="67985" y="122685"/>
                    <a:pt x="81901" y="122948"/>
                    <a:pt x="95017" y="126813"/>
                  </a:cubicBezTo>
                  <a:cubicBezTo>
                    <a:pt x="96160" y="109763"/>
                    <a:pt x="97875" y="93095"/>
                    <a:pt x="119973" y="84522"/>
                  </a:cubicBezTo>
                  <a:cubicBezTo>
                    <a:pt x="140547" y="76521"/>
                    <a:pt x="171408" y="80236"/>
                    <a:pt x="186648" y="94047"/>
                  </a:cubicBezTo>
                  <a:cubicBezTo>
                    <a:pt x="186105" y="79776"/>
                    <a:pt x="189048" y="65586"/>
                    <a:pt x="195220" y="52709"/>
                  </a:cubicBezTo>
                  <a:cubicBezTo>
                    <a:pt x="204745" y="31849"/>
                    <a:pt x="223795" y="20514"/>
                    <a:pt x="246655" y="9465"/>
                  </a:cubicBezTo>
                  <a:cubicBezTo>
                    <a:pt x="286089" y="-9585"/>
                    <a:pt x="359145" y="416"/>
                    <a:pt x="377719" y="36802"/>
                  </a:cubicBezTo>
                  <a:cubicBezTo>
                    <a:pt x="395150" y="16799"/>
                    <a:pt x="421725" y="14037"/>
                    <a:pt x="452205" y="20514"/>
                  </a:cubicBezTo>
                  <a:cubicBezTo>
                    <a:pt x="482685" y="26991"/>
                    <a:pt x="519356" y="57090"/>
                    <a:pt x="518403" y="84808"/>
                  </a:cubicBezTo>
                  <a:cubicBezTo>
                    <a:pt x="543949" y="78786"/>
                    <a:pt x="569839" y="93429"/>
                    <a:pt x="577840" y="118431"/>
                  </a:cubicBezTo>
                  <a:cubicBezTo>
                    <a:pt x="606043" y="107092"/>
                    <a:pt x="638342" y="116636"/>
                    <a:pt x="655849" y="141482"/>
                  </a:cubicBezTo>
                  <a:cubicBezTo>
                    <a:pt x="657564" y="143387"/>
                    <a:pt x="660421" y="145196"/>
                    <a:pt x="669375" y="145863"/>
                  </a:cubicBezTo>
                  <a:cubicBezTo>
                    <a:pt x="678747" y="146018"/>
                    <a:pt x="688015" y="147757"/>
                    <a:pt x="696807" y="151007"/>
                  </a:cubicBezTo>
                  <a:cubicBezTo>
                    <a:pt x="714142" y="158817"/>
                    <a:pt x="710332" y="174248"/>
                    <a:pt x="691854" y="18196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D85B2224-58ED-663E-0225-970E7FDD753B}"/>
                </a:ext>
              </a:extLst>
            </p:cNvPr>
            <p:cNvSpPr/>
            <p:nvPr/>
          </p:nvSpPr>
          <p:spPr>
            <a:xfrm>
              <a:off x="3650308" y="1835039"/>
              <a:ext cx="605916" cy="179406"/>
            </a:xfrm>
            <a:custGeom>
              <a:avLst/>
              <a:gdLst>
                <a:gd name="connsiteX0" fmla="*/ 9447 w 605916"/>
                <a:gd name="connsiteY0" fmla="*/ 129138 h 179406"/>
                <a:gd name="connsiteX1" fmla="*/ 32974 w 605916"/>
                <a:gd name="connsiteY1" fmla="*/ 124756 h 179406"/>
                <a:gd name="connsiteX2" fmla="*/ 44499 w 605916"/>
                <a:gd name="connsiteY2" fmla="*/ 121042 h 179406"/>
                <a:gd name="connsiteX3" fmla="*/ 111841 w 605916"/>
                <a:gd name="connsiteY3" fmla="*/ 101134 h 179406"/>
                <a:gd name="connsiteX4" fmla="*/ 162609 w 605916"/>
                <a:gd name="connsiteY4" fmla="*/ 72559 h 179406"/>
                <a:gd name="connsiteX5" fmla="*/ 219188 w 605916"/>
                <a:gd name="connsiteY5" fmla="*/ 17695 h 179406"/>
                <a:gd name="connsiteX6" fmla="*/ 282910 w 605916"/>
                <a:gd name="connsiteY6" fmla="*/ 31602 h 179406"/>
                <a:gd name="connsiteX7" fmla="*/ 394924 w 605916"/>
                <a:gd name="connsiteY7" fmla="*/ 8170 h 179406"/>
                <a:gd name="connsiteX8" fmla="*/ 438834 w 605916"/>
                <a:gd name="connsiteY8" fmla="*/ 45127 h 179406"/>
                <a:gd name="connsiteX9" fmla="*/ 446169 w 605916"/>
                <a:gd name="connsiteY9" fmla="*/ 80465 h 179406"/>
                <a:gd name="connsiteX10" fmla="*/ 503319 w 605916"/>
                <a:gd name="connsiteY10" fmla="*/ 72559 h 179406"/>
                <a:gd name="connsiteX11" fmla="*/ 524654 w 605916"/>
                <a:gd name="connsiteY11" fmla="*/ 108659 h 179406"/>
                <a:gd name="connsiteX12" fmla="*/ 559135 w 605916"/>
                <a:gd name="connsiteY12" fmla="*/ 108088 h 179406"/>
                <a:gd name="connsiteX13" fmla="*/ 576375 w 605916"/>
                <a:gd name="connsiteY13" fmla="*/ 128566 h 179406"/>
                <a:gd name="connsiteX14" fmla="*/ 605712 w 605916"/>
                <a:gd name="connsiteY14" fmla="*/ 145616 h 179406"/>
                <a:gd name="connsiteX15" fmla="*/ 567612 w 605916"/>
                <a:gd name="connsiteY15" fmla="*/ 155141 h 179406"/>
                <a:gd name="connsiteX16" fmla="*/ 540752 w 605916"/>
                <a:gd name="connsiteY16" fmla="*/ 150950 h 179406"/>
                <a:gd name="connsiteX17" fmla="*/ 526750 w 605916"/>
                <a:gd name="connsiteY17" fmla="*/ 153617 h 179406"/>
                <a:gd name="connsiteX18" fmla="*/ 500842 w 605916"/>
                <a:gd name="connsiteY18" fmla="*/ 140377 h 179406"/>
                <a:gd name="connsiteX19" fmla="*/ 444359 w 605916"/>
                <a:gd name="connsiteY19" fmla="*/ 175144 h 179406"/>
                <a:gd name="connsiteX20" fmla="*/ 330059 w 605916"/>
                <a:gd name="connsiteY20" fmla="*/ 150664 h 179406"/>
                <a:gd name="connsiteX21" fmla="*/ 318819 w 605916"/>
                <a:gd name="connsiteY21" fmla="*/ 164380 h 179406"/>
                <a:gd name="connsiteX22" fmla="*/ 283862 w 605916"/>
                <a:gd name="connsiteY22" fmla="*/ 178573 h 179406"/>
                <a:gd name="connsiteX23" fmla="*/ 214806 w 605916"/>
                <a:gd name="connsiteY23" fmla="*/ 157332 h 179406"/>
                <a:gd name="connsiteX24" fmla="*/ 141178 w 605916"/>
                <a:gd name="connsiteY24" fmla="*/ 177144 h 179406"/>
                <a:gd name="connsiteX25" fmla="*/ 109555 w 605916"/>
                <a:gd name="connsiteY25" fmla="*/ 167619 h 179406"/>
                <a:gd name="connsiteX26" fmla="*/ 91457 w 605916"/>
                <a:gd name="connsiteY26" fmla="*/ 156760 h 179406"/>
                <a:gd name="connsiteX27" fmla="*/ 75932 w 605916"/>
                <a:gd name="connsiteY27" fmla="*/ 155713 h 179406"/>
                <a:gd name="connsiteX28" fmla="*/ 14305 w 605916"/>
                <a:gd name="connsiteY28" fmla="*/ 155713 h 179406"/>
                <a:gd name="connsiteX29" fmla="*/ 9447 w 605916"/>
                <a:gd name="connsiteY29" fmla="*/ 129138 h 17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5916" h="179406">
                  <a:moveTo>
                    <a:pt x="9447" y="129138"/>
                  </a:moveTo>
                  <a:cubicBezTo>
                    <a:pt x="16981" y="126359"/>
                    <a:pt x="24944" y="124878"/>
                    <a:pt x="32974" y="124756"/>
                  </a:cubicBezTo>
                  <a:cubicBezTo>
                    <a:pt x="40594" y="124185"/>
                    <a:pt x="42975" y="122661"/>
                    <a:pt x="44499" y="121042"/>
                  </a:cubicBezTo>
                  <a:cubicBezTo>
                    <a:pt x="59482" y="99410"/>
                    <a:pt x="87504" y="91126"/>
                    <a:pt x="111841" y="101134"/>
                  </a:cubicBezTo>
                  <a:cubicBezTo>
                    <a:pt x="118775" y="79868"/>
                    <a:pt x="140835" y="67450"/>
                    <a:pt x="162609" y="72559"/>
                  </a:cubicBezTo>
                  <a:cubicBezTo>
                    <a:pt x="161847" y="48842"/>
                    <a:pt x="192041" y="23410"/>
                    <a:pt x="219188" y="17695"/>
                  </a:cubicBezTo>
                  <a:cubicBezTo>
                    <a:pt x="246334" y="11980"/>
                    <a:pt x="267956" y="14457"/>
                    <a:pt x="282910" y="31602"/>
                  </a:cubicBezTo>
                  <a:cubicBezTo>
                    <a:pt x="298817" y="455"/>
                    <a:pt x="361205" y="-8308"/>
                    <a:pt x="394924" y="8170"/>
                  </a:cubicBezTo>
                  <a:cubicBezTo>
                    <a:pt x="413974" y="17695"/>
                    <a:pt x="430833" y="27220"/>
                    <a:pt x="438834" y="45127"/>
                  </a:cubicBezTo>
                  <a:cubicBezTo>
                    <a:pt x="444168" y="56117"/>
                    <a:pt x="446692" y="68260"/>
                    <a:pt x="446169" y="80465"/>
                  </a:cubicBezTo>
                  <a:cubicBezTo>
                    <a:pt x="462799" y="68682"/>
                    <a:pt x="484116" y="65732"/>
                    <a:pt x="503319" y="72559"/>
                  </a:cubicBezTo>
                  <a:cubicBezTo>
                    <a:pt x="522369" y="79894"/>
                    <a:pt x="523702" y="94181"/>
                    <a:pt x="524654" y="108659"/>
                  </a:cubicBezTo>
                  <a:cubicBezTo>
                    <a:pt x="535894" y="105407"/>
                    <a:pt x="547791" y="105210"/>
                    <a:pt x="559135" y="108088"/>
                  </a:cubicBezTo>
                  <a:cubicBezTo>
                    <a:pt x="571136" y="111612"/>
                    <a:pt x="578185" y="120946"/>
                    <a:pt x="576375" y="128566"/>
                  </a:cubicBezTo>
                  <a:cubicBezTo>
                    <a:pt x="585900" y="127995"/>
                    <a:pt x="608284" y="135710"/>
                    <a:pt x="605712" y="145616"/>
                  </a:cubicBezTo>
                  <a:cubicBezTo>
                    <a:pt x="603140" y="155522"/>
                    <a:pt x="577137" y="155713"/>
                    <a:pt x="567612" y="155141"/>
                  </a:cubicBezTo>
                  <a:cubicBezTo>
                    <a:pt x="558563" y="154447"/>
                    <a:pt x="549581" y="153046"/>
                    <a:pt x="540752" y="150950"/>
                  </a:cubicBezTo>
                  <a:cubicBezTo>
                    <a:pt x="536256" y="152592"/>
                    <a:pt x="531531" y="153493"/>
                    <a:pt x="526750" y="153617"/>
                  </a:cubicBezTo>
                  <a:cubicBezTo>
                    <a:pt x="510367" y="153617"/>
                    <a:pt x="503509" y="146473"/>
                    <a:pt x="500842" y="140377"/>
                  </a:cubicBezTo>
                  <a:cubicBezTo>
                    <a:pt x="492841" y="157141"/>
                    <a:pt x="464456" y="170000"/>
                    <a:pt x="444359" y="175144"/>
                  </a:cubicBezTo>
                  <a:cubicBezTo>
                    <a:pt x="406259" y="184669"/>
                    <a:pt x="353014" y="178954"/>
                    <a:pt x="330059" y="150664"/>
                  </a:cubicBezTo>
                  <a:cubicBezTo>
                    <a:pt x="327344" y="155996"/>
                    <a:pt x="323515" y="160675"/>
                    <a:pt x="318819" y="164380"/>
                  </a:cubicBezTo>
                  <a:cubicBezTo>
                    <a:pt x="308818" y="172445"/>
                    <a:pt x="296655" y="177382"/>
                    <a:pt x="283862" y="178573"/>
                  </a:cubicBezTo>
                  <a:cubicBezTo>
                    <a:pt x="268241" y="180001"/>
                    <a:pt x="226712" y="182002"/>
                    <a:pt x="214806" y="157332"/>
                  </a:cubicBezTo>
                  <a:cubicBezTo>
                    <a:pt x="206519" y="173715"/>
                    <a:pt x="169372" y="181240"/>
                    <a:pt x="141178" y="177144"/>
                  </a:cubicBezTo>
                  <a:cubicBezTo>
                    <a:pt x="130234" y="175516"/>
                    <a:pt x="119575" y="172308"/>
                    <a:pt x="109555" y="167619"/>
                  </a:cubicBezTo>
                  <a:cubicBezTo>
                    <a:pt x="103326" y="164332"/>
                    <a:pt x="97287" y="160707"/>
                    <a:pt x="91457" y="156760"/>
                  </a:cubicBezTo>
                  <a:cubicBezTo>
                    <a:pt x="86866" y="153576"/>
                    <a:pt x="80904" y="153173"/>
                    <a:pt x="75932" y="155713"/>
                  </a:cubicBezTo>
                  <a:cubicBezTo>
                    <a:pt x="55996" y="162757"/>
                    <a:pt x="34241" y="162757"/>
                    <a:pt x="14305" y="155713"/>
                  </a:cubicBezTo>
                  <a:cubicBezTo>
                    <a:pt x="-2078" y="149045"/>
                    <a:pt x="-5317" y="135805"/>
                    <a:pt x="9447" y="12913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421C6FE9-43C0-6DD4-7C1D-1BFD1C1E4AE0}"/>
                </a:ext>
              </a:extLst>
            </p:cNvPr>
            <p:cNvSpPr/>
            <p:nvPr/>
          </p:nvSpPr>
          <p:spPr>
            <a:xfrm>
              <a:off x="6046946" y="1890122"/>
              <a:ext cx="434770" cy="129256"/>
            </a:xfrm>
            <a:custGeom>
              <a:avLst/>
              <a:gdLst>
                <a:gd name="connsiteX0" fmla="*/ 427732 w 434770"/>
                <a:gd name="connsiteY0" fmla="*/ 93105 h 129256"/>
                <a:gd name="connsiteX1" fmla="*/ 410873 w 434770"/>
                <a:gd name="connsiteY1" fmla="*/ 90057 h 129256"/>
                <a:gd name="connsiteX2" fmla="*/ 402681 w 434770"/>
                <a:gd name="connsiteY2" fmla="*/ 87295 h 129256"/>
                <a:gd name="connsiteX3" fmla="*/ 354294 w 434770"/>
                <a:gd name="connsiteY3" fmla="*/ 73007 h 129256"/>
                <a:gd name="connsiteX4" fmla="*/ 317909 w 434770"/>
                <a:gd name="connsiteY4" fmla="*/ 52433 h 129256"/>
                <a:gd name="connsiteX5" fmla="*/ 277237 w 434770"/>
                <a:gd name="connsiteY5" fmla="*/ 13095 h 129256"/>
                <a:gd name="connsiteX6" fmla="*/ 231612 w 434770"/>
                <a:gd name="connsiteY6" fmla="*/ 22620 h 129256"/>
                <a:gd name="connsiteX7" fmla="*/ 151221 w 434770"/>
                <a:gd name="connsiteY7" fmla="*/ 5856 h 129256"/>
                <a:gd name="connsiteX8" fmla="*/ 119694 w 434770"/>
                <a:gd name="connsiteY8" fmla="*/ 32336 h 129256"/>
                <a:gd name="connsiteX9" fmla="*/ 114455 w 434770"/>
                <a:gd name="connsiteY9" fmla="*/ 57767 h 129256"/>
                <a:gd name="connsiteX10" fmla="*/ 73593 w 434770"/>
                <a:gd name="connsiteY10" fmla="*/ 52052 h 129256"/>
                <a:gd name="connsiteX11" fmla="*/ 58257 w 434770"/>
                <a:gd name="connsiteY11" fmla="*/ 77960 h 129256"/>
                <a:gd name="connsiteX12" fmla="*/ 33492 w 434770"/>
                <a:gd name="connsiteY12" fmla="*/ 77960 h 129256"/>
                <a:gd name="connsiteX13" fmla="*/ 21205 w 434770"/>
                <a:gd name="connsiteY13" fmla="*/ 92629 h 129256"/>
                <a:gd name="connsiteX14" fmla="*/ 155 w 434770"/>
                <a:gd name="connsiteY14" fmla="*/ 104821 h 129256"/>
                <a:gd name="connsiteX15" fmla="*/ 27492 w 434770"/>
                <a:gd name="connsiteY15" fmla="*/ 111774 h 129256"/>
                <a:gd name="connsiteX16" fmla="*/ 46542 w 434770"/>
                <a:gd name="connsiteY16" fmla="*/ 108821 h 129256"/>
                <a:gd name="connsiteX17" fmla="*/ 56067 w 434770"/>
                <a:gd name="connsiteY17" fmla="*/ 110726 h 129256"/>
                <a:gd name="connsiteX18" fmla="*/ 75117 w 434770"/>
                <a:gd name="connsiteY18" fmla="*/ 101201 h 129256"/>
                <a:gd name="connsiteX19" fmla="*/ 115693 w 434770"/>
                <a:gd name="connsiteY19" fmla="*/ 126157 h 129256"/>
                <a:gd name="connsiteX20" fmla="*/ 197894 w 434770"/>
                <a:gd name="connsiteY20" fmla="*/ 108631 h 129256"/>
                <a:gd name="connsiteX21" fmla="*/ 205990 w 434770"/>
                <a:gd name="connsiteY21" fmla="*/ 118156 h 129256"/>
                <a:gd name="connsiteX22" fmla="*/ 231041 w 434770"/>
                <a:gd name="connsiteY22" fmla="*/ 128348 h 129256"/>
                <a:gd name="connsiteX23" fmla="*/ 280571 w 434770"/>
                <a:gd name="connsiteY23" fmla="*/ 113108 h 129256"/>
                <a:gd name="connsiteX24" fmla="*/ 333339 w 434770"/>
                <a:gd name="connsiteY24" fmla="*/ 127300 h 129256"/>
                <a:gd name="connsiteX25" fmla="*/ 356009 w 434770"/>
                <a:gd name="connsiteY25" fmla="*/ 120537 h 129256"/>
                <a:gd name="connsiteX26" fmla="*/ 369058 w 434770"/>
                <a:gd name="connsiteY26" fmla="*/ 112727 h 129256"/>
                <a:gd name="connsiteX27" fmla="*/ 380202 w 434770"/>
                <a:gd name="connsiteY27" fmla="*/ 111965 h 129256"/>
                <a:gd name="connsiteX28" fmla="*/ 424398 w 434770"/>
                <a:gd name="connsiteY28" fmla="*/ 111965 h 129256"/>
                <a:gd name="connsiteX29" fmla="*/ 427732 w 434770"/>
                <a:gd name="connsiteY29" fmla="*/ 93105 h 129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4770" h="129256">
                  <a:moveTo>
                    <a:pt x="427732" y="93105"/>
                  </a:moveTo>
                  <a:cubicBezTo>
                    <a:pt x="422322" y="91147"/>
                    <a:pt x="416626" y="90116"/>
                    <a:pt x="410873" y="90057"/>
                  </a:cubicBezTo>
                  <a:cubicBezTo>
                    <a:pt x="405444" y="90057"/>
                    <a:pt x="403729" y="88533"/>
                    <a:pt x="402681" y="87295"/>
                  </a:cubicBezTo>
                  <a:cubicBezTo>
                    <a:pt x="391880" y="71804"/>
                    <a:pt x="371782" y="65870"/>
                    <a:pt x="354294" y="73007"/>
                  </a:cubicBezTo>
                  <a:cubicBezTo>
                    <a:pt x="349360" y="57729"/>
                    <a:pt x="333539" y="48783"/>
                    <a:pt x="317909" y="52433"/>
                  </a:cubicBezTo>
                  <a:cubicBezTo>
                    <a:pt x="318480" y="35479"/>
                    <a:pt x="296763" y="17191"/>
                    <a:pt x="277237" y="13095"/>
                  </a:cubicBezTo>
                  <a:cubicBezTo>
                    <a:pt x="257711" y="8999"/>
                    <a:pt x="242280" y="10714"/>
                    <a:pt x="231612" y="22620"/>
                  </a:cubicBezTo>
                  <a:cubicBezTo>
                    <a:pt x="220182" y="332"/>
                    <a:pt x="175510" y="-5955"/>
                    <a:pt x="151221" y="5856"/>
                  </a:cubicBezTo>
                  <a:cubicBezTo>
                    <a:pt x="137886" y="10637"/>
                    <a:pt x="126704" y="20029"/>
                    <a:pt x="119694" y="32336"/>
                  </a:cubicBezTo>
                  <a:cubicBezTo>
                    <a:pt x="115903" y="40259"/>
                    <a:pt x="114102" y="48990"/>
                    <a:pt x="114455" y="57767"/>
                  </a:cubicBezTo>
                  <a:cubicBezTo>
                    <a:pt x="102587" y="49309"/>
                    <a:pt x="87328" y="47177"/>
                    <a:pt x="73593" y="52052"/>
                  </a:cubicBezTo>
                  <a:cubicBezTo>
                    <a:pt x="59972" y="57291"/>
                    <a:pt x="58924" y="67578"/>
                    <a:pt x="58257" y="77960"/>
                  </a:cubicBezTo>
                  <a:cubicBezTo>
                    <a:pt x="50142" y="75776"/>
                    <a:pt x="41598" y="75776"/>
                    <a:pt x="33492" y="77960"/>
                  </a:cubicBezTo>
                  <a:cubicBezTo>
                    <a:pt x="24920" y="80437"/>
                    <a:pt x="20062" y="87485"/>
                    <a:pt x="21205" y="92629"/>
                  </a:cubicBezTo>
                  <a:cubicBezTo>
                    <a:pt x="14442" y="92629"/>
                    <a:pt x="-1750" y="97677"/>
                    <a:pt x="155" y="104821"/>
                  </a:cubicBezTo>
                  <a:cubicBezTo>
                    <a:pt x="2060" y="111965"/>
                    <a:pt x="20634" y="112060"/>
                    <a:pt x="27492" y="111774"/>
                  </a:cubicBezTo>
                  <a:cubicBezTo>
                    <a:pt x="33902" y="111254"/>
                    <a:pt x="40274" y="110267"/>
                    <a:pt x="46542" y="108821"/>
                  </a:cubicBezTo>
                  <a:cubicBezTo>
                    <a:pt x="49599" y="109943"/>
                    <a:pt x="52809" y="110585"/>
                    <a:pt x="56067" y="110726"/>
                  </a:cubicBezTo>
                  <a:cubicBezTo>
                    <a:pt x="67782" y="110726"/>
                    <a:pt x="72735" y="105583"/>
                    <a:pt x="75117" y="101201"/>
                  </a:cubicBezTo>
                  <a:cubicBezTo>
                    <a:pt x="80831" y="113298"/>
                    <a:pt x="101215" y="122442"/>
                    <a:pt x="115693" y="126157"/>
                  </a:cubicBezTo>
                  <a:cubicBezTo>
                    <a:pt x="142744" y="133110"/>
                    <a:pt x="181130" y="128824"/>
                    <a:pt x="197894" y="108631"/>
                  </a:cubicBezTo>
                  <a:cubicBezTo>
                    <a:pt x="199894" y="112336"/>
                    <a:pt x="202656" y="115580"/>
                    <a:pt x="205990" y="118156"/>
                  </a:cubicBezTo>
                  <a:cubicBezTo>
                    <a:pt x="213181" y="123902"/>
                    <a:pt x="221878" y="127443"/>
                    <a:pt x="231041" y="128348"/>
                  </a:cubicBezTo>
                  <a:cubicBezTo>
                    <a:pt x="242185" y="129395"/>
                    <a:pt x="272094" y="130824"/>
                    <a:pt x="280571" y="113108"/>
                  </a:cubicBezTo>
                  <a:cubicBezTo>
                    <a:pt x="286476" y="124823"/>
                    <a:pt x="313146" y="130253"/>
                    <a:pt x="333339" y="127300"/>
                  </a:cubicBezTo>
                  <a:cubicBezTo>
                    <a:pt x="341188" y="126164"/>
                    <a:pt x="348827" y="123885"/>
                    <a:pt x="356009" y="120537"/>
                  </a:cubicBezTo>
                  <a:cubicBezTo>
                    <a:pt x="361343" y="117965"/>
                    <a:pt x="364391" y="115489"/>
                    <a:pt x="369058" y="112727"/>
                  </a:cubicBezTo>
                  <a:cubicBezTo>
                    <a:pt x="372335" y="110393"/>
                    <a:pt x="376640" y="110098"/>
                    <a:pt x="380202" y="111965"/>
                  </a:cubicBezTo>
                  <a:cubicBezTo>
                    <a:pt x="394490" y="117059"/>
                    <a:pt x="410111" y="117059"/>
                    <a:pt x="424398" y="111965"/>
                  </a:cubicBezTo>
                  <a:cubicBezTo>
                    <a:pt x="436304" y="107393"/>
                    <a:pt x="438686" y="97963"/>
                    <a:pt x="427732" y="93105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8" name="组合 137" descr="D:\51PPT模板网\51pptmoban.com\图片.jpg">
            <a:extLst>
              <a:ext uri="{FF2B5EF4-FFF2-40B4-BE49-F238E27FC236}">
                <a16:creationId xmlns:a16="http://schemas.microsoft.com/office/drawing/2014/main" id="{A5BA0199-28F6-A2DD-F156-D96BC909E185}"/>
              </a:ext>
            </a:extLst>
          </p:cNvPr>
          <p:cNvGrpSpPr/>
          <p:nvPr/>
        </p:nvGrpSpPr>
        <p:grpSpPr>
          <a:xfrm>
            <a:off x="7946853" y="862170"/>
            <a:ext cx="2301162" cy="2455562"/>
            <a:chOff x="2121925" y="2103433"/>
            <a:chExt cx="3295155" cy="3516249"/>
          </a:xfrm>
        </p:grpSpPr>
        <p:grpSp>
          <p:nvGrpSpPr>
            <p:cNvPr id="74" name="图形 1">
              <a:extLst>
                <a:ext uri="{FF2B5EF4-FFF2-40B4-BE49-F238E27FC236}">
                  <a16:creationId xmlns:a16="http://schemas.microsoft.com/office/drawing/2014/main" id="{B1E3754B-0C78-1F90-CABA-B35FEDAC9BD5}"/>
                </a:ext>
              </a:extLst>
            </p:cNvPr>
            <p:cNvGrpSpPr/>
            <p:nvPr/>
          </p:nvGrpSpPr>
          <p:grpSpPr>
            <a:xfrm>
              <a:off x="2652330" y="2103433"/>
              <a:ext cx="2764750" cy="3516249"/>
              <a:chOff x="2652330" y="2103433"/>
              <a:chExt cx="2764750" cy="3516249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14E51CB-BD85-3E86-2F5C-D7C25ABC0940}"/>
                  </a:ext>
                </a:extLst>
              </p:cNvPr>
              <p:cNvSpPr/>
              <p:nvPr/>
            </p:nvSpPr>
            <p:spPr>
              <a:xfrm>
                <a:off x="3963545" y="4397308"/>
                <a:ext cx="797834" cy="465233"/>
              </a:xfrm>
              <a:custGeom>
                <a:avLst/>
                <a:gdLst>
                  <a:gd name="connsiteX0" fmla="*/ 355245 w 797834"/>
                  <a:gd name="connsiteY0" fmla="*/ 465232 h 465233"/>
                  <a:gd name="connsiteX1" fmla="*/ 352483 w 797834"/>
                  <a:gd name="connsiteY1" fmla="*/ 464565 h 465233"/>
                  <a:gd name="connsiteX2" fmla="*/ 2820 w 797834"/>
                  <a:gd name="connsiteY2" fmla="*/ 262635 h 465233"/>
                  <a:gd name="connsiteX3" fmla="*/ 668 w 797834"/>
                  <a:gd name="connsiteY3" fmla="*/ 255263 h 465233"/>
                  <a:gd name="connsiteX4" fmla="*/ 2820 w 797834"/>
                  <a:gd name="connsiteY4" fmla="*/ 253110 h 465233"/>
                  <a:gd name="connsiteX5" fmla="*/ 439922 w 797834"/>
                  <a:gd name="connsiteY5" fmla="*/ 793 h 465233"/>
                  <a:gd name="connsiteX6" fmla="*/ 445352 w 797834"/>
                  <a:gd name="connsiteY6" fmla="*/ 793 h 465233"/>
                  <a:gd name="connsiteX7" fmla="*/ 795014 w 797834"/>
                  <a:gd name="connsiteY7" fmla="*/ 202628 h 465233"/>
                  <a:gd name="connsiteX8" fmla="*/ 797167 w 797834"/>
                  <a:gd name="connsiteY8" fmla="*/ 210000 h 465233"/>
                  <a:gd name="connsiteX9" fmla="*/ 795014 w 797834"/>
                  <a:gd name="connsiteY9" fmla="*/ 212153 h 465233"/>
                  <a:gd name="connsiteX10" fmla="*/ 357912 w 797834"/>
                  <a:gd name="connsiteY10" fmla="*/ 464565 h 465233"/>
                  <a:gd name="connsiteX11" fmla="*/ 355245 w 797834"/>
                  <a:gd name="connsiteY11" fmla="*/ 465232 h 465233"/>
                  <a:gd name="connsiteX12" fmla="*/ 16251 w 797834"/>
                  <a:gd name="connsiteY12" fmla="*/ 257968 h 465233"/>
                  <a:gd name="connsiteX13" fmla="*/ 355245 w 797834"/>
                  <a:gd name="connsiteY13" fmla="*/ 453611 h 465233"/>
                  <a:gd name="connsiteX14" fmla="*/ 781584 w 797834"/>
                  <a:gd name="connsiteY14" fmla="*/ 207485 h 465233"/>
                  <a:gd name="connsiteX15" fmla="*/ 442685 w 797834"/>
                  <a:gd name="connsiteY15" fmla="*/ 11842 h 465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7834" h="465233">
                    <a:moveTo>
                      <a:pt x="355245" y="465232"/>
                    </a:moveTo>
                    <a:cubicBezTo>
                      <a:pt x="354283" y="465251"/>
                      <a:pt x="353331" y="465022"/>
                      <a:pt x="352483" y="464565"/>
                    </a:cubicBezTo>
                    <a:lnTo>
                      <a:pt x="2820" y="262635"/>
                    </a:lnTo>
                    <a:cubicBezTo>
                      <a:pt x="191" y="261197"/>
                      <a:pt x="-771" y="257892"/>
                      <a:pt x="668" y="255263"/>
                    </a:cubicBezTo>
                    <a:cubicBezTo>
                      <a:pt x="1163" y="254358"/>
                      <a:pt x="1906" y="253605"/>
                      <a:pt x="2820" y="253110"/>
                    </a:cubicBezTo>
                    <a:lnTo>
                      <a:pt x="439922" y="793"/>
                    </a:lnTo>
                    <a:cubicBezTo>
                      <a:pt x="441580" y="-264"/>
                      <a:pt x="443694" y="-264"/>
                      <a:pt x="445352" y="793"/>
                    </a:cubicBezTo>
                    <a:lnTo>
                      <a:pt x="795014" y="202628"/>
                    </a:lnTo>
                    <a:cubicBezTo>
                      <a:pt x="797643" y="204066"/>
                      <a:pt x="798605" y="207371"/>
                      <a:pt x="797167" y="210000"/>
                    </a:cubicBezTo>
                    <a:cubicBezTo>
                      <a:pt x="796672" y="210905"/>
                      <a:pt x="795919" y="211657"/>
                      <a:pt x="795014" y="212153"/>
                    </a:cubicBezTo>
                    <a:lnTo>
                      <a:pt x="357912" y="464565"/>
                    </a:lnTo>
                    <a:cubicBezTo>
                      <a:pt x="357093" y="465013"/>
                      <a:pt x="356179" y="465241"/>
                      <a:pt x="355245" y="465232"/>
                    </a:cubicBezTo>
                    <a:close/>
                    <a:moveTo>
                      <a:pt x="16251" y="257968"/>
                    </a:moveTo>
                    <a:lnTo>
                      <a:pt x="355245" y="453611"/>
                    </a:lnTo>
                    <a:lnTo>
                      <a:pt x="781584" y="207485"/>
                    </a:lnTo>
                    <a:lnTo>
                      <a:pt x="442685" y="11842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5D1598D-B02E-EAFE-BF13-8C01B5F6AF11}"/>
                  </a:ext>
                </a:extLst>
              </p:cNvPr>
              <p:cNvSpPr/>
              <p:nvPr/>
            </p:nvSpPr>
            <p:spPr>
              <a:xfrm>
                <a:off x="4056471" y="3294153"/>
                <a:ext cx="262318" cy="1512570"/>
              </a:xfrm>
              <a:custGeom>
                <a:avLst/>
                <a:gdLst>
                  <a:gd name="connsiteX0" fmla="*/ 262319 w 262318"/>
                  <a:gd name="connsiteY0" fmla="*/ 1512570 h 1512570"/>
                  <a:gd name="connsiteX1" fmla="*/ 262223 w 262318"/>
                  <a:gd name="connsiteY1" fmla="*/ 151448 h 1512570"/>
                  <a:gd name="connsiteX2" fmla="*/ 0 w 262318"/>
                  <a:gd name="connsiteY2" fmla="*/ 0 h 1512570"/>
                  <a:gd name="connsiteX3" fmla="*/ 0 w 262318"/>
                  <a:gd name="connsiteY3" fmla="*/ 1361123 h 1512570"/>
                  <a:gd name="connsiteX4" fmla="*/ 262319 w 262318"/>
                  <a:gd name="connsiteY4" fmla="*/ 1512570 h 151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1512570">
                    <a:moveTo>
                      <a:pt x="262319" y="1512570"/>
                    </a:moveTo>
                    <a:lnTo>
                      <a:pt x="262223" y="151448"/>
                    </a:lnTo>
                    <a:lnTo>
                      <a:pt x="0" y="0"/>
                    </a:lnTo>
                    <a:lnTo>
                      <a:pt x="0" y="1361123"/>
                    </a:lnTo>
                    <a:lnTo>
                      <a:pt x="262319" y="151257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1D19E45-3C05-9785-1D8B-157F7FEF30D9}"/>
                  </a:ext>
                </a:extLst>
              </p:cNvPr>
              <p:cNvSpPr/>
              <p:nvPr/>
            </p:nvSpPr>
            <p:spPr>
              <a:xfrm>
                <a:off x="4056471" y="3294153"/>
                <a:ext cx="262318" cy="1512570"/>
              </a:xfrm>
              <a:custGeom>
                <a:avLst/>
                <a:gdLst>
                  <a:gd name="connsiteX0" fmla="*/ 262319 w 262318"/>
                  <a:gd name="connsiteY0" fmla="*/ 1512570 h 1512570"/>
                  <a:gd name="connsiteX1" fmla="*/ 262223 w 262318"/>
                  <a:gd name="connsiteY1" fmla="*/ 151448 h 1512570"/>
                  <a:gd name="connsiteX2" fmla="*/ 0 w 262318"/>
                  <a:gd name="connsiteY2" fmla="*/ 0 h 1512570"/>
                  <a:gd name="connsiteX3" fmla="*/ 0 w 262318"/>
                  <a:gd name="connsiteY3" fmla="*/ 1361123 h 1512570"/>
                  <a:gd name="connsiteX4" fmla="*/ 262319 w 262318"/>
                  <a:gd name="connsiteY4" fmla="*/ 1512570 h 1512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1512570">
                    <a:moveTo>
                      <a:pt x="262319" y="1512570"/>
                    </a:moveTo>
                    <a:lnTo>
                      <a:pt x="262223" y="151448"/>
                    </a:lnTo>
                    <a:lnTo>
                      <a:pt x="0" y="0"/>
                    </a:lnTo>
                    <a:lnTo>
                      <a:pt x="0" y="1361123"/>
                    </a:lnTo>
                    <a:lnTo>
                      <a:pt x="262319" y="151257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A5EF72B-653F-D6F5-7292-2EFC813F9957}"/>
                  </a:ext>
                </a:extLst>
              </p:cNvPr>
              <p:cNvSpPr/>
              <p:nvPr/>
            </p:nvSpPr>
            <p:spPr>
              <a:xfrm>
                <a:off x="4318695" y="3243671"/>
                <a:ext cx="349853" cy="1563052"/>
              </a:xfrm>
              <a:custGeom>
                <a:avLst/>
                <a:gdLst>
                  <a:gd name="connsiteX0" fmla="*/ 95 w 349853"/>
                  <a:gd name="connsiteY0" fmla="*/ 1563052 h 1563052"/>
                  <a:gd name="connsiteX1" fmla="*/ 349758 w 349853"/>
                  <a:gd name="connsiteY1" fmla="*/ 1361122 h 1563052"/>
                  <a:gd name="connsiteX2" fmla="*/ 349853 w 349853"/>
                  <a:gd name="connsiteY2" fmla="*/ 0 h 1563052"/>
                  <a:gd name="connsiteX3" fmla="*/ 0 w 349853"/>
                  <a:gd name="connsiteY3" fmla="*/ 201930 h 1563052"/>
                  <a:gd name="connsiteX4" fmla="*/ 95 w 349853"/>
                  <a:gd name="connsiteY4" fmla="*/ 1563052 h 156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853" h="1563052">
                    <a:moveTo>
                      <a:pt x="95" y="1563052"/>
                    </a:moveTo>
                    <a:lnTo>
                      <a:pt x="349758" y="1361122"/>
                    </a:lnTo>
                    <a:lnTo>
                      <a:pt x="349853" y="0"/>
                    </a:lnTo>
                    <a:lnTo>
                      <a:pt x="0" y="201930"/>
                    </a:lnTo>
                    <a:lnTo>
                      <a:pt x="95" y="1563052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FEAA6DF-6720-90D8-BADE-F475F779EA69}"/>
                  </a:ext>
                </a:extLst>
              </p:cNvPr>
              <p:cNvSpPr/>
              <p:nvPr/>
            </p:nvSpPr>
            <p:spPr>
              <a:xfrm>
                <a:off x="4056471" y="3092223"/>
                <a:ext cx="612076" cy="353377"/>
              </a:xfrm>
              <a:custGeom>
                <a:avLst/>
                <a:gdLst>
                  <a:gd name="connsiteX0" fmla="*/ 612077 w 612076"/>
                  <a:gd name="connsiteY0" fmla="*/ 151448 h 353377"/>
                  <a:gd name="connsiteX1" fmla="*/ 349758 w 612076"/>
                  <a:gd name="connsiteY1" fmla="*/ 0 h 353377"/>
                  <a:gd name="connsiteX2" fmla="*/ 0 w 612076"/>
                  <a:gd name="connsiteY2" fmla="*/ 201930 h 353377"/>
                  <a:gd name="connsiteX3" fmla="*/ 262223 w 612076"/>
                  <a:gd name="connsiteY3" fmla="*/ 353378 h 353377"/>
                  <a:gd name="connsiteX4" fmla="*/ 612077 w 612076"/>
                  <a:gd name="connsiteY4" fmla="*/ 151448 h 35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377">
                    <a:moveTo>
                      <a:pt x="612077" y="151448"/>
                    </a:moveTo>
                    <a:lnTo>
                      <a:pt x="349758" y="0"/>
                    </a:lnTo>
                    <a:lnTo>
                      <a:pt x="0" y="201930"/>
                    </a:lnTo>
                    <a:lnTo>
                      <a:pt x="262223" y="353378"/>
                    </a:lnTo>
                    <a:lnTo>
                      <a:pt x="612077" y="151448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C101BA0-3F1F-0347-3150-0EAC30D80C64}"/>
                  </a:ext>
                </a:extLst>
              </p:cNvPr>
              <p:cNvSpPr/>
              <p:nvPr/>
            </p:nvSpPr>
            <p:spPr>
              <a:xfrm>
                <a:off x="4056471" y="3092223"/>
                <a:ext cx="612076" cy="353377"/>
              </a:xfrm>
              <a:custGeom>
                <a:avLst/>
                <a:gdLst>
                  <a:gd name="connsiteX0" fmla="*/ 612077 w 612076"/>
                  <a:gd name="connsiteY0" fmla="*/ 151448 h 353377"/>
                  <a:gd name="connsiteX1" fmla="*/ 349758 w 612076"/>
                  <a:gd name="connsiteY1" fmla="*/ 0 h 353377"/>
                  <a:gd name="connsiteX2" fmla="*/ 0 w 612076"/>
                  <a:gd name="connsiteY2" fmla="*/ 201930 h 353377"/>
                  <a:gd name="connsiteX3" fmla="*/ 262223 w 612076"/>
                  <a:gd name="connsiteY3" fmla="*/ 353378 h 353377"/>
                  <a:gd name="connsiteX4" fmla="*/ 612077 w 612076"/>
                  <a:gd name="connsiteY4" fmla="*/ 151448 h 35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377">
                    <a:moveTo>
                      <a:pt x="612077" y="151448"/>
                    </a:moveTo>
                    <a:lnTo>
                      <a:pt x="349758" y="0"/>
                    </a:lnTo>
                    <a:lnTo>
                      <a:pt x="0" y="201930"/>
                    </a:lnTo>
                    <a:lnTo>
                      <a:pt x="262223" y="353378"/>
                    </a:lnTo>
                    <a:lnTo>
                      <a:pt x="612077" y="151448"/>
                    </a:ln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4AD1576-0B90-A047-9095-46FC31565CCD}"/>
                  </a:ext>
                </a:extLst>
              </p:cNvPr>
              <p:cNvSpPr/>
              <p:nvPr/>
            </p:nvSpPr>
            <p:spPr>
              <a:xfrm>
                <a:off x="4056853" y="3244052"/>
                <a:ext cx="611695" cy="1562957"/>
              </a:xfrm>
              <a:custGeom>
                <a:avLst/>
                <a:gdLst>
                  <a:gd name="connsiteX0" fmla="*/ 611696 w 611695"/>
                  <a:gd name="connsiteY0" fmla="*/ 0 h 1562957"/>
                  <a:gd name="connsiteX1" fmla="*/ 258413 w 611695"/>
                  <a:gd name="connsiteY1" fmla="*/ 194786 h 1562957"/>
                  <a:gd name="connsiteX2" fmla="*/ 144113 w 611695"/>
                  <a:gd name="connsiteY2" fmla="*/ 130683 h 1562957"/>
                  <a:gd name="connsiteX3" fmla="*/ 0 w 611695"/>
                  <a:gd name="connsiteY3" fmla="*/ 50483 h 1562957"/>
                  <a:gd name="connsiteX4" fmla="*/ 141351 w 611695"/>
                  <a:gd name="connsiteY4" fmla="*/ 134779 h 1562957"/>
                  <a:gd name="connsiteX5" fmla="*/ 257365 w 611695"/>
                  <a:gd name="connsiteY5" fmla="*/ 204025 h 1562957"/>
                  <a:gd name="connsiteX6" fmla="*/ 254413 w 611695"/>
                  <a:gd name="connsiteY6" fmla="*/ 1442276 h 1562957"/>
                  <a:gd name="connsiteX7" fmla="*/ 262128 w 611695"/>
                  <a:gd name="connsiteY7" fmla="*/ 1562957 h 1562957"/>
                  <a:gd name="connsiteX8" fmla="*/ 269748 w 611695"/>
                  <a:gd name="connsiteY8" fmla="*/ 1442276 h 1562957"/>
                  <a:gd name="connsiteX9" fmla="*/ 266986 w 611695"/>
                  <a:gd name="connsiteY9" fmla="*/ 208121 h 1562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1695" h="1562957">
                    <a:moveTo>
                      <a:pt x="611696" y="0"/>
                    </a:moveTo>
                    <a:lnTo>
                      <a:pt x="258413" y="194786"/>
                    </a:lnTo>
                    <a:lnTo>
                      <a:pt x="144113" y="130683"/>
                    </a:lnTo>
                    <a:lnTo>
                      <a:pt x="0" y="50483"/>
                    </a:lnTo>
                    <a:lnTo>
                      <a:pt x="141351" y="134779"/>
                    </a:lnTo>
                    <a:lnTo>
                      <a:pt x="257365" y="204025"/>
                    </a:lnTo>
                    <a:cubicBezTo>
                      <a:pt x="254603" y="243364"/>
                      <a:pt x="253841" y="1402652"/>
                      <a:pt x="254413" y="1442276"/>
                    </a:cubicBezTo>
                    <a:cubicBezTo>
                      <a:pt x="254651" y="1482614"/>
                      <a:pt x="257232" y="1522914"/>
                      <a:pt x="262128" y="1562957"/>
                    </a:cubicBezTo>
                    <a:cubicBezTo>
                      <a:pt x="266995" y="1522914"/>
                      <a:pt x="269539" y="1482614"/>
                      <a:pt x="269748" y="1442276"/>
                    </a:cubicBezTo>
                    <a:cubicBezTo>
                      <a:pt x="270320" y="1404176"/>
                      <a:pt x="269748" y="246221"/>
                      <a:pt x="266986" y="208121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4034B18-28BF-168A-C3D4-E1290422EA5E}"/>
                  </a:ext>
                </a:extLst>
              </p:cNvPr>
              <p:cNvSpPr/>
              <p:nvPr/>
            </p:nvSpPr>
            <p:spPr>
              <a:xfrm>
                <a:off x="3307997" y="4776100"/>
                <a:ext cx="798012" cy="465013"/>
              </a:xfrm>
              <a:custGeom>
                <a:avLst/>
                <a:gdLst>
                  <a:gd name="connsiteX0" fmla="*/ 355092 w 798012"/>
                  <a:gd name="connsiteY0" fmla="*/ 464963 h 465013"/>
                  <a:gd name="connsiteX1" fmla="*/ 352425 w 798012"/>
                  <a:gd name="connsiteY1" fmla="*/ 464296 h 465013"/>
                  <a:gd name="connsiteX2" fmla="*/ 2667 w 798012"/>
                  <a:gd name="connsiteY2" fmla="*/ 262366 h 465013"/>
                  <a:gd name="connsiteX3" fmla="*/ 0 w 798012"/>
                  <a:gd name="connsiteY3" fmla="*/ 257699 h 465013"/>
                  <a:gd name="connsiteX4" fmla="*/ 2667 w 798012"/>
                  <a:gd name="connsiteY4" fmla="*/ 253032 h 465013"/>
                  <a:gd name="connsiteX5" fmla="*/ 439865 w 798012"/>
                  <a:gd name="connsiteY5" fmla="*/ 714 h 465013"/>
                  <a:gd name="connsiteX6" fmla="*/ 445199 w 798012"/>
                  <a:gd name="connsiteY6" fmla="*/ 714 h 465013"/>
                  <a:gd name="connsiteX7" fmla="*/ 794957 w 798012"/>
                  <a:gd name="connsiteY7" fmla="*/ 202644 h 465013"/>
                  <a:gd name="connsiteX8" fmla="*/ 797538 w 798012"/>
                  <a:gd name="connsiteY8" fmla="*/ 209588 h 465013"/>
                  <a:gd name="connsiteX9" fmla="*/ 794957 w 798012"/>
                  <a:gd name="connsiteY9" fmla="*/ 212169 h 465013"/>
                  <a:gd name="connsiteX10" fmla="*/ 357855 w 798012"/>
                  <a:gd name="connsiteY10" fmla="*/ 464582 h 465013"/>
                  <a:gd name="connsiteX11" fmla="*/ 355092 w 798012"/>
                  <a:gd name="connsiteY11" fmla="*/ 464963 h 465013"/>
                  <a:gd name="connsiteX12" fmla="*/ 16193 w 798012"/>
                  <a:gd name="connsiteY12" fmla="*/ 257699 h 465013"/>
                  <a:gd name="connsiteX13" fmla="*/ 355092 w 798012"/>
                  <a:gd name="connsiteY13" fmla="*/ 453438 h 465013"/>
                  <a:gd name="connsiteX14" fmla="*/ 781431 w 798012"/>
                  <a:gd name="connsiteY14" fmla="*/ 207311 h 465013"/>
                  <a:gd name="connsiteX15" fmla="*/ 442532 w 798012"/>
                  <a:gd name="connsiteY15" fmla="*/ 11573 h 46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8012" h="465013">
                    <a:moveTo>
                      <a:pt x="355092" y="464963"/>
                    </a:moveTo>
                    <a:cubicBezTo>
                      <a:pt x="354159" y="464982"/>
                      <a:pt x="353235" y="464753"/>
                      <a:pt x="352425" y="464296"/>
                    </a:cubicBezTo>
                    <a:lnTo>
                      <a:pt x="2667" y="262366"/>
                    </a:lnTo>
                    <a:cubicBezTo>
                      <a:pt x="1000" y="261404"/>
                      <a:pt x="-19" y="259623"/>
                      <a:pt x="0" y="257699"/>
                    </a:cubicBezTo>
                    <a:cubicBezTo>
                      <a:pt x="19" y="255784"/>
                      <a:pt x="1029" y="254022"/>
                      <a:pt x="2667" y="253032"/>
                    </a:cubicBezTo>
                    <a:lnTo>
                      <a:pt x="439865" y="714"/>
                    </a:lnTo>
                    <a:cubicBezTo>
                      <a:pt x="441513" y="-238"/>
                      <a:pt x="443551" y="-238"/>
                      <a:pt x="445199" y="714"/>
                    </a:cubicBezTo>
                    <a:lnTo>
                      <a:pt x="794957" y="202644"/>
                    </a:lnTo>
                    <a:cubicBezTo>
                      <a:pt x="797586" y="203854"/>
                      <a:pt x="798738" y="206959"/>
                      <a:pt x="797538" y="209588"/>
                    </a:cubicBezTo>
                    <a:cubicBezTo>
                      <a:pt x="797014" y="210731"/>
                      <a:pt x="796100" y="211645"/>
                      <a:pt x="794957" y="212169"/>
                    </a:cubicBezTo>
                    <a:lnTo>
                      <a:pt x="357855" y="464582"/>
                    </a:lnTo>
                    <a:cubicBezTo>
                      <a:pt x="356988" y="464963"/>
                      <a:pt x="356035" y="465096"/>
                      <a:pt x="355092" y="464963"/>
                    </a:cubicBezTo>
                    <a:close/>
                    <a:moveTo>
                      <a:pt x="16193" y="257699"/>
                    </a:moveTo>
                    <a:lnTo>
                      <a:pt x="355092" y="453438"/>
                    </a:lnTo>
                    <a:lnTo>
                      <a:pt x="781431" y="207311"/>
                    </a:lnTo>
                    <a:lnTo>
                      <a:pt x="442532" y="11573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D4FC406-463C-FA11-4FA4-FB1EB81143AC}"/>
                  </a:ext>
                </a:extLst>
              </p:cNvPr>
              <p:cNvSpPr/>
              <p:nvPr/>
            </p:nvSpPr>
            <p:spPr>
              <a:xfrm>
                <a:off x="3400770" y="4210458"/>
                <a:ext cx="262318" cy="974788"/>
              </a:xfrm>
              <a:custGeom>
                <a:avLst/>
                <a:gdLst>
                  <a:gd name="connsiteX0" fmla="*/ 262319 w 262318"/>
                  <a:gd name="connsiteY0" fmla="*/ 974788 h 974788"/>
                  <a:gd name="connsiteX1" fmla="*/ 262319 w 262318"/>
                  <a:gd name="connsiteY1" fmla="*/ 151447 h 974788"/>
                  <a:gd name="connsiteX2" fmla="*/ 0 w 262318"/>
                  <a:gd name="connsiteY2" fmla="*/ 0 h 974788"/>
                  <a:gd name="connsiteX3" fmla="*/ 95 w 262318"/>
                  <a:gd name="connsiteY3" fmla="*/ 823341 h 974788"/>
                  <a:gd name="connsiteX4" fmla="*/ 262319 w 262318"/>
                  <a:gd name="connsiteY4" fmla="*/ 974788 h 97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974788">
                    <a:moveTo>
                      <a:pt x="262319" y="974788"/>
                    </a:moveTo>
                    <a:lnTo>
                      <a:pt x="262319" y="151447"/>
                    </a:lnTo>
                    <a:lnTo>
                      <a:pt x="0" y="0"/>
                    </a:lnTo>
                    <a:lnTo>
                      <a:pt x="95" y="823341"/>
                    </a:lnTo>
                    <a:lnTo>
                      <a:pt x="262319" y="974788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A6E18205-B96B-14ED-6762-1767E8A5AF63}"/>
                  </a:ext>
                </a:extLst>
              </p:cNvPr>
              <p:cNvSpPr/>
              <p:nvPr/>
            </p:nvSpPr>
            <p:spPr>
              <a:xfrm>
                <a:off x="3400770" y="4210458"/>
                <a:ext cx="262318" cy="974788"/>
              </a:xfrm>
              <a:custGeom>
                <a:avLst/>
                <a:gdLst>
                  <a:gd name="connsiteX0" fmla="*/ 262319 w 262318"/>
                  <a:gd name="connsiteY0" fmla="*/ 974788 h 974788"/>
                  <a:gd name="connsiteX1" fmla="*/ 262319 w 262318"/>
                  <a:gd name="connsiteY1" fmla="*/ 151447 h 974788"/>
                  <a:gd name="connsiteX2" fmla="*/ 0 w 262318"/>
                  <a:gd name="connsiteY2" fmla="*/ 0 h 974788"/>
                  <a:gd name="connsiteX3" fmla="*/ 95 w 262318"/>
                  <a:gd name="connsiteY3" fmla="*/ 823341 h 974788"/>
                  <a:gd name="connsiteX4" fmla="*/ 262319 w 262318"/>
                  <a:gd name="connsiteY4" fmla="*/ 974788 h 974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974788">
                    <a:moveTo>
                      <a:pt x="262319" y="974788"/>
                    </a:moveTo>
                    <a:lnTo>
                      <a:pt x="262319" y="151447"/>
                    </a:lnTo>
                    <a:lnTo>
                      <a:pt x="0" y="0"/>
                    </a:lnTo>
                    <a:lnTo>
                      <a:pt x="95" y="823341"/>
                    </a:lnTo>
                    <a:lnTo>
                      <a:pt x="262319" y="974788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C11E3FE-1935-2E07-51AE-25C550543DA9}"/>
                  </a:ext>
                </a:extLst>
              </p:cNvPr>
              <p:cNvSpPr/>
              <p:nvPr/>
            </p:nvSpPr>
            <p:spPr>
              <a:xfrm>
                <a:off x="3663089" y="4159976"/>
                <a:ext cx="349757" cy="1025270"/>
              </a:xfrm>
              <a:custGeom>
                <a:avLst/>
                <a:gdLst>
                  <a:gd name="connsiteX0" fmla="*/ 0 w 349757"/>
                  <a:gd name="connsiteY0" fmla="*/ 1025271 h 1025270"/>
                  <a:gd name="connsiteX1" fmla="*/ 349663 w 349757"/>
                  <a:gd name="connsiteY1" fmla="*/ 823436 h 1025270"/>
                  <a:gd name="connsiteX2" fmla="*/ 349758 w 349757"/>
                  <a:gd name="connsiteY2" fmla="*/ 0 h 1025270"/>
                  <a:gd name="connsiteX3" fmla="*/ 0 w 349757"/>
                  <a:gd name="connsiteY3" fmla="*/ 201930 h 1025270"/>
                  <a:gd name="connsiteX4" fmla="*/ 0 w 349757"/>
                  <a:gd name="connsiteY4" fmla="*/ 1025271 h 10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7" h="1025270">
                    <a:moveTo>
                      <a:pt x="0" y="1025271"/>
                    </a:moveTo>
                    <a:lnTo>
                      <a:pt x="349663" y="823436"/>
                    </a:lnTo>
                    <a:lnTo>
                      <a:pt x="349758" y="0"/>
                    </a:lnTo>
                    <a:lnTo>
                      <a:pt x="0" y="201930"/>
                    </a:lnTo>
                    <a:lnTo>
                      <a:pt x="0" y="102527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D6B282B6-3EF0-C542-78E9-D815FA5E0EC1}"/>
                  </a:ext>
                </a:extLst>
              </p:cNvPr>
              <p:cNvSpPr/>
              <p:nvPr/>
            </p:nvSpPr>
            <p:spPr>
              <a:xfrm>
                <a:off x="3663089" y="4159976"/>
                <a:ext cx="349757" cy="1025270"/>
              </a:xfrm>
              <a:custGeom>
                <a:avLst/>
                <a:gdLst>
                  <a:gd name="connsiteX0" fmla="*/ 0 w 349757"/>
                  <a:gd name="connsiteY0" fmla="*/ 1025271 h 1025270"/>
                  <a:gd name="connsiteX1" fmla="*/ 349663 w 349757"/>
                  <a:gd name="connsiteY1" fmla="*/ 823436 h 1025270"/>
                  <a:gd name="connsiteX2" fmla="*/ 349758 w 349757"/>
                  <a:gd name="connsiteY2" fmla="*/ 0 h 1025270"/>
                  <a:gd name="connsiteX3" fmla="*/ 0 w 349757"/>
                  <a:gd name="connsiteY3" fmla="*/ 201930 h 1025270"/>
                  <a:gd name="connsiteX4" fmla="*/ 0 w 349757"/>
                  <a:gd name="connsiteY4" fmla="*/ 1025271 h 10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7" h="1025270">
                    <a:moveTo>
                      <a:pt x="0" y="1025271"/>
                    </a:moveTo>
                    <a:lnTo>
                      <a:pt x="349663" y="823436"/>
                    </a:lnTo>
                    <a:lnTo>
                      <a:pt x="349758" y="0"/>
                    </a:lnTo>
                    <a:lnTo>
                      <a:pt x="0" y="201930"/>
                    </a:lnTo>
                    <a:lnTo>
                      <a:pt x="0" y="102527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CCB9526-6A9F-7EFC-4591-CCE5C0BFD601}"/>
                  </a:ext>
                </a:extLst>
              </p:cNvPr>
              <p:cNvSpPr/>
              <p:nvPr/>
            </p:nvSpPr>
            <p:spPr>
              <a:xfrm>
                <a:off x="3400770" y="4008528"/>
                <a:ext cx="612076" cy="353377"/>
              </a:xfrm>
              <a:custGeom>
                <a:avLst/>
                <a:gdLst>
                  <a:gd name="connsiteX0" fmla="*/ 612076 w 612076"/>
                  <a:gd name="connsiteY0" fmla="*/ 151447 h 353377"/>
                  <a:gd name="connsiteX1" fmla="*/ 349758 w 612076"/>
                  <a:gd name="connsiteY1" fmla="*/ 0 h 353377"/>
                  <a:gd name="connsiteX2" fmla="*/ 0 w 612076"/>
                  <a:gd name="connsiteY2" fmla="*/ 201930 h 353377"/>
                  <a:gd name="connsiteX3" fmla="*/ 262319 w 612076"/>
                  <a:gd name="connsiteY3" fmla="*/ 353377 h 353377"/>
                  <a:gd name="connsiteX4" fmla="*/ 612076 w 612076"/>
                  <a:gd name="connsiteY4" fmla="*/ 151447 h 35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377">
                    <a:moveTo>
                      <a:pt x="612076" y="151447"/>
                    </a:moveTo>
                    <a:lnTo>
                      <a:pt x="349758" y="0"/>
                    </a:lnTo>
                    <a:lnTo>
                      <a:pt x="0" y="201930"/>
                    </a:lnTo>
                    <a:lnTo>
                      <a:pt x="262319" y="353377"/>
                    </a:lnTo>
                    <a:lnTo>
                      <a:pt x="612076" y="151447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070EC9F-7B5F-FB2A-619D-21AF37ADA66E}"/>
                  </a:ext>
                </a:extLst>
              </p:cNvPr>
              <p:cNvSpPr/>
              <p:nvPr/>
            </p:nvSpPr>
            <p:spPr>
              <a:xfrm>
                <a:off x="3400770" y="4008528"/>
                <a:ext cx="612076" cy="353377"/>
              </a:xfrm>
              <a:custGeom>
                <a:avLst/>
                <a:gdLst>
                  <a:gd name="connsiteX0" fmla="*/ 612076 w 612076"/>
                  <a:gd name="connsiteY0" fmla="*/ 151447 h 353377"/>
                  <a:gd name="connsiteX1" fmla="*/ 349758 w 612076"/>
                  <a:gd name="connsiteY1" fmla="*/ 0 h 353377"/>
                  <a:gd name="connsiteX2" fmla="*/ 0 w 612076"/>
                  <a:gd name="connsiteY2" fmla="*/ 201930 h 353377"/>
                  <a:gd name="connsiteX3" fmla="*/ 262319 w 612076"/>
                  <a:gd name="connsiteY3" fmla="*/ 353377 h 353377"/>
                  <a:gd name="connsiteX4" fmla="*/ 612076 w 612076"/>
                  <a:gd name="connsiteY4" fmla="*/ 151447 h 35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377">
                    <a:moveTo>
                      <a:pt x="612076" y="151447"/>
                    </a:moveTo>
                    <a:lnTo>
                      <a:pt x="349758" y="0"/>
                    </a:lnTo>
                    <a:lnTo>
                      <a:pt x="0" y="201930"/>
                    </a:lnTo>
                    <a:lnTo>
                      <a:pt x="262319" y="353377"/>
                    </a:lnTo>
                    <a:lnTo>
                      <a:pt x="612076" y="151447"/>
                    </a:lnTo>
                    <a:close/>
                  </a:path>
                </a:pathLst>
              </a:custGeom>
              <a:solidFill>
                <a:srgbClr val="FFFFFF">
                  <a:alpha val="5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90C715B-98F8-C096-6C68-C65D710217DB}"/>
                  </a:ext>
                </a:extLst>
              </p:cNvPr>
              <p:cNvSpPr/>
              <p:nvPr/>
            </p:nvSpPr>
            <p:spPr>
              <a:xfrm>
                <a:off x="3401152" y="4159690"/>
                <a:ext cx="611695" cy="1025270"/>
              </a:xfrm>
              <a:custGeom>
                <a:avLst/>
                <a:gdLst>
                  <a:gd name="connsiteX0" fmla="*/ 266509 w 611695"/>
                  <a:gd name="connsiteY0" fmla="*/ 208312 h 1025270"/>
                  <a:gd name="connsiteX1" fmla="*/ 611695 w 611695"/>
                  <a:gd name="connsiteY1" fmla="*/ 0 h 1025270"/>
                  <a:gd name="connsiteX2" fmla="*/ 258413 w 611695"/>
                  <a:gd name="connsiteY2" fmla="*/ 194786 h 1025270"/>
                  <a:gd name="connsiteX3" fmla="*/ 144113 w 611695"/>
                  <a:gd name="connsiteY3" fmla="*/ 130683 h 1025270"/>
                  <a:gd name="connsiteX4" fmla="*/ 0 w 611695"/>
                  <a:gd name="connsiteY4" fmla="*/ 50482 h 1025270"/>
                  <a:gd name="connsiteX5" fmla="*/ 141541 w 611695"/>
                  <a:gd name="connsiteY5" fmla="*/ 135160 h 1025270"/>
                  <a:gd name="connsiteX6" fmla="*/ 257746 w 611695"/>
                  <a:gd name="connsiteY6" fmla="*/ 204406 h 1025270"/>
                  <a:gd name="connsiteX7" fmla="*/ 254889 w 611695"/>
                  <a:gd name="connsiteY7" fmla="*/ 483013 h 1025270"/>
                  <a:gd name="connsiteX8" fmla="*/ 254889 w 611695"/>
                  <a:gd name="connsiteY8" fmla="*/ 775335 h 1025270"/>
                  <a:gd name="connsiteX9" fmla="*/ 257175 w 611695"/>
                  <a:gd name="connsiteY9" fmla="*/ 900303 h 1025270"/>
                  <a:gd name="connsiteX10" fmla="*/ 262604 w 611695"/>
                  <a:gd name="connsiteY10" fmla="*/ 1025271 h 1025270"/>
                  <a:gd name="connsiteX11" fmla="*/ 268034 w 611695"/>
                  <a:gd name="connsiteY11" fmla="*/ 900303 h 1025270"/>
                  <a:gd name="connsiteX12" fmla="*/ 270319 w 611695"/>
                  <a:gd name="connsiteY12" fmla="*/ 775335 h 1025270"/>
                  <a:gd name="connsiteX13" fmla="*/ 270319 w 611695"/>
                  <a:gd name="connsiteY13" fmla="*/ 483013 h 1025270"/>
                  <a:gd name="connsiteX14" fmla="*/ 266509 w 611695"/>
                  <a:gd name="connsiteY14" fmla="*/ 208312 h 10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1695" h="1025270">
                    <a:moveTo>
                      <a:pt x="266509" y="208312"/>
                    </a:moveTo>
                    <a:lnTo>
                      <a:pt x="611695" y="0"/>
                    </a:lnTo>
                    <a:lnTo>
                      <a:pt x="258413" y="194786"/>
                    </a:lnTo>
                    <a:cubicBezTo>
                      <a:pt x="220313" y="173164"/>
                      <a:pt x="182213" y="152019"/>
                      <a:pt x="144113" y="130683"/>
                    </a:cubicBezTo>
                    <a:lnTo>
                      <a:pt x="0" y="50482"/>
                    </a:lnTo>
                    <a:lnTo>
                      <a:pt x="141541" y="135160"/>
                    </a:lnTo>
                    <a:cubicBezTo>
                      <a:pt x="180213" y="158305"/>
                      <a:pt x="218884" y="181546"/>
                      <a:pt x="257746" y="204406"/>
                    </a:cubicBezTo>
                    <a:cubicBezTo>
                      <a:pt x="256508" y="245173"/>
                      <a:pt x="255270" y="442531"/>
                      <a:pt x="254889" y="483013"/>
                    </a:cubicBezTo>
                    <a:cubicBezTo>
                      <a:pt x="254508" y="523494"/>
                      <a:pt x="254222" y="733615"/>
                      <a:pt x="254889" y="775335"/>
                    </a:cubicBezTo>
                    <a:cubicBezTo>
                      <a:pt x="255556" y="817055"/>
                      <a:pt x="255841" y="858679"/>
                      <a:pt x="257175" y="900303"/>
                    </a:cubicBezTo>
                    <a:cubicBezTo>
                      <a:pt x="258509" y="941927"/>
                      <a:pt x="259937" y="983647"/>
                      <a:pt x="262604" y="1025271"/>
                    </a:cubicBezTo>
                    <a:cubicBezTo>
                      <a:pt x="265271" y="983647"/>
                      <a:pt x="266986" y="941927"/>
                      <a:pt x="268034" y="900303"/>
                    </a:cubicBezTo>
                    <a:cubicBezTo>
                      <a:pt x="269081" y="858679"/>
                      <a:pt x="270034" y="816959"/>
                      <a:pt x="270319" y="775335"/>
                    </a:cubicBezTo>
                    <a:cubicBezTo>
                      <a:pt x="270605" y="733711"/>
                      <a:pt x="270319" y="524637"/>
                      <a:pt x="270319" y="483013"/>
                    </a:cubicBezTo>
                    <a:cubicBezTo>
                      <a:pt x="268986" y="443770"/>
                      <a:pt x="267748" y="248126"/>
                      <a:pt x="266509" y="208312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1B36C7C-A92C-C84D-C637-A7B1C5682112}"/>
                  </a:ext>
                </a:extLst>
              </p:cNvPr>
              <p:cNvSpPr/>
              <p:nvPr/>
            </p:nvSpPr>
            <p:spPr>
              <a:xfrm>
                <a:off x="2652330" y="5154433"/>
                <a:ext cx="797837" cy="465248"/>
              </a:xfrm>
              <a:custGeom>
                <a:avLst/>
                <a:gdLst>
                  <a:gd name="connsiteX0" fmla="*/ 355248 w 797837"/>
                  <a:gd name="connsiteY0" fmla="*/ 465249 h 465248"/>
                  <a:gd name="connsiteX1" fmla="*/ 352582 w 797837"/>
                  <a:gd name="connsiteY1" fmla="*/ 464486 h 465248"/>
                  <a:gd name="connsiteX2" fmla="*/ 2823 w 797837"/>
                  <a:gd name="connsiteY2" fmla="*/ 262652 h 465248"/>
                  <a:gd name="connsiteX3" fmla="*/ 668 w 797837"/>
                  <a:gd name="connsiteY3" fmla="*/ 255279 h 465248"/>
                  <a:gd name="connsiteX4" fmla="*/ 2823 w 797837"/>
                  <a:gd name="connsiteY4" fmla="*/ 253127 h 465248"/>
                  <a:gd name="connsiteX5" fmla="*/ 439926 w 797837"/>
                  <a:gd name="connsiteY5" fmla="*/ 714 h 465248"/>
                  <a:gd name="connsiteX6" fmla="*/ 445355 w 797837"/>
                  <a:gd name="connsiteY6" fmla="*/ 714 h 465248"/>
                  <a:gd name="connsiteX7" fmla="*/ 795018 w 797837"/>
                  <a:gd name="connsiteY7" fmla="*/ 202644 h 465248"/>
                  <a:gd name="connsiteX8" fmla="*/ 797170 w 797837"/>
                  <a:gd name="connsiteY8" fmla="*/ 210017 h 465248"/>
                  <a:gd name="connsiteX9" fmla="*/ 795018 w 797837"/>
                  <a:gd name="connsiteY9" fmla="*/ 212169 h 465248"/>
                  <a:gd name="connsiteX10" fmla="*/ 357915 w 797837"/>
                  <a:gd name="connsiteY10" fmla="*/ 464486 h 465248"/>
                  <a:gd name="connsiteX11" fmla="*/ 355248 w 797837"/>
                  <a:gd name="connsiteY11" fmla="*/ 465249 h 465248"/>
                  <a:gd name="connsiteX12" fmla="*/ 16158 w 797837"/>
                  <a:gd name="connsiteY12" fmla="*/ 257984 h 465248"/>
                  <a:gd name="connsiteX13" fmla="*/ 355248 w 797837"/>
                  <a:gd name="connsiteY13" fmla="*/ 453628 h 465248"/>
                  <a:gd name="connsiteX14" fmla="*/ 781587 w 797837"/>
                  <a:gd name="connsiteY14" fmla="*/ 207502 h 465248"/>
                  <a:gd name="connsiteX15" fmla="*/ 442498 w 797837"/>
                  <a:gd name="connsiteY15" fmla="*/ 11763 h 46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7837" h="465248">
                    <a:moveTo>
                      <a:pt x="355248" y="465249"/>
                    </a:moveTo>
                    <a:cubicBezTo>
                      <a:pt x="354315" y="465220"/>
                      <a:pt x="353391" y="464953"/>
                      <a:pt x="352582" y="464486"/>
                    </a:cubicBezTo>
                    <a:lnTo>
                      <a:pt x="2823" y="262652"/>
                    </a:lnTo>
                    <a:cubicBezTo>
                      <a:pt x="194" y="261214"/>
                      <a:pt x="-772" y="257908"/>
                      <a:pt x="668" y="255279"/>
                    </a:cubicBezTo>
                    <a:cubicBezTo>
                      <a:pt x="1166" y="254375"/>
                      <a:pt x="1914" y="253622"/>
                      <a:pt x="2823" y="253127"/>
                    </a:cubicBezTo>
                    <a:lnTo>
                      <a:pt x="439926" y="714"/>
                    </a:lnTo>
                    <a:cubicBezTo>
                      <a:pt x="441612" y="-238"/>
                      <a:pt x="443669" y="-238"/>
                      <a:pt x="445355" y="714"/>
                    </a:cubicBezTo>
                    <a:lnTo>
                      <a:pt x="795018" y="202644"/>
                    </a:lnTo>
                    <a:cubicBezTo>
                      <a:pt x="797647" y="204083"/>
                      <a:pt x="798609" y="207388"/>
                      <a:pt x="797170" y="210017"/>
                    </a:cubicBezTo>
                    <a:cubicBezTo>
                      <a:pt x="796675" y="210922"/>
                      <a:pt x="795932" y="211674"/>
                      <a:pt x="795018" y="212169"/>
                    </a:cubicBezTo>
                    <a:lnTo>
                      <a:pt x="357915" y="464486"/>
                    </a:lnTo>
                    <a:cubicBezTo>
                      <a:pt x="357106" y="464953"/>
                      <a:pt x="356182" y="465220"/>
                      <a:pt x="355248" y="465249"/>
                    </a:cubicBezTo>
                    <a:close/>
                    <a:moveTo>
                      <a:pt x="16158" y="257984"/>
                    </a:moveTo>
                    <a:lnTo>
                      <a:pt x="355248" y="453628"/>
                    </a:lnTo>
                    <a:lnTo>
                      <a:pt x="781587" y="207502"/>
                    </a:lnTo>
                    <a:lnTo>
                      <a:pt x="442498" y="11763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74B8A26-5543-375A-02A3-911FF1DD7EE9}"/>
                  </a:ext>
                </a:extLst>
              </p:cNvPr>
              <p:cNvSpPr/>
              <p:nvPr/>
            </p:nvSpPr>
            <p:spPr>
              <a:xfrm>
                <a:off x="2745070" y="5030751"/>
                <a:ext cx="262318" cy="533019"/>
              </a:xfrm>
              <a:custGeom>
                <a:avLst/>
                <a:gdLst>
                  <a:gd name="connsiteX0" fmla="*/ 262319 w 262318"/>
                  <a:gd name="connsiteY0" fmla="*/ 533019 h 533019"/>
                  <a:gd name="connsiteX1" fmla="*/ 262319 w 262318"/>
                  <a:gd name="connsiteY1" fmla="*/ 151448 h 533019"/>
                  <a:gd name="connsiteX2" fmla="*/ 0 w 262318"/>
                  <a:gd name="connsiteY2" fmla="*/ 0 h 533019"/>
                  <a:gd name="connsiteX3" fmla="*/ 95 w 262318"/>
                  <a:gd name="connsiteY3" fmla="*/ 381667 h 533019"/>
                  <a:gd name="connsiteX4" fmla="*/ 262319 w 262318"/>
                  <a:gd name="connsiteY4" fmla="*/ 533019 h 53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533019">
                    <a:moveTo>
                      <a:pt x="262319" y="533019"/>
                    </a:moveTo>
                    <a:lnTo>
                      <a:pt x="262319" y="151448"/>
                    </a:lnTo>
                    <a:lnTo>
                      <a:pt x="0" y="0"/>
                    </a:lnTo>
                    <a:lnTo>
                      <a:pt x="95" y="381667"/>
                    </a:lnTo>
                    <a:lnTo>
                      <a:pt x="262319" y="533019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25BFB2B-1192-5A96-DEAE-2A4E4717F377}"/>
                  </a:ext>
                </a:extLst>
              </p:cNvPr>
              <p:cNvSpPr/>
              <p:nvPr/>
            </p:nvSpPr>
            <p:spPr>
              <a:xfrm>
                <a:off x="2745070" y="5030751"/>
                <a:ext cx="262318" cy="533019"/>
              </a:xfrm>
              <a:custGeom>
                <a:avLst/>
                <a:gdLst>
                  <a:gd name="connsiteX0" fmla="*/ 262319 w 262318"/>
                  <a:gd name="connsiteY0" fmla="*/ 533019 h 533019"/>
                  <a:gd name="connsiteX1" fmla="*/ 262319 w 262318"/>
                  <a:gd name="connsiteY1" fmla="*/ 151448 h 533019"/>
                  <a:gd name="connsiteX2" fmla="*/ 0 w 262318"/>
                  <a:gd name="connsiteY2" fmla="*/ 0 h 533019"/>
                  <a:gd name="connsiteX3" fmla="*/ 95 w 262318"/>
                  <a:gd name="connsiteY3" fmla="*/ 381667 h 533019"/>
                  <a:gd name="connsiteX4" fmla="*/ 262319 w 262318"/>
                  <a:gd name="connsiteY4" fmla="*/ 533019 h 53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533019">
                    <a:moveTo>
                      <a:pt x="262319" y="533019"/>
                    </a:moveTo>
                    <a:lnTo>
                      <a:pt x="262319" y="151448"/>
                    </a:lnTo>
                    <a:lnTo>
                      <a:pt x="0" y="0"/>
                    </a:lnTo>
                    <a:lnTo>
                      <a:pt x="95" y="381667"/>
                    </a:lnTo>
                    <a:lnTo>
                      <a:pt x="262319" y="533019"/>
                    </a:lnTo>
                    <a:close/>
                  </a:path>
                </a:pathLst>
              </a:custGeom>
              <a:solidFill>
                <a:srgbClr val="000000">
                  <a:alpha val="4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4795AAB-783C-E3FC-61EA-736F2D90D372}"/>
                  </a:ext>
                </a:extLst>
              </p:cNvPr>
              <p:cNvSpPr/>
              <p:nvPr/>
            </p:nvSpPr>
            <p:spPr>
              <a:xfrm>
                <a:off x="3007388" y="4980268"/>
                <a:ext cx="349757" cy="583501"/>
              </a:xfrm>
              <a:custGeom>
                <a:avLst/>
                <a:gdLst>
                  <a:gd name="connsiteX0" fmla="*/ 0 w 349757"/>
                  <a:gd name="connsiteY0" fmla="*/ 583502 h 583501"/>
                  <a:gd name="connsiteX1" fmla="*/ 349758 w 349757"/>
                  <a:gd name="connsiteY1" fmla="*/ 381667 h 583501"/>
                  <a:gd name="connsiteX2" fmla="*/ 349758 w 349757"/>
                  <a:gd name="connsiteY2" fmla="*/ 0 h 583501"/>
                  <a:gd name="connsiteX3" fmla="*/ 0 w 349757"/>
                  <a:gd name="connsiteY3" fmla="*/ 201930 h 583501"/>
                  <a:gd name="connsiteX4" fmla="*/ 0 w 349757"/>
                  <a:gd name="connsiteY4" fmla="*/ 583502 h 58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7" h="583501">
                    <a:moveTo>
                      <a:pt x="0" y="583502"/>
                    </a:moveTo>
                    <a:lnTo>
                      <a:pt x="349758" y="381667"/>
                    </a:lnTo>
                    <a:lnTo>
                      <a:pt x="349758" y="0"/>
                    </a:lnTo>
                    <a:lnTo>
                      <a:pt x="0" y="201930"/>
                    </a:lnTo>
                    <a:lnTo>
                      <a:pt x="0" y="583502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FE33794-73B0-B4F5-B7DB-82CADABB2E1A}"/>
                  </a:ext>
                </a:extLst>
              </p:cNvPr>
              <p:cNvSpPr/>
              <p:nvPr/>
            </p:nvSpPr>
            <p:spPr>
              <a:xfrm>
                <a:off x="3007388" y="4980268"/>
                <a:ext cx="349757" cy="583501"/>
              </a:xfrm>
              <a:custGeom>
                <a:avLst/>
                <a:gdLst>
                  <a:gd name="connsiteX0" fmla="*/ 0 w 349757"/>
                  <a:gd name="connsiteY0" fmla="*/ 583502 h 583501"/>
                  <a:gd name="connsiteX1" fmla="*/ 349758 w 349757"/>
                  <a:gd name="connsiteY1" fmla="*/ 381667 h 583501"/>
                  <a:gd name="connsiteX2" fmla="*/ 349758 w 349757"/>
                  <a:gd name="connsiteY2" fmla="*/ 0 h 583501"/>
                  <a:gd name="connsiteX3" fmla="*/ 0 w 349757"/>
                  <a:gd name="connsiteY3" fmla="*/ 201930 h 583501"/>
                  <a:gd name="connsiteX4" fmla="*/ 0 w 349757"/>
                  <a:gd name="connsiteY4" fmla="*/ 583502 h 58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7" h="583501">
                    <a:moveTo>
                      <a:pt x="0" y="583502"/>
                    </a:moveTo>
                    <a:lnTo>
                      <a:pt x="349758" y="381667"/>
                    </a:lnTo>
                    <a:lnTo>
                      <a:pt x="349758" y="0"/>
                    </a:lnTo>
                    <a:lnTo>
                      <a:pt x="0" y="201930"/>
                    </a:lnTo>
                    <a:lnTo>
                      <a:pt x="0" y="583502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2BB3BB7-CC61-D991-B7A7-8FADFF47F51F}"/>
                  </a:ext>
                </a:extLst>
              </p:cNvPr>
              <p:cNvSpPr/>
              <p:nvPr/>
            </p:nvSpPr>
            <p:spPr>
              <a:xfrm>
                <a:off x="2745070" y="4828916"/>
                <a:ext cx="612076" cy="353282"/>
              </a:xfrm>
              <a:custGeom>
                <a:avLst/>
                <a:gdLst>
                  <a:gd name="connsiteX0" fmla="*/ 612076 w 612076"/>
                  <a:gd name="connsiteY0" fmla="*/ 151352 h 353282"/>
                  <a:gd name="connsiteX1" fmla="*/ 349853 w 612076"/>
                  <a:gd name="connsiteY1" fmla="*/ 0 h 353282"/>
                  <a:gd name="connsiteX2" fmla="*/ 0 w 612076"/>
                  <a:gd name="connsiteY2" fmla="*/ 201834 h 353282"/>
                  <a:gd name="connsiteX3" fmla="*/ 262319 w 612076"/>
                  <a:gd name="connsiteY3" fmla="*/ 353282 h 353282"/>
                  <a:gd name="connsiteX4" fmla="*/ 612076 w 612076"/>
                  <a:gd name="connsiteY4" fmla="*/ 151352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282">
                    <a:moveTo>
                      <a:pt x="612076" y="151352"/>
                    </a:moveTo>
                    <a:lnTo>
                      <a:pt x="349853" y="0"/>
                    </a:lnTo>
                    <a:lnTo>
                      <a:pt x="0" y="201834"/>
                    </a:lnTo>
                    <a:lnTo>
                      <a:pt x="262319" y="353282"/>
                    </a:lnTo>
                    <a:lnTo>
                      <a:pt x="612076" y="151352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C5C4B1C-D401-4069-BC5A-02105FE652F2}"/>
                  </a:ext>
                </a:extLst>
              </p:cNvPr>
              <p:cNvSpPr/>
              <p:nvPr/>
            </p:nvSpPr>
            <p:spPr>
              <a:xfrm>
                <a:off x="2745070" y="4828916"/>
                <a:ext cx="612076" cy="353282"/>
              </a:xfrm>
              <a:custGeom>
                <a:avLst/>
                <a:gdLst>
                  <a:gd name="connsiteX0" fmla="*/ 612076 w 612076"/>
                  <a:gd name="connsiteY0" fmla="*/ 151352 h 353282"/>
                  <a:gd name="connsiteX1" fmla="*/ 349853 w 612076"/>
                  <a:gd name="connsiteY1" fmla="*/ 0 h 353282"/>
                  <a:gd name="connsiteX2" fmla="*/ 0 w 612076"/>
                  <a:gd name="connsiteY2" fmla="*/ 201834 h 353282"/>
                  <a:gd name="connsiteX3" fmla="*/ 262319 w 612076"/>
                  <a:gd name="connsiteY3" fmla="*/ 353282 h 353282"/>
                  <a:gd name="connsiteX4" fmla="*/ 612076 w 612076"/>
                  <a:gd name="connsiteY4" fmla="*/ 151352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282">
                    <a:moveTo>
                      <a:pt x="612076" y="151352"/>
                    </a:moveTo>
                    <a:lnTo>
                      <a:pt x="349853" y="0"/>
                    </a:lnTo>
                    <a:lnTo>
                      <a:pt x="0" y="201834"/>
                    </a:lnTo>
                    <a:lnTo>
                      <a:pt x="262319" y="353282"/>
                    </a:lnTo>
                    <a:lnTo>
                      <a:pt x="612076" y="151352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8B577123-8E03-E758-AC3F-A236BF6A094C}"/>
                  </a:ext>
                </a:extLst>
              </p:cNvPr>
              <p:cNvSpPr/>
              <p:nvPr/>
            </p:nvSpPr>
            <p:spPr>
              <a:xfrm>
                <a:off x="2745070" y="4980268"/>
                <a:ext cx="612076" cy="583501"/>
              </a:xfrm>
              <a:custGeom>
                <a:avLst/>
                <a:gdLst>
                  <a:gd name="connsiteX0" fmla="*/ 612076 w 612076"/>
                  <a:gd name="connsiteY0" fmla="*/ 0 h 583501"/>
                  <a:gd name="connsiteX1" fmla="*/ 258890 w 612076"/>
                  <a:gd name="connsiteY1" fmla="*/ 194786 h 583501"/>
                  <a:gd name="connsiteX2" fmla="*/ 144113 w 612076"/>
                  <a:gd name="connsiteY2" fmla="*/ 130683 h 583501"/>
                  <a:gd name="connsiteX3" fmla="*/ 0 w 612076"/>
                  <a:gd name="connsiteY3" fmla="*/ 50482 h 583501"/>
                  <a:gd name="connsiteX4" fmla="*/ 141542 w 612076"/>
                  <a:gd name="connsiteY4" fmla="*/ 135160 h 583501"/>
                  <a:gd name="connsiteX5" fmla="*/ 257461 w 612076"/>
                  <a:gd name="connsiteY5" fmla="*/ 204406 h 583501"/>
                  <a:gd name="connsiteX6" fmla="*/ 254603 w 612076"/>
                  <a:gd name="connsiteY6" fmla="*/ 509206 h 583501"/>
                  <a:gd name="connsiteX7" fmla="*/ 262319 w 612076"/>
                  <a:gd name="connsiteY7" fmla="*/ 583502 h 583501"/>
                  <a:gd name="connsiteX8" fmla="*/ 270034 w 612076"/>
                  <a:gd name="connsiteY8" fmla="*/ 509206 h 583501"/>
                  <a:gd name="connsiteX9" fmla="*/ 267462 w 612076"/>
                  <a:gd name="connsiteY9" fmla="*/ 208026 h 58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2076" h="583501">
                    <a:moveTo>
                      <a:pt x="612076" y="0"/>
                    </a:moveTo>
                    <a:lnTo>
                      <a:pt x="258890" y="194786"/>
                    </a:lnTo>
                    <a:lnTo>
                      <a:pt x="144113" y="130683"/>
                    </a:lnTo>
                    <a:lnTo>
                      <a:pt x="0" y="50482"/>
                    </a:lnTo>
                    <a:lnTo>
                      <a:pt x="141542" y="135160"/>
                    </a:lnTo>
                    <a:lnTo>
                      <a:pt x="257461" y="204406"/>
                    </a:lnTo>
                    <a:cubicBezTo>
                      <a:pt x="254794" y="228314"/>
                      <a:pt x="254127" y="485204"/>
                      <a:pt x="254603" y="509206"/>
                    </a:cubicBezTo>
                    <a:cubicBezTo>
                      <a:pt x="254908" y="534153"/>
                      <a:pt x="257489" y="559022"/>
                      <a:pt x="262319" y="583502"/>
                    </a:cubicBezTo>
                    <a:cubicBezTo>
                      <a:pt x="267195" y="559032"/>
                      <a:pt x="269777" y="534153"/>
                      <a:pt x="270034" y="509206"/>
                    </a:cubicBezTo>
                    <a:cubicBezTo>
                      <a:pt x="270034" y="486442"/>
                      <a:pt x="270034" y="230791"/>
                      <a:pt x="267462" y="208026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9AF3E26-777A-1B2F-0050-615E13F630D3}"/>
                  </a:ext>
                </a:extLst>
              </p:cNvPr>
              <p:cNvSpPr/>
              <p:nvPr/>
            </p:nvSpPr>
            <p:spPr>
              <a:xfrm>
                <a:off x="4619246" y="4018767"/>
                <a:ext cx="797834" cy="465248"/>
              </a:xfrm>
              <a:custGeom>
                <a:avLst/>
                <a:gdLst>
                  <a:gd name="connsiteX0" fmla="*/ 355150 w 797834"/>
                  <a:gd name="connsiteY0" fmla="*/ 465249 h 465248"/>
                  <a:gd name="connsiteX1" fmla="*/ 352483 w 797834"/>
                  <a:gd name="connsiteY1" fmla="*/ 464487 h 465248"/>
                  <a:gd name="connsiteX2" fmla="*/ 2820 w 797834"/>
                  <a:gd name="connsiteY2" fmla="*/ 262652 h 465248"/>
                  <a:gd name="connsiteX3" fmla="*/ 668 w 797834"/>
                  <a:gd name="connsiteY3" fmla="*/ 255279 h 465248"/>
                  <a:gd name="connsiteX4" fmla="*/ 2820 w 797834"/>
                  <a:gd name="connsiteY4" fmla="*/ 253127 h 465248"/>
                  <a:gd name="connsiteX5" fmla="*/ 439923 w 797834"/>
                  <a:gd name="connsiteY5" fmla="*/ 714 h 465248"/>
                  <a:gd name="connsiteX6" fmla="*/ 445352 w 797834"/>
                  <a:gd name="connsiteY6" fmla="*/ 714 h 465248"/>
                  <a:gd name="connsiteX7" fmla="*/ 795015 w 797834"/>
                  <a:gd name="connsiteY7" fmla="*/ 202644 h 465248"/>
                  <a:gd name="connsiteX8" fmla="*/ 797167 w 797834"/>
                  <a:gd name="connsiteY8" fmla="*/ 210017 h 465248"/>
                  <a:gd name="connsiteX9" fmla="*/ 795015 w 797834"/>
                  <a:gd name="connsiteY9" fmla="*/ 212169 h 465248"/>
                  <a:gd name="connsiteX10" fmla="*/ 357912 w 797834"/>
                  <a:gd name="connsiteY10" fmla="*/ 464487 h 465248"/>
                  <a:gd name="connsiteX11" fmla="*/ 355150 w 797834"/>
                  <a:gd name="connsiteY11" fmla="*/ 465249 h 465248"/>
                  <a:gd name="connsiteX12" fmla="*/ 16251 w 797834"/>
                  <a:gd name="connsiteY12" fmla="*/ 257985 h 465248"/>
                  <a:gd name="connsiteX13" fmla="*/ 355150 w 797834"/>
                  <a:gd name="connsiteY13" fmla="*/ 454009 h 465248"/>
                  <a:gd name="connsiteX14" fmla="*/ 781584 w 797834"/>
                  <a:gd name="connsiteY14" fmla="*/ 207883 h 465248"/>
                  <a:gd name="connsiteX15" fmla="*/ 442590 w 797834"/>
                  <a:gd name="connsiteY15" fmla="*/ 12240 h 465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7834" h="465248">
                    <a:moveTo>
                      <a:pt x="355150" y="465249"/>
                    </a:moveTo>
                    <a:cubicBezTo>
                      <a:pt x="354217" y="465220"/>
                      <a:pt x="353293" y="464953"/>
                      <a:pt x="352483" y="464487"/>
                    </a:cubicBezTo>
                    <a:lnTo>
                      <a:pt x="2820" y="262652"/>
                    </a:lnTo>
                    <a:cubicBezTo>
                      <a:pt x="191" y="261214"/>
                      <a:pt x="-771" y="257908"/>
                      <a:pt x="668" y="255279"/>
                    </a:cubicBezTo>
                    <a:cubicBezTo>
                      <a:pt x="1163" y="254375"/>
                      <a:pt x="1915" y="253622"/>
                      <a:pt x="2820" y="253127"/>
                    </a:cubicBezTo>
                    <a:lnTo>
                      <a:pt x="439923" y="714"/>
                    </a:lnTo>
                    <a:cubicBezTo>
                      <a:pt x="441608" y="-238"/>
                      <a:pt x="443666" y="-238"/>
                      <a:pt x="445352" y="714"/>
                    </a:cubicBezTo>
                    <a:lnTo>
                      <a:pt x="795015" y="202644"/>
                    </a:lnTo>
                    <a:cubicBezTo>
                      <a:pt x="797644" y="204083"/>
                      <a:pt x="798606" y="207388"/>
                      <a:pt x="797167" y="210017"/>
                    </a:cubicBezTo>
                    <a:cubicBezTo>
                      <a:pt x="796672" y="210922"/>
                      <a:pt x="795929" y="211674"/>
                      <a:pt x="795015" y="212169"/>
                    </a:cubicBezTo>
                    <a:lnTo>
                      <a:pt x="357912" y="464487"/>
                    </a:lnTo>
                    <a:cubicBezTo>
                      <a:pt x="357074" y="464972"/>
                      <a:pt x="356122" y="465230"/>
                      <a:pt x="355150" y="465249"/>
                    </a:cubicBezTo>
                    <a:close/>
                    <a:moveTo>
                      <a:pt x="16251" y="257985"/>
                    </a:moveTo>
                    <a:lnTo>
                      <a:pt x="355150" y="454009"/>
                    </a:lnTo>
                    <a:lnTo>
                      <a:pt x="781584" y="207883"/>
                    </a:lnTo>
                    <a:lnTo>
                      <a:pt x="442590" y="1224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8F0CD155-CF7F-0FCF-7909-DDB00AB249C4}"/>
                  </a:ext>
                </a:extLst>
              </p:cNvPr>
              <p:cNvSpPr/>
              <p:nvPr/>
            </p:nvSpPr>
            <p:spPr>
              <a:xfrm>
                <a:off x="4712077" y="2305268"/>
                <a:ext cx="262318" cy="2122836"/>
              </a:xfrm>
              <a:custGeom>
                <a:avLst/>
                <a:gdLst>
                  <a:gd name="connsiteX0" fmla="*/ 262318 w 262318"/>
                  <a:gd name="connsiteY0" fmla="*/ 2122837 h 2122836"/>
                  <a:gd name="connsiteX1" fmla="*/ 262318 w 262318"/>
                  <a:gd name="connsiteY1" fmla="*/ 151447 h 2122836"/>
                  <a:gd name="connsiteX2" fmla="*/ 0 w 262318"/>
                  <a:gd name="connsiteY2" fmla="*/ 0 h 2122836"/>
                  <a:gd name="connsiteX3" fmla="*/ 95 w 262318"/>
                  <a:gd name="connsiteY3" fmla="*/ 1971485 h 2122836"/>
                  <a:gd name="connsiteX4" fmla="*/ 262318 w 262318"/>
                  <a:gd name="connsiteY4" fmla="*/ 2122837 h 2122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2122836">
                    <a:moveTo>
                      <a:pt x="262318" y="2122837"/>
                    </a:moveTo>
                    <a:lnTo>
                      <a:pt x="262318" y="151447"/>
                    </a:lnTo>
                    <a:lnTo>
                      <a:pt x="0" y="0"/>
                    </a:lnTo>
                    <a:lnTo>
                      <a:pt x="95" y="1971485"/>
                    </a:lnTo>
                    <a:lnTo>
                      <a:pt x="262318" y="2122837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2DCDF3C-1A71-532B-92C6-9D3DEDDF5506}"/>
                  </a:ext>
                </a:extLst>
              </p:cNvPr>
              <p:cNvSpPr/>
              <p:nvPr/>
            </p:nvSpPr>
            <p:spPr>
              <a:xfrm>
                <a:off x="4712077" y="2305268"/>
                <a:ext cx="262318" cy="2122836"/>
              </a:xfrm>
              <a:custGeom>
                <a:avLst/>
                <a:gdLst>
                  <a:gd name="connsiteX0" fmla="*/ 262318 w 262318"/>
                  <a:gd name="connsiteY0" fmla="*/ 2122837 h 2122836"/>
                  <a:gd name="connsiteX1" fmla="*/ 262318 w 262318"/>
                  <a:gd name="connsiteY1" fmla="*/ 151447 h 2122836"/>
                  <a:gd name="connsiteX2" fmla="*/ 0 w 262318"/>
                  <a:gd name="connsiteY2" fmla="*/ 0 h 2122836"/>
                  <a:gd name="connsiteX3" fmla="*/ 95 w 262318"/>
                  <a:gd name="connsiteY3" fmla="*/ 1971485 h 2122836"/>
                  <a:gd name="connsiteX4" fmla="*/ 262318 w 262318"/>
                  <a:gd name="connsiteY4" fmla="*/ 2122837 h 2122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318" h="2122836">
                    <a:moveTo>
                      <a:pt x="262318" y="2122837"/>
                    </a:moveTo>
                    <a:lnTo>
                      <a:pt x="262318" y="151447"/>
                    </a:lnTo>
                    <a:lnTo>
                      <a:pt x="0" y="0"/>
                    </a:lnTo>
                    <a:lnTo>
                      <a:pt x="95" y="1971485"/>
                    </a:lnTo>
                    <a:lnTo>
                      <a:pt x="262318" y="2122837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BCBDF60-922C-BAA5-A2B7-282D4556278B}"/>
                  </a:ext>
                </a:extLst>
              </p:cNvPr>
              <p:cNvSpPr/>
              <p:nvPr/>
            </p:nvSpPr>
            <p:spPr>
              <a:xfrm>
                <a:off x="4974396" y="2254880"/>
                <a:ext cx="349758" cy="2173223"/>
              </a:xfrm>
              <a:custGeom>
                <a:avLst/>
                <a:gdLst>
                  <a:gd name="connsiteX0" fmla="*/ 0 w 349758"/>
                  <a:gd name="connsiteY0" fmla="*/ 2173224 h 2173223"/>
                  <a:gd name="connsiteX1" fmla="*/ 349758 w 349758"/>
                  <a:gd name="connsiteY1" fmla="*/ 1971389 h 2173223"/>
                  <a:gd name="connsiteX2" fmla="*/ 349758 w 349758"/>
                  <a:gd name="connsiteY2" fmla="*/ 0 h 2173223"/>
                  <a:gd name="connsiteX3" fmla="*/ 0 w 349758"/>
                  <a:gd name="connsiteY3" fmla="*/ 201835 h 2173223"/>
                  <a:gd name="connsiteX4" fmla="*/ 0 w 349758"/>
                  <a:gd name="connsiteY4" fmla="*/ 2173224 h 217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8" h="2173223">
                    <a:moveTo>
                      <a:pt x="0" y="2173224"/>
                    </a:moveTo>
                    <a:lnTo>
                      <a:pt x="349758" y="1971389"/>
                    </a:lnTo>
                    <a:lnTo>
                      <a:pt x="349758" y="0"/>
                    </a:lnTo>
                    <a:lnTo>
                      <a:pt x="0" y="201835"/>
                    </a:lnTo>
                    <a:lnTo>
                      <a:pt x="0" y="2173224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C82C679-D891-9F7F-24D6-7EB63FAEAB9F}"/>
                  </a:ext>
                </a:extLst>
              </p:cNvPr>
              <p:cNvSpPr/>
              <p:nvPr/>
            </p:nvSpPr>
            <p:spPr>
              <a:xfrm>
                <a:off x="4974396" y="2254880"/>
                <a:ext cx="349758" cy="2173223"/>
              </a:xfrm>
              <a:custGeom>
                <a:avLst/>
                <a:gdLst>
                  <a:gd name="connsiteX0" fmla="*/ 0 w 349758"/>
                  <a:gd name="connsiteY0" fmla="*/ 2173224 h 2173223"/>
                  <a:gd name="connsiteX1" fmla="*/ 349758 w 349758"/>
                  <a:gd name="connsiteY1" fmla="*/ 1971389 h 2173223"/>
                  <a:gd name="connsiteX2" fmla="*/ 349758 w 349758"/>
                  <a:gd name="connsiteY2" fmla="*/ 0 h 2173223"/>
                  <a:gd name="connsiteX3" fmla="*/ 0 w 349758"/>
                  <a:gd name="connsiteY3" fmla="*/ 201835 h 2173223"/>
                  <a:gd name="connsiteX4" fmla="*/ 0 w 349758"/>
                  <a:gd name="connsiteY4" fmla="*/ 2173224 h 217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9758" h="2173223">
                    <a:moveTo>
                      <a:pt x="0" y="2173224"/>
                    </a:moveTo>
                    <a:lnTo>
                      <a:pt x="349758" y="1971389"/>
                    </a:lnTo>
                    <a:lnTo>
                      <a:pt x="349758" y="0"/>
                    </a:lnTo>
                    <a:lnTo>
                      <a:pt x="0" y="201835"/>
                    </a:lnTo>
                    <a:lnTo>
                      <a:pt x="0" y="2173224"/>
                    </a:lnTo>
                    <a:close/>
                  </a:path>
                </a:pathLst>
              </a:custGeom>
              <a:solidFill>
                <a:srgbClr val="FFFFFF">
                  <a:alpha val="5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F395B754-195C-328C-321E-450FC9A6D3F6}"/>
                  </a:ext>
                </a:extLst>
              </p:cNvPr>
              <p:cNvSpPr/>
              <p:nvPr/>
            </p:nvSpPr>
            <p:spPr>
              <a:xfrm>
                <a:off x="4712077" y="2103433"/>
                <a:ext cx="612076" cy="353282"/>
              </a:xfrm>
              <a:custGeom>
                <a:avLst/>
                <a:gdLst>
                  <a:gd name="connsiteX0" fmla="*/ 612076 w 612076"/>
                  <a:gd name="connsiteY0" fmla="*/ 151448 h 353282"/>
                  <a:gd name="connsiteX1" fmla="*/ 349853 w 612076"/>
                  <a:gd name="connsiteY1" fmla="*/ 0 h 353282"/>
                  <a:gd name="connsiteX2" fmla="*/ 0 w 612076"/>
                  <a:gd name="connsiteY2" fmla="*/ 201835 h 353282"/>
                  <a:gd name="connsiteX3" fmla="*/ 262318 w 612076"/>
                  <a:gd name="connsiteY3" fmla="*/ 353282 h 353282"/>
                  <a:gd name="connsiteX4" fmla="*/ 612076 w 612076"/>
                  <a:gd name="connsiteY4" fmla="*/ 151448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282">
                    <a:moveTo>
                      <a:pt x="612076" y="151448"/>
                    </a:moveTo>
                    <a:lnTo>
                      <a:pt x="349853" y="0"/>
                    </a:lnTo>
                    <a:lnTo>
                      <a:pt x="0" y="201835"/>
                    </a:lnTo>
                    <a:lnTo>
                      <a:pt x="262318" y="353282"/>
                    </a:lnTo>
                    <a:lnTo>
                      <a:pt x="612076" y="151448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484A7FC-7485-D9E7-9AC0-2F3C4045D249}"/>
                  </a:ext>
                </a:extLst>
              </p:cNvPr>
              <p:cNvSpPr/>
              <p:nvPr/>
            </p:nvSpPr>
            <p:spPr>
              <a:xfrm>
                <a:off x="4712077" y="2103433"/>
                <a:ext cx="612076" cy="353282"/>
              </a:xfrm>
              <a:custGeom>
                <a:avLst/>
                <a:gdLst>
                  <a:gd name="connsiteX0" fmla="*/ 612076 w 612076"/>
                  <a:gd name="connsiteY0" fmla="*/ 151448 h 353282"/>
                  <a:gd name="connsiteX1" fmla="*/ 349853 w 612076"/>
                  <a:gd name="connsiteY1" fmla="*/ 0 h 353282"/>
                  <a:gd name="connsiteX2" fmla="*/ 0 w 612076"/>
                  <a:gd name="connsiteY2" fmla="*/ 201835 h 353282"/>
                  <a:gd name="connsiteX3" fmla="*/ 262318 w 612076"/>
                  <a:gd name="connsiteY3" fmla="*/ 353282 h 353282"/>
                  <a:gd name="connsiteX4" fmla="*/ 612076 w 612076"/>
                  <a:gd name="connsiteY4" fmla="*/ 151448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2076" h="353282">
                    <a:moveTo>
                      <a:pt x="612076" y="151448"/>
                    </a:moveTo>
                    <a:lnTo>
                      <a:pt x="349853" y="0"/>
                    </a:lnTo>
                    <a:lnTo>
                      <a:pt x="0" y="201835"/>
                    </a:lnTo>
                    <a:lnTo>
                      <a:pt x="262318" y="353282"/>
                    </a:lnTo>
                    <a:lnTo>
                      <a:pt x="612076" y="151448"/>
                    </a:ln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180DAA8-9E72-1BC0-E2E3-0F8F7374E409}"/>
                  </a:ext>
                </a:extLst>
              </p:cNvPr>
              <p:cNvSpPr/>
              <p:nvPr/>
            </p:nvSpPr>
            <p:spPr>
              <a:xfrm>
                <a:off x="4712554" y="2254690"/>
                <a:ext cx="611790" cy="2173509"/>
              </a:xfrm>
              <a:custGeom>
                <a:avLst/>
                <a:gdLst>
                  <a:gd name="connsiteX0" fmla="*/ 266700 w 611790"/>
                  <a:gd name="connsiteY0" fmla="*/ 208312 h 2173509"/>
                  <a:gd name="connsiteX1" fmla="*/ 611791 w 611790"/>
                  <a:gd name="connsiteY1" fmla="*/ 0 h 2173509"/>
                  <a:gd name="connsiteX2" fmla="*/ 258318 w 611790"/>
                  <a:gd name="connsiteY2" fmla="*/ 194977 h 2173509"/>
                  <a:gd name="connsiteX3" fmla="*/ 144018 w 611790"/>
                  <a:gd name="connsiteY3" fmla="*/ 130874 h 2173509"/>
                  <a:gd name="connsiteX4" fmla="*/ 0 w 611790"/>
                  <a:gd name="connsiteY4" fmla="*/ 50578 h 2173509"/>
                  <a:gd name="connsiteX5" fmla="*/ 141541 w 611790"/>
                  <a:gd name="connsiteY5" fmla="*/ 135255 h 2173509"/>
                  <a:gd name="connsiteX6" fmla="*/ 257746 w 611790"/>
                  <a:gd name="connsiteY6" fmla="*/ 204502 h 2173509"/>
                  <a:gd name="connsiteX7" fmla="*/ 254889 w 611790"/>
                  <a:gd name="connsiteY7" fmla="*/ 343376 h 2173509"/>
                  <a:gd name="connsiteX8" fmla="*/ 254889 w 611790"/>
                  <a:gd name="connsiteY8" fmla="*/ 1890808 h 2173509"/>
                  <a:gd name="connsiteX9" fmla="*/ 257175 w 611790"/>
                  <a:gd name="connsiteY9" fmla="*/ 2032159 h 2173509"/>
                  <a:gd name="connsiteX10" fmla="*/ 262604 w 611790"/>
                  <a:gd name="connsiteY10" fmla="*/ 2173510 h 2173509"/>
                  <a:gd name="connsiteX11" fmla="*/ 268034 w 611790"/>
                  <a:gd name="connsiteY11" fmla="*/ 2032159 h 2173509"/>
                  <a:gd name="connsiteX12" fmla="*/ 270320 w 611790"/>
                  <a:gd name="connsiteY12" fmla="*/ 1890808 h 2173509"/>
                  <a:gd name="connsiteX13" fmla="*/ 270320 w 611790"/>
                  <a:gd name="connsiteY13" fmla="*/ 343376 h 2173509"/>
                  <a:gd name="connsiteX14" fmla="*/ 266700 w 611790"/>
                  <a:gd name="connsiteY14" fmla="*/ 208312 h 217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1790" h="2173509">
                    <a:moveTo>
                      <a:pt x="266700" y="208312"/>
                    </a:moveTo>
                    <a:lnTo>
                      <a:pt x="611791" y="0"/>
                    </a:lnTo>
                    <a:lnTo>
                      <a:pt x="258318" y="194977"/>
                    </a:lnTo>
                    <a:cubicBezTo>
                      <a:pt x="220218" y="173355"/>
                      <a:pt x="182118" y="152114"/>
                      <a:pt x="144018" y="130874"/>
                    </a:cubicBezTo>
                    <a:lnTo>
                      <a:pt x="0" y="50578"/>
                    </a:lnTo>
                    <a:lnTo>
                      <a:pt x="141541" y="135255"/>
                    </a:lnTo>
                    <a:cubicBezTo>
                      <a:pt x="180213" y="158496"/>
                      <a:pt x="218885" y="181737"/>
                      <a:pt x="257746" y="204502"/>
                    </a:cubicBezTo>
                    <a:cubicBezTo>
                      <a:pt x="256508" y="250793"/>
                      <a:pt x="255270" y="297085"/>
                      <a:pt x="254889" y="343376"/>
                    </a:cubicBezTo>
                    <a:cubicBezTo>
                      <a:pt x="254508" y="389668"/>
                      <a:pt x="254318" y="1843754"/>
                      <a:pt x="254889" y="1890808"/>
                    </a:cubicBezTo>
                    <a:cubicBezTo>
                      <a:pt x="255461" y="1937861"/>
                      <a:pt x="255841" y="1985010"/>
                      <a:pt x="257175" y="2032159"/>
                    </a:cubicBezTo>
                    <a:cubicBezTo>
                      <a:pt x="258509" y="2079308"/>
                      <a:pt x="259937" y="2126361"/>
                      <a:pt x="262604" y="2173510"/>
                    </a:cubicBezTo>
                    <a:cubicBezTo>
                      <a:pt x="265271" y="2126361"/>
                      <a:pt x="266986" y="2079212"/>
                      <a:pt x="268034" y="2032159"/>
                    </a:cubicBezTo>
                    <a:cubicBezTo>
                      <a:pt x="269081" y="1985105"/>
                      <a:pt x="270129" y="1937957"/>
                      <a:pt x="270320" y="1890808"/>
                    </a:cubicBezTo>
                    <a:cubicBezTo>
                      <a:pt x="270510" y="1843659"/>
                      <a:pt x="270320" y="390430"/>
                      <a:pt x="270320" y="343376"/>
                    </a:cubicBezTo>
                    <a:cubicBezTo>
                      <a:pt x="268891" y="298418"/>
                      <a:pt x="267653" y="253460"/>
                      <a:pt x="266700" y="208312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6" name="图形 1">
              <a:extLst>
                <a:ext uri="{FF2B5EF4-FFF2-40B4-BE49-F238E27FC236}">
                  <a16:creationId xmlns:a16="http://schemas.microsoft.com/office/drawing/2014/main" id="{04D389BE-44A6-2F9B-5FA0-CBF7E84E8F27}"/>
                </a:ext>
              </a:extLst>
            </p:cNvPr>
            <p:cNvGrpSpPr/>
            <p:nvPr/>
          </p:nvGrpSpPr>
          <p:grpSpPr>
            <a:xfrm>
              <a:off x="2121925" y="2796271"/>
              <a:ext cx="1520187" cy="2689230"/>
              <a:chOff x="2121925" y="2796271"/>
              <a:chExt cx="1520187" cy="2689230"/>
            </a:xfrm>
          </p:grpSpPr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4A8EFFB1-8BBD-916C-9E6F-D026A9E0944E}"/>
                  </a:ext>
                </a:extLst>
              </p:cNvPr>
              <p:cNvSpPr/>
              <p:nvPr/>
            </p:nvSpPr>
            <p:spPr>
              <a:xfrm>
                <a:off x="2213986" y="3988811"/>
                <a:ext cx="242047" cy="354634"/>
              </a:xfrm>
              <a:custGeom>
                <a:avLst/>
                <a:gdLst>
                  <a:gd name="connsiteX0" fmla="*/ 189898 w 242047"/>
                  <a:gd name="connsiteY0" fmla="*/ 344900 h 354634"/>
                  <a:gd name="connsiteX1" fmla="*/ 210567 w 242047"/>
                  <a:gd name="connsiteY1" fmla="*/ 352806 h 354634"/>
                  <a:gd name="connsiteX2" fmla="*/ 234094 w 242047"/>
                  <a:gd name="connsiteY2" fmla="*/ 347948 h 354634"/>
                  <a:gd name="connsiteX3" fmla="*/ 226950 w 242047"/>
                  <a:gd name="connsiteY3" fmla="*/ 320516 h 354634"/>
                  <a:gd name="connsiteX4" fmla="*/ 155894 w 242047"/>
                  <a:gd name="connsiteY4" fmla="*/ 176022 h 354634"/>
                  <a:gd name="connsiteX5" fmla="*/ 185040 w 242047"/>
                  <a:gd name="connsiteY5" fmla="*/ 207740 h 354634"/>
                  <a:gd name="connsiteX6" fmla="*/ 206281 w 242047"/>
                  <a:gd name="connsiteY6" fmla="*/ 234029 h 354634"/>
                  <a:gd name="connsiteX7" fmla="*/ 238190 w 242047"/>
                  <a:gd name="connsiteY7" fmla="*/ 240125 h 354634"/>
                  <a:gd name="connsiteX8" fmla="*/ 241523 w 242047"/>
                  <a:gd name="connsiteY8" fmla="*/ 237458 h 354634"/>
                  <a:gd name="connsiteX9" fmla="*/ 241523 w 242047"/>
                  <a:gd name="connsiteY9" fmla="*/ 232124 h 354634"/>
                  <a:gd name="connsiteX10" fmla="*/ 197137 w 242047"/>
                  <a:gd name="connsiteY10" fmla="*/ 132779 h 354634"/>
                  <a:gd name="connsiteX11" fmla="*/ 179992 w 242047"/>
                  <a:gd name="connsiteY11" fmla="*/ 99250 h 354634"/>
                  <a:gd name="connsiteX12" fmla="*/ 130367 w 242047"/>
                  <a:gd name="connsiteY12" fmla="*/ 24765 h 354634"/>
                  <a:gd name="connsiteX13" fmla="*/ 125223 w 242047"/>
                  <a:gd name="connsiteY13" fmla="*/ 0 h 354634"/>
                  <a:gd name="connsiteX14" fmla="*/ 79122 w 242047"/>
                  <a:gd name="connsiteY14" fmla="*/ 4477 h 354634"/>
                  <a:gd name="connsiteX15" fmla="*/ 17305 w 242047"/>
                  <a:gd name="connsiteY15" fmla="*/ 22860 h 354634"/>
                  <a:gd name="connsiteX16" fmla="*/ 255 w 242047"/>
                  <a:gd name="connsiteY16" fmla="*/ 34290 h 354634"/>
                  <a:gd name="connsiteX17" fmla="*/ 1589 w 242047"/>
                  <a:gd name="connsiteY17" fmla="*/ 47339 h 354634"/>
                  <a:gd name="connsiteX18" fmla="*/ 26258 w 242047"/>
                  <a:gd name="connsiteY18" fmla="*/ 152971 h 354634"/>
                  <a:gd name="connsiteX19" fmla="*/ 73883 w 242047"/>
                  <a:gd name="connsiteY19" fmla="*/ 295846 h 354634"/>
                  <a:gd name="connsiteX20" fmla="*/ 115031 w 242047"/>
                  <a:gd name="connsiteY20" fmla="*/ 325374 h 354634"/>
                  <a:gd name="connsiteX21" fmla="*/ 134081 w 242047"/>
                  <a:gd name="connsiteY21" fmla="*/ 330232 h 354634"/>
                  <a:gd name="connsiteX22" fmla="*/ 146178 w 242047"/>
                  <a:gd name="connsiteY22" fmla="*/ 338995 h 354634"/>
                  <a:gd name="connsiteX23" fmla="*/ 168848 w 242047"/>
                  <a:gd name="connsiteY23" fmla="*/ 345377 h 354634"/>
                  <a:gd name="connsiteX24" fmla="*/ 186850 w 242047"/>
                  <a:gd name="connsiteY24" fmla="*/ 343948 h 35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047" h="354634">
                    <a:moveTo>
                      <a:pt x="189898" y="344900"/>
                    </a:moveTo>
                    <a:cubicBezTo>
                      <a:pt x="196937" y="347129"/>
                      <a:pt x="203839" y="349768"/>
                      <a:pt x="210567" y="352806"/>
                    </a:cubicBezTo>
                    <a:cubicBezTo>
                      <a:pt x="218632" y="356473"/>
                      <a:pt x="228141" y="354511"/>
                      <a:pt x="234094" y="347948"/>
                    </a:cubicBezTo>
                    <a:cubicBezTo>
                      <a:pt x="239523" y="339471"/>
                      <a:pt x="233141" y="328898"/>
                      <a:pt x="226950" y="320516"/>
                    </a:cubicBezTo>
                    <a:cubicBezTo>
                      <a:pt x="193613" y="277368"/>
                      <a:pt x="159418" y="230410"/>
                      <a:pt x="155894" y="176022"/>
                    </a:cubicBezTo>
                    <a:cubicBezTo>
                      <a:pt x="168172" y="183918"/>
                      <a:pt x="178211" y="194843"/>
                      <a:pt x="185040" y="207740"/>
                    </a:cubicBezTo>
                    <a:cubicBezTo>
                      <a:pt x="190497" y="217703"/>
                      <a:pt x="197690" y="226600"/>
                      <a:pt x="206281" y="234029"/>
                    </a:cubicBezTo>
                    <a:cubicBezTo>
                      <a:pt x="215108" y="241525"/>
                      <a:pt x="227221" y="243840"/>
                      <a:pt x="238190" y="240125"/>
                    </a:cubicBezTo>
                    <a:cubicBezTo>
                      <a:pt x="239582" y="239659"/>
                      <a:pt x="240763" y="238716"/>
                      <a:pt x="241523" y="237458"/>
                    </a:cubicBezTo>
                    <a:cubicBezTo>
                      <a:pt x="242223" y="235753"/>
                      <a:pt x="242223" y="233829"/>
                      <a:pt x="241523" y="232124"/>
                    </a:cubicBezTo>
                    <a:cubicBezTo>
                      <a:pt x="228950" y="198311"/>
                      <a:pt x="211805" y="165449"/>
                      <a:pt x="197137" y="132779"/>
                    </a:cubicBezTo>
                    <a:cubicBezTo>
                      <a:pt x="192323" y="121168"/>
                      <a:pt x="186590" y="109957"/>
                      <a:pt x="179992" y="99250"/>
                    </a:cubicBezTo>
                    <a:cubicBezTo>
                      <a:pt x="165228" y="76486"/>
                      <a:pt x="136272" y="51625"/>
                      <a:pt x="130367" y="24765"/>
                    </a:cubicBezTo>
                    <a:cubicBezTo>
                      <a:pt x="128747" y="17240"/>
                      <a:pt x="125223" y="0"/>
                      <a:pt x="125223" y="0"/>
                    </a:cubicBezTo>
                    <a:cubicBezTo>
                      <a:pt x="125223" y="0"/>
                      <a:pt x="92743" y="1905"/>
                      <a:pt x="79122" y="4477"/>
                    </a:cubicBezTo>
                    <a:cubicBezTo>
                      <a:pt x="57986" y="8658"/>
                      <a:pt x="37289" y="14811"/>
                      <a:pt x="17305" y="22860"/>
                    </a:cubicBezTo>
                    <a:cubicBezTo>
                      <a:pt x="11018" y="25527"/>
                      <a:pt x="1970" y="26384"/>
                      <a:pt x="255" y="34290"/>
                    </a:cubicBezTo>
                    <a:cubicBezTo>
                      <a:pt x="-343" y="38681"/>
                      <a:pt x="114" y="43158"/>
                      <a:pt x="1589" y="47339"/>
                    </a:cubicBezTo>
                    <a:cubicBezTo>
                      <a:pt x="11114" y="82296"/>
                      <a:pt x="19781" y="117348"/>
                      <a:pt x="26258" y="152971"/>
                    </a:cubicBezTo>
                    <a:cubicBezTo>
                      <a:pt x="35783" y="204788"/>
                      <a:pt x="42165" y="252984"/>
                      <a:pt x="73883" y="295846"/>
                    </a:cubicBezTo>
                    <a:cubicBezTo>
                      <a:pt x="83682" y="310239"/>
                      <a:pt x="98259" y="320697"/>
                      <a:pt x="115031" y="325374"/>
                    </a:cubicBezTo>
                    <a:cubicBezTo>
                      <a:pt x="121551" y="326231"/>
                      <a:pt x="127945" y="327870"/>
                      <a:pt x="134081" y="330232"/>
                    </a:cubicBezTo>
                    <a:cubicBezTo>
                      <a:pt x="138310" y="332870"/>
                      <a:pt x="142352" y="335804"/>
                      <a:pt x="146178" y="338995"/>
                    </a:cubicBezTo>
                    <a:cubicBezTo>
                      <a:pt x="152871" y="343462"/>
                      <a:pt x="160807" y="345700"/>
                      <a:pt x="168848" y="345377"/>
                    </a:cubicBezTo>
                    <a:cubicBezTo>
                      <a:pt x="174818" y="344567"/>
                      <a:pt x="180827" y="344091"/>
                      <a:pt x="186850" y="343948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4F343ED-6DDE-34C0-B80C-F749BBD42EFA}"/>
                  </a:ext>
                </a:extLst>
              </p:cNvPr>
              <p:cNvSpPr/>
              <p:nvPr/>
            </p:nvSpPr>
            <p:spPr>
              <a:xfrm>
                <a:off x="2121925" y="3266340"/>
                <a:ext cx="225475" cy="784098"/>
              </a:xfrm>
              <a:custGeom>
                <a:avLst/>
                <a:gdLst>
                  <a:gd name="connsiteX0" fmla="*/ 166611 w 225475"/>
                  <a:gd name="connsiteY0" fmla="*/ 0 h 784098"/>
                  <a:gd name="connsiteX1" fmla="*/ 60217 w 225475"/>
                  <a:gd name="connsiteY1" fmla="*/ 143923 h 784098"/>
                  <a:gd name="connsiteX2" fmla="*/ 7067 w 225475"/>
                  <a:gd name="connsiteY2" fmla="*/ 413766 h 784098"/>
                  <a:gd name="connsiteX3" fmla="*/ 15735 w 225475"/>
                  <a:gd name="connsiteY3" fmla="*/ 544259 h 784098"/>
                  <a:gd name="connsiteX4" fmla="*/ 91173 w 225475"/>
                  <a:gd name="connsiteY4" fmla="*/ 784098 h 784098"/>
                  <a:gd name="connsiteX5" fmla="*/ 225476 w 225475"/>
                  <a:gd name="connsiteY5" fmla="*/ 749141 h 784098"/>
                  <a:gd name="connsiteX6" fmla="*/ 163754 w 225475"/>
                  <a:gd name="connsiteY6" fmla="*/ 458724 h 784098"/>
                  <a:gd name="connsiteX7" fmla="*/ 216808 w 225475"/>
                  <a:gd name="connsiteY7" fmla="*/ 209169 h 784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475" h="784098">
                    <a:moveTo>
                      <a:pt x="166611" y="0"/>
                    </a:moveTo>
                    <a:cubicBezTo>
                      <a:pt x="110033" y="13335"/>
                      <a:pt x="78600" y="58293"/>
                      <a:pt x="60217" y="143923"/>
                    </a:cubicBezTo>
                    <a:cubicBezTo>
                      <a:pt x="41834" y="229553"/>
                      <a:pt x="17735" y="362998"/>
                      <a:pt x="7067" y="413766"/>
                    </a:cubicBezTo>
                    <a:cubicBezTo>
                      <a:pt x="-6553" y="478250"/>
                      <a:pt x="1257" y="483394"/>
                      <a:pt x="15735" y="544259"/>
                    </a:cubicBezTo>
                    <a:cubicBezTo>
                      <a:pt x="30213" y="605123"/>
                      <a:pt x="91173" y="784098"/>
                      <a:pt x="91173" y="784098"/>
                    </a:cubicBezTo>
                    <a:cubicBezTo>
                      <a:pt x="91173" y="784098"/>
                      <a:pt x="194424" y="782479"/>
                      <a:pt x="225476" y="749141"/>
                    </a:cubicBezTo>
                    <a:cubicBezTo>
                      <a:pt x="225476" y="744760"/>
                      <a:pt x="163754" y="458724"/>
                      <a:pt x="163754" y="458724"/>
                    </a:cubicBezTo>
                    <a:lnTo>
                      <a:pt x="216808" y="209169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9" name="图形 1">
                <a:extLst>
                  <a:ext uri="{FF2B5EF4-FFF2-40B4-BE49-F238E27FC236}">
                    <a16:creationId xmlns:a16="http://schemas.microsoft.com/office/drawing/2014/main" id="{7E23332A-C9CB-963F-306E-5D8D1E8C5483}"/>
                  </a:ext>
                </a:extLst>
              </p:cNvPr>
              <p:cNvGrpSpPr/>
              <p:nvPr/>
            </p:nvGrpSpPr>
            <p:grpSpPr>
              <a:xfrm>
                <a:off x="2165078" y="3920327"/>
                <a:ext cx="982742" cy="1565175"/>
                <a:chOff x="2165078" y="3920327"/>
                <a:chExt cx="982742" cy="1565175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F54F0DE1-D9F8-4881-362D-21772B7382D3}"/>
                    </a:ext>
                  </a:extLst>
                </p:cNvPr>
                <p:cNvSpPr/>
                <p:nvPr/>
              </p:nvSpPr>
              <p:spPr>
                <a:xfrm>
                  <a:off x="2220433" y="5014177"/>
                  <a:ext cx="166020" cy="257409"/>
                </a:xfrm>
                <a:custGeom>
                  <a:avLst/>
                  <a:gdLst>
                    <a:gd name="connsiteX0" fmla="*/ 0 w 166020"/>
                    <a:gd name="connsiteY0" fmla="*/ 185356 h 257409"/>
                    <a:gd name="connsiteX1" fmla="*/ 18193 w 166020"/>
                    <a:gd name="connsiteY1" fmla="*/ 0 h 257409"/>
                    <a:gd name="connsiteX2" fmla="*/ 166021 w 166020"/>
                    <a:gd name="connsiteY2" fmla="*/ 50197 h 257409"/>
                    <a:gd name="connsiteX3" fmla="*/ 132588 w 166020"/>
                    <a:gd name="connsiteY3" fmla="*/ 229076 h 257409"/>
                    <a:gd name="connsiteX4" fmla="*/ 0 w 166020"/>
                    <a:gd name="connsiteY4" fmla="*/ 185356 h 257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020" h="257409">
                      <a:moveTo>
                        <a:pt x="0" y="185356"/>
                      </a:moveTo>
                      <a:cubicBezTo>
                        <a:pt x="14288" y="155448"/>
                        <a:pt x="19050" y="100298"/>
                        <a:pt x="18193" y="0"/>
                      </a:cubicBezTo>
                      <a:lnTo>
                        <a:pt x="166021" y="50197"/>
                      </a:lnTo>
                      <a:cubicBezTo>
                        <a:pt x="166021" y="50197"/>
                        <a:pt x="134684" y="196596"/>
                        <a:pt x="132588" y="229076"/>
                      </a:cubicBezTo>
                      <a:cubicBezTo>
                        <a:pt x="127159" y="312420"/>
                        <a:pt x="0" y="185356"/>
                        <a:pt x="0" y="185356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63C27942-BD71-3845-EC82-3FA86D0E94B8}"/>
                    </a:ext>
                  </a:extLst>
                </p:cNvPr>
                <p:cNvSpPr/>
                <p:nvPr/>
              </p:nvSpPr>
              <p:spPr>
                <a:xfrm>
                  <a:off x="2176680" y="5161089"/>
                  <a:ext cx="302003" cy="319302"/>
                </a:xfrm>
                <a:custGeom>
                  <a:avLst/>
                  <a:gdLst>
                    <a:gd name="connsiteX0" fmla="*/ 6129 w 302003"/>
                    <a:gd name="connsiteY0" fmla="*/ 87975 h 319302"/>
                    <a:gd name="connsiteX1" fmla="*/ 33 w 302003"/>
                    <a:gd name="connsiteY1" fmla="*/ 75973 h 319302"/>
                    <a:gd name="connsiteX2" fmla="*/ 21273 w 302003"/>
                    <a:gd name="connsiteY2" fmla="*/ 44351 h 319302"/>
                    <a:gd name="connsiteX3" fmla="*/ 43562 w 302003"/>
                    <a:gd name="connsiteY3" fmla="*/ 15204 h 319302"/>
                    <a:gd name="connsiteX4" fmla="*/ 55659 w 302003"/>
                    <a:gd name="connsiteY4" fmla="*/ 1297 h 319302"/>
                    <a:gd name="connsiteX5" fmla="*/ 118619 w 302003"/>
                    <a:gd name="connsiteY5" fmla="*/ 13680 h 319302"/>
                    <a:gd name="connsiteX6" fmla="*/ 159291 w 302003"/>
                    <a:gd name="connsiteY6" fmla="*/ 73783 h 319302"/>
                    <a:gd name="connsiteX7" fmla="*/ 162529 w 302003"/>
                    <a:gd name="connsiteY7" fmla="*/ 99214 h 319302"/>
                    <a:gd name="connsiteX8" fmla="*/ 176436 w 302003"/>
                    <a:gd name="connsiteY8" fmla="*/ 82165 h 319302"/>
                    <a:gd name="connsiteX9" fmla="*/ 177388 w 302003"/>
                    <a:gd name="connsiteY9" fmla="*/ 98738 h 319302"/>
                    <a:gd name="connsiteX10" fmla="*/ 178341 w 302003"/>
                    <a:gd name="connsiteY10" fmla="*/ 141124 h 319302"/>
                    <a:gd name="connsiteX11" fmla="*/ 216441 w 302003"/>
                    <a:gd name="connsiteY11" fmla="*/ 219134 h 319302"/>
                    <a:gd name="connsiteX12" fmla="*/ 282449 w 302003"/>
                    <a:gd name="connsiteY12" fmla="*/ 249710 h 319302"/>
                    <a:gd name="connsiteX13" fmla="*/ 297498 w 302003"/>
                    <a:gd name="connsiteY13" fmla="*/ 261235 h 319302"/>
                    <a:gd name="connsiteX14" fmla="*/ 296355 w 302003"/>
                    <a:gd name="connsiteY14" fmla="*/ 295144 h 319302"/>
                    <a:gd name="connsiteX15" fmla="*/ 270066 w 302003"/>
                    <a:gd name="connsiteY15" fmla="*/ 316956 h 319302"/>
                    <a:gd name="connsiteX16" fmla="*/ 230252 w 302003"/>
                    <a:gd name="connsiteY16" fmla="*/ 318289 h 319302"/>
                    <a:gd name="connsiteX17" fmla="*/ 148146 w 302003"/>
                    <a:gd name="connsiteY17" fmla="*/ 305907 h 319302"/>
                    <a:gd name="connsiteX18" fmla="*/ 101188 w 302003"/>
                    <a:gd name="connsiteY18" fmla="*/ 284190 h 319302"/>
                    <a:gd name="connsiteX19" fmla="*/ 70137 w 302003"/>
                    <a:gd name="connsiteY19" fmla="*/ 239994 h 319302"/>
                    <a:gd name="connsiteX20" fmla="*/ 52230 w 302003"/>
                    <a:gd name="connsiteY20" fmla="*/ 188464 h 319302"/>
                    <a:gd name="connsiteX21" fmla="*/ 22131 w 302003"/>
                    <a:gd name="connsiteY21" fmla="*/ 120360 h 319302"/>
                    <a:gd name="connsiteX22" fmla="*/ 6414 w 302003"/>
                    <a:gd name="connsiteY22" fmla="*/ 89118 h 319302"/>
                    <a:gd name="connsiteX23" fmla="*/ 6129 w 302003"/>
                    <a:gd name="connsiteY23" fmla="*/ 87975 h 31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02003" h="319302">
                      <a:moveTo>
                        <a:pt x="6129" y="87975"/>
                      </a:moveTo>
                      <a:cubicBezTo>
                        <a:pt x="4414" y="84737"/>
                        <a:pt x="-444" y="77688"/>
                        <a:pt x="33" y="75973"/>
                      </a:cubicBezTo>
                      <a:cubicBezTo>
                        <a:pt x="4089" y="63686"/>
                        <a:pt x="11436" y="52752"/>
                        <a:pt x="21273" y="44351"/>
                      </a:cubicBezTo>
                      <a:cubicBezTo>
                        <a:pt x="29631" y="35378"/>
                        <a:pt x="37095" y="25615"/>
                        <a:pt x="43562" y="15204"/>
                      </a:cubicBezTo>
                      <a:cubicBezTo>
                        <a:pt x="47372" y="9870"/>
                        <a:pt x="49848" y="3679"/>
                        <a:pt x="55659" y="1297"/>
                      </a:cubicBezTo>
                      <a:cubicBezTo>
                        <a:pt x="65755" y="-2798"/>
                        <a:pt x="98712" y="3203"/>
                        <a:pt x="118619" y="13680"/>
                      </a:cubicBezTo>
                      <a:cubicBezTo>
                        <a:pt x="151194" y="30825"/>
                        <a:pt x="161100" y="51780"/>
                        <a:pt x="159291" y="73783"/>
                      </a:cubicBezTo>
                      <a:cubicBezTo>
                        <a:pt x="157862" y="90832"/>
                        <a:pt x="154433" y="101596"/>
                        <a:pt x="162529" y="99214"/>
                      </a:cubicBezTo>
                      <a:cubicBezTo>
                        <a:pt x="170625" y="96833"/>
                        <a:pt x="176436" y="82260"/>
                        <a:pt x="176436" y="82165"/>
                      </a:cubicBezTo>
                      <a:cubicBezTo>
                        <a:pt x="176347" y="87708"/>
                        <a:pt x="176665" y="93242"/>
                        <a:pt x="177388" y="98738"/>
                      </a:cubicBezTo>
                      <a:cubicBezTo>
                        <a:pt x="176370" y="112864"/>
                        <a:pt x="176689" y="127056"/>
                        <a:pt x="178341" y="141124"/>
                      </a:cubicBezTo>
                      <a:cubicBezTo>
                        <a:pt x="182532" y="169699"/>
                        <a:pt x="192723" y="200465"/>
                        <a:pt x="216441" y="219134"/>
                      </a:cubicBezTo>
                      <a:cubicBezTo>
                        <a:pt x="235491" y="234088"/>
                        <a:pt x="260637" y="239041"/>
                        <a:pt x="282449" y="249710"/>
                      </a:cubicBezTo>
                      <a:cubicBezTo>
                        <a:pt x="288314" y="252291"/>
                        <a:pt x="293475" y="256244"/>
                        <a:pt x="297498" y="261235"/>
                      </a:cubicBezTo>
                      <a:cubicBezTo>
                        <a:pt x="303897" y="271760"/>
                        <a:pt x="303448" y="285076"/>
                        <a:pt x="296355" y="295144"/>
                      </a:cubicBezTo>
                      <a:cubicBezTo>
                        <a:pt x="289919" y="304831"/>
                        <a:pt x="280778" y="312422"/>
                        <a:pt x="270066" y="316956"/>
                      </a:cubicBezTo>
                      <a:cubicBezTo>
                        <a:pt x="256954" y="319547"/>
                        <a:pt x="243509" y="319995"/>
                        <a:pt x="230252" y="318289"/>
                      </a:cubicBezTo>
                      <a:cubicBezTo>
                        <a:pt x="202491" y="317413"/>
                        <a:pt x="174932" y="313260"/>
                        <a:pt x="148146" y="305907"/>
                      </a:cubicBezTo>
                      <a:cubicBezTo>
                        <a:pt x="131175" y="301954"/>
                        <a:pt x="115195" y="294563"/>
                        <a:pt x="101188" y="284190"/>
                      </a:cubicBezTo>
                      <a:cubicBezTo>
                        <a:pt x="87379" y="272217"/>
                        <a:pt x="76717" y="257044"/>
                        <a:pt x="70137" y="239994"/>
                      </a:cubicBezTo>
                      <a:cubicBezTo>
                        <a:pt x="63088" y="223230"/>
                        <a:pt x="58230" y="205609"/>
                        <a:pt x="52230" y="188464"/>
                      </a:cubicBezTo>
                      <a:cubicBezTo>
                        <a:pt x="43688" y="165128"/>
                        <a:pt x="33633" y="142382"/>
                        <a:pt x="22131" y="120360"/>
                      </a:cubicBezTo>
                      <a:cubicBezTo>
                        <a:pt x="16288" y="110263"/>
                        <a:pt x="11040" y="99834"/>
                        <a:pt x="6414" y="89118"/>
                      </a:cubicBezTo>
                      <a:cubicBezTo>
                        <a:pt x="6355" y="88728"/>
                        <a:pt x="6259" y="88347"/>
                        <a:pt x="6129" y="87975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6D44F694-2F59-2471-53BD-3CA16C704AC1}"/>
                    </a:ext>
                  </a:extLst>
                </p:cNvPr>
                <p:cNvSpPr/>
                <p:nvPr/>
              </p:nvSpPr>
              <p:spPr>
                <a:xfrm>
                  <a:off x="2165078" y="5240821"/>
                  <a:ext cx="230900" cy="244300"/>
                </a:xfrm>
                <a:custGeom>
                  <a:avLst/>
                  <a:gdLst>
                    <a:gd name="connsiteX0" fmla="*/ 55640 w 230900"/>
                    <a:gd name="connsiteY0" fmla="*/ 148832 h 244300"/>
                    <a:gd name="connsiteX1" fmla="*/ 61451 w 230900"/>
                    <a:gd name="connsiteY1" fmla="*/ 171787 h 244300"/>
                    <a:gd name="connsiteX2" fmla="*/ 82977 w 230900"/>
                    <a:gd name="connsiteY2" fmla="*/ 203505 h 244300"/>
                    <a:gd name="connsiteX3" fmla="*/ 105361 w 230900"/>
                    <a:gd name="connsiteY3" fmla="*/ 217983 h 244300"/>
                    <a:gd name="connsiteX4" fmla="*/ 175274 w 230900"/>
                    <a:gd name="connsiteY4" fmla="*/ 239891 h 244300"/>
                    <a:gd name="connsiteX5" fmla="*/ 230900 w 230900"/>
                    <a:gd name="connsiteY5" fmla="*/ 244272 h 244300"/>
                    <a:gd name="connsiteX6" fmla="*/ 168797 w 230900"/>
                    <a:gd name="connsiteY6" fmla="*/ 208744 h 244300"/>
                    <a:gd name="connsiteX7" fmla="*/ 145271 w 230900"/>
                    <a:gd name="connsiteY7" fmla="*/ 180931 h 244300"/>
                    <a:gd name="connsiteX8" fmla="*/ 140984 w 230900"/>
                    <a:gd name="connsiteY8" fmla="*/ 173120 h 244300"/>
                    <a:gd name="connsiteX9" fmla="*/ 115838 w 230900"/>
                    <a:gd name="connsiteY9" fmla="*/ 94920 h 244300"/>
                    <a:gd name="connsiteX10" fmla="*/ 100694 w 230900"/>
                    <a:gd name="connsiteY10" fmla="*/ 57487 h 244300"/>
                    <a:gd name="connsiteX11" fmla="*/ 74405 w 230900"/>
                    <a:gd name="connsiteY11" fmla="*/ 26816 h 244300"/>
                    <a:gd name="connsiteX12" fmla="*/ 3539 w 230900"/>
                    <a:gd name="connsiteY12" fmla="*/ 3385 h 244300"/>
                    <a:gd name="connsiteX13" fmla="*/ 2681 w 230900"/>
                    <a:gd name="connsiteY13" fmla="*/ 29388 h 244300"/>
                    <a:gd name="connsiteX14" fmla="*/ 21160 w 230900"/>
                    <a:gd name="connsiteY14" fmla="*/ 60344 h 244300"/>
                    <a:gd name="connsiteX15" fmla="*/ 34685 w 230900"/>
                    <a:gd name="connsiteY15" fmla="*/ 80918 h 244300"/>
                    <a:gd name="connsiteX16" fmla="*/ 50402 w 230900"/>
                    <a:gd name="connsiteY16" fmla="*/ 114160 h 244300"/>
                    <a:gd name="connsiteX17" fmla="*/ 54116 w 230900"/>
                    <a:gd name="connsiteY17" fmla="*/ 139307 h 244300"/>
                    <a:gd name="connsiteX18" fmla="*/ 55640 w 230900"/>
                    <a:gd name="connsiteY18" fmla="*/ 148832 h 24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0900" h="244300">
                      <a:moveTo>
                        <a:pt x="55640" y="148832"/>
                      </a:moveTo>
                      <a:cubicBezTo>
                        <a:pt x="56902" y="156642"/>
                        <a:pt x="58846" y="164319"/>
                        <a:pt x="61451" y="171787"/>
                      </a:cubicBezTo>
                      <a:cubicBezTo>
                        <a:pt x="65366" y="184236"/>
                        <a:pt x="72851" y="195266"/>
                        <a:pt x="82977" y="203505"/>
                      </a:cubicBezTo>
                      <a:cubicBezTo>
                        <a:pt x="90009" y="208963"/>
                        <a:pt x="97497" y="213811"/>
                        <a:pt x="105361" y="217983"/>
                      </a:cubicBezTo>
                      <a:cubicBezTo>
                        <a:pt x="127462" y="228680"/>
                        <a:pt x="151020" y="236061"/>
                        <a:pt x="175274" y="239891"/>
                      </a:cubicBezTo>
                      <a:cubicBezTo>
                        <a:pt x="193642" y="243062"/>
                        <a:pt x="212263" y="244529"/>
                        <a:pt x="230900" y="244272"/>
                      </a:cubicBezTo>
                      <a:cubicBezTo>
                        <a:pt x="207904" y="236986"/>
                        <a:pt x="186730" y="224879"/>
                        <a:pt x="168797" y="208744"/>
                      </a:cubicBezTo>
                      <a:cubicBezTo>
                        <a:pt x="159485" y="200819"/>
                        <a:pt x="151537" y="191427"/>
                        <a:pt x="145271" y="180931"/>
                      </a:cubicBezTo>
                      <a:cubicBezTo>
                        <a:pt x="143747" y="178359"/>
                        <a:pt x="142318" y="175787"/>
                        <a:pt x="140984" y="173120"/>
                      </a:cubicBezTo>
                      <a:cubicBezTo>
                        <a:pt x="128507" y="148546"/>
                        <a:pt x="123649" y="121114"/>
                        <a:pt x="115838" y="94920"/>
                      </a:cubicBezTo>
                      <a:cubicBezTo>
                        <a:pt x="112191" y="81918"/>
                        <a:pt x="107112" y="69364"/>
                        <a:pt x="100694" y="57487"/>
                      </a:cubicBezTo>
                      <a:cubicBezTo>
                        <a:pt x="93442" y="46057"/>
                        <a:pt x="84589" y="35732"/>
                        <a:pt x="74405" y="26816"/>
                      </a:cubicBezTo>
                      <a:cubicBezTo>
                        <a:pt x="33447" y="-12903"/>
                        <a:pt x="3824" y="3194"/>
                        <a:pt x="3539" y="3385"/>
                      </a:cubicBezTo>
                      <a:cubicBezTo>
                        <a:pt x="-1700" y="6052"/>
                        <a:pt x="-367" y="22435"/>
                        <a:pt x="2681" y="29388"/>
                      </a:cubicBezTo>
                      <a:cubicBezTo>
                        <a:pt x="7650" y="40370"/>
                        <a:pt x="13850" y="50762"/>
                        <a:pt x="21160" y="60344"/>
                      </a:cubicBezTo>
                      <a:cubicBezTo>
                        <a:pt x="25922" y="67012"/>
                        <a:pt x="30685" y="73965"/>
                        <a:pt x="34685" y="80918"/>
                      </a:cubicBezTo>
                      <a:cubicBezTo>
                        <a:pt x="41700" y="91072"/>
                        <a:pt x="47009" y="102302"/>
                        <a:pt x="50402" y="114160"/>
                      </a:cubicBezTo>
                      <a:cubicBezTo>
                        <a:pt x="52119" y="122466"/>
                        <a:pt x="53359" y="130858"/>
                        <a:pt x="54116" y="139307"/>
                      </a:cubicBezTo>
                      <a:cubicBezTo>
                        <a:pt x="54593" y="142259"/>
                        <a:pt x="55069" y="145593"/>
                        <a:pt x="55640" y="14883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F9C84861-DF6A-8A7D-38F8-ADE46B36AEEA}"/>
                    </a:ext>
                  </a:extLst>
                </p:cNvPr>
                <p:cNvSpPr/>
                <p:nvPr/>
              </p:nvSpPr>
              <p:spPr>
                <a:xfrm>
                  <a:off x="2168616" y="5231879"/>
                  <a:ext cx="309872" cy="253622"/>
                </a:xfrm>
                <a:custGeom>
                  <a:avLst/>
                  <a:gdLst>
                    <a:gd name="connsiteX0" fmla="*/ 309467 w 309872"/>
                    <a:gd name="connsiteY0" fmla="*/ 213019 h 253622"/>
                    <a:gd name="connsiteX1" fmla="*/ 303943 w 309872"/>
                    <a:gd name="connsiteY1" fmla="*/ 223497 h 253622"/>
                    <a:gd name="connsiteX2" fmla="*/ 274225 w 309872"/>
                    <a:gd name="connsiteY2" fmla="*/ 239022 h 253622"/>
                    <a:gd name="connsiteX3" fmla="*/ 203549 w 309872"/>
                    <a:gd name="connsiteY3" fmla="*/ 233688 h 253622"/>
                    <a:gd name="connsiteX4" fmla="*/ 147352 w 309872"/>
                    <a:gd name="connsiteY4" fmla="*/ 191112 h 253622"/>
                    <a:gd name="connsiteX5" fmla="*/ 130112 w 309872"/>
                    <a:gd name="connsiteY5" fmla="*/ 151869 h 253622"/>
                    <a:gd name="connsiteX6" fmla="*/ 120587 w 309872"/>
                    <a:gd name="connsiteY6" fmla="*/ 116436 h 253622"/>
                    <a:gd name="connsiteX7" fmla="*/ 97727 w 309872"/>
                    <a:gd name="connsiteY7" fmla="*/ 46998 h 253622"/>
                    <a:gd name="connsiteX8" fmla="*/ 15335 w 309872"/>
                    <a:gd name="connsiteY8" fmla="*/ 231 h 253622"/>
                    <a:gd name="connsiteX9" fmla="*/ 0 w 309872"/>
                    <a:gd name="connsiteY9" fmla="*/ 12423 h 253622"/>
                    <a:gd name="connsiteX10" fmla="*/ 68104 w 309872"/>
                    <a:gd name="connsiteY10" fmla="*/ 38045 h 253622"/>
                    <a:gd name="connsiteX11" fmla="*/ 100584 w 309872"/>
                    <a:gd name="connsiteY11" fmla="*/ 87289 h 253622"/>
                    <a:gd name="connsiteX12" fmla="*/ 136779 w 309872"/>
                    <a:gd name="connsiteY12" fmla="*/ 199970 h 253622"/>
                    <a:gd name="connsiteX13" fmla="*/ 173831 w 309872"/>
                    <a:gd name="connsiteY13" fmla="*/ 237213 h 253622"/>
                    <a:gd name="connsiteX14" fmla="*/ 276987 w 309872"/>
                    <a:gd name="connsiteY14" fmla="*/ 248833 h 253622"/>
                    <a:gd name="connsiteX15" fmla="*/ 309753 w 309872"/>
                    <a:gd name="connsiteY15" fmla="*/ 227592 h 253622"/>
                    <a:gd name="connsiteX16" fmla="*/ 309467 w 309872"/>
                    <a:gd name="connsiteY16" fmla="*/ 213019 h 253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09872" h="253622">
                      <a:moveTo>
                        <a:pt x="309467" y="213019"/>
                      </a:moveTo>
                      <a:cubicBezTo>
                        <a:pt x="308234" y="216800"/>
                        <a:pt x="306365" y="220344"/>
                        <a:pt x="303943" y="223497"/>
                      </a:cubicBezTo>
                      <a:cubicBezTo>
                        <a:pt x="295812" y="231526"/>
                        <a:pt x="285460" y="236936"/>
                        <a:pt x="274225" y="239022"/>
                      </a:cubicBezTo>
                      <a:cubicBezTo>
                        <a:pt x="250591" y="243185"/>
                        <a:pt x="226291" y="241346"/>
                        <a:pt x="203549" y="233688"/>
                      </a:cubicBezTo>
                      <a:cubicBezTo>
                        <a:pt x="180716" y="225926"/>
                        <a:pt x="161003" y="210990"/>
                        <a:pt x="147352" y="191112"/>
                      </a:cubicBezTo>
                      <a:cubicBezTo>
                        <a:pt x="139723" y="178939"/>
                        <a:pt x="133915" y="165718"/>
                        <a:pt x="130112" y="151869"/>
                      </a:cubicBezTo>
                      <a:cubicBezTo>
                        <a:pt x="126112" y="140296"/>
                        <a:pt x="122929" y="128456"/>
                        <a:pt x="120587" y="116436"/>
                      </a:cubicBezTo>
                      <a:cubicBezTo>
                        <a:pt x="118047" y="91918"/>
                        <a:pt x="110250" y="68230"/>
                        <a:pt x="97727" y="46998"/>
                      </a:cubicBezTo>
                      <a:cubicBezTo>
                        <a:pt x="76200" y="13947"/>
                        <a:pt x="41910" y="-2151"/>
                        <a:pt x="15335" y="231"/>
                      </a:cubicBezTo>
                      <a:cubicBezTo>
                        <a:pt x="8811" y="2107"/>
                        <a:pt x="3295" y="6489"/>
                        <a:pt x="0" y="12423"/>
                      </a:cubicBezTo>
                      <a:cubicBezTo>
                        <a:pt x="0" y="12423"/>
                        <a:pt x="26670" y="3659"/>
                        <a:pt x="68104" y="38045"/>
                      </a:cubicBezTo>
                      <a:cubicBezTo>
                        <a:pt x="83375" y="51056"/>
                        <a:pt x="94639" y="68134"/>
                        <a:pt x="100584" y="87289"/>
                      </a:cubicBezTo>
                      <a:cubicBezTo>
                        <a:pt x="113062" y="125389"/>
                        <a:pt x="114681" y="165204"/>
                        <a:pt x="136779" y="199970"/>
                      </a:cubicBezTo>
                      <a:cubicBezTo>
                        <a:pt x="145941" y="215191"/>
                        <a:pt x="158654" y="227973"/>
                        <a:pt x="173831" y="237213"/>
                      </a:cubicBezTo>
                      <a:cubicBezTo>
                        <a:pt x="205544" y="253881"/>
                        <a:pt x="242361" y="258034"/>
                        <a:pt x="276987" y="248833"/>
                      </a:cubicBezTo>
                      <a:cubicBezTo>
                        <a:pt x="290036" y="245880"/>
                        <a:pt x="309848" y="234260"/>
                        <a:pt x="309753" y="227592"/>
                      </a:cubicBezTo>
                      <a:cubicBezTo>
                        <a:pt x="309944" y="224354"/>
                        <a:pt x="309944" y="216162"/>
                        <a:pt x="309467" y="21301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32F99B6E-83C7-BAB2-12ED-E57A80FF3B54}"/>
                    </a:ext>
                  </a:extLst>
                </p:cNvPr>
                <p:cNvSpPr/>
                <p:nvPr/>
              </p:nvSpPr>
              <p:spPr>
                <a:xfrm>
                  <a:off x="2234148" y="3920327"/>
                  <a:ext cx="429767" cy="1233564"/>
                </a:xfrm>
                <a:custGeom>
                  <a:avLst/>
                  <a:gdLst>
                    <a:gd name="connsiteX0" fmla="*/ 43625 w 429767"/>
                    <a:gd name="connsiteY0" fmla="*/ 0 h 1233564"/>
                    <a:gd name="connsiteX1" fmla="*/ 24575 w 429767"/>
                    <a:gd name="connsiteY1" fmla="*/ 307848 h 1233564"/>
                    <a:gd name="connsiteX2" fmla="*/ 42291 w 429767"/>
                    <a:gd name="connsiteY2" fmla="*/ 721328 h 1233564"/>
                    <a:gd name="connsiteX3" fmla="*/ 5905 w 429767"/>
                    <a:gd name="connsiteY3" fmla="*/ 940403 h 1233564"/>
                    <a:gd name="connsiteX4" fmla="*/ 0 w 429767"/>
                    <a:gd name="connsiteY4" fmla="*/ 1185196 h 1233564"/>
                    <a:gd name="connsiteX5" fmla="*/ 56102 w 429767"/>
                    <a:gd name="connsiteY5" fmla="*/ 1223296 h 1233564"/>
                    <a:gd name="connsiteX6" fmla="*/ 138113 w 429767"/>
                    <a:gd name="connsiteY6" fmla="*/ 1231678 h 1233564"/>
                    <a:gd name="connsiteX7" fmla="*/ 236696 w 429767"/>
                    <a:gd name="connsiteY7" fmla="*/ 936403 h 1233564"/>
                    <a:gd name="connsiteX8" fmla="*/ 294608 w 429767"/>
                    <a:gd name="connsiteY8" fmla="*/ 680561 h 1233564"/>
                    <a:gd name="connsiteX9" fmla="*/ 340995 w 429767"/>
                    <a:gd name="connsiteY9" fmla="*/ 296799 h 1233564"/>
                    <a:gd name="connsiteX10" fmla="*/ 429768 w 429767"/>
                    <a:gd name="connsiteY10" fmla="*/ 0 h 1233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9767" h="1233564">
                      <a:moveTo>
                        <a:pt x="43625" y="0"/>
                      </a:moveTo>
                      <a:cubicBezTo>
                        <a:pt x="32480" y="71533"/>
                        <a:pt x="12382" y="129064"/>
                        <a:pt x="24575" y="307848"/>
                      </a:cubicBezTo>
                      <a:cubicBezTo>
                        <a:pt x="30099" y="386524"/>
                        <a:pt x="42291" y="721328"/>
                        <a:pt x="42291" y="721328"/>
                      </a:cubicBezTo>
                      <a:cubicBezTo>
                        <a:pt x="21640" y="792680"/>
                        <a:pt x="9428" y="866204"/>
                        <a:pt x="5905" y="940403"/>
                      </a:cubicBezTo>
                      <a:cubicBezTo>
                        <a:pt x="1333" y="1064228"/>
                        <a:pt x="0" y="1185196"/>
                        <a:pt x="0" y="1185196"/>
                      </a:cubicBezTo>
                      <a:cubicBezTo>
                        <a:pt x="15262" y="1202341"/>
                        <a:pt x="34539" y="1215428"/>
                        <a:pt x="56102" y="1223296"/>
                      </a:cubicBezTo>
                      <a:cubicBezTo>
                        <a:pt x="82283" y="1233011"/>
                        <a:pt x="110508" y="1235897"/>
                        <a:pt x="138113" y="1231678"/>
                      </a:cubicBezTo>
                      <a:cubicBezTo>
                        <a:pt x="138113" y="1231678"/>
                        <a:pt x="199644" y="1048417"/>
                        <a:pt x="236696" y="936403"/>
                      </a:cubicBezTo>
                      <a:cubicBezTo>
                        <a:pt x="267557" y="843248"/>
                        <a:pt x="280321" y="810578"/>
                        <a:pt x="294608" y="680561"/>
                      </a:cubicBezTo>
                      <a:cubicBezTo>
                        <a:pt x="312230" y="521018"/>
                        <a:pt x="340995" y="296799"/>
                        <a:pt x="340995" y="296799"/>
                      </a:cubicBezTo>
                      <a:lnTo>
                        <a:pt x="429768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6327BEF9-20D6-FF80-48B5-D7656E5FD8CB}"/>
                    </a:ext>
                  </a:extLst>
                </p:cNvPr>
                <p:cNvSpPr/>
                <p:nvPr/>
              </p:nvSpPr>
              <p:spPr>
                <a:xfrm>
                  <a:off x="2384358" y="3920327"/>
                  <a:ext cx="279558" cy="733425"/>
                </a:xfrm>
                <a:custGeom>
                  <a:avLst/>
                  <a:gdLst>
                    <a:gd name="connsiteX0" fmla="*/ 89249 w 279558"/>
                    <a:gd name="connsiteY0" fmla="*/ 374523 h 733425"/>
                    <a:gd name="connsiteX1" fmla="*/ 150876 w 279558"/>
                    <a:gd name="connsiteY1" fmla="*/ 478727 h 733425"/>
                    <a:gd name="connsiteX2" fmla="*/ 138303 w 279558"/>
                    <a:gd name="connsiteY2" fmla="*/ 733425 h 733425"/>
                    <a:gd name="connsiteX3" fmla="*/ 144875 w 279558"/>
                    <a:gd name="connsiteY3" fmla="*/ 680276 h 733425"/>
                    <a:gd name="connsiteX4" fmla="*/ 191262 w 279558"/>
                    <a:gd name="connsiteY4" fmla="*/ 296513 h 733425"/>
                    <a:gd name="connsiteX5" fmla="*/ 191262 w 279558"/>
                    <a:gd name="connsiteY5" fmla="*/ 296513 h 733425"/>
                    <a:gd name="connsiteX6" fmla="*/ 279559 w 279558"/>
                    <a:gd name="connsiteY6" fmla="*/ 0 h 733425"/>
                    <a:gd name="connsiteX7" fmla="*/ 0 w 279558"/>
                    <a:gd name="connsiteY7" fmla="*/ 0 h 733425"/>
                    <a:gd name="connsiteX8" fmla="*/ 23622 w 279558"/>
                    <a:gd name="connsiteY8" fmla="*/ 170307 h 733425"/>
                    <a:gd name="connsiteX9" fmla="*/ 89249 w 279558"/>
                    <a:gd name="connsiteY9" fmla="*/ 374523 h 733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9558" h="733425">
                      <a:moveTo>
                        <a:pt x="89249" y="374523"/>
                      </a:moveTo>
                      <a:cubicBezTo>
                        <a:pt x="137827" y="417386"/>
                        <a:pt x="148209" y="453009"/>
                        <a:pt x="150876" y="478727"/>
                      </a:cubicBezTo>
                      <a:cubicBezTo>
                        <a:pt x="153543" y="504444"/>
                        <a:pt x="138303" y="732472"/>
                        <a:pt x="138303" y="733425"/>
                      </a:cubicBezTo>
                      <a:cubicBezTo>
                        <a:pt x="140494" y="717804"/>
                        <a:pt x="142685" y="700278"/>
                        <a:pt x="144875" y="680276"/>
                      </a:cubicBezTo>
                      <a:cubicBezTo>
                        <a:pt x="162496" y="520827"/>
                        <a:pt x="191167" y="296799"/>
                        <a:pt x="191262" y="296513"/>
                      </a:cubicBezTo>
                      <a:lnTo>
                        <a:pt x="191262" y="296513"/>
                      </a:lnTo>
                      <a:lnTo>
                        <a:pt x="279559" y="0"/>
                      </a:lnTo>
                      <a:lnTo>
                        <a:pt x="0" y="0"/>
                      </a:lnTo>
                      <a:lnTo>
                        <a:pt x="23622" y="170307"/>
                      </a:lnTo>
                      <a:cubicBezTo>
                        <a:pt x="16478" y="243078"/>
                        <a:pt x="40672" y="331661"/>
                        <a:pt x="89249" y="37452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966FDBDE-A69B-2B4E-1FD2-545790EC0F3F}"/>
                    </a:ext>
                  </a:extLst>
                </p:cNvPr>
                <p:cNvSpPr/>
                <p:nvPr/>
              </p:nvSpPr>
              <p:spPr>
                <a:xfrm>
                  <a:off x="2784413" y="5015606"/>
                  <a:ext cx="363229" cy="197731"/>
                </a:xfrm>
                <a:custGeom>
                  <a:avLst/>
                  <a:gdLst>
                    <a:gd name="connsiteX0" fmla="*/ 3424 w 363229"/>
                    <a:gd name="connsiteY0" fmla="*/ 124682 h 197731"/>
                    <a:gd name="connsiteX1" fmla="*/ 9996 w 363229"/>
                    <a:gd name="connsiteY1" fmla="*/ 170212 h 197731"/>
                    <a:gd name="connsiteX2" fmla="*/ 85529 w 363229"/>
                    <a:gd name="connsiteY2" fmla="*/ 197644 h 197731"/>
                    <a:gd name="connsiteX3" fmla="*/ 144680 w 363229"/>
                    <a:gd name="connsiteY3" fmla="*/ 173450 h 197731"/>
                    <a:gd name="connsiteX4" fmla="*/ 181351 w 363229"/>
                    <a:gd name="connsiteY4" fmla="*/ 142208 h 197731"/>
                    <a:gd name="connsiteX5" fmla="*/ 239263 w 363229"/>
                    <a:gd name="connsiteY5" fmla="*/ 124206 h 197731"/>
                    <a:gd name="connsiteX6" fmla="*/ 341847 w 363229"/>
                    <a:gd name="connsiteY6" fmla="*/ 70390 h 197731"/>
                    <a:gd name="connsiteX7" fmla="*/ 363088 w 363229"/>
                    <a:gd name="connsiteY7" fmla="*/ 0 h 19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3229" h="197731">
                      <a:moveTo>
                        <a:pt x="3424" y="124682"/>
                      </a:moveTo>
                      <a:cubicBezTo>
                        <a:pt x="-100" y="140113"/>
                        <a:pt x="-4291" y="151733"/>
                        <a:pt x="9996" y="170212"/>
                      </a:cubicBezTo>
                      <a:cubicBezTo>
                        <a:pt x="24284" y="188690"/>
                        <a:pt x="54954" y="198787"/>
                        <a:pt x="85529" y="197644"/>
                      </a:cubicBezTo>
                      <a:cubicBezTo>
                        <a:pt x="107446" y="196634"/>
                        <a:pt x="128335" y="188090"/>
                        <a:pt x="144680" y="173450"/>
                      </a:cubicBezTo>
                      <a:cubicBezTo>
                        <a:pt x="162396" y="159734"/>
                        <a:pt x="174779" y="147828"/>
                        <a:pt x="181351" y="142208"/>
                      </a:cubicBezTo>
                      <a:cubicBezTo>
                        <a:pt x="187923" y="136588"/>
                        <a:pt x="214307" y="129254"/>
                        <a:pt x="239263" y="124206"/>
                      </a:cubicBezTo>
                      <a:cubicBezTo>
                        <a:pt x="264218" y="119158"/>
                        <a:pt x="316130" y="108013"/>
                        <a:pt x="341847" y="70390"/>
                      </a:cubicBezTo>
                      <a:cubicBezTo>
                        <a:pt x="356868" y="50092"/>
                        <a:pt x="364374" y="25213"/>
                        <a:pt x="363088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2650639-A774-3FAF-E0F9-77FD2B15873A}"/>
                    </a:ext>
                  </a:extLst>
                </p:cNvPr>
                <p:cNvSpPr/>
                <p:nvPr/>
              </p:nvSpPr>
              <p:spPr>
                <a:xfrm>
                  <a:off x="2785008" y="4965462"/>
                  <a:ext cx="362812" cy="230478"/>
                </a:xfrm>
                <a:custGeom>
                  <a:avLst/>
                  <a:gdLst>
                    <a:gd name="connsiteX0" fmla="*/ 196091 w 362812"/>
                    <a:gd name="connsiteY0" fmla="*/ 26332 h 230478"/>
                    <a:gd name="connsiteX1" fmla="*/ 11783 w 362812"/>
                    <a:gd name="connsiteY1" fmla="*/ 69004 h 230478"/>
                    <a:gd name="connsiteX2" fmla="*/ 162 w 362812"/>
                    <a:gd name="connsiteY2" fmla="*/ 186067 h 230478"/>
                    <a:gd name="connsiteX3" fmla="*/ 118082 w 362812"/>
                    <a:gd name="connsiteY3" fmla="*/ 222738 h 230478"/>
                    <a:gd name="connsiteX4" fmla="*/ 172469 w 362812"/>
                    <a:gd name="connsiteY4" fmla="*/ 183114 h 230478"/>
                    <a:gd name="connsiteX5" fmla="*/ 224381 w 362812"/>
                    <a:gd name="connsiteY5" fmla="*/ 165016 h 230478"/>
                    <a:gd name="connsiteX6" fmla="*/ 286388 w 362812"/>
                    <a:gd name="connsiteY6" fmla="*/ 145966 h 230478"/>
                    <a:gd name="connsiteX7" fmla="*/ 362588 w 362812"/>
                    <a:gd name="connsiteY7" fmla="*/ 40239 h 230478"/>
                    <a:gd name="connsiteX8" fmla="*/ 196091 w 362812"/>
                    <a:gd name="connsiteY8" fmla="*/ 26332 h 23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2812" h="230478">
                      <a:moveTo>
                        <a:pt x="196091" y="26332"/>
                      </a:moveTo>
                      <a:cubicBezTo>
                        <a:pt x="142275" y="44811"/>
                        <a:pt x="60551" y="56145"/>
                        <a:pt x="11783" y="69004"/>
                      </a:cubicBezTo>
                      <a:cubicBezTo>
                        <a:pt x="-2791" y="82625"/>
                        <a:pt x="353" y="144442"/>
                        <a:pt x="162" y="186067"/>
                      </a:cubicBezTo>
                      <a:cubicBezTo>
                        <a:pt x="19212" y="228929"/>
                        <a:pt x="78553" y="239883"/>
                        <a:pt x="118082" y="222738"/>
                      </a:cubicBezTo>
                      <a:cubicBezTo>
                        <a:pt x="138656" y="211498"/>
                        <a:pt x="152276" y="195496"/>
                        <a:pt x="172469" y="183114"/>
                      </a:cubicBezTo>
                      <a:cubicBezTo>
                        <a:pt x="188614" y="174170"/>
                        <a:pt x="206169" y="168045"/>
                        <a:pt x="224381" y="165016"/>
                      </a:cubicBezTo>
                      <a:cubicBezTo>
                        <a:pt x="245460" y="160082"/>
                        <a:pt x="266176" y="153720"/>
                        <a:pt x="286388" y="145966"/>
                      </a:cubicBezTo>
                      <a:cubicBezTo>
                        <a:pt x="339252" y="121773"/>
                        <a:pt x="365541" y="76719"/>
                        <a:pt x="362588" y="40239"/>
                      </a:cubicBezTo>
                      <a:cubicBezTo>
                        <a:pt x="358397" y="-5767"/>
                        <a:pt x="315916" y="-14911"/>
                        <a:pt x="196091" y="26332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8F5F82C1-2010-C5EF-0CFB-31FE8454A915}"/>
                    </a:ext>
                  </a:extLst>
                </p:cNvPr>
                <p:cNvSpPr/>
                <p:nvPr/>
              </p:nvSpPr>
              <p:spPr>
                <a:xfrm>
                  <a:off x="2795171" y="4991794"/>
                  <a:ext cx="155924" cy="95707"/>
                </a:xfrm>
                <a:custGeom>
                  <a:avLst/>
                  <a:gdLst>
                    <a:gd name="connsiteX0" fmla="*/ 0 w 155924"/>
                    <a:gd name="connsiteY0" fmla="*/ 0 h 95707"/>
                    <a:gd name="connsiteX1" fmla="*/ 2858 w 155924"/>
                    <a:gd name="connsiteY1" fmla="*/ 71247 h 95707"/>
                    <a:gd name="connsiteX2" fmla="*/ 55150 w 155924"/>
                    <a:gd name="connsiteY2" fmla="*/ 94583 h 95707"/>
                    <a:gd name="connsiteX3" fmla="*/ 151829 w 155924"/>
                    <a:gd name="connsiteY3" fmla="*/ 67818 h 95707"/>
                    <a:gd name="connsiteX4" fmla="*/ 155924 w 155924"/>
                    <a:gd name="connsiteY4" fmla="*/ 19431 h 95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924" h="95707">
                      <a:moveTo>
                        <a:pt x="0" y="0"/>
                      </a:moveTo>
                      <a:cubicBezTo>
                        <a:pt x="0" y="1715"/>
                        <a:pt x="2858" y="71247"/>
                        <a:pt x="2858" y="71247"/>
                      </a:cubicBezTo>
                      <a:cubicBezTo>
                        <a:pt x="2858" y="71247"/>
                        <a:pt x="7239" y="88487"/>
                        <a:pt x="55150" y="94583"/>
                      </a:cubicBezTo>
                      <a:cubicBezTo>
                        <a:pt x="103061" y="100679"/>
                        <a:pt x="142685" y="80582"/>
                        <a:pt x="151829" y="67818"/>
                      </a:cubicBezTo>
                      <a:cubicBezTo>
                        <a:pt x="151829" y="67818"/>
                        <a:pt x="153162" y="43339"/>
                        <a:pt x="155924" y="19431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C26E2C9E-37E7-C404-A11B-DC48D534C8C4}"/>
                    </a:ext>
                  </a:extLst>
                </p:cNvPr>
                <p:cNvSpPr/>
                <p:nvPr/>
              </p:nvSpPr>
              <p:spPr>
                <a:xfrm>
                  <a:off x="2384358" y="3920327"/>
                  <a:ext cx="636906" cy="1124397"/>
                </a:xfrm>
                <a:custGeom>
                  <a:avLst/>
                  <a:gdLst>
                    <a:gd name="connsiteX0" fmla="*/ 0 w 636906"/>
                    <a:gd name="connsiteY0" fmla="*/ 129445 h 1124397"/>
                    <a:gd name="connsiteX1" fmla="*/ 158972 w 636906"/>
                    <a:gd name="connsiteY1" fmla="*/ 398526 h 1124397"/>
                    <a:gd name="connsiteX2" fmla="*/ 297275 w 636906"/>
                    <a:gd name="connsiteY2" fmla="*/ 527018 h 1124397"/>
                    <a:gd name="connsiteX3" fmla="*/ 403574 w 636906"/>
                    <a:gd name="connsiteY3" fmla="*/ 635698 h 1124397"/>
                    <a:gd name="connsiteX4" fmla="*/ 384524 w 636906"/>
                    <a:gd name="connsiteY4" fmla="*/ 810673 h 1124397"/>
                    <a:gd name="connsiteX5" fmla="*/ 409765 w 636906"/>
                    <a:gd name="connsiteY5" fmla="*/ 1099376 h 1124397"/>
                    <a:gd name="connsiteX6" fmla="*/ 498443 w 636906"/>
                    <a:gd name="connsiteY6" fmla="*/ 1123950 h 1124397"/>
                    <a:gd name="connsiteX7" fmla="*/ 569214 w 636906"/>
                    <a:gd name="connsiteY7" fmla="*/ 1099376 h 1124397"/>
                    <a:gd name="connsiteX8" fmla="*/ 632174 w 636906"/>
                    <a:gd name="connsiteY8" fmla="*/ 620744 h 1124397"/>
                    <a:gd name="connsiteX9" fmla="*/ 601599 w 636906"/>
                    <a:gd name="connsiteY9" fmla="*/ 427863 h 1124397"/>
                    <a:gd name="connsiteX10" fmla="*/ 400907 w 636906"/>
                    <a:gd name="connsiteY10" fmla="*/ 0 h 1124397"/>
                    <a:gd name="connsiteX11" fmla="*/ 0 w 636906"/>
                    <a:gd name="connsiteY11" fmla="*/ 0 h 112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36906" h="1124397">
                      <a:moveTo>
                        <a:pt x="0" y="129445"/>
                      </a:moveTo>
                      <a:cubicBezTo>
                        <a:pt x="5239" y="211741"/>
                        <a:pt x="40196" y="318230"/>
                        <a:pt x="158972" y="398526"/>
                      </a:cubicBezTo>
                      <a:cubicBezTo>
                        <a:pt x="213074" y="440436"/>
                        <a:pt x="252413" y="482632"/>
                        <a:pt x="297275" y="527018"/>
                      </a:cubicBezTo>
                      <a:cubicBezTo>
                        <a:pt x="352806" y="581978"/>
                        <a:pt x="403574" y="635698"/>
                        <a:pt x="403574" y="635698"/>
                      </a:cubicBezTo>
                      <a:cubicBezTo>
                        <a:pt x="403574" y="635698"/>
                        <a:pt x="379000" y="698945"/>
                        <a:pt x="384524" y="810673"/>
                      </a:cubicBezTo>
                      <a:cubicBezTo>
                        <a:pt x="390049" y="922401"/>
                        <a:pt x="409765" y="1099376"/>
                        <a:pt x="409765" y="1099376"/>
                      </a:cubicBezTo>
                      <a:cubicBezTo>
                        <a:pt x="435474" y="1117825"/>
                        <a:pt x="466906" y="1126541"/>
                        <a:pt x="498443" y="1123950"/>
                      </a:cubicBezTo>
                      <a:cubicBezTo>
                        <a:pt x="550450" y="1118902"/>
                        <a:pt x="569214" y="1099376"/>
                        <a:pt x="569214" y="1099376"/>
                      </a:cubicBezTo>
                      <a:cubicBezTo>
                        <a:pt x="569214" y="1099376"/>
                        <a:pt x="625221" y="688848"/>
                        <a:pt x="632174" y="620744"/>
                      </a:cubicBezTo>
                      <a:cubicBezTo>
                        <a:pt x="639128" y="552640"/>
                        <a:pt x="644557" y="508826"/>
                        <a:pt x="601599" y="427863"/>
                      </a:cubicBezTo>
                      <a:cubicBezTo>
                        <a:pt x="556546" y="342043"/>
                        <a:pt x="406813" y="28575"/>
                        <a:pt x="40090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" name="图形 1">
                <a:extLst>
                  <a:ext uri="{FF2B5EF4-FFF2-40B4-BE49-F238E27FC236}">
                    <a16:creationId xmlns:a16="http://schemas.microsoft.com/office/drawing/2014/main" id="{E12E7522-8FD7-1BE2-C593-75A1904A7343}"/>
                  </a:ext>
                </a:extLst>
              </p:cNvPr>
              <p:cNvGrpSpPr/>
              <p:nvPr/>
            </p:nvGrpSpPr>
            <p:grpSpPr>
              <a:xfrm>
                <a:off x="2232949" y="2796271"/>
                <a:ext cx="1409163" cy="1344408"/>
                <a:chOff x="2232949" y="2796271"/>
                <a:chExt cx="1409163" cy="1344408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0052A8BD-45AA-C8FB-80C7-1E29669FC278}"/>
                    </a:ext>
                  </a:extLst>
                </p:cNvPr>
                <p:cNvSpPr/>
                <p:nvPr/>
              </p:nvSpPr>
              <p:spPr>
                <a:xfrm>
                  <a:off x="2359035" y="2817970"/>
                  <a:ext cx="359928" cy="491803"/>
                </a:xfrm>
                <a:custGeom>
                  <a:avLst/>
                  <a:gdLst>
                    <a:gd name="connsiteX0" fmla="*/ 31800 w 359928"/>
                    <a:gd name="connsiteY0" fmla="*/ 432749 h 491803"/>
                    <a:gd name="connsiteX1" fmla="*/ 50850 w 359928"/>
                    <a:gd name="connsiteY1" fmla="*/ 343595 h 491803"/>
                    <a:gd name="connsiteX2" fmla="*/ 177 w 359928"/>
                    <a:gd name="connsiteY2" fmla="*/ 180908 h 491803"/>
                    <a:gd name="connsiteX3" fmla="*/ 182485 w 359928"/>
                    <a:gd name="connsiteY3" fmla="*/ 504 h 491803"/>
                    <a:gd name="connsiteX4" fmla="*/ 338600 w 359928"/>
                    <a:gd name="connsiteY4" fmla="*/ 122234 h 491803"/>
                    <a:gd name="connsiteX5" fmla="*/ 343743 w 359928"/>
                    <a:gd name="connsiteY5" fmla="*/ 192147 h 491803"/>
                    <a:gd name="connsiteX6" fmla="*/ 349839 w 359928"/>
                    <a:gd name="connsiteY6" fmla="*/ 356834 h 491803"/>
                    <a:gd name="connsiteX7" fmla="*/ 290880 w 359928"/>
                    <a:gd name="connsiteY7" fmla="*/ 406174 h 491803"/>
                    <a:gd name="connsiteX8" fmla="*/ 234777 w 359928"/>
                    <a:gd name="connsiteY8" fmla="*/ 408079 h 491803"/>
                    <a:gd name="connsiteX9" fmla="*/ 234777 w 359928"/>
                    <a:gd name="connsiteY9" fmla="*/ 466086 h 491803"/>
                    <a:gd name="connsiteX10" fmla="*/ 259828 w 359928"/>
                    <a:gd name="connsiteY10" fmla="*/ 491804 h 491803"/>
                    <a:gd name="connsiteX11" fmla="*/ 31800 w 359928"/>
                    <a:gd name="connsiteY11" fmla="*/ 432749 h 491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9928" h="491803">
                      <a:moveTo>
                        <a:pt x="31800" y="432749"/>
                      </a:moveTo>
                      <a:cubicBezTo>
                        <a:pt x="49802" y="417509"/>
                        <a:pt x="59803" y="369598"/>
                        <a:pt x="50850" y="343595"/>
                      </a:cubicBezTo>
                      <a:cubicBezTo>
                        <a:pt x="41896" y="317591"/>
                        <a:pt x="5130" y="255584"/>
                        <a:pt x="177" y="180908"/>
                      </a:cubicBezTo>
                      <a:cubicBezTo>
                        <a:pt x="-4776" y="106232"/>
                        <a:pt x="95427" y="-8545"/>
                        <a:pt x="182485" y="504"/>
                      </a:cubicBezTo>
                      <a:cubicBezTo>
                        <a:pt x="269544" y="9553"/>
                        <a:pt x="315264" y="57654"/>
                        <a:pt x="338600" y="122234"/>
                      </a:cubicBezTo>
                      <a:cubicBezTo>
                        <a:pt x="352887" y="161667"/>
                        <a:pt x="338600" y="169859"/>
                        <a:pt x="343743" y="192147"/>
                      </a:cubicBezTo>
                      <a:cubicBezTo>
                        <a:pt x="354602" y="236819"/>
                        <a:pt x="370604" y="271395"/>
                        <a:pt x="349839" y="356834"/>
                      </a:cubicBezTo>
                      <a:cubicBezTo>
                        <a:pt x="342219" y="388076"/>
                        <a:pt x="315740" y="400173"/>
                        <a:pt x="290880" y="406174"/>
                      </a:cubicBezTo>
                      <a:cubicBezTo>
                        <a:pt x="272395" y="409755"/>
                        <a:pt x="253462" y="410403"/>
                        <a:pt x="234777" y="408079"/>
                      </a:cubicBezTo>
                      <a:cubicBezTo>
                        <a:pt x="233740" y="427405"/>
                        <a:pt x="233740" y="446760"/>
                        <a:pt x="234777" y="466086"/>
                      </a:cubicBezTo>
                      <a:cubicBezTo>
                        <a:pt x="235199" y="479859"/>
                        <a:pt x="246074" y="491023"/>
                        <a:pt x="259828" y="491804"/>
                      </a:cubicBezTo>
                      <a:cubicBezTo>
                        <a:pt x="259828" y="491804"/>
                        <a:pt x="13797" y="447989"/>
                        <a:pt x="31800" y="432749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34DD730A-0447-A7B7-8A4E-41C921E59271}"/>
                    </a:ext>
                  </a:extLst>
                </p:cNvPr>
                <p:cNvSpPr/>
                <p:nvPr/>
              </p:nvSpPr>
              <p:spPr>
                <a:xfrm>
                  <a:off x="2591750" y="3113654"/>
                  <a:ext cx="52449" cy="34581"/>
                </a:xfrm>
                <a:custGeom>
                  <a:avLst/>
                  <a:gdLst>
                    <a:gd name="connsiteX0" fmla="*/ 52450 w 52449"/>
                    <a:gd name="connsiteY0" fmla="*/ 14764 h 34581"/>
                    <a:gd name="connsiteX1" fmla="*/ 19818 w 52449"/>
                    <a:gd name="connsiteY1" fmla="*/ 33680 h 34581"/>
                    <a:gd name="connsiteX2" fmla="*/ 903 w 52449"/>
                    <a:gd name="connsiteY2" fmla="*/ 1048 h 34581"/>
                    <a:gd name="connsiteX3" fmla="*/ 1205 w 52449"/>
                    <a:gd name="connsiteY3" fmla="*/ 0 h 34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449" h="34581">
                      <a:moveTo>
                        <a:pt x="52450" y="14764"/>
                      </a:moveTo>
                      <a:cubicBezTo>
                        <a:pt x="48662" y="28994"/>
                        <a:pt x="34052" y="37462"/>
                        <a:pt x="19818" y="33680"/>
                      </a:cubicBezTo>
                      <a:cubicBezTo>
                        <a:pt x="5585" y="29889"/>
                        <a:pt x="-2884" y="15278"/>
                        <a:pt x="903" y="1048"/>
                      </a:cubicBezTo>
                      <a:cubicBezTo>
                        <a:pt x="997" y="695"/>
                        <a:pt x="1098" y="343"/>
                        <a:pt x="1205" y="0"/>
                      </a:cubicBezTo>
                      <a:close/>
                    </a:path>
                  </a:pathLst>
                </a:custGeom>
                <a:solidFill>
                  <a:srgbClr val="B166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26064DF-CF12-04A4-3494-9298AAC1599D}"/>
                    </a:ext>
                  </a:extLst>
                </p:cNvPr>
                <p:cNvSpPr/>
                <p:nvPr/>
              </p:nvSpPr>
              <p:spPr>
                <a:xfrm>
                  <a:off x="2592098" y="3122703"/>
                  <a:ext cx="32099" cy="24984"/>
                </a:xfrm>
                <a:custGeom>
                  <a:avLst/>
                  <a:gdLst>
                    <a:gd name="connsiteX0" fmla="*/ 32099 w 32099"/>
                    <a:gd name="connsiteY0" fmla="*/ 24289 h 24984"/>
                    <a:gd name="connsiteX1" fmla="*/ 0 w 32099"/>
                    <a:gd name="connsiteY1" fmla="*/ 0 h 24984"/>
                    <a:gd name="connsiteX2" fmla="*/ 19050 w 32099"/>
                    <a:gd name="connsiteY2" fmla="*/ 24003 h 24984"/>
                    <a:gd name="connsiteX3" fmla="*/ 32099 w 32099"/>
                    <a:gd name="connsiteY3" fmla="*/ 24289 h 24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99" h="24984">
                      <a:moveTo>
                        <a:pt x="32099" y="24289"/>
                      </a:moveTo>
                      <a:cubicBezTo>
                        <a:pt x="26899" y="10744"/>
                        <a:pt x="14452" y="1324"/>
                        <a:pt x="0" y="0"/>
                      </a:cubicBezTo>
                      <a:cubicBezTo>
                        <a:pt x="633" y="11221"/>
                        <a:pt x="8262" y="20841"/>
                        <a:pt x="19050" y="24003"/>
                      </a:cubicBezTo>
                      <a:cubicBezTo>
                        <a:pt x="23305" y="25203"/>
                        <a:pt x="27796" y="25308"/>
                        <a:pt x="32099" y="24289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732492D5-950B-4225-F4C5-7B9A170F3239}"/>
                    </a:ext>
                  </a:extLst>
                </p:cNvPr>
                <p:cNvSpPr/>
                <p:nvPr/>
              </p:nvSpPr>
              <p:spPr>
                <a:xfrm>
                  <a:off x="2561178" y="3016487"/>
                  <a:ext cx="27820" cy="27770"/>
                </a:xfrm>
                <a:custGeom>
                  <a:avLst/>
                  <a:gdLst>
                    <a:gd name="connsiteX0" fmla="*/ 27301 w 27820"/>
                    <a:gd name="connsiteY0" fmla="*/ 10109 h 27770"/>
                    <a:gd name="connsiteX1" fmla="*/ 17662 w 27820"/>
                    <a:gd name="connsiteY1" fmla="*/ 27254 h 27770"/>
                    <a:gd name="connsiteX2" fmla="*/ 519 w 27820"/>
                    <a:gd name="connsiteY2" fmla="*/ 17614 h 27770"/>
                    <a:gd name="connsiteX3" fmla="*/ 9775 w 27820"/>
                    <a:gd name="connsiteY3" fmla="*/ 584 h 27770"/>
                    <a:gd name="connsiteX4" fmla="*/ 27296 w 27820"/>
                    <a:gd name="connsiteY4" fmla="*/ 10090 h 27770"/>
                    <a:gd name="connsiteX5" fmla="*/ 27301 w 27820"/>
                    <a:gd name="connsiteY5" fmla="*/ 10109 h 2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20" h="27770">
                      <a:moveTo>
                        <a:pt x="27301" y="10109"/>
                      </a:moveTo>
                      <a:cubicBezTo>
                        <a:pt x="29373" y="17500"/>
                        <a:pt x="25057" y="25177"/>
                        <a:pt x="17662" y="27254"/>
                      </a:cubicBezTo>
                      <a:cubicBezTo>
                        <a:pt x="10267" y="29321"/>
                        <a:pt x="2592" y="25006"/>
                        <a:pt x="519" y="17614"/>
                      </a:cubicBezTo>
                      <a:cubicBezTo>
                        <a:pt x="-1512" y="10366"/>
                        <a:pt x="2590" y="2822"/>
                        <a:pt x="9775" y="584"/>
                      </a:cubicBezTo>
                      <a:cubicBezTo>
                        <a:pt x="17239" y="-1626"/>
                        <a:pt x="25084" y="2632"/>
                        <a:pt x="27296" y="10090"/>
                      </a:cubicBezTo>
                      <a:cubicBezTo>
                        <a:pt x="27298" y="10099"/>
                        <a:pt x="27299" y="10099"/>
                        <a:pt x="27301" y="101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2CDA18CF-6B34-3F99-6F9E-898A293CCAF5}"/>
                    </a:ext>
                  </a:extLst>
                </p:cNvPr>
                <p:cNvSpPr/>
                <p:nvPr/>
              </p:nvSpPr>
              <p:spPr>
                <a:xfrm>
                  <a:off x="2555071" y="2963367"/>
                  <a:ext cx="32645" cy="23509"/>
                </a:xfrm>
                <a:custGeom>
                  <a:avLst/>
                  <a:gdLst>
                    <a:gd name="connsiteX0" fmla="*/ 32645 w 32645"/>
                    <a:gd name="connsiteY0" fmla="*/ 11508 h 23509"/>
                    <a:gd name="connsiteX1" fmla="*/ 1022 w 32645"/>
                    <a:gd name="connsiteY1" fmla="*/ 23509 h 23509"/>
                    <a:gd name="connsiteX2" fmla="*/ 11214 w 32645"/>
                    <a:gd name="connsiteY2" fmla="*/ 1030 h 23509"/>
                    <a:gd name="connsiteX3" fmla="*/ 32389 w 32645"/>
                    <a:gd name="connsiteY3" fmla="*/ 10765 h 23509"/>
                    <a:gd name="connsiteX4" fmla="*/ 32645 w 32645"/>
                    <a:gd name="connsiteY4" fmla="*/ 11508 h 23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645" h="23509">
                      <a:moveTo>
                        <a:pt x="32645" y="11508"/>
                      </a:moveTo>
                      <a:lnTo>
                        <a:pt x="1022" y="23509"/>
                      </a:lnTo>
                      <a:cubicBezTo>
                        <a:pt x="-2164" y="14499"/>
                        <a:pt x="2335" y="4573"/>
                        <a:pt x="11214" y="1030"/>
                      </a:cubicBezTo>
                      <a:cubicBezTo>
                        <a:pt x="19748" y="-2132"/>
                        <a:pt x="29229" y="2230"/>
                        <a:pt x="32389" y="10765"/>
                      </a:cubicBezTo>
                      <a:cubicBezTo>
                        <a:pt x="32481" y="11012"/>
                        <a:pt x="32566" y="11260"/>
                        <a:pt x="32645" y="1150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B701BED3-423B-BAEB-3220-73A480DD06E8}"/>
                    </a:ext>
                  </a:extLst>
                </p:cNvPr>
                <p:cNvSpPr/>
                <p:nvPr/>
              </p:nvSpPr>
              <p:spPr>
                <a:xfrm>
                  <a:off x="2663250" y="2963265"/>
                  <a:ext cx="32715" cy="23611"/>
                </a:xfrm>
                <a:custGeom>
                  <a:avLst/>
                  <a:gdLst>
                    <a:gd name="connsiteX0" fmla="*/ 31718 w 32715"/>
                    <a:gd name="connsiteY0" fmla="*/ 23612 h 23611"/>
                    <a:gd name="connsiteX1" fmla="*/ 0 w 32715"/>
                    <a:gd name="connsiteY1" fmla="*/ 11229 h 23611"/>
                    <a:gd name="connsiteX2" fmla="*/ 20707 w 32715"/>
                    <a:gd name="connsiteY2" fmla="*/ 838 h 23611"/>
                    <a:gd name="connsiteX3" fmla="*/ 21527 w 32715"/>
                    <a:gd name="connsiteY3" fmla="*/ 1133 h 23611"/>
                    <a:gd name="connsiteX4" fmla="*/ 31718 w 32715"/>
                    <a:gd name="connsiteY4" fmla="*/ 23612 h 23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15" h="23611">
                      <a:moveTo>
                        <a:pt x="31718" y="23612"/>
                      </a:moveTo>
                      <a:lnTo>
                        <a:pt x="0" y="11229"/>
                      </a:lnTo>
                      <a:cubicBezTo>
                        <a:pt x="2848" y="2638"/>
                        <a:pt x="12120" y="-2010"/>
                        <a:pt x="20707" y="838"/>
                      </a:cubicBezTo>
                      <a:cubicBezTo>
                        <a:pt x="20983" y="933"/>
                        <a:pt x="21256" y="1028"/>
                        <a:pt x="21527" y="1133"/>
                      </a:cubicBezTo>
                      <a:cubicBezTo>
                        <a:pt x="30370" y="4714"/>
                        <a:pt x="34852" y="14601"/>
                        <a:pt x="31718" y="2361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49FE1A6-3508-6371-0CD4-E3279EC7AD53}"/>
                    </a:ext>
                  </a:extLst>
                </p:cNvPr>
                <p:cNvSpPr/>
                <p:nvPr/>
              </p:nvSpPr>
              <p:spPr>
                <a:xfrm>
                  <a:off x="2659513" y="3006689"/>
                  <a:ext cx="24887" cy="26384"/>
                </a:xfrm>
                <a:custGeom>
                  <a:avLst/>
                  <a:gdLst>
                    <a:gd name="connsiteX0" fmla="*/ 24882 w 24887"/>
                    <a:gd name="connsiteY0" fmla="*/ 13335 h 26384"/>
                    <a:gd name="connsiteX1" fmla="*/ 12216 w 24887"/>
                    <a:gd name="connsiteY1" fmla="*/ 26384 h 26384"/>
                    <a:gd name="connsiteX2" fmla="*/ 12119 w 24887"/>
                    <a:gd name="connsiteY2" fmla="*/ 26384 h 26384"/>
                    <a:gd name="connsiteX3" fmla="*/ 48 w 24887"/>
                    <a:gd name="connsiteY3" fmla="*/ 12068 h 26384"/>
                    <a:gd name="connsiteX4" fmla="*/ 12119 w 24887"/>
                    <a:gd name="connsiteY4" fmla="*/ 0 h 26384"/>
                    <a:gd name="connsiteX5" fmla="*/ 24886 w 24887"/>
                    <a:gd name="connsiteY5" fmla="*/ 13135 h 26384"/>
                    <a:gd name="connsiteX6" fmla="*/ 24882 w 24887"/>
                    <a:gd name="connsiteY6" fmla="*/ 13335 h 2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887" h="26384">
                      <a:moveTo>
                        <a:pt x="24882" y="13335"/>
                      </a:moveTo>
                      <a:cubicBezTo>
                        <a:pt x="24988" y="20431"/>
                        <a:pt x="19317" y="26280"/>
                        <a:pt x="12216" y="26384"/>
                      </a:cubicBezTo>
                      <a:cubicBezTo>
                        <a:pt x="12183" y="26384"/>
                        <a:pt x="12151" y="26384"/>
                        <a:pt x="12119" y="26384"/>
                      </a:cubicBezTo>
                      <a:cubicBezTo>
                        <a:pt x="4833" y="25765"/>
                        <a:pt x="-572" y="19355"/>
                        <a:pt x="48" y="12068"/>
                      </a:cubicBezTo>
                      <a:cubicBezTo>
                        <a:pt x="595" y="5648"/>
                        <a:pt x="5692" y="543"/>
                        <a:pt x="12119" y="0"/>
                      </a:cubicBezTo>
                      <a:cubicBezTo>
                        <a:pt x="19272" y="105"/>
                        <a:pt x="24989" y="5982"/>
                        <a:pt x="24886" y="13135"/>
                      </a:cubicBezTo>
                      <a:cubicBezTo>
                        <a:pt x="24886" y="13202"/>
                        <a:pt x="24884" y="13268"/>
                        <a:pt x="24882" y="133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FBB5227C-A99F-14BA-C1AC-D8AC68F5E956}"/>
                    </a:ext>
                  </a:extLst>
                </p:cNvPr>
                <p:cNvSpPr/>
                <p:nvPr/>
              </p:nvSpPr>
              <p:spPr>
                <a:xfrm>
                  <a:off x="2632389" y="3006610"/>
                  <a:ext cx="65055" cy="97614"/>
                </a:xfrm>
                <a:custGeom>
                  <a:avLst/>
                  <a:gdLst>
                    <a:gd name="connsiteX0" fmla="*/ 65056 w 65055"/>
                    <a:gd name="connsiteY0" fmla="*/ 75516 h 97614"/>
                    <a:gd name="connsiteX1" fmla="*/ 15621 w 65055"/>
                    <a:gd name="connsiteY1" fmla="*/ 97614 h 97614"/>
                    <a:gd name="connsiteX2" fmla="*/ 0 w 65055"/>
                    <a:gd name="connsiteY2" fmla="*/ 650 h 97614"/>
                    <a:gd name="connsiteX3" fmla="*/ 65056 w 65055"/>
                    <a:gd name="connsiteY3" fmla="*/ 75516 h 97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055" h="97614">
                      <a:moveTo>
                        <a:pt x="65056" y="75516"/>
                      </a:moveTo>
                      <a:lnTo>
                        <a:pt x="15621" y="97614"/>
                      </a:lnTo>
                      <a:lnTo>
                        <a:pt x="0" y="650"/>
                      </a:lnTo>
                      <a:cubicBezTo>
                        <a:pt x="18383" y="-5922"/>
                        <a:pt x="41815" y="38655"/>
                        <a:pt x="65056" y="75516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90C6B88B-3DD6-370C-5EF0-00D56A155365}"/>
                    </a:ext>
                  </a:extLst>
                </p:cNvPr>
                <p:cNvSpPr/>
                <p:nvPr/>
              </p:nvSpPr>
              <p:spPr>
                <a:xfrm>
                  <a:off x="2476560" y="3152421"/>
                  <a:ext cx="117252" cy="90773"/>
                </a:xfrm>
                <a:custGeom>
                  <a:avLst/>
                  <a:gdLst>
                    <a:gd name="connsiteX0" fmla="*/ 117253 w 117252"/>
                    <a:gd name="connsiteY0" fmla="*/ 73628 h 90773"/>
                    <a:gd name="connsiteX1" fmla="*/ 57150 w 117252"/>
                    <a:gd name="connsiteY1" fmla="*/ 58960 h 90773"/>
                    <a:gd name="connsiteX2" fmla="*/ 0 w 117252"/>
                    <a:gd name="connsiteY2" fmla="*/ 0 h 90773"/>
                    <a:gd name="connsiteX3" fmla="*/ 52959 w 117252"/>
                    <a:gd name="connsiteY3" fmla="*/ 71723 h 90773"/>
                    <a:gd name="connsiteX4" fmla="*/ 116205 w 117252"/>
                    <a:gd name="connsiteY4" fmla="*/ 90773 h 90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252" h="90773">
                      <a:moveTo>
                        <a:pt x="117253" y="73628"/>
                      </a:moveTo>
                      <a:cubicBezTo>
                        <a:pt x="117253" y="73628"/>
                        <a:pt x="70390" y="66580"/>
                        <a:pt x="57150" y="58960"/>
                      </a:cubicBezTo>
                      <a:cubicBezTo>
                        <a:pt x="21146" y="38481"/>
                        <a:pt x="8001" y="22574"/>
                        <a:pt x="0" y="0"/>
                      </a:cubicBezTo>
                      <a:cubicBezTo>
                        <a:pt x="4778" y="31166"/>
                        <a:pt x="24581" y="57988"/>
                        <a:pt x="52959" y="71723"/>
                      </a:cubicBezTo>
                      <a:cubicBezTo>
                        <a:pt x="73317" y="80267"/>
                        <a:pt x="94515" y="86649"/>
                        <a:pt x="116205" y="90773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80671E3-0BE5-B81A-65D6-E5D504143817}"/>
                    </a:ext>
                  </a:extLst>
                </p:cNvPr>
                <p:cNvSpPr/>
                <p:nvPr/>
              </p:nvSpPr>
              <p:spPr>
                <a:xfrm>
                  <a:off x="2339262" y="2796271"/>
                  <a:ext cx="388910" cy="375000"/>
                </a:xfrm>
                <a:custGeom>
                  <a:avLst/>
                  <a:gdLst>
                    <a:gd name="connsiteX0" fmla="*/ 125391 w 388910"/>
                    <a:gd name="connsiteY0" fmla="*/ 314430 h 375000"/>
                    <a:gd name="connsiteX1" fmla="*/ 109103 w 388910"/>
                    <a:gd name="connsiteY1" fmla="*/ 362055 h 375000"/>
                    <a:gd name="connsiteX2" fmla="*/ 73194 w 388910"/>
                    <a:gd name="connsiteY2" fmla="*/ 373866 h 375000"/>
                    <a:gd name="connsiteX3" fmla="*/ 41000 w 388910"/>
                    <a:gd name="connsiteY3" fmla="*/ 301667 h 375000"/>
                    <a:gd name="connsiteX4" fmla="*/ 24712 w 388910"/>
                    <a:gd name="connsiteY4" fmla="*/ 131931 h 375000"/>
                    <a:gd name="connsiteX5" fmla="*/ 68908 w 388910"/>
                    <a:gd name="connsiteY5" fmla="*/ 22013 h 375000"/>
                    <a:gd name="connsiteX6" fmla="*/ 221308 w 388910"/>
                    <a:gd name="connsiteY6" fmla="*/ 6868 h 375000"/>
                    <a:gd name="connsiteX7" fmla="*/ 371898 w 388910"/>
                    <a:gd name="connsiteY7" fmla="*/ 1343 h 375000"/>
                    <a:gd name="connsiteX8" fmla="*/ 363707 w 388910"/>
                    <a:gd name="connsiteY8" fmla="*/ 61160 h 375000"/>
                    <a:gd name="connsiteX9" fmla="*/ 385900 w 388910"/>
                    <a:gd name="connsiteY9" fmla="*/ 89164 h 375000"/>
                    <a:gd name="connsiteX10" fmla="*/ 310557 w 388910"/>
                    <a:gd name="connsiteY10" fmla="*/ 133455 h 375000"/>
                    <a:gd name="connsiteX11" fmla="*/ 163491 w 388910"/>
                    <a:gd name="connsiteY11" fmla="*/ 118787 h 375000"/>
                    <a:gd name="connsiteX12" fmla="*/ 179303 w 388910"/>
                    <a:gd name="connsiteY12" fmla="*/ 169079 h 375000"/>
                    <a:gd name="connsiteX13" fmla="*/ 166253 w 388910"/>
                    <a:gd name="connsiteY13" fmla="*/ 212322 h 375000"/>
                    <a:gd name="connsiteX14" fmla="*/ 168158 w 388910"/>
                    <a:gd name="connsiteY14" fmla="*/ 252422 h 375000"/>
                    <a:gd name="connsiteX15" fmla="*/ 137678 w 388910"/>
                    <a:gd name="connsiteY15" fmla="*/ 244517 h 375000"/>
                    <a:gd name="connsiteX16" fmla="*/ 68146 w 388910"/>
                    <a:gd name="connsiteY16" fmla="*/ 225467 h 375000"/>
                    <a:gd name="connsiteX17" fmla="*/ 68146 w 388910"/>
                    <a:gd name="connsiteY17" fmla="*/ 293856 h 375000"/>
                    <a:gd name="connsiteX18" fmla="*/ 125391 w 388910"/>
                    <a:gd name="connsiteY18" fmla="*/ 314430 h 375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8910" h="375000">
                      <a:moveTo>
                        <a:pt x="125391" y="314430"/>
                      </a:moveTo>
                      <a:cubicBezTo>
                        <a:pt x="125963" y="328241"/>
                        <a:pt x="123391" y="351959"/>
                        <a:pt x="109103" y="362055"/>
                      </a:cubicBezTo>
                      <a:cubicBezTo>
                        <a:pt x="94816" y="372152"/>
                        <a:pt x="86624" y="377486"/>
                        <a:pt x="73194" y="373866"/>
                      </a:cubicBezTo>
                      <a:cubicBezTo>
                        <a:pt x="68717" y="361293"/>
                        <a:pt x="54620" y="329099"/>
                        <a:pt x="41000" y="301667"/>
                      </a:cubicBezTo>
                      <a:cubicBezTo>
                        <a:pt x="27379" y="274235"/>
                        <a:pt x="-33391" y="171174"/>
                        <a:pt x="24712" y="131931"/>
                      </a:cubicBezTo>
                      <a:cubicBezTo>
                        <a:pt x="11948" y="90021"/>
                        <a:pt x="32141" y="47825"/>
                        <a:pt x="68908" y="22013"/>
                      </a:cubicBezTo>
                      <a:cubicBezTo>
                        <a:pt x="99864" y="200"/>
                        <a:pt x="172349" y="-943"/>
                        <a:pt x="221308" y="6868"/>
                      </a:cubicBezTo>
                      <a:cubicBezTo>
                        <a:pt x="337132" y="25156"/>
                        <a:pt x="355515" y="-6753"/>
                        <a:pt x="371898" y="1343"/>
                      </a:cubicBezTo>
                      <a:cubicBezTo>
                        <a:pt x="388281" y="9440"/>
                        <a:pt x="376851" y="49445"/>
                        <a:pt x="363707" y="61160"/>
                      </a:cubicBezTo>
                      <a:cubicBezTo>
                        <a:pt x="381804" y="57350"/>
                        <a:pt x="395139" y="66780"/>
                        <a:pt x="385900" y="89164"/>
                      </a:cubicBezTo>
                      <a:cubicBezTo>
                        <a:pt x="376661" y="111548"/>
                        <a:pt x="351896" y="127264"/>
                        <a:pt x="310557" y="133455"/>
                      </a:cubicBezTo>
                      <a:cubicBezTo>
                        <a:pt x="261100" y="141656"/>
                        <a:pt x="210352" y="136598"/>
                        <a:pt x="163491" y="118787"/>
                      </a:cubicBezTo>
                      <a:cubicBezTo>
                        <a:pt x="170636" y="134903"/>
                        <a:pt x="175940" y="151772"/>
                        <a:pt x="179303" y="169079"/>
                      </a:cubicBezTo>
                      <a:cubicBezTo>
                        <a:pt x="181668" y="184719"/>
                        <a:pt x="176877" y="200597"/>
                        <a:pt x="166253" y="212322"/>
                      </a:cubicBezTo>
                      <a:cubicBezTo>
                        <a:pt x="157395" y="220704"/>
                        <a:pt x="170063" y="242993"/>
                        <a:pt x="168158" y="252422"/>
                      </a:cubicBezTo>
                      <a:cubicBezTo>
                        <a:pt x="166253" y="261852"/>
                        <a:pt x="154919" y="280235"/>
                        <a:pt x="137678" y="244517"/>
                      </a:cubicBezTo>
                      <a:cubicBezTo>
                        <a:pt x="120438" y="208798"/>
                        <a:pt x="83291" y="207941"/>
                        <a:pt x="68146" y="225467"/>
                      </a:cubicBezTo>
                      <a:cubicBezTo>
                        <a:pt x="53001" y="242993"/>
                        <a:pt x="53668" y="261852"/>
                        <a:pt x="68146" y="293856"/>
                      </a:cubicBezTo>
                      <a:cubicBezTo>
                        <a:pt x="79576" y="319478"/>
                        <a:pt x="108532" y="329670"/>
                        <a:pt x="125391" y="31443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8047EE8D-8B07-3510-5F3F-4710A4761D78}"/>
                    </a:ext>
                  </a:extLst>
                </p:cNvPr>
                <p:cNvSpPr/>
                <p:nvPr/>
              </p:nvSpPr>
              <p:spPr>
                <a:xfrm>
                  <a:off x="2241503" y="3266369"/>
                  <a:ext cx="546428" cy="759395"/>
                </a:xfrm>
                <a:custGeom>
                  <a:avLst/>
                  <a:gdLst>
                    <a:gd name="connsiteX0" fmla="*/ 72751 w 546428"/>
                    <a:gd name="connsiteY0" fmla="*/ 5019 h 759395"/>
                    <a:gd name="connsiteX1" fmla="*/ 368978 w 546428"/>
                    <a:gd name="connsiteY1" fmla="*/ 60264 h 759395"/>
                    <a:gd name="connsiteX2" fmla="*/ 488803 w 546428"/>
                    <a:gd name="connsiteY2" fmla="*/ 116271 h 759395"/>
                    <a:gd name="connsiteX3" fmla="*/ 539476 w 546428"/>
                    <a:gd name="connsiteY3" fmla="*/ 250859 h 759395"/>
                    <a:gd name="connsiteX4" fmla="*/ 539476 w 546428"/>
                    <a:gd name="connsiteY4" fmla="*/ 533371 h 759395"/>
                    <a:gd name="connsiteX5" fmla="*/ 546429 w 546428"/>
                    <a:gd name="connsiteY5" fmla="*/ 691867 h 759395"/>
                    <a:gd name="connsiteX6" fmla="*/ 151522 w 546428"/>
                    <a:gd name="connsiteY6" fmla="*/ 735872 h 759395"/>
                    <a:gd name="connsiteX7" fmla="*/ 40080 w 546428"/>
                    <a:gd name="connsiteY7" fmla="*/ 601760 h 759395"/>
                    <a:gd name="connsiteX8" fmla="*/ 17315 w 546428"/>
                    <a:gd name="connsiteY8" fmla="*/ 301151 h 759395"/>
                    <a:gd name="connsiteX9" fmla="*/ 72751 w 546428"/>
                    <a:gd name="connsiteY9" fmla="*/ 5019 h 759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6428" h="759395">
                      <a:moveTo>
                        <a:pt x="72751" y="5019"/>
                      </a:moveTo>
                      <a:cubicBezTo>
                        <a:pt x="144664" y="-9935"/>
                        <a:pt x="262298" y="8543"/>
                        <a:pt x="368978" y="60264"/>
                      </a:cubicBezTo>
                      <a:cubicBezTo>
                        <a:pt x="419270" y="84648"/>
                        <a:pt x="456608" y="98364"/>
                        <a:pt x="488803" y="116271"/>
                      </a:cubicBezTo>
                      <a:cubicBezTo>
                        <a:pt x="520997" y="134178"/>
                        <a:pt x="536428" y="200186"/>
                        <a:pt x="539476" y="250859"/>
                      </a:cubicBezTo>
                      <a:cubicBezTo>
                        <a:pt x="548334" y="380209"/>
                        <a:pt x="540905" y="449646"/>
                        <a:pt x="539476" y="533371"/>
                      </a:cubicBezTo>
                      <a:cubicBezTo>
                        <a:pt x="537285" y="658148"/>
                        <a:pt x="546429" y="691867"/>
                        <a:pt x="546429" y="691867"/>
                      </a:cubicBezTo>
                      <a:cubicBezTo>
                        <a:pt x="546429" y="691867"/>
                        <a:pt x="389457" y="807786"/>
                        <a:pt x="151522" y="735872"/>
                      </a:cubicBezTo>
                      <a:cubicBezTo>
                        <a:pt x="36079" y="700915"/>
                        <a:pt x="40556" y="642813"/>
                        <a:pt x="40080" y="601760"/>
                      </a:cubicBezTo>
                      <a:cubicBezTo>
                        <a:pt x="39604" y="560707"/>
                        <a:pt x="44271" y="417928"/>
                        <a:pt x="17315" y="301151"/>
                      </a:cubicBezTo>
                      <a:cubicBezTo>
                        <a:pt x="-9641" y="184375"/>
                        <a:pt x="-14498" y="23212"/>
                        <a:pt x="72751" y="501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6471EC1-3EB9-36ED-57E3-32855EC34D55}"/>
                    </a:ext>
                  </a:extLst>
                </p:cNvPr>
                <p:cNvSpPr/>
                <p:nvPr/>
              </p:nvSpPr>
              <p:spPr>
                <a:xfrm>
                  <a:off x="2363498" y="3224021"/>
                  <a:ext cx="276224" cy="108231"/>
                </a:xfrm>
                <a:custGeom>
                  <a:avLst/>
                  <a:gdLst>
                    <a:gd name="connsiteX0" fmla="*/ 276225 w 276224"/>
                    <a:gd name="connsiteY0" fmla="*/ 108231 h 108231"/>
                    <a:gd name="connsiteX1" fmla="*/ 223171 w 276224"/>
                    <a:gd name="connsiteY1" fmla="*/ 49843 h 108231"/>
                    <a:gd name="connsiteX2" fmla="*/ 41053 w 276224"/>
                    <a:gd name="connsiteY2" fmla="*/ 2218 h 108231"/>
                    <a:gd name="connsiteX3" fmla="*/ 0 w 276224"/>
                    <a:gd name="connsiteY3" fmla="*/ 32603 h 108231"/>
                    <a:gd name="connsiteX4" fmla="*/ 90678 w 276224"/>
                    <a:gd name="connsiteY4" fmla="*/ 74322 h 108231"/>
                    <a:gd name="connsiteX5" fmla="*/ 276225 w 276224"/>
                    <a:gd name="connsiteY5" fmla="*/ 108231 h 108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4" h="108231">
                      <a:moveTo>
                        <a:pt x="276225" y="108231"/>
                      </a:moveTo>
                      <a:cubicBezTo>
                        <a:pt x="236887" y="72703"/>
                        <a:pt x="248793" y="70798"/>
                        <a:pt x="223171" y="49843"/>
                      </a:cubicBezTo>
                      <a:cubicBezTo>
                        <a:pt x="191453" y="23650"/>
                        <a:pt x="52292" y="-8831"/>
                        <a:pt x="41053" y="2218"/>
                      </a:cubicBezTo>
                      <a:cubicBezTo>
                        <a:pt x="29184" y="14591"/>
                        <a:pt x="15303" y="24869"/>
                        <a:pt x="0" y="32603"/>
                      </a:cubicBezTo>
                      <a:cubicBezTo>
                        <a:pt x="0" y="32603"/>
                        <a:pt x="6668" y="54034"/>
                        <a:pt x="90678" y="74322"/>
                      </a:cubicBezTo>
                      <a:cubicBezTo>
                        <a:pt x="170783" y="94039"/>
                        <a:pt x="202406" y="91277"/>
                        <a:pt x="276225" y="10823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2A2801EB-7C6C-8B76-7BBB-89808B4F87F2}"/>
                    </a:ext>
                  </a:extLst>
                </p:cNvPr>
                <p:cNvSpPr/>
                <p:nvPr/>
              </p:nvSpPr>
              <p:spPr>
                <a:xfrm>
                  <a:off x="2232949" y="3243385"/>
                  <a:ext cx="605084" cy="897294"/>
                </a:xfrm>
                <a:custGeom>
                  <a:avLst/>
                  <a:gdLst>
                    <a:gd name="connsiteX0" fmla="*/ 152266 w 605084"/>
                    <a:gd name="connsiteY0" fmla="*/ 0 h 897294"/>
                    <a:gd name="connsiteX1" fmla="*/ 327812 w 605084"/>
                    <a:gd name="connsiteY1" fmla="*/ 47625 h 897294"/>
                    <a:gd name="connsiteX2" fmla="*/ 426110 w 605084"/>
                    <a:gd name="connsiteY2" fmla="*/ 96584 h 897294"/>
                    <a:gd name="connsiteX3" fmla="*/ 515645 w 605084"/>
                    <a:gd name="connsiteY3" fmla="*/ 142208 h 897294"/>
                    <a:gd name="connsiteX4" fmla="*/ 553745 w 605084"/>
                    <a:gd name="connsiteY4" fmla="*/ 312515 h 897294"/>
                    <a:gd name="connsiteX5" fmla="*/ 564508 w 605084"/>
                    <a:gd name="connsiteY5" fmla="*/ 627697 h 897294"/>
                    <a:gd name="connsiteX6" fmla="*/ 605084 w 605084"/>
                    <a:gd name="connsiteY6" fmla="*/ 776097 h 897294"/>
                    <a:gd name="connsiteX7" fmla="*/ 560031 w 605084"/>
                    <a:gd name="connsiteY7" fmla="*/ 834200 h 897294"/>
                    <a:gd name="connsiteX8" fmla="*/ 505929 w 605084"/>
                    <a:gd name="connsiteY8" fmla="*/ 752475 h 897294"/>
                    <a:gd name="connsiteX9" fmla="*/ 536504 w 605084"/>
                    <a:gd name="connsiteY9" fmla="*/ 849439 h 897294"/>
                    <a:gd name="connsiteX10" fmla="*/ 207606 w 605084"/>
                    <a:gd name="connsiteY10" fmla="*/ 881539 h 897294"/>
                    <a:gd name="connsiteX11" fmla="*/ 26631 w 605084"/>
                    <a:gd name="connsiteY11" fmla="*/ 774478 h 897294"/>
                    <a:gd name="connsiteX12" fmla="*/ 40347 w 605084"/>
                    <a:gd name="connsiteY12" fmla="*/ 466439 h 897294"/>
                    <a:gd name="connsiteX13" fmla="*/ 342 w 605084"/>
                    <a:gd name="connsiteY13" fmla="*/ 158496 h 897294"/>
                    <a:gd name="connsiteX14" fmla="*/ 62636 w 605084"/>
                    <a:gd name="connsiteY14" fmla="*/ 22955 h 897294"/>
                    <a:gd name="connsiteX15" fmla="*/ 152266 w 605084"/>
                    <a:gd name="connsiteY15" fmla="*/ 0 h 89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05084" h="897294">
                      <a:moveTo>
                        <a:pt x="152266" y="0"/>
                      </a:moveTo>
                      <a:cubicBezTo>
                        <a:pt x="195986" y="7334"/>
                        <a:pt x="286283" y="36195"/>
                        <a:pt x="327812" y="47625"/>
                      </a:cubicBezTo>
                      <a:cubicBezTo>
                        <a:pt x="369341" y="59055"/>
                        <a:pt x="426110" y="96584"/>
                        <a:pt x="426110" y="96584"/>
                      </a:cubicBezTo>
                      <a:cubicBezTo>
                        <a:pt x="426110" y="96584"/>
                        <a:pt x="505834" y="131255"/>
                        <a:pt x="515645" y="142208"/>
                      </a:cubicBezTo>
                      <a:cubicBezTo>
                        <a:pt x="525455" y="153162"/>
                        <a:pt x="545458" y="203359"/>
                        <a:pt x="553745" y="312515"/>
                      </a:cubicBezTo>
                      <a:cubicBezTo>
                        <a:pt x="558412" y="376047"/>
                        <a:pt x="551459" y="516255"/>
                        <a:pt x="564508" y="627697"/>
                      </a:cubicBezTo>
                      <a:cubicBezTo>
                        <a:pt x="571138" y="678799"/>
                        <a:pt x="584796" y="728739"/>
                        <a:pt x="605084" y="776097"/>
                      </a:cubicBezTo>
                      <a:cubicBezTo>
                        <a:pt x="605084" y="776097"/>
                        <a:pt x="582129" y="830485"/>
                        <a:pt x="560031" y="834200"/>
                      </a:cubicBezTo>
                      <a:lnTo>
                        <a:pt x="505929" y="752475"/>
                      </a:lnTo>
                      <a:lnTo>
                        <a:pt x="536504" y="849439"/>
                      </a:lnTo>
                      <a:cubicBezTo>
                        <a:pt x="536504" y="849439"/>
                        <a:pt x="437921" y="930593"/>
                        <a:pt x="207606" y="881539"/>
                      </a:cubicBezTo>
                      <a:cubicBezTo>
                        <a:pt x="82162" y="854774"/>
                        <a:pt x="26631" y="774478"/>
                        <a:pt x="26631" y="774478"/>
                      </a:cubicBezTo>
                      <a:cubicBezTo>
                        <a:pt x="26631" y="774478"/>
                        <a:pt x="45681" y="511302"/>
                        <a:pt x="40347" y="466439"/>
                      </a:cubicBezTo>
                      <a:cubicBezTo>
                        <a:pt x="35013" y="421577"/>
                        <a:pt x="-4039" y="232696"/>
                        <a:pt x="342" y="158496"/>
                      </a:cubicBezTo>
                      <a:cubicBezTo>
                        <a:pt x="4724" y="84296"/>
                        <a:pt x="16820" y="29813"/>
                        <a:pt x="62636" y="22955"/>
                      </a:cubicBezTo>
                      <a:cubicBezTo>
                        <a:pt x="93317" y="18879"/>
                        <a:pt x="123404" y="11173"/>
                        <a:pt x="152266" y="0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C27BED30-38CE-9DB9-9B5F-298009D5AD0C}"/>
                    </a:ext>
                  </a:extLst>
                </p:cNvPr>
                <p:cNvSpPr/>
                <p:nvPr/>
              </p:nvSpPr>
              <p:spPr>
                <a:xfrm>
                  <a:off x="2375309" y="3273674"/>
                  <a:ext cx="283749" cy="66198"/>
                </a:xfrm>
                <a:custGeom>
                  <a:avLst/>
                  <a:gdLst>
                    <a:gd name="connsiteX0" fmla="*/ 0 w 283749"/>
                    <a:gd name="connsiteY0" fmla="*/ 0 h 66198"/>
                    <a:gd name="connsiteX1" fmla="*/ 34766 w 283749"/>
                    <a:gd name="connsiteY1" fmla="*/ 11239 h 66198"/>
                    <a:gd name="connsiteX2" fmla="*/ 69818 w 283749"/>
                    <a:gd name="connsiteY2" fmla="*/ 21241 h 66198"/>
                    <a:gd name="connsiteX3" fmla="*/ 140303 w 283749"/>
                    <a:gd name="connsiteY3" fmla="*/ 39814 h 66198"/>
                    <a:gd name="connsiteX4" fmla="*/ 211645 w 283749"/>
                    <a:gd name="connsiteY4" fmla="*/ 54388 h 66198"/>
                    <a:gd name="connsiteX5" fmla="*/ 283750 w 283749"/>
                    <a:gd name="connsiteY5" fmla="*/ 66199 h 66198"/>
                    <a:gd name="connsiteX6" fmla="*/ 210884 w 283749"/>
                    <a:gd name="connsiteY6" fmla="*/ 59626 h 66198"/>
                    <a:gd name="connsiteX7" fmla="*/ 138684 w 283749"/>
                    <a:gd name="connsiteY7" fmla="*/ 46577 h 66198"/>
                    <a:gd name="connsiteX8" fmla="*/ 68294 w 283749"/>
                    <a:gd name="connsiteY8" fmla="*/ 26289 h 66198"/>
                    <a:gd name="connsiteX9" fmla="*/ 0 w 283749"/>
                    <a:gd name="connsiteY9" fmla="*/ 0 h 66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3749" h="66198">
                      <a:moveTo>
                        <a:pt x="0" y="0"/>
                      </a:moveTo>
                      <a:cubicBezTo>
                        <a:pt x="11335" y="4477"/>
                        <a:pt x="23051" y="7906"/>
                        <a:pt x="34766" y="11239"/>
                      </a:cubicBezTo>
                      <a:cubicBezTo>
                        <a:pt x="46482" y="14573"/>
                        <a:pt x="58103" y="18097"/>
                        <a:pt x="69818" y="21241"/>
                      </a:cubicBezTo>
                      <a:cubicBezTo>
                        <a:pt x="93345" y="27622"/>
                        <a:pt x="116776" y="34004"/>
                        <a:pt x="140303" y="39814"/>
                      </a:cubicBezTo>
                      <a:cubicBezTo>
                        <a:pt x="163830" y="45625"/>
                        <a:pt x="187928" y="50292"/>
                        <a:pt x="211645" y="54388"/>
                      </a:cubicBezTo>
                      <a:lnTo>
                        <a:pt x="283750" y="66199"/>
                      </a:lnTo>
                      <a:cubicBezTo>
                        <a:pt x="259366" y="65056"/>
                        <a:pt x="235077" y="62675"/>
                        <a:pt x="210884" y="59626"/>
                      </a:cubicBezTo>
                      <a:cubicBezTo>
                        <a:pt x="186567" y="56798"/>
                        <a:pt x="162453" y="52445"/>
                        <a:pt x="138684" y="46577"/>
                      </a:cubicBezTo>
                      <a:cubicBezTo>
                        <a:pt x="114967" y="40481"/>
                        <a:pt x="91059" y="33909"/>
                        <a:pt x="68294" y="26289"/>
                      </a:cubicBezTo>
                      <a:cubicBezTo>
                        <a:pt x="44878" y="19326"/>
                        <a:pt x="22043" y="10535"/>
                        <a:pt x="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8EC55C04-2774-C514-1EB5-28EF37EE0949}"/>
                    </a:ext>
                  </a:extLst>
                </p:cNvPr>
                <p:cNvSpPr/>
                <p:nvPr/>
              </p:nvSpPr>
              <p:spPr>
                <a:xfrm>
                  <a:off x="2420648" y="3425027"/>
                  <a:ext cx="29008" cy="600075"/>
                </a:xfrm>
                <a:custGeom>
                  <a:avLst/>
                  <a:gdLst>
                    <a:gd name="connsiteX0" fmla="*/ 0 w 29008"/>
                    <a:gd name="connsiteY0" fmla="*/ 0 h 600075"/>
                    <a:gd name="connsiteX1" fmla="*/ 23146 w 29008"/>
                    <a:gd name="connsiteY1" fmla="*/ 148685 h 600075"/>
                    <a:gd name="connsiteX2" fmla="*/ 28003 w 29008"/>
                    <a:gd name="connsiteY2" fmla="*/ 299371 h 600075"/>
                    <a:gd name="connsiteX3" fmla="*/ 19526 w 29008"/>
                    <a:gd name="connsiteY3" fmla="*/ 449675 h 600075"/>
                    <a:gd name="connsiteX4" fmla="*/ 14764 w 29008"/>
                    <a:gd name="connsiteY4" fmla="*/ 524732 h 600075"/>
                    <a:gd name="connsiteX5" fmla="*/ 9239 w 29008"/>
                    <a:gd name="connsiteY5" fmla="*/ 600075 h 600075"/>
                    <a:gd name="connsiteX6" fmla="*/ 11335 w 29008"/>
                    <a:gd name="connsiteY6" fmla="*/ 524828 h 600075"/>
                    <a:gd name="connsiteX7" fmla="*/ 14288 w 29008"/>
                    <a:gd name="connsiteY7" fmla="*/ 449675 h 600075"/>
                    <a:gd name="connsiteX8" fmla="*/ 21145 w 29008"/>
                    <a:gd name="connsiteY8" fmla="*/ 299371 h 600075"/>
                    <a:gd name="connsiteX9" fmla="*/ 17907 w 29008"/>
                    <a:gd name="connsiteY9" fmla="*/ 149542 h 600075"/>
                    <a:gd name="connsiteX10" fmla="*/ 10096 w 29008"/>
                    <a:gd name="connsiteY10" fmla="*/ 74771 h 600075"/>
                    <a:gd name="connsiteX11" fmla="*/ 0 w 29008"/>
                    <a:gd name="connsiteY11" fmla="*/ 0 h 600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008" h="600075">
                      <a:moveTo>
                        <a:pt x="0" y="0"/>
                      </a:moveTo>
                      <a:cubicBezTo>
                        <a:pt x="9525" y="49149"/>
                        <a:pt x="17907" y="98774"/>
                        <a:pt x="23146" y="148685"/>
                      </a:cubicBezTo>
                      <a:cubicBezTo>
                        <a:pt x="28668" y="198711"/>
                        <a:pt x="30292" y="249088"/>
                        <a:pt x="28003" y="299371"/>
                      </a:cubicBezTo>
                      <a:lnTo>
                        <a:pt x="19526" y="449675"/>
                      </a:lnTo>
                      <a:lnTo>
                        <a:pt x="14764" y="524732"/>
                      </a:lnTo>
                      <a:lnTo>
                        <a:pt x="9239" y="600075"/>
                      </a:lnTo>
                      <a:lnTo>
                        <a:pt x="11335" y="524828"/>
                      </a:lnTo>
                      <a:lnTo>
                        <a:pt x="14288" y="449675"/>
                      </a:lnTo>
                      <a:lnTo>
                        <a:pt x="21145" y="299371"/>
                      </a:lnTo>
                      <a:cubicBezTo>
                        <a:pt x="23638" y="249412"/>
                        <a:pt x="22556" y="199349"/>
                        <a:pt x="17907" y="149542"/>
                      </a:cubicBezTo>
                      <a:cubicBezTo>
                        <a:pt x="15907" y="124587"/>
                        <a:pt x="13240" y="99632"/>
                        <a:pt x="10096" y="74771"/>
                      </a:cubicBezTo>
                      <a:cubicBezTo>
                        <a:pt x="6953" y="49911"/>
                        <a:pt x="3524" y="24955"/>
                        <a:pt x="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44A96DC6-B362-F8B6-0321-B85B68199068}"/>
                    </a:ext>
                  </a:extLst>
                </p:cNvPr>
                <p:cNvSpPr/>
                <p:nvPr/>
              </p:nvSpPr>
              <p:spPr>
                <a:xfrm>
                  <a:off x="3240750" y="3362253"/>
                  <a:ext cx="401361" cy="280800"/>
                </a:xfrm>
                <a:custGeom>
                  <a:avLst/>
                  <a:gdLst>
                    <a:gd name="connsiteX0" fmla="*/ 0 w 401361"/>
                    <a:gd name="connsiteY0" fmla="*/ 144403 h 280800"/>
                    <a:gd name="connsiteX1" fmla="*/ 99060 w 401361"/>
                    <a:gd name="connsiteY1" fmla="*/ 116780 h 280800"/>
                    <a:gd name="connsiteX2" fmla="*/ 147828 w 401361"/>
                    <a:gd name="connsiteY2" fmla="*/ 91348 h 280800"/>
                    <a:gd name="connsiteX3" fmla="*/ 212884 w 401361"/>
                    <a:gd name="connsiteY3" fmla="*/ 50105 h 280800"/>
                    <a:gd name="connsiteX4" fmla="*/ 265367 w 401361"/>
                    <a:gd name="connsiteY4" fmla="*/ 46962 h 280800"/>
                    <a:gd name="connsiteX5" fmla="*/ 360617 w 401361"/>
                    <a:gd name="connsiteY5" fmla="*/ 6195 h 280800"/>
                    <a:gd name="connsiteX6" fmla="*/ 400145 w 401361"/>
                    <a:gd name="connsiteY6" fmla="*/ 5528 h 280800"/>
                    <a:gd name="connsiteX7" fmla="*/ 377190 w 401361"/>
                    <a:gd name="connsiteY7" fmla="*/ 36960 h 280800"/>
                    <a:gd name="connsiteX8" fmla="*/ 315468 w 401361"/>
                    <a:gd name="connsiteY8" fmla="*/ 72298 h 280800"/>
                    <a:gd name="connsiteX9" fmla="*/ 317945 w 401361"/>
                    <a:gd name="connsiteY9" fmla="*/ 106779 h 280800"/>
                    <a:gd name="connsiteX10" fmla="*/ 314230 w 401361"/>
                    <a:gd name="connsiteY10" fmla="*/ 147831 h 280800"/>
                    <a:gd name="connsiteX11" fmla="*/ 306800 w 401361"/>
                    <a:gd name="connsiteY11" fmla="*/ 185931 h 280800"/>
                    <a:gd name="connsiteX12" fmla="*/ 248031 w 401361"/>
                    <a:gd name="connsiteY12" fmla="*/ 215935 h 280800"/>
                    <a:gd name="connsiteX13" fmla="*/ 165545 w 401361"/>
                    <a:gd name="connsiteY13" fmla="*/ 230985 h 280800"/>
                    <a:gd name="connsiteX14" fmla="*/ 27527 w 401361"/>
                    <a:gd name="connsiteY14" fmla="*/ 280800 h 28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01361" h="280800">
                      <a:moveTo>
                        <a:pt x="0" y="144403"/>
                      </a:moveTo>
                      <a:cubicBezTo>
                        <a:pt x="43815" y="132591"/>
                        <a:pt x="72771" y="126210"/>
                        <a:pt x="99060" y="116780"/>
                      </a:cubicBezTo>
                      <a:cubicBezTo>
                        <a:pt x="116224" y="110170"/>
                        <a:pt x="132579" y="101635"/>
                        <a:pt x="147828" y="91348"/>
                      </a:cubicBezTo>
                      <a:cubicBezTo>
                        <a:pt x="161735" y="82966"/>
                        <a:pt x="189357" y="53248"/>
                        <a:pt x="212884" y="50105"/>
                      </a:cubicBezTo>
                      <a:cubicBezTo>
                        <a:pt x="230315" y="48133"/>
                        <a:pt x="247831" y="47086"/>
                        <a:pt x="265367" y="46962"/>
                      </a:cubicBezTo>
                      <a:cubicBezTo>
                        <a:pt x="265367" y="46962"/>
                        <a:pt x="339376" y="15053"/>
                        <a:pt x="360617" y="6195"/>
                      </a:cubicBezTo>
                      <a:cubicBezTo>
                        <a:pt x="381857" y="-2663"/>
                        <a:pt x="397574" y="-1235"/>
                        <a:pt x="400145" y="5528"/>
                      </a:cubicBezTo>
                      <a:cubicBezTo>
                        <a:pt x="405098" y="18006"/>
                        <a:pt x="394430" y="27245"/>
                        <a:pt x="377190" y="36960"/>
                      </a:cubicBezTo>
                      <a:cubicBezTo>
                        <a:pt x="359950" y="46676"/>
                        <a:pt x="315468" y="72298"/>
                        <a:pt x="315468" y="72298"/>
                      </a:cubicBezTo>
                      <a:cubicBezTo>
                        <a:pt x="315468" y="72298"/>
                        <a:pt x="323850" y="93444"/>
                        <a:pt x="317945" y="106779"/>
                      </a:cubicBezTo>
                      <a:cubicBezTo>
                        <a:pt x="312039" y="120114"/>
                        <a:pt x="321183" y="133258"/>
                        <a:pt x="314230" y="147831"/>
                      </a:cubicBezTo>
                      <a:cubicBezTo>
                        <a:pt x="307277" y="162405"/>
                        <a:pt x="314801" y="169739"/>
                        <a:pt x="306800" y="185931"/>
                      </a:cubicBezTo>
                      <a:cubicBezTo>
                        <a:pt x="298799" y="202124"/>
                        <a:pt x="293180" y="207934"/>
                        <a:pt x="248031" y="215935"/>
                      </a:cubicBezTo>
                      <a:cubicBezTo>
                        <a:pt x="202883" y="223936"/>
                        <a:pt x="206978" y="216602"/>
                        <a:pt x="165545" y="230985"/>
                      </a:cubicBezTo>
                      <a:cubicBezTo>
                        <a:pt x="124111" y="245367"/>
                        <a:pt x="27527" y="280800"/>
                        <a:pt x="27527" y="28080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2B32BC31-C456-7A69-8551-BC7EABFCF1BA}"/>
                    </a:ext>
                  </a:extLst>
                </p:cNvPr>
                <p:cNvSpPr/>
                <p:nvPr/>
              </p:nvSpPr>
              <p:spPr>
                <a:xfrm>
                  <a:off x="2671057" y="3370353"/>
                  <a:ext cx="709782" cy="370064"/>
                </a:xfrm>
                <a:custGeom>
                  <a:avLst/>
                  <a:gdLst>
                    <a:gd name="connsiteX0" fmla="*/ 52962 w 709782"/>
                    <a:gd name="connsiteY0" fmla="*/ 0 h 370064"/>
                    <a:gd name="connsiteX1" fmla="*/ 193551 w 709782"/>
                    <a:gd name="connsiteY1" fmla="*/ 75248 h 370064"/>
                    <a:gd name="connsiteX2" fmla="*/ 372050 w 709782"/>
                    <a:gd name="connsiteY2" fmla="*/ 175641 h 370064"/>
                    <a:gd name="connsiteX3" fmla="*/ 643036 w 709782"/>
                    <a:gd name="connsiteY3" fmla="*/ 108966 h 370064"/>
                    <a:gd name="connsiteX4" fmla="*/ 693709 w 709782"/>
                    <a:gd name="connsiteY4" fmla="*/ 155639 h 370064"/>
                    <a:gd name="connsiteX5" fmla="*/ 705615 w 709782"/>
                    <a:gd name="connsiteY5" fmla="*/ 248507 h 370064"/>
                    <a:gd name="connsiteX6" fmla="*/ 432914 w 709782"/>
                    <a:gd name="connsiteY6" fmla="*/ 357569 h 370064"/>
                    <a:gd name="connsiteX7" fmla="*/ 291944 w 709782"/>
                    <a:gd name="connsiteY7" fmla="*/ 350425 h 370064"/>
                    <a:gd name="connsiteX8" fmla="*/ 65440 w 709782"/>
                    <a:gd name="connsiteY8" fmla="*/ 263176 h 370064"/>
                    <a:gd name="connsiteX9" fmla="*/ 670 w 709782"/>
                    <a:gd name="connsiteY9" fmla="*/ 120301 h 370064"/>
                    <a:gd name="connsiteX10" fmla="*/ 52962 w 709782"/>
                    <a:gd name="connsiteY10" fmla="*/ 0 h 370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9782" h="370064">
                      <a:moveTo>
                        <a:pt x="52962" y="0"/>
                      </a:moveTo>
                      <a:cubicBezTo>
                        <a:pt x="97825" y="21336"/>
                        <a:pt x="131829" y="39624"/>
                        <a:pt x="193551" y="75248"/>
                      </a:cubicBezTo>
                      <a:cubicBezTo>
                        <a:pt x="255273" y="110871"/>
                        <a:pt x="372050" y="175641"/>
                        <a:pt x="372050" y="175641"/>
                      </a:cubicBezTo>
                      <a:lnTo>
                        <a:pt x="643036" y="108966"/>
                      </a:lnTo>
                      <a:cubicBezTo>
                        <a:pt x="643036" y="108966"/>
                        <a:pt x="678088" y="128016"/>
                        <a:pt x="693709" y="155639"/>
                      </a:cubicBezTo>
                      <a:cubicBezTo>
                        <a:pt x="709682" y="183842"/>
                        <a:pt x="713949" y="217189"/>
                        <a:pt x="705615" y="248507"/>
                      </a:cubicBezTo>
                      <a:cubicBezTo>
                        <a:pt x="705615" y="248507"/>
                        <a:pt x="485016" y="340424"/>
                        <a:pt x="432914" y="357569"/>
                      </a:cubicBezTo>
                      <a:cubicBezTo>
                        <a:pt x="398815" y="368999"/>
                        <a:pt x="379955" y="381667"/>
                        <a:pt x="291944" y="350425"/>
                      </a:cubicBezTo>
                      <a:cubicBezTo>
                        <a:pt x="192218" y="314992"/>
                        <a:pt x="65440" y="263176"/>
                        <a:pt x="65440" y="263176"/>
                      </a:cubicBezTo>
                      <a:cubicBezTo>
                        <a:pt x="65440" y="263176"/>
                        <a:pt x="8290" y="192786"/>
                        <a:pt x="670" y="120301"/>
                      </a:cubicBezTo>
                      <a:cubicBezTo>
                        <a:pt x="-6950" y="47816"/>
                        <a:pt x="52962" y="0"/>
                        <a:pt x="52962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id="{8953A734-257E-9679-4BE5-848AD617762F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7DDBC803-B525-A852-ECC4-19466EA5178D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10B7E961-92BC-FEFB-4AAB-A519EC022F17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id="{A59ED5A9-3F46-A727-827D-8C18D905ADA4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ED846246-794F-1B5E-9D7A-9C262B6F35EB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5AC57D68-CC2C-92DB-EA44-D55F70B9DD58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38A37F7-DBA2-0E56-CDFC-F9CCA179859C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B1E792AE-AF1C-0B48-F606-04B4F059A7BE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84447D2C-46D6-856B-1E1A-2A31C51DBCDD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5A791B42-DB66-040D-F379-BA0C1F52F1A6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898B3B05-FD06-1034-DD5E-D59DFC6CF8E1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840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386FBEB-7EEC-A0C1-EA9F-2EFF1CE7E9FE}"/>
              </a:ext>
            </a:extLst>
          </p:cNvPr>
          <p:cNvGrpSpPr/>
          <p:nvPr/>
        </p:nvGrpSpPr>
        <p:grpSpPr>
          <a:xfrm>
            <a:off x="905316" y="1655829"/>
            <a:ext cx="1321977" cy="1478034"/>
            <a:chOff x="1500890" y="1279283"/>
            <a:chExt cx="984937" cy="1100373"/>
          </a:xfrm>
          <a:solidFill>
            <a:srgbClr val="DEA900"/>
          </a:solidFill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id="{2186FEBB-6447-5E7F-1916-E2B42E2442C1}"/>
                </a:ext>
              </a:extLst>
            </p:cNvPr>
            <p:cNvSpPr/>
            <p:nvPr/>
          </p:nvSpPr>
          <p:spPr>
            <a:xfrm>
              <a:off x="1500890" y="1279283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Rectangle 13" descr="FD1DDF730CE4456e89755B07FE1653D0# #Rectangle 13">
              <a:extLst>
                <a:ext uri="{FF2B5EF4-FFF2-40B4-BE49-F238E27FC236}">
                  <a16:creationId xmlns:a16="http://schemas.microsoft.com/office/drawing/2014/main" id="{5990438B-BDAC-9D95-6AB9-985A579CA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8539" y="1573162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01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33E3E04E-CC85-A211-C504-036F044183D1}"/>
              </a:ext>
            </a:extLst>
          </p:cNvPr>
          <p:cNvSpPr/>
          <p:nvPr/>
        </p:nvSpPr>
        <p:spPr>
          <a:xfrm>
            <a:off x="2318641" y="1655829"/>
            <a:ext cx="2708705" cy="1322979"/>
          </a:xfrm>
          <a:prstGeom prst="rect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E7BB165-5EF0-EEF1-E7A3-42CFE71C4DF2}"/>
              </a:ext>
            </a:extLst>
          </p:cNvPr>
          <p:cNvGrpSpPr/>
          <p:nvPr/>
        </p:nvGrpSpPr>
        <p:grpSpPr>
          <a:xfrm>
            <a:off x="2286030" y="3874312"/>
            <a:ext cx="1321977" cy="1478034"/>
            <a:chOff x="1993813" y="2815696"/>
            <a:chExt cx="984937" cy="1100373"/>
          </a:xfrm>
          <a:solidFill>
            <a:srgbClr val="DEA900"/>
          </a:solidFill>
        </p:grpSpPr>
        <p:sp>
          <p:nvSpPr>
            <p:cNvPr id="25" name="矩形 2">
              <a:extLst>
                <a:ext uri="{FF2B5EF4-FFF2-40B4-BE49-F238E27FC236}">
                  <a16:creationId xmlns:a16="http://schemas.microsoft.com/office/drawing/2014/main" id="{0AFFCA7A-27AB-1D10-5BAB-969CFAB9288D}"/>
                </a:ext>
              </a:extLst>
            </p:cNvPr>
            <p:cNvSpPr/>
            <p:nvPr/>
          </p:nvSpPr>
          <p:spPr>
            <a:xfrm flipV="1">
              <a:off x="1993813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Rectangle 13" descr="FD1DDF730CE4456e89755B07FE1653D0# #Rectangle 13">
              <a:extLst>
                <a:ext uri="{FF2B5EF4-FFF2-40B4-BE49-F238E27FC236}">
                  <a16:creationId xmlns:a16="http://schemas.microsoft.com/office/drawing/2014/main" id="{35033D4F-2076-C2B1-C7BD-26075F738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1462" y="3226688"/>
              <a:ext cx="419134" cy="415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FF3B080-E476-10BD-264B-9C404E8202D0}"/>
              </a:ext>
            </a:extLst>
          </p:cNvPr>
          <p:cNvGrpSpPr/>
          <p:nvPr/>
        </p:nvGrpSpPr>
        <p:grpSpPr>
          <a:xfrm>
            <a:off x="5746461" y="1655829"/>
            <a:ext cx="1321977" cy="1478034"/>
            <a:chOff x="4572000" y="1164069"/>
            <a:chExt cx="984937" cy="1100373"/>
          </a:xfrm>
          <a:solidFill>
            <a:srgbClr val="DEA900"/>
          </a:solidFill>
        </p:grpSpPr>
        <p:sp>
          <p:nvSpPr>
            <p:cNvPr id="30" name="矩形 2">
              <a:extLst>
                <a:ext uri="{FF2B5EF4-FFF2-40B4-BE49-F238E27FC236}">
                  <a16:creationId xmlns:a16="http://schemas.microsoft.com/office/drawing/2014/main" id="{778A637E-97C4-6863-9C26-5FF798306401}"/>
                </a:ext>
              </a:extLst>
            </p:cNvPr>
            <p:cNvSpPr/>
            <p:nvPr/>
          </p:nvSpPr>
          <p:spPr>
            <a:xfrm>
              <a:off x="4572000" y="1164069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Rectangle 13" descr="FD1DDF730CE4456e89755B07FE1653D0# #Rectangle 13">
              <a:extLst>
                <a:ext uri="{FF2B5EF4-FFF2-40B4-BE49-F238E27FC236}">
                  <a16:creationId xmlns:a16="http://schemas.microsoft.com/office/drawing/2014/main" id="{9E257CCD-D06B-C2B6-9B89-0AD61E08E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9649" y="1457948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03</a:t>
              </a:r>
              <a:endParaRPr lang="en-US" altLang="zh-CN" sz="4400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63B756C-A7C5-A83D-7611-D3E7759DDC6E}"/>
              </a:ext>
            </a:extLst>
          </p:cNvPr>
          <p:cNvSpPr/>
          <p:nvPr/>
        </p:nvSpPr>
        <p:spPr>
          <a:xfrm>
            <a:off x="7159785" y="1655829"/>
            <a:ext cx="2708705" cy="1322979"/>
          </a:xfrm>
          <a:prstGeom prst="rect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29FBE4D-538F-F387-5894-C8E0D5A66B47}"/>
              </a:ext>
            </a:extLst>
          </p:cNvPr>
          <p:cNvSpPr/>
          <p:nvPr/>
        </p:nvSpPr>
        <p:spPr>
          <a:xfrm>
            <a:off x="3704939" y="4029368"/>
            <a:ext cx="2708705" cy="1322979"/>
          </a:xfrm>
          <a:prstGeom prst="rect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00C7394-58A5-E5B8-15A8-7C165FD296C6}"/>
              </a:ext>
            </a:extLst>
          </p:cNvPr>
          <p:cNvGrpSpPr/>
          <p:nvPr/>
        </p:nvGrpSpPr>
        <p:grpSpPr>
          <a:xfrm>
            <a:off x="7168405" y="3874312"/>
            <a:ext cx="1321977" cy="1478034"/>
            <a:chOff x="5631416" y="2815696"/>
            <a:chExt cx="984937" cy="1100373"/>
          </a:xfrm>
          <a:solidFill>
            <a:srgbClr val="DEA900"/>
          </a:solidFill>
        </p:grpSpPr>
        <p:sp>
          <p:nvSpPr>
            <p:cNvPr id="51" name="矩形 2">
              <a:extLst>
                <a:ext uri="{FF2B5EF4-FFF2-40B4-BE49-F238E27FC236}">
                  <a16:creationId xmlns:a16="http://schemas.microsoft.com/office/drawing/2014/main" id="{493BCC4C-94EF-8124-8A3A-BDE445AEC414}"/>
                </a:ext>
              </a:extLst>
            </p:cNvPr>
            <p:cNvSpPr/>
            <p:nvPr/>
          </p:nvSpPr>
          <p:spPr>
            <a:xfrm flipV="1">
              <a:off x="5631416" y="2815696"/>
              <a:ext cx="984937" cy="1100373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Rectangle 13" descr="FD1DDF730CE4456e89755B07FE1653D0# #Rectangle 13">
              <a:extLst>
                <a:ext uri="{FF2B5EF4-FFF2-40B4-BE49-F238E27FC236}">
                  <a16:creationId xmlns:a16="http://schemas.microsoft.com/office/drawing/2014/main" id="{8DB23E07-76C4-6854-82E0-918882ED6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9065" y="3226688"/>
              <a:ext cx="419134" cy="4154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  <a:defRPr/>
              </a:pPr>
              <a:r>
                <a:rPr lang="en-US" altLang="zh-CN" sz="2700" dirty="0">
                  <a:solidFill>
                    <a:schemeClr val="bg1"/>
                  </a:solidFill>
                  <a:latin typeface="+mj-ea"/>
                  <a:ea typeface="+mj-ea"/>
                  <a:cs typeface="Arial" pitchFamily="34" charset="0"/>
                </a:rPr>
                <a:t>04</a:t>
              </a:r>
              <a:endParaRPr lang="en-US" altLang="zh-CN" sz="4400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E745BD69-6AE3-2DD5-1D1D-77D7B811299B}"/>
              </a:ext>
            </a:extLst>
          </p:cNvPr>
          <p:cNvSpPr/>
          <p:nvPr/>
        </p:nvSpPr>
        <p:spPr>
          <a:xfrm>
            <a:off x="8587314" y="4029368"/>
            <a:ext cx="2708705" cy="1322979"/>
          </a:xfrm>
          <a:prstGeom prst="rect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F360C0-932E-8A1E-01A9-51AC0F7574B1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DA3972-96A3-7621-989C-7F710CF68263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793BE45-D5C9-F1CD-EAED-00727959FD8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5956BA4-BEC3-B510-6A9E-3DF7500AC1D1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C4E25B-7949-01BF-D6F2-1C0D79184CAA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C393D16-2587-B7DC-1E40-44476C469A42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E957EFC-0163-5DB0-5EFD-FCD9B185E544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BD19A6E-0B61-2CAB-205B-161AE6AC9863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CC2C13F-3C2C-2EDF-BF3F-D1691F7CC299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CB2CE6-A477-C31B-DE55-530DF021337D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2F1338-B358-2A60-888E-FD40B8FCA0C9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0" name="箭头: 五边形 69">
            <a:extLst>
              <a:ext uri="{FF2B5EF4-FFF2-40B4-BE49-F238E27FC236}">
                <a16:creationId xmlns:a16="http://schemas.microsoft.com/office/drawing/2014/main" id="{96A0BCF0-2147-C907-5916-8DB6593AA2F2}"/>
              </a:ext>
            </a:extLst>
          </p:cNvPr>
          <p:cNvSpPr/>
          <p:nvPr/>
        </p:nvSpPr>
        <p:spPr>
          <a:xfrm>
            <a:off x="1" y="3367565"/>
            <a:ext cx="11858624" cy="273046"/>
          </a:xfrm>
          <a:prstGeom prst="homePlate">
            <a:avLst/>
          </a:pr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0A90B05-F7C7-324A-3395-D5A292D9E899}"/>
              </a:ext>
            </a:extLst>
          </p:cNvPr>
          <p:cNvSpPr txBox="1"/>
          <p:nvPr/>
        </p:nvSpPr>
        <p:spPr>
          <a:xfrm>
            <a:off x="2588505" y="1935675"/>
            <a:ext cx="216897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BB22040-0DBF-19BB-DF34-97C4C977250C}"/>
              </a:ext>
            </a:extLst>
          </p:cNvPr>
          <p:cNvSpPr txBox="1"/>
          <p:nvPr/>
        </p:nvSpPr>
        <p:spPr>
          <a:xfrm>
            <a:off x="7434520" y="1935675"/>
            <a:ext cx="216897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AC4B84DF-BB71-2863-0770-A4D1969DC1B4}"/>
              </a:ext>
            </a:extLst>
          </p:cNvPr>
          <p:cNvSpPr txBox="1"/>
          <p:nvPr/>
        </p:nvSpPr>
        <p:spPr>
          <a:xfrm>
            <a:off x="3974803" y="4309214"/>
            <a:ext cx="216897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433E818-3CC9-CDCE-20E3-BCA2F8D97D82}"/>
              </a:ext>
            </a:extLst>
          </p:cNvPr>
          <p:cNvSpPr txBox="1"/>
          <p:nvPr/>
        </p:nvSpPr>
        <p:spPr>
          <a:xfrm>
            <a:off x="8857178" y="4309214"/>
            <a:ext cx="2168975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06344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F360C0-932E-8A1E-01A9-51AC0F7574B1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DA3972-96A3-7621-989C-7F710CF68263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793BE45-D5C9-F1CD-EAED-00727959FD8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5956BA4-BEC3-B510-6A9E-3DF7500AC1D1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C4E25B-7949-01BF-D6F2-1C0D79184CAA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C393D16-2587-B7DC-1E40-44476C469A42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E957EFC-0163-5DB0-5EFD-FCD9B185E544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BD19A6E-0B61-2CAB-205B-161AE6AC9863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CC2C13F-3C2C-2EDF-BF3F-D1691F7CC299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CB2CE6-A477-C31B-DE55-530DF021337D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2F1338-B358-2A60-888E-FD40B8FCA0C9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图形 1" descr="D:\51PPT模板网\51pptmoban.com\图片.jpg">
            <a:extLst>
              <a:ext uri="{FF2B5EF4-FFF2-40B4-BE49-F238E27FC236}">
                <a16:creationId xmlns:a16="http://schemas.microsoft.com/office/drawing/2014/main" id="{020D0A86-19CE-2583-3C4B-83776761CC19}"/>
              </a:ext>
            </a:extLst>
          </p:cNvPr>
          <p:cNvGrpSpPr/>
          <p:nvPr/>
        </p:nvGrpSpPr>
        <p:grpSpPr>
          <a:xfrm>
            <a:off x="4673600" y="590355"/>
            <a:ext cx="2844800" cy="5818006"/>
            <a:chOff x="5258110" y="1799109"/>
            <a:chExt cx="1182219" cy="241780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22149B7-DC11-75EF-AB5E-F48C4CAC610D}"/>
                </a:ext>
              </a:extLst>
            </p:cNvPr>
            <p:cNvSpPr/>
            <p:nvPr/>
          </p:nvSpPr>
          <p:spPr>
            <a:xfrm>
              <a:off x="5574280" y="3940996"/>
              <a:ext cx="553402" cy="226885"/>
            </a:xfrm>
            <a:custGeom>
              <a:avLst/>
              <a:gdLst>
                <a:gd name="connsiteX0" fmla="*/ 553403 w 553402"/>
                <a:gd name="connsiteY0" fmla="*/ 113443 h 226885"/>
                <a:gd name="connsiteX1" fmla="*/ 276701 w 553402"/>
                <a:gd name="connsiteY1" fmla="*/ 226885 h 226885"/>
                <a:gd name="connsiteX2" fmla="*/ 0 w 553402"/>
                <a:gd name="connsiteY2" fmla="*/ 113443 h 226885"/>
                <a:gd name="connsiteX3" fmla="*/ 276701 w 553402"/>
                <a:gd name="connsiteY3" fmla="*/ 0 h 226885"/>
                <a:gd name="connsiteX4" fmla="*/ 553403 w 553402"/>
                <a:gd name="connsiteY4" fmla="*/ 113443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402" h="226885">
                  <a:moveTo>
                    <a:pt x="553403" y="113443"/>
                  </a:moveTo>
                  <a:cubicBezTo>
                    <a:pt x="553403" y="176095"/>
                    <a:pt x="429519" y="226885"/>
                    <a:pt x="276701" y="226885"/>
                  </a:cubicBezTo>
                  <a:cubicBezTo>
                    <a:pt x="123883" y="226885"/>
                    <a:pt x="0" y="176095"/>
                    <a:pt x="0" y="113443"/>
                  </a:cubicBezTo>
                  <a:cubicBezTo>
                    <a:pt x="0" y="50790"/>
                    <a:pt x="123884" y="0"/>
                    <a:pt x="276701" y="0"/>
                  </a:cubicBezTo>
                  <a:cubicBezTo>
                    <a:pt x="429519" y="0"/>
                    <a:pt x="553403" y="50790"/>
                    <a:pt x="553403" y="11344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740E07B-C080-C13D-2997-055C7A71ED31}"/>
                </a:ext>
              </a:extLst>
            </p:cNvPr>
            <p:cNvSpPr/>
            <p:nvPr/>
          </p:nvSpPr>
          <p:spPr>
            <a:xfrm>
              <a:off x="5574280" y="3940996"/>
              <a:ext cx="553402" cy="226885"/>
            </a:xfrm>
            <a:custGeom>
              <a:avLst/>
              <a:gdLst>
                <a:gd name="connsiteX0" fmla="*/ 553403 w 553402"/>
                <a:gd name="connsiteY0" fmla="*/ 113443 h 226885"/>
                <a:gd name="connsiteX1" fmla="*/ 276701 w 553402"/>
                <a:gd name="connsiteY1" fmla="*/ 226885 h 226885"/>
                <a:gd name="connsiteX2" fmla="*/ 0 w 553402"/>
                <a:gd name="connsiteY2" fmla="*/ 113443 h 226885"/>
                <a:gd name="connsiteX3" fmla="*/ 276701 w 553402"/>
                <a:gd name="connsiteY3" fmla="*/ 0 h 226885"/>
                <a:gd name="connsiteX4" fmla="*/ 553403 w 553402"/>
                <a:gd name="connsiteY4" fmla="*/ 113443 h 2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402" h="226885">
                  <a:moveTo>
                    <a:pt x="553403" y="113443"/>
                  </a:moveTo>
                  <a:cubicBezTo>
                    <a:pt x="553403" y="176095"/>
                    <a:pt x="429519" y="226885"/>
                    <a:pt x="276701" y="226885"/>
                  </a:cubicBezTo>
                  <a:cubicBezTo>
                    <a:pt x="123883" y="226885"/>
                    <a:pt x="0" y="176095"/>
                    <a:pt x="0" y="113443"/>
                  </a:cubicBezTo>
                  <a:cubicBezTo>
                    <a:pt x="0" y="50790"/>
                    <a:pt x="123884" y="0"/>
                    <a:pt x="276701" y="0"/>
                  </a:cubicBezTo>
                  <a:cubicBezTo>
                    <a:pt x="429519" y="0"/>
                    <a:pt x="553403" y="50790"/>
                    <a:pt x="553403" y="113443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00D4D4E-976C-FD3B-C7ED-682B6F4A269B}"/>
                </a:ext>
              </a:extLst>
            </p:cNvPr>
            <p:cNvSpPr/>
            <p:nvPr/>
          </p:nvSpPr>
          <p:spPr>
            <a:xfrm>
              <a:off x="5560279" y="3859166"/>
              <a:ext cx="245840" cy="193963"/>
            </a:xfrm>
            <a:custGeom>
              <a:avLst/>
              <a:gdLst>
                <a:gd name="connsiteX0" fmla="*/ 0 w 245840"/>
                <a:gd name="connsiteY0" fmla="*/ 119549 h 193963"/>
                <a:gd name="connsiteX1" fmla="*/ 126340 w 245840"/>
                <a:gd name="connsiteY1" fmla="*/ 48 h 193963"/>
                <a:gd name="connsiteX2" fmla="*/ 245840 w 245840"/>
                <a:gd name="connsiteY2" fmla="*/ 119549 h 193963"/>
                <a:gd name="connsiteX3" fmla="*/ 245840 w 245840"/>
                <a:gd name="connsiteY3" fmla="*/ 122978 h 193963"/>
                <a:gd name="connsiteX4" fmla="*/ 245840 w 245840"/>
                <a:gd name="connsiteY4" fmla="*/ 126407 h 193963"/>
                <a:gd name="connsiteX5" fmla="*/ 209836 w 245840"/>
                <a:gd name="connsiteY5" fmla="*/ 173175 h 193963"/>
                <a:gd name="connsiteX6" fmla="*/ 35909 w 245840"/>
                <a:gd name="connsiteY6" fmla="*/ 173175 h 193963"/>
                <a:gd name="connsiteX7" fmla="*/ 0 w 245840"/>
                <a:gd name="connsiteY7" fmla="*/ 126407 h 193963"/>
                <a:gd name="connsiteX8" fmla="*/ 0 w 245840"/>
                <a:gd name="connsiteY8" fmla="*/ 122978 h 193963"/>
                <a:gd name="connsiteX9" fmla="*/ 0 w 245840"/>
                <a:gd name="connsiteY9" fmla="*/ 119549 h 19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840" h="193963">
                  <a:moveTo>
                    <a:pt x="0" y="119549"/>
                  </a:moveTo>
                  <a:cubicBezTo>
                    <a:pt x="1886" y="51664"/>
                    <a:pt x="58455" y="-1838"/>
                    <a:pt x="126340" y="48"/>
                  </a:cubicBezTo>
                  <a:cubicBezTo>
                    <a:pt x="191576" y="1867"/>
                    <a:pt x="244021" y="54322"/>
                    <a:pt x="245840" y="119549"/>
                  </a:cubicBezTo>
                  <a:cubicBezTo>
                    <a:pt x="245840" y="120692"/>
                    <a:pt x="245840" y="121740"/>
                    <a:pt x="245840" y="122978"/>
                  </a:cubicBezTo>
                  <a:cubicBezTo>
                    <a:pt x="245840" y="124216"/>
                    <a:pt x="245840" y="125169"/>
                    <a:pt x="245840" y="126407"/>
                  </a:cubicBezTo>
                  <a:cubicBezTo>
                    <a:pt x="244412" y="143361"/>
                    <a:pt x="232410" y="160126"/>
                    <a:pt x="209836" y="173175"/>
                  </a:cubicBezTo>
                  <a:cubicBezTo>
                    <a:pt x="162211" y="200893"/>
                    <a:pt x="83915" y="200893"/>
                    <a:pt x="35909" y="173175"/>
                  </a:cubicBezTo>
                  <a:cubicBezTo>
                    <a:pt x="13430" y="160126"/>
                    <a:pt x="1429" y="143361"/>
                    <a:pt x="0" y="126407"/>
                  </a:cubicBezTo>
                  <a:cubicBezTo>
                    <a:pt x="0" y="125169"/>
                    <a:pt x="0" y="124121"/>
                    <a:pt x="0" y="122978"/>
                  </a:cubicBezTo>
                  <a:cubicBezTo>
                    <a:pt x="0" y="121835"/>
                    <a:pt x="0" y="120692"/>
                    <a:pt x="0" y="11954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3F6851D-B67B-7FD1-F309-B637DF8ED1D4}"/>
                </a:ext>
              </a:extLst>
            </p:cNvPr>
            <p:cNvSpPr/>
            <p:nvPr/>
          </p:nvSpPr>
          <p:spPr>
            <a:xfrm>
              <a:off x="5629811" y="3859038"/>
              <a:ext cx="176307" cy="192352"/>
            </a:xfrm>
            <a:custGeom>
              <a:avLst/>
              <a:gdLst>
                <a:gd name="connsiteX0" fmla="*/ 0 w 176307"/>
                <a:gd name="connsiteY0" fmla="*/ 12330 h 192352"/>
                <a:gd name="connsiteX1" fmla="*/ 0 w 176307"/>
                <a:gd name="connsiteY1" fmla="*/ 12330 h 192352"/>
                <a:gd name="connsiteX2" fmla="*/ 164040 w 176307"/>
                <a:gd name="connsiteY2" fmla="*/ 69233 h 192352"/>
                <a:gd name="connsiteX3" fmla="*/ 176308 w 176307"/>
                <a:gd name="connsiteY3" fmla="*/ 119677 h 192352"/>
                <a:gd name="connsiteX4" fmla="*/ 176308 w 176307"/>
                <a:gd name="connsiteY4" fmla="*/ 123106 h 192352"/>
                <a:gd name="connsiteX5" fmla="*/ 176308 w 176307"/>
                <a:gd name="connsiteY5" fmla="*/ 126535 h 192352"/>
                <a:gd name="connsiteX6" fmla="*/ 140303 w 176307"/>
                <a:gd name="connsiteY6" fmla="*/ 173303 h 192352"/>
                <a:gd name="connsiteX7" fmla="*/ 78581 w 176307"/>
                <a:gd name="connsiteY7" fmla="*/ 192353 h 192352"/>
                <a:gd name="connsiteX8" fmla="*/ 121349 w 176307"/>
                <a:gd name="connsiteY8" fmla="*/ 111866 h 192352"/>
                <a:gd name="connsiteX9" fmla="*/ 0 w 176307"/>
                <a:gd name="connsiteY9" fmla="*/ 12330 h 1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6307" h="192352">
                  <a:moveTo>
                    <a:pt x="0" y="12330"/>
                  </a:moveTo>
                  <a:lnTo>
                    <a:pt x="0" y="12330"/>
                  </a:lnTo>
                  <a:cubicBezTo>
                    <a:pt x="61017" y="-17255"/>
                    <a:pt x="134455" y="8225"/>
                    <a:pt x="164040" y="69233"/>
                  </a:cubicBezTo>
                  <a:cubicBezTo>
                    <a:pt x="171679" y="84977"/>
                    <a:pt x="175860" y="102179"/>
                    <a:pt x="176308" y="119677"/>
                  </a:cubicBezTo>
                  <a:cubicBezTo>
                    <a:pt x="176308" y="120820"/>
                    <a:pt x="176308" y="121868"/>
                    <a:pt x="176308" y="123106"/>
                  </a:cubicBezTo>
                  <a:cubicBezTo>
                    <a:pt x="176308" y="124344"/>
                    <a:pt x="176308" y="125297"/>
                    <a:pt x="176308" y="126535"/>
                  </a:cubicBezTo>
                  <a:cubicBezTo>
                    <a:pt x="174879" y="143489"/>
                    <a:pt x="162878" y="160254"/>
                    <a:pt x="140303" y="173303"/>
                  </a:cubicBezTo>
                  <a:cubicBezTo>
                    <a:pt x="121187" y="183666"/>
                    <a:pt x="100213" y="190143"/>
                    <a:pt x="78581" y="192353"/>
                  </a:cubicBezTo>
                  <a:cubicBezTo>
                    <a:pt x="110490" y="186828"/>
                    <a:pt x="131159" y="151205"/>
                    <a:pt x="121349" y="111866"/>
                  </a:cubicBezTo>
                  <a:cubicBezTo>
                    <a:pt x="110014" y="66527"/>
                    <a:pt x="63818" y="519"/>
                    <a:pt x="0" y="1233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9594329-4D6F-99EE-99CF-84A61D337AAD}"/>
                </a:ext>
              </a:extLst>
            </p:cNvPr>
            <p:cNvSpPr/>
            <p:nvPr/>
          </p:nvSpPr>
          <p:spPr>
            <a:xfrm>
              <a:off x="5560279" y="3889846"/>
              <a:ext cx="235934" cy="163091"/>
            </a:xfrm>
            <a:custGeom>
              <a:avLst/>
              <a:gdLst>
                <a:gd name="connsiteX0" fmla="*/ 0 w 235934"/>
                <a:gd name="connsiteY0" fmla="*/ 95726 h 163091"/>
                <a:gd name="connsiteX1" fmla="*/ 0 w 235934"/>
                <a:gd name="connsiteY1" fmla="*/ 92297 h 163091"/>
                <a:gd name="connsiteX2" fmla="*/ 0 w 235934"/>
                <a:gd name="connsiteY2" fmla="*/ 88868 h 163091"/>
                <a:gd name="connsiteX3" fmla="*/ 41720 w 235934"/>
                <a:gd name="connsiteY3" fmla="*/ 0 h 163091"/>
                <a:gd name="connsiteX4" fmla="*/ 30956 w 235934"/>
                <a:gd name="connsiteY4" fmla="*/ 104775 h 163091"/>
                <a:gd name="connsiteX5" fmla="*/ 235934 w 235934"/>
                <a:gd name="connsiteY5" fmla="*/ 120110 h 163091"/>
                <a:gd name="connsiteX6" fmla="*/ 209836 w 235934"/>
                <a:gd name="connsiteY6" fmla="*/ 142304 h 163091"/>
                <a:gd name="connsiteX7" fmla="*/ 35909 w 235934"/>
                <a:gd name="connsiteY7" fmla="*/ 142304 h 163091"/>
                <a:gd name="connsiteX8" fmla="*/ 0 w 235934"/>
                <a:gd name="connsiteY8" fmla="*/ 95726 h 163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934" h="163091">
                  <a:moveTo>
                    <a:pt x="0" y="95726"/>
                  </a:moveTo>
                  <a:cubicBezTo>
                    <a:pt x="0" y="94488"/>
                    <a:pt x="0" y="93440"/>
                    <a:pt x="0" y="92297"/>
                  </a:cubicBezTo>
                  <a:cubicBezTo>
                    <a:pt x="0" y="91154"/>
                    <a:pt x="0" y="90011"/>
                    <a:pt x="0" y="88868"/>
                  </a:cubicBezTo>
                  <a:cubicBezTo>
                    <a:pt x="924" y="54731"/>
                    <a:pt x="16040" y="22517"/>
                    <a:pt x="41720" y="0"/>
                  </a:cubicBezTo>
                  <a:cubicBezTo>
                    <a:pt x="28385" y="13716"/>
                    <a:pt x="-1334" y="65532"/>
                    <a:pt x="30956" y="104775"/>
                  </a:cubicBezTo>
                  <a:cubicBezTo>
                    <a:pt x="52197" y="130683"/>
                    <a:pt x="152971" y="167735"/>
                    <a:pt x="235934" y="120110"/>
                  </a:cubicBezTo>
                  <a:cubicBezTo>
                    <a:pt x="228848" y="129216"/>
                    <a:pt x="219970" y="136779"/>
                    <a:pt x="209836" y="142304"/>
                  </a:cubicBezTo>
                  <a:cubicBezTo>
                    <a:pt x="162211" y="170021"/>
                    <a:pt x="83915" y="170021"/>
                    <a:pt x="35909" y="142304"/>
                  </a:cubicBezTo>
                  <a:cubicBezTo>
                    <a:pt x="13430" y="129445"/>
                    <a:pt x="1429" y="112681"/>
                    <a:pt x="0" y="95726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F43CF54-1605-6BCD-941E-DD30ED956289}"/>
                </a:ext>
              </a:extLst>
            </p:cNvPr>
            <p:cNvSpPr/>
            <p:nvPr/>
          </p:nvSpPr>
          <p:spPr>
            <a:xfrm>
              <a:off x="5682638" y="3874542"/>
              <a:ext cx="70040" cy="54064"/>
            </a:xfrm>
            <a:custGeom>
              <a:avLst/>
              <a:gdLst>
                <a:gd name="connsiteX0" fmla="*/ 1466 w 70040"/>
                <a:gd name="connsiteY0" fmla="*/ 12257 h 54064"/>
                <a:gd name="connsiteX1" fmla="*/ 25088 w 70040"/>
                <a:gd name="connsiteY1" fmla="*/ 49690 h 54064"/>
                <a:gd name="connsiteX2" fmla="*/ 68617 w 70040"/>
                <a:gd name="connsiteY2" fmla="*/ 41784 h 54064"/>
                <a:gd name="connsiteX3" fmla="*/ 44995 w 70040"/>
                <a:gd name="connsiteY3" fmla="*/ 4351 h 54064"/>
                <a:gd name="connsiteX4" fmla="*/ 1466 w 70040"/>
                <a:gd name="connsiteY4" fmla="*/ 12257 h 5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40" h="54064">
                  <a:moveTo>
                    <a:pt x="1466" y="12257"/>
                  </a:moveTo>
                  <a:cubicBezTo>
                    <a:pt x="-4059" y="24829"/>
                    <a:pt x="6514" y="41593"/>
                    <a:pt x="25088" y="49690"/>
                  </a:cubicBezTo>
                  <a:cubicBezTo>
                    <a:pt x="43661" y="57786"/>
                    <a:pt x="63188" y="54357"/>
                    <a:pt x="68617" y="41784"/>
                  </a:cubicBezTo>
                  <a:cubicBezTo>
                    <a:pt x="74046" y="29211"/>
                    <a:pt x="63474" y="12447"/>
                    <a:pt x="44995" y="4351"/>
                  </a:cubicBezTo>
                  <a:cubicBezTo>
                    <a:pt x="26517" y="-3746"/>
                    <a:pt x="7276" y="-221"/>
                    <a:pt x="1466" y="1225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A4E726-7A6F-0C7D-102E-E42737190859}"/>
                </a:ext>
              </a:extLst>
            </p:cNvPr>
            <p:cNvSpPr/>
            <p:nvPr/>
          </p:nvSpPr>
          <p:spPr>
            <a:xfrm>
              <a:off x="5755008" y="3930000"/>
              <a:ext cx="25807" cy="26288"/>
            </a:xfrm>
            <a:custGeom>
              <a:avLst/>
              <a:gdLst>
                <a:gd name="connsiteX0" fmla="*/ 628 w 25807"/>
                <a:gd name="connsiteY0" fmla="*/ 7853 h 26288"/>
                <a:gd name="connsiteX1" fmla="*/ 10153 w 25807"/>
                <a:gd name="connsiteY1" fmla="*/ 26046 h 26288"/>
                <a:gd name="connsiteX2" fmla="*/ 25565 w 25807"/>
                <a:gd name="connsiteY2" fmla="*/ 15654 h 26288"/>
                <a:gd name="connsiteX3" fmla="*/ 15173 w 25807"/>
                <a:gd name="connsiteY3" fmla="*/ 242 h 26288"/>
                <a:gd name="connsiteX4" fmla="*/ 628 w 25807"/>
                <a:gd name="connsiteY4" fmla="*/ 7853 h 2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07" h="26288">
                  <a:moveTo>
                    <a:pt x="628" y="7853"/>
                  </a:moveTo>
                  <a:cubicBezTo>
                    <a:pt x="-1677" y="15502"/>
                    <a:pt x="2552" y="23588"/>
                    <a:pt x="10153" y="26046"/>
                  </a:cubicBezTo>
                  <a:cubicBezTo>
                    <a:pt x="17278" y="27427"/>
                    <a:pt x="24184" y="22779"/>
                    <a:pt x="25565" y="15654"/>
                  </a:cubicBezTo>
                  <a:cubicBezTo>
                    <a:pt x="26946" y="8529"/>
                    <a:pt x="22298" y="1624"/>
                    <a:pt x="15173" y="242"/>
                  </a:cubicBezTo>
                  <a:cubicBezTo>
                    <a:pt x="9144" y="-929"/>
                    <a:pt x="3105" y="2233"/>
                    <a:pt x="628" y="78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40ED8C7-B1F8-34BE-6798-1D089794A4AF}"/>
                </a:ext>
              </a:extLst>
            </p:cNvPr>
            <p:cNvSpPr/>
            <p:nvPr/>
          </p:nvSpPr>
          <p:spPr>
            <a:xfrm>
              <a:off x="5873842" y="3886639"/>
              <a:ext cx="208734" cy="158552"/>
            </a:xfrm>
            <a:custGeom>
              <a:avLst/>
              <a:gdLst>
                <a:gd name="connsiteX0" fmla="*/ 208693 w 208734"/>
                <a:gd name="connsiteY0" fmla="*/ 95314 h 158552"/>
                <a:gd name="connsiteX1" fmla="*/ 94879 w 208734"/>
                <a:gd name="connsiteY1" fmla="*/ 435 h 158552"/>
                <a:gd name="connsiteX2" fmla="*/ 0 w 208734"/>
                <a:gd name="connsiteY2" fmla="*/ 95314 h 158552"/>
                <a:gd name="connsiteX3" fmla="*/ 0 w 208734"/>
                <a:gd name="connsiteY3" fmla="*/ 98267 h 158552"/>
                <a:gd name="connsiteX4" fmla="*/ 0 w 208734"/>
                <a:gd name="connsiteY4" fmla="*/ 101124 h 158552"/>
                <a:gd name="connsiteX5" fmla="*/ 30480 w 208734"/>
                <a:gd name="connsiteY5" fmla="*/ 140843 h 158552"/>
                <a:gd name="connsiteX6" fmla="*/ 178213 w 208734"/>
                <a:gd name="connsiteY6" fmla="*/ 140843 h 158552"/>
                <a:gd name="connsiteX7" fmla="*/ 208693 w 208734"/>
                <a:gd name="connsiteY7" fmla="*/ 101124 h 158552"/>
                <a:gd name="connsiteX8" fmla="*/ 208693 w 208734"/>
                <a:gd name="connsiteY8" fmla="*/ 98267 h 158552"/>
                <a:gd name="connsiteX9" fmla="*/ 208693 w 208734"/>
                <a:gd name="connsiteY9" fmla="*/ 95314 h 15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734" h="158552">
                  <a:moveTo>
                    <a:pt x="208693" y="95314"/>
                  </a:moveTo>
                  <a:cubicBezTo>
                    <a:pt x="203463" y="37688"/>
                    <a:pt x="152505" y="-4794"/>
                    <a:pt x="94879" y="435"/>
                  </a:cubicBezTo>
                  <a:cubicBezTo>
                    <a:pt x="44491" y="5007"/>
                    <a:pt x="4572" y="44927"/>
                    <a:pt x="0" y="95314"/>
                  </a:cubicBezTo>
                  <a:cubicBezTo>
                    <a:pt x="0" y="96362"/>
                    <a:pt x="0" y="97219"/>
                    <a:pt x="0" y="98267"/>
                  </a:cubicBezTo>
                  <a:cubicBezTo>
                    <a:pt x="0" y="99315"/>
                    <a:pt x="0" y="100172"/>
                    <a:pt x="0" y="101124"/>
                  </a:cubicBezTo>
                  <a:cubicBezTo>
                    <a:pt x="1143" y="115602"/>
                    <a:pt x="11334" y="129699"/>
                    <a:pt x="30480" y="140843"/>
                  </a:cubicBezTo>
                  <a:cubicBezTo>
                    <a:pt x="76895" y="164456"/>
                    <a:pt x="131797" y="164456"/>
                    <a:pt x="178213" y="140843"/>
                  </a:cubicBezTo>
                  <a:cubicBezTo>
                    <a:pt x="197263" y="129794"/>
                    <a:pt x="207550" y="115602"/>
                    <a:pt x="208693" y="101124"/>
                  </a:cubicBezTo>
                  <a:cubicBezTo>
                    <a:pt x="208693" y="100172"/>
                    <a:pt x="208693" y="99219"/>
                    <a:pt x="208693" y="98267"/>
                  </a:cubicBezTo>
                  <a:cubicBezTo>
                    <a:pt x="208693" y="97314"/>
                    <a:pt x="208788" y="96362"/>
                    <a:pt x="208693" y="9531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4AE43B-CC9D-A848-370B-3FA177E11C07}"/>
                </a:ext>
              </a:extLst>
            </p:cNvPr>
            <p:cNvSpPr/>
            <p:nvPr/>
          </p:nvSpPr>
          <p:spPr>
            <a:xfrm>
              <a:off x="5873842" y="3880371"/>
              <a:ext cx="149637" cy="163494"/>
            </a:xfrm>
            <a:custGeom>
              <a:avLst/>
              <a:gdLst>
                <a:gd name="connsiteX0" fmla="*/ 149638 w 149637"/>
                <a:gd name="connsiteY0" fmla="*/ 10523 h 163494"/>
                <a:gd name="connsiteX1" fmla="*/ 149638 w 149637"/>
                <a:gd name="connsiteY1" fmla="*/ 10523 h 163494"/>
                <a:gd name="connsiteX2" fmla="*/ 10468 w 149637"/>
                <a:gd name="connsiteY2" fmla="*/ 58567 h 163494"/>
                <a:gd name="connsiteX3" fmla="*/ 0 w 149637"/>
                <a:gd name="connsiteY3" fmla="*/ 101582 h 163494"/>
                <a:gd name="connsiteX4" fmla="*/ 0 w 149637"/>
                <a:gd name="connsiteY4" fmla="*/ 104535 h 163494"/>
                <a:gd name="connsiteX5" fmla="*/ 0 w 149637"/>
                <a:gd name="connsiteY5" fmla="*/ 107392 h 163494"/>
                <a:gd name="connsiteX6" fmla="*/ 30480 w 149637"/>
                <a:gd name="connsiteY6" fmla="*/ 147112 h 163494"/>
                <a:gd name="connsiteX7" fmla="*/ 82867 w 149637"/>
                <a:gd name="connsiteY7" fmla="*/ 163495 h 163494"/>
                <a:gd name="connsiteX8" fmla="*/ 46577 w 149637"/>
                <a:gd name="connsiteY8" fmla="*/ 95200 h 163494"/>
                <a:gd name="connsiteX9" fmla="*/ 149638 w 149637"/>
                <a:gd name="connsiteY9" fmla="*/ 10523 h 163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637" h="163494">
                  <a:moveTo>
                    <a:pt x="149638" y="10523"/>
                  </a:moveTo>
                  <a:lnTo>
                    <a:pt x="149638" y="10523"/>
                  </a:lnTo>
                  <a:cubicBezTo>
                    <a:pt x="97936" y="-14642"/>
                    <a:pt x="35633" y="6875"/>
                    <a:pt x="10468" y="58567"/>
                  </a:cubicBezTo>
                  <a:cubicBezTo>
                    <a:pt x="3934" y="71988"/>
                    <a:pt x="362" y="86657"/>
                    <a:pt x="0" y="101582"/>
                  </a:cubicBezTo>
                  <a:cubicBezTo>
                    <a:pt x="0" y="102630"/>
                    <a:pt x="0" y="103487"/>
                    <a:pt x="0" y="104535"/>
                  </a:cubicBezTo>
                  <a:cubicBezTo>
                    <a:pt x="0" y="105583"/>
                    <a:pt x="0" y="106440"/>
                    <a:pt x="0" y="107392"/>
                  </a:cubicBezTo>
                  <a:cubicBezTo>
                    <a:pt x="1143" y="121870"/>
                    <a:pt x="11334" y="135967"/>
                    <a:pt x="30480" y="147112"/>
                  </a:cubicBezTo>
                  <a:cubicBezTo>
                    <a:pt x="46672" y="156027"/>
                    <a:pt x="64484" y="161599"/>
                    <a:pt x="82867" y="163495"/>
                  </a:cubicBezTo>
                  <a:cubicBezTo>
                    <a:pt x="55816" y="158827"/>
                    <a:pt x="38290" y="128633"/>
                    <a:pt x="46577" y="95200"/>
                  </a:cubicBezTo>
                  <a:cubicBezTo>
                    <a:pt x="56292" y="56434"/>
                    <a:pt x="95440" y="427"/>
                    <a:pt x="149638" y="10523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D382206-498B-BBA1-80FD-2CA60D21128A}"/>
                </a:ext>
              </a:extLst>
            </p:cNvPr>
            <p:cNvSpPr/>
            <p:nvPr/>
          </p:nvSpPr>
          <p:spPr>
            <a:xfrm>
              <a:off x="5882604" y="3906515"/>
              <a:ext cx="199929" cy="138962"/>
            </a:xfrm>
            <a:custGeom>
              <a:avLst/>
              <a:gdLst>
                <a:gd name="connsiteX0" fmla="*/ 199930 w 199929"/>
                <a:gd name="connsiteY0" fmla="*/ 81248 h 138962"/>
                <a:gd name="connsiteX1" fmla="*/ 199930 w 199929"/>
                <a:gd name="connsiteY1" fmla="*/ 78391 h 138962"/>
                <a:gd name="connsiteX2" fmla="*/ 199930 w 199929"/>
                <a:gd name="connsiteY2" fmla="*/ 75438 h 138962"/>
                <a:gd name="connsiteX3" fmla="*/ 164497 w 199929"/>
                <a:gd name="connsiteY3" fmla="*/ 0 h 138962"/>
                <a:gd name="connsiteX4" fmla="*/ 174022 w 199929"/>
                <a:gd name="connsiteY4" fmla="*/ 89154 h 138962"/>
                <a:gd name="connsiteX5" fmla="*/ 0 w 199929"/>
                <a:gd name="connsiteY5" fmla="*/ 102203 h 138962"/>
                <a:gd name="connsiteX6" fmla="*/ 22098 w 199929"/>
                <a:gd name="connsiteY6" fmla="*/ 121253 h 138962"/>
                <a:gd name="connsiteX7" fmla="*/ 169831 w 199929"/>
                <a:gd name="connsiteY7" fmla="*/ 121253 h 138962"/>
                <a:gd name="connsiteX8" fmla="*/ 199930 w 199929"/>
                <a:gd name="connsiteY8" fmla="*/ 81248 h 138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929" h="138962">
                  <a:moveTo>
                    <a:pt x="199930" y="81248"/>
                  </a:moveTo>
                  <a:cubicBezTo>
                    <a:pt x="199930" y="80296"/>
                    <a:pt x="199930" y="79343"/>
                    <a:pt x="199930" y="78391"/>
                  </a:cubicBezTo>
                  <a:cubicBezTo>
                    <a:pt x="199930" y="77438"/>
                    <a:pt x="199930" y="76486"/>
                    <a:pt x="199930" y="75438"/>
                  </a:cubicBezTo>
                  <a:cubicBezTo>
                    <a:pt x="199158" y="46454"/>
                    <a:pt x="186319" y="19098"/>
                    <a:pt x="164497" y="0"/>
                  </a:cubicBezTo>
                  <a:cubicBezTo>
                    <a:pt x="175831" y="11716"/>
                    <a:pt x="201073" y="55626"/>
                    <a:pt x="174022" y="89154"/>
                  </a:cubicBezTo>
                  <a:cubicBezTo>
                    <a:pt x="156020" y="111157"/>
                    <a:pt x="70390" y="142589"/>
                    <a:pt x="0" y="102203"/>
                  </a:cubicBezTo>
                  <a:cubicBezTo>
                    <a:pt x="5963" y="110014"/>
                    <a:pt x="13488" y="116500"/>
                    <a:pt x="22098" y="121253"/>
                  </a:cubicBezTo>
                  <a:cubicBezTo>
                    <a:pt x="68513" y="144866"/>
                    <a:pt x="123415" y="144866"/>
                    <a:pt x="169831" y="121253"/>
                  </a:cubicBezTo>
                  <a:cubicBezTo>
                    <a:pt x="188595" y="109919"/>
                    <a:pt x="198787" y="95726"/>
                    <a:pt x="199930" y="8124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C9B5E8D-5126-F3F5-FA8A-A80610C4C860}"/>
                </a:ext>
              </a:extLst>
            </p:cNvPr>
            <p:cNvSpPr/>
            <p:nvPr/>
          </p:nvSpPr>
          <p:spPr>
            <a:xfrm>
              <a:off x="5918809" y="3893448"/>
              <a:ext cx="59519" cy="46041"/>
            </a:xfrm>
            <a:custGeom>
              <a:avLst/>
              <a:gdLst>
                <a:gd name="connsiteX0" fmla="*/ 58283 w 59519"/>
                <a:gd name="connsiteY0" fmla="*/ 10495 h 46041"/>
                <a:gd name="connsiteX1" fmla="*/ 38281 w 59519"/>
                <a:gd name="connsiteY1" fmla="*/ 42309 h 46041"/>
                <a:gd name="connsiteX2" fmla="*/ 1228 w 59519"/>
                <a:gd name="connsiteY2" fmla="*/ 35546 h 46041"/>
                <a:gd name="connsiteX3" fmla="*/ 21326 w 59519"/>
                <a:gd name="connsiteY3" fmla="*/ 3732 h 46041"/>
                <a:gd name="connsiteX4" fmla="*/ 58283 w 59519"/>
                <a:gd name="connsiteY4" fmla="*/ 10495 h 46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19" h="46041">
                  <a:moveTo>
                    <a:pt x="58283" y="10495"/>
                  </a:moveTo>
                  <a:cubicBezTo>
                    <a:pt x="62950" y="21163"/>
                    <a:pt x="53997" y="35356"/>
                    <a:pt x="38281" y="42309"/>
                  </a:cubicBezTo>
                  <a:cubicBezTo>
                    <a:pt x="22564" y="49262"/>
                    <a:pt x="5896" y="46214"/>
                    <a:pt x="1228" y="35546"/>
                  </a:cubicBezTo>
                  <a:cubicBezTo>
                    <a:pt x="-3439" y="24878"/>
                    <a:pt x="5610" y="10686"/>
                    <a:pt x="21326" y="3732"/>
                  </a:cubicBezTo>
                  <a:cubicBezTo>
                    <a:pt x="37042" y="-3221"/>
                    <a:pt x="53616" y="-173"/>
                    <a:pt x="58283" y="1049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253D984-73C1-873D-3D65-3C7B7CC19FC6}"/>
                </a:ext>
              </a:extLst>
            </p:cNvPr>
            <p:cNvSpPr/>
            <p:nvPr/>
          </p:nvSpPr>
          <p:spPr>
            <a:xfrm>
              <a:off x="5891689" y="3941058"/>
              <a:ext cx="27434" cy="27854"/>
            </a:xfrm>
            <a:custGeom>
              <a:avLst/>
              <a:gdLst>
                <a:gd name="connsiteX0" fmla="*/ 24920 w 27434"/>
                <a:gd name="connsiteY0" fmla="*/ 6224 h 27854"/>
                <a:gd name="connsiteX1" fmla="*/ 21634 w 27434"/>
                <a:gd name="connsiteY1" fmla="*/ 25341 h 27854"/>
                <a:gd name="connsiteX2" fmla="*/ 2517 w 27434"/>
                <a:gd name="connsiteY2" fmla="*/ 22045 h 27854"/>
                <a:gd name="connsiteX3" fmla="*/ 5803 w 27434"/>
                <a:gd name="connsiteY3" fmla="*/ 2938 h 27854"/>
                <a:gd name="connsiteX4" fmla="*/ 8251 w 27434"/>
                <a:gd name="connsiteY4" fmla="*/ 1557 h 27854"/>
                <a:gd name="connsiteX5" fmla="*/ 24920 w 27434"/>
                <a:gd name="connsiteY5" fmla="*/ 6224 h 2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34" h="27854">
                  <a:moveTo>
                    <a:pt x="24920" y="6224"/>
                  </a:moveTo>
                  <a:cubicBezTo>
                    <a:pt x="29292" y="12415"/>
                    <a:pt x="27815" y="20968"/>
                    <a:pt x="21634" y="25341"/>
                  </a:cubicBezTo>
                  <a:cubicBezTo>
                    <a:pt x="15443" y="29712"/>
                    <a:pt x="6879" y="28236"/>
                    <a:pt x="2517" y="22045"/>
                  </a:cubicBezTo>
                  <a:cubicBezTo>
                    <a:pt x="-1855" y="15863"/>
                    <a:pt x="-388" y="7300"/>
                    <a:pt x="5803" y="2938"/>
                  </a:cubicBezTo>
                  <a:cubicBezTo>
                    <a:pt x="6575" y="2395"/>
                    <a:pt x="7394" y="1928"/>
                    <a:pt x="8251" y="1557"/>
                  </a:cubicBezTo>
                  <a:cubicBezTo>
                    <a:pt x="14147" y="-1730"/>
                    <a:pt x="21586" y="356"/>
                    <a:pt x="24920" y="622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6EFB43E-ACBF-327E-9BB6-99DA801411A2}"/>
                </a:ext>
              </a:extLst>
            </p:cNvPr>
            <p:cNvSpPr/>
            <p:nvPr/>
          </p:nvSpPr>
          <p:spPr>
            <a:xfrm>
              <a:off x="6049352" y="3934318"/>
              <a:ext cx="138052" cy="108309"/>
            </a:xfrm>
            <a:custGeom>
              <a:avLst/>
              <a:gdLst>
                <a:gd name="connsiteX0" fmla="*/ 138053 w 138052"/>
                <a:gd name="connsiteY0" fmla="*/ 66495 h 108309"/>
                <a:gd name="connsiteX1" fmla="*/ 66482 w 138052"/>
                <a:gd name="connsiteY1" fmla="*/ 48 h 108309"/>
                <a:gd name="connsiteX2" fmla="*/ 36 w 138052"/>
                <a:gd name="connsiteY2" fmla="*/ 66495 h 108309"/>
                <a:gd name="connsiteX3" fmla="*/ 36 w 138052"/>
                <a:gd name="connsiteY3" fmla="*/ 68399 h 108309"/>
                <a:gd name="connsiteX4" fmla="*/ 36 w 138052"/>
                <a:gd name="connsiteY4" fmla="*/ 70400 h 108309"/>
                <a:gd name="connsiteX5" fmla="*/ 20229 w 138052"/>
                <a:gd name="connsiteY5" fmla="*/ 96593 h 108309"/>
                <a:gd name="connsiteX6" fmla="*/ 117860 w 138052"/>
                <a:gd name="connsiteY6" fmla="*/ 96593 h 108309"/>
                <a:gd name="connsiteX7" fmla="*/ 138053 w 138052"/>
                <a:gd name="connsiteY7" fmla="*/ 70400 h 108309"/>
                <a:gd name="connsiteX8" fmla="*/ 138053 w 138052"/>
                <a:gd name="connsiteY8" fmla="*/ 66495 h 10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052" h="108309">
                  <a:moveTo>
                    <a:pt x="138053" y="66495"/>
                  </a:moveTo>
                  <a:cubicBezTo>
                    <a:pt x="136634" y="28385"/>
                    <a:pt x="104592" y="-1362"/>
                    <a:pt x="66482" y="48"/>
                  </a:cubicBezTo>
                  <a:cubicBezTo>
                    <a:pt x="30354" y="1391"/>
                    <a:pt x="1379" y="30366"/>
                    <a:pt x="36" y="66495"/>
                  </a:cubicBezTo>
                  <a:cubicBezTo>
                    <a:pt x="-12" y="67133"/>
                    <a:pt x="-12" y="67761"/>
                    <a:pt x="36" y="68399"/>
                  </a:cubicBezTo>
                  <a:cubicBezTo>
                    <a:pt x="-12" y="69066"/>
                    <a:pt x="-12" y="69733"/>
                    <a:pt x="36" y="70400"/>
                  </a:cubicBezTo>
                  <a:cubicBezTo>
                    <a:pt x="1979" y="81954"/>
                    <a:pt x="9551" y="91774"/>
                    <a:pt x="20229" y="96593"/>
                  </a:cubicBezTo>
                  <a:cubicBezTo>
                    <a:pt x="50899" y="112215"/>
                    <a:pt x="87189" y="112215"/>
                    <a:pt x="117860" y="96593"/>
                  </a:cubicBezTo>
                  <a:cubicBezTo>
                    <a:pt x="128499" y="91736"/>
                    <a:pt x="136062" y="81925"/>
                    <a:pt x="138053" y="70400"/>
                  </a:cubicBezTo>
                  <a:lnTo>
                    <a:pt x="138053" y="66495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7916A31-62ED-A0E0-C881-5C758550BC81}"/>
                </a:ext>
              </a:extLst>
            </p:cNvPr>
            <p:cNvSpPr/>
            <p:nvPr/>
          </p:nvSpPr>
          <p:spPr>
            <a:xfrm>
              <a:off x="6049352" y="3933665"/>
              <a:ext cx="99000" cy="108105"/>
            </a:xfrm>
            <a:custGeom>
              <a:avLst/>
              <a:gdLst>
                <a:gd name="connsiteX0" fmla="*/ 99000 w 99000"/>
                <a:gd name="connsiteY0" fmla="*/ 6950 h 108105"/>
                <a:gd name="connsiteX1" fmla="*/ 99000 w 99000"/>
                <a:gd name="connsiteY1" fmla="*/ 6950 h 108105"/>
                <a:gd name="connsiteX2" fmla="*/ 6951 w 99000"/>
                <a:gd name="connsiteY2" fmla="*/ 38754 h 108105"/>
                <a:gd name="connsiteX3" fmla="*/ 36 w 99000"/>
                <a:gd name="connsiteY3" fmla="*/ 67148 h 108105"/>
                <a:gd name="connsiteX4" fmla="*/ 36 w 99000"/>
                <a:gd name="connsiteY4" fmla="*/ 69053 h 108105"/>
                <a:gd name="connsiteX5" fmla="*/ 36 w 99000"/>
                <a:gd name="connsiteY5" fmla="*/ 71053 h 108105"/>
                <a:gd name="connsiteX6" fmla="*/ 20229 w 99000"/>
                <a:gd name="connsiteY6" fmla="*/ 97247 h 108105"/>
                <a:gd name="connsiteX7" fmla="*/ 54805 w 99000"/>
                <a:gd name="connsiteY7" fmla="*/ 108105 h 108105"/>
                <a:gd name="connsiteX8" fmla="*/ 30801 w 99000"/>
                <a:gd name="connsiteY8" fmla="*/ 62957 h 108105"/>
                <a:gd name="connsiteX9" fmla="*/ 99000 w 99000"/>
                <a:gd name="connsiteY9" fmla="*/ 6950 h 10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00" h="108105">
                  <a:moveTo>
                    <a:pt x="99000" y="6950"/>
                  </a:moveTo>
                  <a:lnTo>
                    <a:pt x="99000" y="6950"/>
                  </a:lnTo>
                  <a:cubicBezTo>
                    <a:pt x="64796" y="-9681"/>
                    <a:pt x="23581" y="4559"/>
                    <a:pt x="6951" y="38754"/>
                  </a:cubicBezTo>
                  <a:cubicBezTo>
                    <a:pt x="2645" y="47621"/>
                    <a:pt x="283" y="57299"/>
                    <a:pt x="36" y="67148"/>
                  </a:cubicBezTo>
                  <a:cubicBezTo>
                    <a:pt x="-12" y="67786"/>
                    <a:pt x="-12" y="68415"/>
                    <a:pt x="36" y="69053"/>
                  </a:cubicBezTo>
                  <a:cubicBezTo>
                    <a:pt x="-12" y="69719"/>
                    <a:pt x="-12" y="70386"/>
                    <a:pt x="36" y="71053"/>
                  </a:cubicBezTo>
                  <a:cubicBezTo>
                    <a:pt x="1979" y="82607"/>
                    <a:pt x="9551" y="92427"/>
                    <a:pt x="20229" y="97247"/>
                  </a:cubicBezTo>
                  <a:cubicBezTo>
                    <a:pt x="30906" y="103152"/>
                    <a:pt x="42669" y="106838"/>
                    <a:pt x="54805" y="108105"/>
                  </a:cubicBezTo>
                  <a:cubicBezTo>
                    <a:pt x="36897" y="104962"/>
                    <a:pt x="25372" y="85055"/>
                    <a:pt x="30801" y="62957"/>
                  </a:cubicBezTo>
                  <a:cubicBezTo>
                    <a:pt x="37183" y="37334"/>
                    <a:pt x="63377" y="282"/>
                    <a:pt x="99000" y="695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BBFD497-747D-A0CA-6523-A084CE136307}"/>
                </a:ext>
              </a:extLst>
            </p:cNvPr>
            <p:cNvSpPr/>
            <p:nvPr/>
          </p:nvSpPr>
          <p:spPr>
            <a:xfrm>
              <a:off x="6054912" y="3950902"/>
              <a:ext cx="132492" cy="91725"/>
            </a:xfrm>
            <a:custGeom>
              <a:avLst/>
              <a:gdLst>
                <a:gd name="connsiteX0" fmla="*/ 132493 w 132492"/>
                <a:gd name="connsiteY0" fmla="*/ 53816 h 91725"/>
                <a:gd name="connsiteX1" fmla="*/ 132493 w 132492"/>
                <a:gd name="connsiteY1" fmla="*/ 49911 h 91725"/>
                <a:gd name="connsiteX2" fmla="*/ 109061 w 132492"/>
                <a:gd name="connsiteY2" fmla="*/ 0 h 91725"/>
                <a:gd name="connsiteX3" fmla="*/ 115062 w 132492"/>
                <a:gd name="connsiteY3" fmla="*/ 58960 h 91725"/>
                <a:gd name="connsiteX4" fmla="*/ 0 w 132492"/>
                <a:gd name="connsiteY4" fmla="*/ 67628 h 91725"/>
                <a:gd name="connsiteX5" fmla="*/ 14669 w 132492"/>
                <a:gd name="connsiteY5" fmla="*/ 80010 h 91725"/>
                <a:gd name="connsiteX6" fmla="*/ 112300 w 132492"/>
                <a:gd name="connsiteY6" fmla="*/ 80010 h 91725"/>
                <a:gd name="connsiteX7" fmla="*/ 132493 w 132492"/>
                <a:gd name="connsiteY7" fmla="*/ 53816 h 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492" h="91725">
                  <a:moveTo>
                    <a:pt x="132493" y="53816"/>
                  </a:moveTo>
                  <a:lnTo>
                    <a:pt x="132493" y="49911"/>
                  </a:lnTo>
                  <a:cubicBezTo>
                    <a:pt x="131950" y="30747"/>
                    <a:pt x="123463" y="12659"/>
                    <a:pt x="109061" y="0"/>
                  </a:cubicBezTo>
                  <a:cubicBezTo>
                    <a:pt x="116491" y="7715"/>
                    <a:pt x="133255" y="36862"/>
                    <a:pt x="115062" y="58960"/>
                  </a:cubicBezTo>
                  <a:cubicBezTo>
                    <a:pt x="103156" y="73533"/>
                    <a:pt x="46577" y="94393"/>
                    <a:pt x="0" y="67628"/>
                  </a:cubicBezTo>
                  <a:cubicBezTo>
                    <a:pt x="3963" y="72742"/>
                    <a:pt x="8963" y="76962"/>
                    <a:pt x="14669" y="80010"/>
                  </a:cubicBezTo>
                  <a:cubicBezTo>
                    <a:pt x="45339" y="95631"/>
                    <a:pt x="81629" y="95631"/>
                    <a:pt x="112300" y="80010"/>
                  </a:cubicBezTo>
                  <a:cubicBezTo>
                    <a:pt x="122939" y="75152"/>
                    <a:pt x="130502" y="65342"/>
                    <a:pt x="132493" y="53816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F77706D-FF85-5BDA-E4D6-0F11611739B7}"/>
                </a:ext>
              </a:extLst>
            </p:cNvPr>
            <p:cNvSpPr/>
            <p:nvPr/>
          </p:nvSpPr>
          <p:spPr>
            <a:xfrm>
              <a:off x="6079161" y="3942065"/>
              <a:ext cx="39322" cy="30249"/>
            </a:xfrm>
            <a:custGeom>
              <a:avLst/>
              <a:gdLst>
                <a:gd name="connsiteX0" fmla="*/ 38521 w 39322"/>
                <a:gd name="connsiteY0" fmla="*/ 6837 h 30249"/>
                <a:gd name="connsiteX1" fmla="*/ 25281 w 39322"/>
                <a:gd name="connsiteY1" fmla="*/ 27792 h 30249"/>
                <a:gd name="connsiteX2" fmla="*/ 802 w 39322"/>
                <a:gd name="connsiteY2" fmla="*/ 23410 h 30249"/>
                <a:gd name="connsiteX3" fmla="*/ 14042 w 39322"/>
                <a:gd name="connsiteY3" fmla="*/ 2360 h 30249"/>
                <a:gd name="connsiteX4" fmla="*/ 38521 w 39322"/>
                <a:gd name="connsiteY4" fmla="*/ 6837 h 3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22" h="30249">
                  <a:moveTo>
                    <a:pt x="38521" y="6837"/>
                  </a:moveTo>
                  <a:cubicBezTo>
                    <a:pt x="41569" y="13885"/>
                    <a:pt x="35663" y="23220"/>
                    <a:pt x="25281" y="27792"/>
                  </a:cubicBezTo>
                  <a:cubicBezTo>
                    <a:pt x="14899" y="32364"/>
                    <a:pt x="3850" y="30363"/>
                    <a:pt x="802" y="23410"/>
                  </a:cubicBezTo>
                  <a:cubicBezTo>
                    <a:pt x="-2246" y="16457"/>
                    <a:pt x="3659" y="6932"/>
                    <a:pt x="14042" y="2360"/>
                  </a:cubicBezTo>
                  <a:cubicBezTo>
                    <a:pt x="24424" y="-2212"/>
                    <a:pt x="35378" y="169"/>
                    <a:pt x="38521" y="68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196139E-7F73-07ED-B435-1814AFB484D5}"/>
                </a:ext>
              </a:extLst>
            </p:cNvPr>
            <p:cNvSpPr/>
            <p:nvPr/>
          </p:nvSpPr>
          <p:spPr>
            <a:xfrm>
              <a:off x="6060602" y="3973435"/>
              <a:ext cx="19052" cy="19376"/>
            </a:xfrm>
            <a:custGeom>
              <a:avLst/>
              <a:gdLst>
                <a:gd name="connsiteX0" fmla="*/ 17074 w 19052"/>
                <a:gd name="connsiteY0" fmla="*/ 4042 h 19376"/>
                <a:gd name="connsiteX1" fmla="*/ 15341 w 19052"/>
                <a:gd name="connsiteY1" fmla="*/ 17396 h 19376"/>
                <a:gd name="connsiteX2" fmla="*/ 1977 w 19052"/>
                <a:gd name="connsiteY2" fmla="*/ 15662 h 19376"/>
                <a:gd name="connsiteX3" fmla="*/ 3720 w 19052"/>
                <a:gd name="connsiteY3" fmla="*/ 2308 h 19376"/>
                <a:gd name="connsiteX4" fmla="*/ 6025 w 19052"/>
                <a:gd name="connsiteY4" fmla="*/ 994 h 19376"/>
                <a:gd name="connsiteX5" fmla="*/ 17074 w 19052"/>
                <a:gd name="connsiteY5" fmla="*/ 4042 h 1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2" h="19376">
                  <a:moveTo>
                    <a:pt x="17074" y="4042"/>
                  </a:moveTo>
                  <a:cubicBezTo>
                    <a:pt x="20284" y="8214"/>
                    <a:pt x="19503" y="14195"/>
                    <a:pt x="15341" y="17396"/>
                  </a:cubicBezTo>
                  <a:cubicBezTo>
                    <a:pt x="11169" y="20606"/>
                    <a:pt x="5187" y="19834"/>
                    <a:pt x="1977" y="15662"/>
                  </a:cubicBezTo>
                  <a:cubicBezTo>
                    <a:pt x="-1233" y="11490"/>
                    <a:pt x="-452" y="5508"/>
                    <a:pt x="3720" y="2308"/>
                  </a:cubicBezTo>
                  <a:cubicBezTo>
                    <a:pt x="4425" y="1765"/>
                    <a:pt x="5197" y="1317"/>
                    <a:pt x="6025" y="994"/>
                  </a:cubicBezTo>
                  <a:cubicBezTo>
                    <a:pt x="9931" y="-1111"/>
                    <a:pt x="14798" y="232"/>
                    <a:pt x="17074" y="40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21D08D7-21BA-BAFC-6403-7052804DAA05}"/>
                </a:ext>
              </a:extLst>
            </p:cNvPr>
            <p:cNvSpPr/>
            <p:nvPr/>
          </p:nvSpPr>
          <p:spPr>
            <a:xfrm>
              <a:off x="6118408" y="3939794"/>
              <a:ext cx="187618" cy="147648"/>
            </a:xfrm>
            <a:custGeom>
              <a:avLst/>
              <a:gdLst>
                <a:gd name="connsiteX0" fmla="*/ 187583 w 187618"/>
                <a:gd name="connsiteY0" fmla="*/ 90831 h 147648"/>
                <a:gd name="connsiteX1" fmla="*/ 90819 w 187618"/>
                <a:gd name="connsiteY1" fmla="*/ 49 h 147648"/>
                <a:gd name="connsiteX2" fmla="*/ 36 w 187618"/>
                <a:gd name="connsiteY2" fmla="*/ 90831 h 147648"/>
                <a:gd name="connsiteX3" fmla="*/ 36 w 187618"/>
                <a:gd name="connsiteY3" fmla="*/ 93403 h 147648"/>
                <a:gd name="connsiteX4" fmla="*/ 36 w 187618"/>
                <a:gd name="connsiteY4" fmla="*/ 96070 h 147648"/>
                <a:gd name="connsiteX5" fmla="*/ 27468 w 187618"/>
                <a:gd name="connsiteY5" fmla="*/ 131789 h 147648"/>
                <a:gd name="connsiteX6" fmla="*/ 160246 w 187618"/>
                <a:gd name="connsiteY6" fmla="*/ 131789 h 147648"/>
                <a:gd name="connsiteX7" fmla="*/ 187583 w 187618"/>
                <a:gd name="connsiteY7" fmla="*/ 96070 h 147648"/>
                <a:gd name="connsiteX8" fmla="*/ 187583 w 187618"/>
                <a:gd name="connsiteY8" fmla="*/ 93403 h 147648"/>
                <a:gd name="connsiteX9" fmla="*/ 187583 w 187618"/>
                <a:gd name="connsiteY9" fmla="*/ 90831 h 14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618" h="147648">
                  <a:moveTo>
                    <a:pt x="187583" y="90831"/>
                  </a:moveTo>
                  <a:cubicBezTo>
                    <a:pt x="185935" y="39044"/>
                    <a:pt x="142606" y="-1609"/>
                    <a:pt x="90819" y="49"/>
                  </a:cubicBezTo>
                  <a:cubicBezTo>
                    <a:pt x="41346" y="1620"/>
                    <a:pt x="1617" y="41359"/>
                    <a:pt x="36" y="90831"/>
                  </a:cubicBezTo>
                  <a:cubicBezTo>
                    <a:pt x="-12" y="91689"/>
                    <a:pt x="-12" y="92546"/>
                    <a:pt x="36" y="93403"/>
                  </a:cubicBezTo>
                  <a:cubicBezTo>
                    <a:pt x="-12" y="94289"/>
                    <a:pt x="-12" y="95184"/>
                    <a:pt x="36" y="96070"/>
                  </a:cubicBezTo>
                  <a:cubicBezTo>
                    <a:pt x="1083" y="109024"/>
                    <a:pt x="10228" y="121788"/>
                    <a:pt x="27468" y="131789"/>
                  </a:cubicBezTo>
                  <a:cubicBezTo>
                    <a:pt x="69197" y="152935"/>
                    <a:pt x="118517" y="152935"/>
                    <a:pt x="160246" y="131789"/>
                  </a:cubicBezTo>
                  <a:cubicBezTo>
                    <a:pt x="177391" y="121788"/>
                    <a:pt x="186535" y="109024"/>
                    <a:pt x="187583" y="96070"/>
                  </a:cubicBezTo>
                  <a:cubicBezTo>
                    <a:pt x="187631" y="95184"/>
                    <a:pt x="187631" y="94289"/>
                    <a:pt x="187583" y="93403"/>
                  </a:cubicBezTo>
                  <a:cubicBezTo>
                    <a:pt x="187631" y="92546"/>
                    <a:pt x="187631" y="91689"/>
                    <a:pt x="187583" y="90831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814E4BC-6C3A-845A-AF12-619D4A45F932}"/>
                </a:ext>
              </a:extLst>
            </p:cNvPr>
            <p:cNvSpPr/>
            <p:nvPr/>
          </p:nvSpPr>
          <p:spPr>
            <a:xfrm>
              <a:off x="6118408" y="3939533"/>
              <a:ext cx="134528" cy="146909"/>
            </a:xfrm>
            <a:custGeom>
              <a:avLst/>
              <a:gdLst>
                <a:gd name="connsiteX0" fmla="*/ 134529 w 134528"/>
                <a:gd name="connsiteY0" fmla="*/ 9369 h 146909"/>
                <a:gd name="connsiteX1" fmla="*/ 134529 w 134528"/>
                <a:gd name="connsiteY1" fmla="*/ 9369 h 146909"/>
                <a:gd name="connsiteX2" fmla="*/ 9351 w 134528"/>
                <a:gd name="connsiteY2" fmla="*/ 52946 h 146909"/>
                <a:gd name="connsiteX3" fmla="*/ 36 w 134528"/>
                <a:gd name="connsiteY3" fmla="*/ 91284 h 146909"/>
                <a:gd name="connsiteX4" fmla="*/ 36 w 134528"/>
                <a:gd name="connsiteY4" fmla="*/ 93855 h 146909"/>
                <a:gd name="connsiteX5" fmla="*/ 36 w 134528"/>
                <a:gd name="connsiteY5" fmla="*/ 96522 h 146909"/>
                <a:gd name="connsiteX6" fmla="*/ 27468 w 134528"/>
                <a:gd name="connsiteY6" fmla="*/ 132241 h 146909"/>
                <a:gd name="connsiteX7" fmla="*/ 74521 w 134528"/>
                <a:gd name="connsiteY7" fmla="*/ 146910 h 146909"/>
                <a:gd name="connsiteX8" fmla="*/ 41946 w 134528"/>
                <a:gd name="connsiteY8" fmla="*/ 85473 h 146909"/>
                <a:gd name="connsiteX9" fmla="*/ 134529 w 134528"/>
                <a:gd name="connsiteY9" fmla="*/ 9369 h 14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528" h="146909">
                  <a:moveTo>
                    <a:pt x="134529" y="9369"/>
                  </a:moveTo>
                  <a:lnTo>
                    <a:pt x="134529" y="9369"/>
                  </a:lnTo>
                  <a:cubicBezTo>
                    <a:pt x="87923" y="-13167"/>
                    <a:pt x="31878" y="6349"/>
                    <a:pt x="9351" y="52946"/>
                  </a:cubicBezTo>
                  <a:cubicBezTo>
                    <a:pt x="3560" y="64919"/>
                    <a:pt x="388" y="77987"/>
                    <a:pt x="36" y="91284"/>
                  </a:cubicBezTo>
                  <a:cubicBezTo>
                    <a:pt x="-12" y="92141"/>
                    <a:pt x="-12" y="92998"/>
                    <a:pt x="36" y="93855"/>
                  </a:cubicBezTo>
                  <a:cubicBezTo>
                    <a:pt x="-12" y="94741"/>
                    <a:pt x="-12" y="95637"/>
                    <a:pt x="36" y="96522"/>
                  </a:cubicBezTo>
                  <a:cubicBezTo>
                    <a:pt x="1083" y="109477"/>
                    <a:pt x="10228" y="122240"/>
                    <a:pt x="27468" y="132241"/>
                  </a:cubicBezTo>
                  <a:cubicBezTo>
                    <a:pt x="42031" y="140185"/>
                    <a:pt x="58024" y="145176"/>
                    <a:pt x="74521" y="146910"/>
                  </a:cubicBezTo>
                  <a:cubicBezTo>
                    <a:pt x="50232" y="142719"/>
                    <a:pt x="34516" y="115477"/>
                    <a:pt x="41946" y="85473"/>
                  </a:cubicBezTo>
                  <a:cubicBezTo>
                    <a:pt x="50613" y="50517"/>
                    <a:pt x="85856" y="-156"/>
                    <a:pt x="134529" y="9369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2C98E3D-2F80-4E54-66D0-CDA536483AC4}"/>
                </a:ext>
              </a:extLst>
            </p:cNvPr>
            <p:cNvSpPr/>
            <p:nvPr/>
          </p:nvSpPr>
          <p:spPr>
            <a:xfrm>
              <a:off x="6125968" y="3962808"/>
              <a:ext cx="180058" cy="124634"/>
            </a:xfrm>
            <a:custGeom>
              <a:avLst/>
              <a:gdLst>
                <a:gd name="connsiteX0" fmla="*/ 180022 w 180058"/>
                <a:gd name="connsiteY0" fmla="*/ 73057 h 124634"/>
                <a:gd name="connsiteX1" fmla="*/ 180022 w 180058"/>
                <a:gd name="connsiteY1" fmla="*/ 70390 h 124634"/>
                <a:gd name="connsiteX2" fmla="*/ 180022 w 180058"/>
                <a:gd name="connsiteY2" fmla="*/ 67818 h 124634"/>
                <a:gd name="connsiteX3" fmla="*/ 148209 w 180058"/>
                <a:gd name="connsiteY3" fmla="*/ 0 h 124634"/>
                <a:gd name="connsiteX4" fmla="*/ 156400 w 180058"/>
                <a:gd name="connsiteY4" fmla="*/ 80105 h 124634"/>
                <a:gd name="connsiteX5" fmla="*/ 0 w 180058"/>
                <a:gd name="connsiteY5" fmla="*/ 91821 h 124634"/>
                <a:gd name="connsiteX6" fmla="*/ 19907 w 180058"/>
                <a:gd name="connsiteY6" fmla="*/ 108776 h 124634"/>
                <a:gd name="connsiteX7" fmla="*/ 152686 w 180058"/>
                <a:gd name="connsiteY7" fmla="*/ 108776 h 124634"/>
                <a:gd name="connsiteX8" fmla="*/ 180022 w 180058"/>
                <a:gd name="connsiteY8" fmla="*/ 73057 h 12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58" h="124634">
                  <a:moveTo>
                    <a:pt x="180022" y="73057"/>
                  </a:moveTo>
                  <a:cubicBezTo>
                    <a:pt x="180070" y="72171"/>
                    <a:pt x="180070" y="71276"/>
                    <a:pt x="180022" y="70390"/>
                  </a:cubicBezTo>
                  <a:cubicBezTo>
                    <a:pt x="180070" y="69533"/>
                    <a:pt x="180070" y="68675"/>
                    <a:pt x="180022" y="67818"/>
                  </a:cubicBezTo>
                  <a:cubicBezTo>
                    <a:pt x="179375" y="41758"/>
                    <a:pt x="167840" y="17154"/>
                    <a:pt x="148209" y="0"/>
                  </a:cubicBezTo>
                  <a:cubicBezTo>
                    <a:pt x="158401" y="10478"/>
                    <a:pt x="181070" y="50006"/>
                    <a:pt x="156400" y="80105"/>
                  </a:cubicBezTo>
                  <a:cubicBezTo>
                    <a:pt x="140208" y="99917"/>
                    <a:pt x="63341" y="127730"/>
                    <a:pt x="0" y="91821"/>
                  </a:cubicBezTo>
                  <a:cubicBezTo>
                    <a:pt x="5448" y="98727"/>
                    <a:pt x="12220" y="104489"/>
                    <a:pt x="19907" y="108776"/>
                  </a:cubicBezTo>
                  <a:cubicBezTo>
                    <a:pt x="61636" y="129921"/>
                    <a:pt x="110957" y="129921"/>
                    <a:pt x="152686" y="108776"/>
                  </a:cubicBezTo>
                  <a:cubicBezTo>
                    <a:pt x="169831" y="98774"/>
                    <a:pt x="178975" y="86011"/>
                    <a:pt x="180022" y="7305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A341355-7656-B461-4DE6-598446B84F9B}"/>
                </a:ext>
              </a:extLst>
            </p:cNvPr>
            <p:cNvSpPr/>
            <p:nvPr/>
          </p:nvSpPr>
          <p:spPr>
            <a:xfrm>
              <a:off x="6158780" y="3951094"/>
              <a:ext cx="53638" cy="41352"/>
            </a:xfrm>
            <a:custGeom>
              <a:avLst/>
              <a:gdLst>
                <a:gd name="connsiteX0" fmla="*/ 52532 w 53638"/>
                <a:gd name="connsiteY0" fmla="*/ 9428 h 41352"/>
                <a:gd name="connsiteX1" fmla="*/ 34530 w 53638"/>
                <a:gd name="connsiteY1" fmla="*/ 38003 h 41352"/>
                <a:gd name="connsiteX2" fmla="*/ 1288 w 53638"/>
                <a:gd name="connsiteY2" fmla="*/ 31907 h 41352"/>
                <a:gd name="connsiteX3" fmla="*/ 19290 w 53638"/>
                <a:gd name="connsiteY3" fmla="*/ 3332 h 41352"/>
                <a:gd name="connsiteX4" fmla="*/ 52532 w 53638"/>
                <a:gd name="connsiteY4" fmla="*/ 9428 h 4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38" h="41352">
                  <a:moveTo>
                    <a:pt x="52532" y="9428"/>
                  </a:moveTo>
                  <a:cubicBezTo>
                    <a:pt x="56724" y="18953"/>
                    <a:pt x="48627" y="31716"/>
                    <a:pt x="34530" y="38003"/>
                  </a:cubicBezTo>
                  <a:cubicBezTo>
                    <a:pt x="20433" y="44289"/>
                    <a:pt x="5955" y="41432"/>
                    <a:pt x="1288" y="31907"/>
                  </a:cubicBezTo>
                  <a:cubicBezTo>
                    <a:pt x="-3379" y="22382"/>
                    <a:pt x="5098" y="9523"/>
                    <a:pt x="19290" y="3332"/>
                  </a:cubicBezTo>
                  <a:cubicBezTo>
                    <a:pt x="33482" y="-2860"/>
                    <a:pt x="48341" y="-193"/>
                    <a:pt x="52532" y="94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BF1D239-A0D5-13D7-5BB5-C745CA79187F}"/>
                </a:ext>
              </a:extLst>
            </p:cNvPr>
            <p:cNvSpPr/>
            <p:nvPr/>
          </p:nvSpPr>
          <p:spPr>
            <a:xfrm>
              <a:off x="6134616" y="3993875"/>
              <a:ext cx="24580" cy="24912"/>
            </a:xfrm>
            <a:custGeom>
              <a:avLst/>
              <a:gdLst>
                <a:gd name="connsiteX0" fmla="*/ 22309 w 24580"/>
                <a:gd name="connsiteY0" fmla="*/ 5509 h 24912"/>
                <a:gd name="connsiteX1" fmla="*/ 19403 w 24580"/>
                <a:gd name="connsiteY1" fmla="*/ 22645 h 24912"/>
                <a:gd name="connsiteX2" fmla="*/ 2268 w 24580"/>
                <a:gd name="connsiteY2" fmla="*/ 19740 h 24912"/>
                <a:gd name="connsiteX3" fmla="*/ 5173 w 24580"/>
                <a:gd name="connsiteY3" fmla="*/ 2604 h 24912"/>
                <a:gd name="connsiteX4" fmla="*/ 7259 w 24580"/>
                <a:gd name="connsiteY4" fmla="*/ 1414 h 24912"/>
                <a:gd name="connsiteX5" fmla="*/ 22309 w 24580"/>
                <a:gd name="connsiteY5" fmla="*/ 5509 h 2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80" h="24912">
                  <a:moveTo>
                    <a:pt x="22309" y="5509"/>
                  </a:moveTo>
                  <a:cubicBezTo>
                    <a:pt x="26242" y="11043"/>
                    <a:pt x="24937" y="18711"/>
                    <a:pt x="19403" y="22645"/>
                  </a:cubicBezTo>
                  <a:cubicBezTo>
                    <a:pt x="13869" y="26569"/>
                    <a:pt x="6202" y="25274"/>
                    <a:pt x="2268" y="19740"/>
                  </a:cubicBezTo>
                  <a:cubicBezTo>
                    <a:pt x="-1657" y="14206"/>
                    <a:pt x="-361" y="6538"/>
                    <a:pt x="5173" y="2604"/>
                  </a:cubicBezTo>
                  <a:cubicBezTo>
                    <a:pt x="5830" y="2138"/>
                    <a:pt x="6526" y="1737"/>
                    <a:pt x="7259" y="1414"/>
                  </a:cubicBezTo>
                  <a:cubicBezTo>
                    <a:pt x="12555" y="-1539"/>
                    <a:pt x="19241" y="280"/>
                    <a:pt x="22309" y="55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9BC2406-7837-36BB-4E21-89532ABDD900}"/>
                </a:ext>
              </a:extLst>
            </p:cNvPr>
            <p:cNvSpPr/>
            <p:nvPr/>
          </p:nvSpPr>
          <p:spPr>
            <a:xfrm>
              <a:off x="5697049" y="3304320"/>
              <a:ext cx="293474" cy="871633"/>
            </a:xfrm>
            <a:custGeom>
              <a:avLst/>
              <a:gdLst>
                <a:gd name="connsiteX0" fmla="*/ 293474 w 293474"/>
                <a:gd name="connsiteY0" fmla="*/ 143662 h 871633"/>
                <a:gd name="connsiteX1" fmla="*/ 241753 w 293474"/>
                <a:gd name="connsiteY1" fmla="*/ 255485 h 871633"/>
                <a:gd name="connsiteX2" fmla="*/ 206987 w 293474"/>
                <a:gd name="connsiteY2" fmla="*/ 328161 h 871633"/>
                <a:gd name="connsiteX3" fmla="*/ 206987 w 293474"/>
                <a:gd name="connsiteY3" fmla="*/ 836796 h 871633"/>
                <a:gd name="connsiteX4" fmla="*/ 189366 w 293474"/>
                <a:gd name="connsiteY4" fmla="*/ 861466 h 871633"/>
                <a:gd name="connsiteX5" fmla="*/ 167173 w 293474"/>
                <a:gd name="connsiteY5" fmla="*/ 869562 h 871633"/>
                <a:gd name="connsiteX6" fmla="*/ 126215 w 293474"/>
                <a:gd name="connsiteY6" fmla="*/ 869562 h 871633"/>
                <a:gd name="connsiteX7" fmla="*/ 104117 w 293474"/>
                <a:gd name="connsiteY7" fmla="*/ 861466 h 871633"/>
                <a:gd name="connsiteX8" fmla="*/ 86496 w 293474"/>
                <a:gd name="connsiteY8" fmla="*/ 836796 h 871633"/>
                <a:gd name="connsiteX9" fmla="*/ 86496 w 293474"/>
                <a:gd name="connsiteY9" fmla="*/ 327495 h 871633"/>
                <a:gd name="connsiteX10" fmla="*/ 51920 w 293474"/>
                <a:gd name="connsiteY10" fmla="*/ 255581 h 871633"/>
                <a:gd name="connsiteX11" fmla="*/ 9 w 293474"/>
                <a:gd name="connsiteY11" fmla="*/ 142519 h 871633"/>
                <a:gd name="connsiteX12" fmla="*/ 150990 w 293474"/>
                <a:gd name="connsiteY12" fmla="*/ 63 h 871633"/>
                <a:gd name="connsiteX13" fmla="*/ 293474 w 293474"/>
                <a:gd name="connsiteY13" fmla="*/ 143662 h 87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3474" h="871633">
                  <a:moveTo>
                    <a:pt x="293474" y="143662"/>
                  </a:moveTo>
                  <a:cubicBezTo>
                    <a:pt x="293512" y="186724"/>
                    <a:pt x="274595" y="227625"/>
                    <a:pt x="241753" y="255485"/>
                  </a:cubicBezTo>
                  <a:cubicBezTo>
                    <a:pt x="219989" y="273373"/>
                    <a:pt x="207254" y="299986"/>
                    <a:pt x="206987" y="328161"/>
                  </a:cubicBezTo>
                  <a:lnTo>
                    <a:pt x="206987" y="836796"/>
                  </a:lnTo>
                  <a:cubicBezTo>
                    <a:pt x="206025" y="847607"/>
                    <a:pt x="199281" y="857046"/>
                    <a:pt x="189366" y="861466"/>
                  </a:cubicBezTo>
                  <a:cubicBezTo>
                    <a:pt x="182432" y="865295"/>
                    <a:pt x="174945" y="868019"/>
                    <a:pt x="167173" y="869562"/>
                  </a:cubicBezTo>
                  <a:cubicBezTo>
                    <a:pt x="153657" y="872325"/>
                    <a:pt x="139731" y="872325"/>
                    <a:pt x="126215" y="869562"/>
                  </a:cubicBezTo>
                  <a:cubicBezTo>
                    <a:pt x="118481" y="868000"/>
                    <a:pt x="111032" y="865267"/>
                    <a:pt x="104117" y="861466"/>
                  </a:cubicBezTo>
                  <a:cubicBezTo>
                    <a:pt x="94230" y="857018"/>
                    <a:pt x="87496" y="847598"/>
                    <a:pt x="86496" y="836796"/>
                  </a:cubicBezTo>
                  <a:lnTo>
                    <a:pt x="86496" y="327495"/>
                  </a:lnTo>
                  <a:cubicBezTo>
                    <a:pt x="86124" y="299596"/>
                    <a:pt x="73475" y="273288"/>
                    <a:pt x="51920" y="255581"/>
                  </a:cubicBezTo>
                  <a:cubicBezTo>
                    <a:pt x="18583" y="227549"/>
                    <a:pt x="-467" y="186077"/>
                    <a:pt x="9" y="142519"/>
                  </a:cubicBezTo>
                  <a:cubicBezTo>
                    <a:pt x="2361" y="61490"/>
                    <a:pt x="69961" y="-2290"/>
                    <a:pt x="150990" y="63"/>
                  </a:cubicBezTo>
                  <a:cubicBezTo>
                    <a:pt x="229152" y="2340"/>
                    <a:pt x="291807" y="65490"/>
                    <a:pt x="293474" y="14366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BF1C5EF-354F-20BC-B38C-01CA77426FB8}"/>
                </a:ext>
              </a:extLst>
            </p:cNvPr>
            <p:cNvSpPr/>
            <p:nvPr/>
          </p:nvSpPr>
          <p:spPr>
            <a:xfrm>
              <a:off x="5762273" y="3367277"/>
              <a:ext cx="163765" cy="803747"/>
            </a:xfrm>
            <a:custGeom>
              <a:avLst/>
              <a:gdLst>
                <a:gd name="connsiteX0" fmla="*/ 163385 w 163765"/>
                <a:gd name="connsiteY0" fmla="*/ 80704 h 803747"/>
                <a:gd name="connsiteX1" fmla="*/ 128809 w 163765"/>
                <a:gd name="connsiteY1" fmla="*/ 147379 h 803747"/>
                <a:gd name="connsiteX2" fmla="*/ 101949 w 163765"/>
                <a:gd name="connsiteY2" fmla="*/ 201767 h 803747"/>
                <a:gd name="connsiteX3" fmla="*/ 101949 w 163765"/>
                <a:gd name="connsiteY3" fmla="*/ 782792 h 803747"/>
                <a:gd name="connsiteX4" fmla="*/ 81660 w 163765"/>
                <a:gd name="connsiteY4" fmla="*/ 803747 h 803747"/>
                <a:gd name="connsiteX5" fmla="*/ 81660 w 163765"/>
                <a:gd name="connsiteY5" fmla="*/ 803747 h 803747"/>
                <a:gd name="connsiteX6" fmla="*/ 61372 w 163765"/>
                <a:gd name="connsiteY6" fmla="*/ 782792 h 803747"/>
                <a:gd name="connsiteX7" fmla="*/ 61372 w 163765"/>
                <a:gd name="connsiteY7" fmla="*/ 200624 h 803747"/>
                <a:gd name="connsiteX8" fmla="*/ 34512 w 163765"/>
                <a:gd name="connsiteY8" fmla="*/ 147189 h 803747"/>
                <a:gd name="connsiteX9" fmla="*/ 31 w 163765"/>
                <a:gd name="connsiteY9" fmla="*/ 78228 h 803747"/>
                <a:gd name="connsiteX10" fmla="*/ 85556 w 163765"/>
                <a:gd name="connsiteY10" fmla="*/ 85 h 803747"/>
                <a:gd name="connsiteX11" fmla="*/ 163766 w 163765"/>
                <a:gd name="connsiteY11" fmla="*/ 80514 h 803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765" h="803747">
                  <a:moveTo>
                    <a:pt x="163385" y="80704"/>
                  </a:moveTo>
                  <a:cubicBezTo>
                    <a:pt x="163347" y="107222"/>
                    <a:pt x="150459" y="132073"/>
                    <a:pt x="128809" y="147379"/>
                  </a:cubicBezTo>
                  <a:cubicBezTo>
                    <a:pt x="111645" y="160152"/>
                    <a:pt x="101663" y="180383"/>
                    <a:pt x="101949" y="201767"/>
                  </a:cubicBezTo>
                  <a:lnTo>
                    <a:pt x="101949" y="782792"/>
                  </a:lnTo>
                  <a:cubicBezTo>
                    <a:pt x="102111" y="794175"/>
                    <a:pt x="93043" y="803538"/>
                    <a:pt x="81660" y="803747"/>
                  </a:cubicBezTo>
                  <a:lnTo>
                    <a:pt x="81660" y="803747"/>
                  </a:lnTo>
                  <a:cubicBezTo>
                    <a:pt x="70278" y="803538"/>
                    <a:pt x="61210" y="794175"/>
                    <a:pt x="61372" y="782792"/>
                  </a:cubicBezTo>
                  <a:lnTo>
                    <a:pt x="61372" y="200624"/>
                  </a:lnTo>
                  <a:cubicBezTo>
                    <a:pt x="61544" y="179526"/>
                    <a:pt x="51542" y="159638"/>
                    <a:pt x="34512" y="147189"/>
                  </a:cubicBezTo>
                  <a:cubicBezTo>
                    <a:pt x="12214" y="131406"/>
                    <a:pt x="-721" y="105536"/>
                    <a:pt x="31" y="78228"/>
                  </a:cubicBezTo>
                  <a:cubicBezTo>
                    <a:pt x="2070" y="33032"/>
                    <a:pt x="40360" y="-1954"/>
                    <a:pt x="85556" y="85"/>
                  </a:cubicBezTo>
                  <a:cubicBezTo>
                    <a:pt x="128771" y="2037"/>
                    <a:pt x="163023" y="37261"/>
                    <a:pt x="163766" y="8051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C36796D-6B6B-43A1-626E-679632EC6E4B}"/>
                </a:ext>
              </a:extLst>
            </p:cNvPr>
            <p:cNvSpPr/>
            <p:nvPr/>
          </p:nvSpPr>
          <p:spPr>
            <a:xfrm>
              <a:off x="5887081" y="3487130"/>
              <a:ext cx="62102" cy="62102"/>
            </a:xfrm>
            <a:custGeom>
              <a:avLst/>
              <a:gdLst>
                <a:gd name="connsiteX0" fmla="*/ 0 w 62102"/>
                <a:gd name="connsiteY0" fmla="*/ 31051 h 62102"/>
                <a:gd name="connsiteX1" fmla="*/ 31052 w 62102"/>
                <a:gd name="connsiteY1" fmla="*/ 0 h 62102"/>
                <a:gd name="connsiteX2" fmla="*/ 62103 w 62102"/>
                <a:gd name="connsiteY2" fmla="*/ 31051 h 62102"/>
                <a:gd name="connsiteX3" fmla="*/ 31052 w 62102"/>
                <a:gd name="connsiteY3" fmla="*/ 62103 h 62102"/>
                <a:gd name="connsiteX4" fmla="*/ 0 w 62102"/>
                <a:gd name="connsiteY4" fmla="*/ 31051 h 6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" h="62102">
                  <a:moveTo>
                    <a:pt x="0" y="31051"/>
                  </a:moveTo>
                  <a:cubicBezTo>
                    <a:pt x="0" y="13906"/>
                    <a:pt x="13906" y="0"/>
                    <a:pt x="31052" y="0"/>
                  </a:cubicBezTo>
                  <a:cubicBezTo>
                    <a:pt x="48196" y="0"/>
                    <a:pt x="62103" y="13906"/>
                    <a:pt x="62103" y="31051"/>
                  </a:cubicBezTo>
                  <a:cubicBezTo>
                    <a:pt x="62103" y="48196"/>
                    <a:pt x="48196" y="62103"/>
                    <a:pt x="31052" y="62103"/>
                  </a:cubicBezTo>
                  <a:cubicBezTo>
                    <a:pt x="13906" y="62103"/>
                    <a:pt x="0" y="48196"/>
                    <a:pt x="0" y="31051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9DE5473-24FD-456D-AFE1-D3F74EE687FB}"/>
                </a:ext>
              </a:extLst>
            </p:cNvPr>
            <p:cNvSpPr/>
            <p:nvPr/>
          </p:nvSpPr>
          <p:spPr>
            <a:xfrm>
              <a:off x="5881652" y="3402643"/>
              <a:ext cx="46863" cy="46863"/>
            </a:xfrm>
            <a:custGeom>
              <a:avLst/>
              <a:gdLst>
                <a:gd name="connsiteX0" fmla="*/ 0 w 46863"/>
                <a:gd name="connsiteY0" fmla="*/ 23432 h 46863"/>
                <a:gd name="connsiteX1" fmla="*/ 23432 w 46863"/>
                <a:gd name="connsiteY1" fmla="*/ 0 h 46863"/>
                <a:gd name="connsiteX2" fmla="*/ 46863 w 46863"/>
                <a:gd name="connsiteY2" fmla="*/ 23432 h 46863"/>
                <a:gd name="connsiteX3" fmla="*/ 23432 w 46863"/>
                <a:gd name="connsiteY3" fmla="*/ 46863 h 46863"/>
                <a:gd name="connsiteX4" fmla="*/ 23336 w 46863"/>
                <a:gd name="connsiteY4" fmla="*/ 46863 h 46863"/>
                <a:gd name="connsiteX5" fmla="*/ 0 w 46863"/>
                <a:gd name="connsiteY5" fmla="*/ 23527 h 46863"/>
                <a:gd name="connsiteX6" fmla="*/ 0 w 46863"/>
                <a:gd name="connsiteY6" fmla="*/ 23432 h 4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863" h="46863">
                  <a:moveTo>
                    <a:pt x="0" y="23432"/>
                  </a:moveTo>
                  <a:cubicBezTo>
                    <a:pt x="0" y="10487"/>
                    <a:pt x="10487" y="0"/>
                    <a:pt x="23432" y="0"/>
                  </a:cubicBezTo>
                  <a:cubicBezTo>
                    <a:pt x="36376" y="0"/>
                    <a:pt x="46863" y="10487"/>
                    <a:pt x="46863" y="23432"/>
                  </a:cubicBezTo>
                  <a:cubicBezTo>
                    <a:pt x="46863" y="36376"/>
                    <a:pt x="36376" y="46863"/>
                    <a:pt x="23432" y="46863"/>
                  </a:cubicBezTo>
                  <a:cubicBezTo>
                    <a:pt x="23403" y="46863"/>
                    <a:pt x="23365" y="46863"/>
                    <a:pt x="23336" y="46863"/>
                  </a:cubicBezTo>
                  <a:cubicBezTo>
                    <a:pt x="10449" y="46863"/>
                    <a:pt x="0" y="36414"/>
                    <a:pt x="0" y="23527"/>
                  </a:cubicBezTo>
                  <a:cubicBezTo>
                    <a:pt x="0" y="23498"/>
                    <a:pt x="0" y="23460"/>
                    <a:pt x="0" y="23432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4C6F224-F496-AFDE-48D0-8A462D117358}"/>
                </a:ext>
              </a:extLst>
            </p:cNvPr>
            <p:cNvSpPr/>
            <p:nvPr/>
          </p:nvSpPr>
          <p:spPr>
            <a:xfrm>
              <a:off x="5836979" y="3377115"/>
              <a:ext cx="23241" cy="23241"/>
            </a:xfrm>
            <a:custGeom>
              <a:avLst/>
              <a:gdLst>
                <a:gd name="connsiteX0" fmla="*/ 0 w 23241"/>
                <a:gd name="connsiteY0" fmla="*/ 11716 h 23241"/>
                <a:gd name="connsiteX1" fmla="*/ 11526 w 23241"/>
                <a:gd name="connsiteY1" fmla="*/ 0 h 23241"/>
                <a:gd name="connsiteX2" fmla="*/ 23241 w 23241"/>
                <a:gd name="connsiteY2" fmla="*/ 11525 h 23241"/>
                <a:gd name="connsiteX3" fmla="*/ 11716 w 23241"/>
                <a:gd name="connsiteY3" fmla="*/ 23241 h 23241"/>
                <a:gd name="connsiteX4" fmla="*/ 11526 w 23241"/>
                <a:gd name="connsiteY4" fmla="*/ 23241 h 23241"/>
                <a:gd name="connsiteX5" fmla="*/ 0 w 23241"/>
                <a:gd name="connsiteY5" fmla="*/ 11716 h 2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41" h="23241">
                  <a:moveTo>
                    <a:pt x="0" y="11716"/>
                  </a:moveTo>
                  <a:cubicBezTo>
                    <a:pt x="-57" y="5296"/>
                    <a:pt x="5106" y="57"/>
                    <a:pt x="11526" y="0"/>
                  </a:cubicBezTo>
                  <a:cubicBezTo>
                    <a:pt x="17946" y="-47"/>
                    <a:pt x="23185" y="5106"/>
                    <a:pt x="23241" y="11525"/>
                  </a:cubicBezTo>
                  <a:cubicBezTo>
                    <a:pt x="23289" y="17945"/>
                    <a:pt x="18136" y="23184"/>
                    <a:pt x="11716" y="23241"/>
                  </a:cubicBezTo>
                  <a:cubicBezTo>
                    <a:pt x="11650" y="23241"/>
                    <a:pt x="11592" y="23241"/>
                    <a:pt x="11526" y="23241"/>
                  </a:cubicBezTo>
                  <a:cubicBezTo>
                    <a:pt x="5163" y="23241"/>
                    <a:pt x="0" y="18079"/>
                    <a:pt x="0" y="11716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DB6DDBD-3AAC-E1DC-D277-4D8266595557}"/>
                </a:ext>
              </a:extLst>
            </p:cNvPr>
            <p:cNvSpPr/>
            <p:nvPr/>
          </p:nvSpPr>
          <p:spPr>
            <a:xfrm>
              <a:off x="5744397" y="3371306"/>
              <a:ext cx="62865" cy="62865"/>
            </a:xfrm>
            <a:custGeom>
              <a:avLst/>
              <a:gdLst>
                <a:gd name="connsiteX0" fmla="*/ 0 w 62865"/>
                <a:gd name="connsiteY0" fmla="*/ 31433 h 62865"/>
                <a:gd name="connsiteX1" fmla="*/ 31433 w 62865"/>
                <a:gd name="connsiteY1" fmla="*/ 0 h 62865"/>
                <a:gd name="connsiteX2" fmla="*/ 62865 w 62865"/>
                <a:gd name="connsiteY2" fmla="*/ 31433 h 62865"/>
                <a:gd name="connsiteX3" fmla="*/ 31433 w 62865"/>
                <a:gd name="connsiteY3" fmla="*/ 62865 h 62865"/>
                <a:gd name="connsiteX4" fmla="*/ 0 w 62865"/>
                <a:gd name="connsiteY4" fmla="*/ 31433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65" h="62865">
                  <a:moveTo>
                    <a:pt x="0" y="31433"/>
                  </a:moveTo>
                  <a:cubicBezTo>
                    <a:pt x="0" y="14068"/>
                    <a:pt x="14069" y="0"/>
                    <a:pt x="31433" y="0"/>
                  </a:cubicBezTo>
                  <a:cubicBezTo>
                    <a:pt x="48797" y="0"/>
                    <a:pt x="62865" y="14068"/>
                    <a:pt x="62865" y="31433"/>
                  </a:cubicBezTo>
                  <a:cubicBezTo>
                    <a:pt x="62865" y="48797"/>
                    <a:pt x="48797" y="62865"/>
                    <a:pt x="31433" y="62865"/>
                  </a:cubicBezTo>
                  <a:cubicBezTo>
                    <a:pt x="14069" y="62865"/>
                    <a:pt x="0" y="48797"/>
                    <a:pt x="0" y="31433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2AE1AD8-16E4-0B0A-E58A-4576D091662E}"/>
                </a:ext>
              </a:extLst>
            </p:cNvPr>
            <p:cNvSpPr/>
            <p:nvPr/>
          </p:nvSpPr>
          <p:spPr>
            <a:xfrm>
              <a:off x="5739158" y="3444743"/>
              <a:ext cx="29527" cy="29527"/>
            </a:xfrm>
            <a:custGeom>
              <a:avLst/>
              <a:gdLst>
                <a:gd name="connsiteX0" fmla="*/ 0 w 29527"/>
                <a:gd name="connsiteY0" fmla="*/ 14764 h 29527"/>
                <a:gd name="connsiteX1" fmla="*/ 14764 w 29527"/>
                <a:gd name="connsiteY1" fmla="*/ 29527 h 29527"/>
                <a:gd name="connsiteX2" fmla="*/ 29528 w 29527"/>
                <a:gd name="connsiteY2" fmla="*/ 14764 h 29527"/>
                <a:gd name="connsiteX3" fmla="*/ 14764 w 29527"/>
                <a:gd name="connsiteY3" fmla="*/ 0 h 29527"/>
                <a:gd name="connsiteX4" fmla="*/ 0 w 29527"/>
                <a:gd name="connsiteY4" fmla="*/ 14764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" h="29527">
                  <a:moveTo>
                    <a:pt x="0" y="14764"/>
                  </a:moveTo>
                  <a:cubicBezTo>
                    <a:pt x="0" y="22917"/>
                    <a:pt x="6610" y="29527"/>
                    <a:pt x="14764" y="29527"/>
                  </a:cubicBezTo>
                  <a:cubicBezTo>
                    <a:pt x="22917" y="29527"/>
                    <a:pt x="29528" y="22917"/>
                    <a:pt x="29528" y="14764"/>
                  </a:cubicBezTo>
                  <a:cubicBezTo>
                    <a:pt x="29528" y="6610"/>
                    <a:pt x="22917" y="0"/>
                    <a:pt x="14764" y="0"/>
                  </a:cubicBezTo>
                  <a:cubicBezTo>
                    <a:pt x="6610" y="0"/>
                    <a:pt x="0" y="6610"/>
                    <a:pt x="0" y="14764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DB94D78-1519-7841-0076-CDAFF167E760}"/>
                </a:ext>
              </a:extLst>
            </p:cNvPr>
            <p:cNvSpPr/>
            <p:nvPr/>
          </p:nvSpPr>
          <p:spPr>
            <a:xfrm>
              <a:off x="5741254" y="3487225"/>
              <a:ext cx="57150" cy="57150"/>
            </a:xfrm>
            <a:custGeom>
              <a:avLst/>
              <a:gdLst>
                <a:gd name="connsiteX0" fmla="*/ 0 w 57150"/>
                <a:gd name="connsiteY0" fmla="*/ 28575 h 57150"/>
                <a:gd name="connsiteX1" fmla="*/ 28575 w 57150"/>
                <a:gd name="connsiteY1" fmla="*/ 0 h 57150"/>
                <a:gd name="connsiteX2" fmla="*/ 57150 w 57150"/>
                <a:gd name="connsiteY2" fmla="*/ 28575 h 57150"/>
                <a:gd name="connsiteX3" fmla="*/ 28575 w 57150"/>
                <a:gd name="connsiteY3" fmla="*/ 57150 h 57150"/>
                <a:gd name="connsiteX4" fmla="*/ 0 w 57150"/>
                <a:gd name="connsiteY4" fmla="*/ 285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0" y="28575"/>
                  </a:moveTo>
                  <a:cubicBezTo>
                    <a:pt x="0" y="12792"/>
                    <a:pt x="12792" y="0"/>
                    <a:pt x="28575" y="0"/>
                  </a:cubicBezTo>
                  <a:cubicBezTo>
                    <a:pt x="44358" y="0"/>
                    <a:pt x="57150" y="12792"/>
                    <a:pt x="57150" y="28575"/>
                  </a:cubicBezTo>
                  <a:cubicBezTo>
                    <a:pt x="57150" y="44358"/>
                    <a:pt x="44358" y="57150"/>
                    <a:pt x="28575" y="57150"/>
                  </a:cubicBezTo>
                  <a:cubicBezTo>
                    <a:pt x="12792" y="57150"/>
                    <a:pt x="0" y="44358"/>
                    <a:pt x="0" y="28575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203BCA4-657E-DA70-E23B-C4FB05D8DDE9}"/>
                </a:ext>
              </a:extLst>
            </p:cNvPr>
            <p:cNvSpPr/>
            <p:nvPr/>
          </p:nvSpPr>
          <p:spPr>
            <a:xfrm>
              <a:off x="5811929" y="3537898"/>
              <a:ext cx="39433" cy="39433"/>
            </a:xfrm>
            <a:custGeom>
              <a:avLst/>
              <a:gdLst>
                <a:gd name="connsiteX0" fmla="*/ 0 w 39433"/>
                <a:gd name="connsiteY0" fmla="*/ 19717 h 39433"/>
                <a:gd name="connsiteX1" fmla="*/ 19717 w 39433"/>
                <a:gd name="connsiteY1" fmla="*/ 0 h 39433"/>
                <a:gd name="connsiteX2" fmla="*/ 39433 w 39433"/>
                <a:gd name="connsiteY2" fmla="*/ 19717 h 39433"/>
                <a:gd name="connsiteX3" fmla="*/ 19717 w 39433"/>
                <a:gd name="connsiteY3" fmla="*/ 39433 h 39433"/>
                <a:gd name="connsiteX4" fmla="*/ 0 w 39433"/>
                <a:gd name="connsiteY4" fmla="*/ 19717 h 3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33" h="39433">
                  <a:moveTo>
                    <a:pt x="0" y="19717"/>
                  </a:moveTo>
                  <a:cubicBezTo>
                    <a:pt x="0" y="8830"/>
                    <a:pt x="8829" y="0"/>
                    <a:pt x="19717" y="0"/>
                  </a:cubicBezTo>
                  <a:cubicBezTo>
                    <a:pt x="30604" y="0"/>
                    <a:pt x="39433" y="8830"/>
                    <a:pt x="39433" y="19717"/>
                  </a:cubicBezTo>
                  <a:cubicBezTo>
                    <a:pt x="39433" y="30604"/>
                    <a:pt x="30604" y="39433"/>
                    <a:pt x="19717" y="39433"/>
                  </a:cubicBezTo>
                  <a:cubicBezTo>
                    <a:pt x="8829" y="39433"/>
                    <a:pt x="0" y="30604"/>
                    <a:pt x="0" y="19717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CC60425-07BF-8124-A6B2-3584635581D9}"/>
                </a:ext>
              </a:extLst>
            </p:cNvPr>
            <p:cNvSpPr/>
            <p:nvPr/>
          </p:nvSpPr>
          <p:spPr>
            <a:xfrm>
              <a:off x="5711200" y="3416958"/>
              <a:ext cx="20196" cy="20195"/>
            </a:xfrm>
            <a:custGeom>
              <a:avLst/>
              <a:gdLst>
                <a:gd name="connsiteX0" fmla="*/ 50 w 20196"/>
                <a:gd name="connsiteY0" fmla="*/ 9116 h 20195"/>
                <a:gd name="connsiteX1" fmla="*/ 11080 w 20196"/>
                <a:gd name="connsiteY1" fmla="*/ 49 h 20195"/>
                <a:gd name="connsiteX2" fmla="*/ 20148 w 20196"/>
                <a:gd name="connsiteY2" fmla="*/ 9116 h 20195"/>
                <a:gd name="connsiteX3" fmla="*/ 11080 w 20196"/>
                <a:gd name="connsiteY3" fmla="*/ 20146 h 20195"/>
                <a:gd name="connsiteX4" fmla="*/ 50 w 20196"/>
                <a:gd name="connsiteY4" fmla="*/ 11079 h 20195"/>
                <a:gd name="connsiteX5" fmla="*/ 50 w 20196"/>
                <a:gd name="connsiteY5" fmla="*/ 9116 h 2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6" h="20195">
                  <a:moveTo>
                    <a:pt x="50" y="9116"/>
                  </a:moveTo>
                  <a:cubicBezTo>
                    <a:pt x="593" y="3563"/>
                    <a:pt x="5527" y="-494"/>
                    <a:pt x="11080" y="49"/>
                  </a:cubicBezTo>
                  <a:cubicBezTo>
                    <a:pt x="15881" y="515"/>
                    <a:pt x="19681" y="4316"/>
                    <a:pt x="20148" y="9116"/>
                  </a:cubicBezTo>
                  <a:cubicBezTo>
                    <a:pt x="20691" y="14669"/>
                    <a:pt x="16633" y="19603"/>
                    <a:pt x="11080" y="20146"/>
                  </a:cubicBezTo>
                  <a:cubicBezTo>
                    <a:pt x="5527" y="20689"/>
                    <a:pt x="593" y="16622"/>
                    <a:pt x="50" y="11079"/>
                  </a:cubicBezTo>
                  <a:cubicBezTo>
                    <a:pt x="-17" y="10421"/>
                    <a:pt x="-17" y="9764"/>
                    <a:pt x="50" y="9116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0A90CAA-0D5F-4DD9-6EF9-B8A547062DFF}"/>
                </a:ext>
              </a:extLst>
            </p:cNvPr>
            <p:cNvSpPr/>
            <p:nvPr/>
          </p:nvSpPr>
          <p:spPr>
            <a:xfrm>
              <a:off x="5929849" y="3371306"/>
              <a:ext cx="26479" cy="26479"/>
            </a:xfrm>
            <a:custGeom>
              <a:avLst/>
              <a:gdLst>
                <a:gd name="connsiteX0" fmla="*/ 26479 w 26479"/>
                <a:gd name="connsiteY0" fmla="*/ 13240 h 26479"/>
                <a:gd name="connsiteX1" fmla="*/ 13239 w 26479"/>
                <a:gd name="connsiteY1" fmla="*/ 26479 h 26479"/>
                <a:gd name="connsiteX2" fmla="*/ 0 w 26479"/>
                <a:gd name="connsiteY2" fmla="*/ 13240 h 26479"/>
                <a:gd name="connsiteX3" fmla="*/ 13239 w 26479"/>
                <a:gd name="connsiteY3" fmla="*/ 0 h 26479"/>
                <a:gd name="connsiteX4" fmla="*/ 26479 w 26479"/>
                <a:gd name="connsiteY4" fmla="*/ 13240 h 2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79" h="26479">
                  <a:moveTo>
                    <a:pt x="26479" y="13240"/>
                  </a:moveTo>
                  <a:cubicBezTo>
                    <a:pt x="26479" y="20552"/>
                    <a:pt x="20552" y="26479"/>
                    <a:pt x="13239" y="26479"/>
                  </a:cubicBezTo>
                  <a:cubicBezTo>
                    <a:pt x="5927" y="26479"/>
                    <a:pt x="0" y="20552"/>
                    <a:pt x="0" y="13240"/>
                  </a:cubicBezTo>
                  <a:cubicBezTo>
                    <a:pt x="0" y="5928"/>
                    <a:pt x="5927" y="0"/>
                    <a:pt x="13239" y="0"/>
                  </a:cubicBezTo>
                  <a:cubicBezTo>
                    <a:pt x="20552" y="0"/>
                    <a:pt x="26479" y="5928"/>
                    <a:pt x="26479" y="1324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205BB79-7246-517B-37A8-F3488911E893}"/>
                </a:ext>
              </a:extLst>
            </p:cNvPr>
            <p:cNvSpPr/>
            <p:nvPr/>
          </p:nvSpPr>
          <p:spPr>
            <a:xfrm>
              <a:off x="5942993" y="3436075"/>
              <a:ext cx="26670" cy="26670"/>
            </a:xfrm>
            <a:custGeom>
              <a:avLst/>
              <a:gdLst>
                <a:gd name="connsiteX0" fmla="*/ 0 w 26670"/>
                <a:gd name="connsiteY0" fmla="*/ 13431 h 26670"/>
                <a:gd name="connsiteX1" fmla="*/ 13240 w 26670"/>
                <a:gd name="connsiteY1" fmla="*/ 0 h 26670"/>
                <a:gd name="connsiteX2" fmla="*/ 26671 w 26670"/>
                <a:gd name="connsiteY2" fmla="*/ 13240 h 26670"/>
                <a:gd name="connsiteX3" fmla="*/ 13431 w 26670"/>
                <a:gd name="connsiteY3" fmla="*/ 26670 h 26670"/>
                <a:gd name="connsiteX4" fmla="*/ 13335 w 26670"/>
                <a:gd name="connsiteY4" fmla="*/ 26670 h 26670"/>
                <a:gd name="connsiteX5" fmla="*/ 0 w 26670"/>
                <a:gd name="connsiteY5" fmla="*/ 13431 h 2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70" h="26670">
                  <a:moveTo>
                    <a:pt x="0" y="13431"/>
                  </a:moveTo>
                  <a:cubicBezTo>
                    <a:pt x="-57" y="6068"/>
                    <a:pt x="5877" y="57"/>
                    <a:pt x="13240" y="0"/>
                  </a:cubicBezTo>
                  <a:cubicBezTo>
                    <a:pt x="20603" y="-47"/>
                    <a:pt x="26613" y="5877"/>
                    <a:pt x="26671" y="13240"/>
                  </a:cubicBezTo>
                  <a:cubicBezTo>
                    <a:pt x="26718" y="20603"/>
                    <a:pt x="20794" y="26613"/>
                    <a:pt x="13431" y="26670"/>
                  </a:cubicBezTo>
                  <a:cubicBezTo>
                    <a:pt x="13402" y="26670"/>
                    <a:pt x="13364" y="26670"/>
                    <a:pt x="13335" y="26670"/>
                  </a:cubicBezTo>
                  <a:cubicBezTo>
                    <a:pt x="6011" y="26670"/>
                    <a:pt x="48" y="20755"/>
                    <a:pt x="0" y="13431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69B5119-E6EE-9CE2-E4B4-304E559000B6}"/>
                </a:ext>
              </a:extLst>
            </p:cNvPr>
            <p:cNvSpPr/>
            <p:nvPr/>
          </p:nvSpPr>
          <p:spPr>
            <a:xfrm>
              <a:off x="5818311" y="3449792"/>
              <a:ext cx="26670" cy="26669"/>
            </a:xfrm>
            <a:custGeom>
              <a:avLst/>
              <a:gdLst>
                <a:gd name="connsiteX0" fmla="*/ 0 w 26670"/>
                <a:gd name="connsiteY0" fmla="*/ 13335 h 26669"/>
                <a:gd name="connsiteX1" fmla="*/ 13335 w 26670"/>
                <a:gd name="connsiteY1" fmla="*/ 0 h 26669"/>
                <a:gd name="connsiteX2" fmla="*/ 26670 w 26670"/>
                <a:gd name="connsiteY2" fmla="*/ 13335 h 26669"/>
                <a:gd name="connsiteX3" fmla="*/ 13335 w 26670"/>
                <a:gd name="connsiteY3" fmla="*/ 26670 h 26669"/>
                <a:gd name="connsiteX4" fmla="*/ 0 w 26670"/>
                <a:gd name="connsiteY4" fmla="*/ 1333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6669">
                  <a:moveTo>
                    <a:pt x="0" y="13335"/>
                  </a:moveTo>
                  <a:cubicBezTo>
                    <a:pt x="0" y="5972"/>
                    <a:pt x="5972" y="0"/>
                    <a:pt x="13335" y="0"/>
                  </a:cubicBezTo>
                  <a:cubicBezTo>
                    <a:pt x="20698" y="0"/>
                    <a:pt x="26670" y="5972"/>
                    <a:pt x="26670" y="13335"/>
                  </a:cubicBezTo>
                  <a:cubicBezTo>
                    <a:pt x="26670" y="20698"/>
                    <a:pt x="20698" y="26670"/>
                    <a:pt x="13335" y="26670"/>
                  </a:cubicBezTo>
                  <a:cubicBezTo>
                    <a:pt x="5972" y="26670"/>
                    <a:pt x="0" y="20698"/>
                    <a:pt x="0" y="13335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017D25D-1163-8F03-628D-E9C5AC543217}"/>
                </a:ext>
              </a:extLst>
            </p:cNvPr>
            <p:cNvSpPr/>
            <p:nvPr/>
          </p:nvSpPr>
          <p:spPr>
            <a:xfrm>
              <a:off x="6289608" y="3973667"/>
              <a:ext cx="114395" cy="91828"/>
            </a:xfrm>
            <a:custGeom>
              <a:avLst/>
              <a:gdLst>
                <a:gd name="connsiteX0" fmla="*/ 114300 w 114395"/>
                <a:gd name="connsiteY0" fmla="*/ 57150 h 91828"/>
                <a:gd name="connsiteX1" fmla="*/ 57150 w 114395"/>
                <a:gd name="connsiteY1" fmla="*/ 0 h 91828"/>
                <a:gd name="connsiteX2" fmla="*/ 0 w 114395"/>
                <a:gd name="connsiteY2" fmla="*/ 57150 h 91828"/>
                <a:gd name="connsiteX3" fmla="*/ 0 w 114395"/>
                <a:gd name="connsiteY3" fmla="*/ 60388 h 91828"/>
                <a:gd name="connsiteX4" fmla="*/ 16764 w 114395"/>
                <a:gd name="connsiteY4" fmla="*/ 82105 h 91828"/>
                <a:gd name="connsiteX5" fmla="*/ 97631 w 114395"/>
                <a:gd name="connsiteY5" fmla="*/ 82105 h 91828"/>
                <a:gd name="connsiteX6" fmla="*/ 114395 w 114395"/>
                <a:gd name="connsiteY6" fmla="*/ 60388 h 91828"/>
                <a:gd name="connsiteX7" fmla="*/ 114395 w 114395"/>
                <a:gd name="connsiteY7" fmla="*/ 57150 h 9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95" h="91828">
                  <a:moveTo>
                    <a:pt x="114300" y="57150"/>
                  </a:moveTo>
                  <a:cubicBezTo>
                    <a:pt x="114300" y="25584"/>
                    <a:pt x="88716" y="0"/>
                    <a:pt x="57150" y="0"/>
                  </a:cubicBezTo>
                  <a:cubicBezTo>
                    <a:pt x="25584" y="0"/>
                    <a:pt x="0" y="25584"/>
                    <a:pt x="0" y="57150"/>
                  </a:cubicBezTo>
                  <a:lnTo>
                    <a:pt x="0" y="60388"/>
                  </a:lnTo>
                  <a:cubicBezTo>
                    <a:pt x="1667" y="69952"/>
                    <a:pt x="7934" y="78076"/>
                    <a:pt x="16764" y="82105"/>
                  </a:cubicBezTo>
                  <a:cubicBezTo>
                    <a:pt x="42158" y="95069"/>
                    <a:pt x="72237" y="95069"/>
                    <a:pt x="97631" y="82105"/>
                  </a:cubicBezTo>
                  <a:cubicBezTo>
                    <a:pt x="106461" y="78076"/>
                    <a:pt x="112728" y="69952"/>
                    <a:pt x="114395" y="60388"/>
                  </a:cubicBezTo>
                  <a:lnTo>
                    <a:pt x="114395" y="5715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07120DA-CE5A-2E5E-A30C-C60BB5CCF870}"/>
                </a:ext>
              </a:extLst>
            </p:cNvPr>
            <p:cNvSpPr/>
            <p:nvPr/>
          </p:nvSpPr>
          <p:spPr>
            <a:xfrm>
              <a:off x="6289512" y="3975190"/>
              <a:ext cx="82010" cy="89535"/>
            </a:xfrm>
            <a:custGeom>
              <a:avLst/>
              <a:gdLst>
                <a:gd name="connsiteX0" fmla="*/ 82010 w 82010"/>
                <a:gd name="connsiteY0" fmla="*/ 5715 h 89535"/>
                <a:gd name="connsiteX1" fmla="*/ 82010 w 82010"/>
                <a:gd name="connsiteY1" fmla="*/ 5715 h 89535"/>
                <a:gd name="connsiteX2" fmla="*/ 5677 w 82010"/>
                <a:gd name="connsiteY2" fmla="*/ 32280 h 89535"/>
                <a:gd name="connsiteX3" fmla="*/ 0 w 82010"/>
                <a:gd name="connsiteY3" fmla="*/ 55626 h 89535"/>
                <a:gd name="connsiteX4" fmla="*/ 0 w 82010"/>
                <a:gd name="connsiteY4" fmla="*/ 58865 h 89535"/>
                <a:gd name="connsiteX5" fmla="*/ 16764 w 82010"/>
                <a:gd name="connsiteY5" fmla="*/ 80582 h 89535"/>
                <a:gd name="connsiteX6" fmla="*/ 45339 w 82010"/>
                <a:gd name="connsiteY6" fmla="*/ 89535 h 89535"/>
                <a:gd name="connsiteX7" fmla="*/ 25527 w 82010"/>
                <a:gd name="connsiteY7" fmla="*/ 52197 h 89535"/>
                <a:gd name="connsiteX8" fmla="*/ 82010 w 82010"/>
                <a:gd name="connsiteY8" fmla="*/ 5715 h 8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010" h="89535">
                  <a:moveTo>
                    <a:pt x="82010" y="5715"/>
                  </a:moveTo>
                  <a:lnTo>
                    <a:pt x="82010" y="5715"/>
                  </a:lnTo>
                  <a:cubicBezTo>
                    <a:pt x="53597" y="-8029"/>
                    <a:pt x="19421" y="3867"/>
                    <a:pt x="5677" y="32280"/>
                  </a:cubicBezTo>
                  <a:cubicBezTo>
                    <a:pt x="2153" y="39577"/>
                    <a:pt x="219" y="47530"/>
                    <a:pt x="0" y="55626"/>
                  </a:cubicBezTo>
                  <a:lnTo>
                    <a:pt x="0" y="58865"/>
                  </a:lnTo>
                  <a:cubicBezTo>
                    <a:pt x="1667" y="68428"/>
                    <a:pt x="7934" y="76553"/>
                    <a:pt x="16764" y="80582"/>
                  </a:cubicBezTo>
                  <a:cubicBezTo>
                    <a:pt x="25594" y="85459"/>
                    <a:pt x="35309" y="88497"/>
                    <a:pt x="45339" y="89535"/>
                  </a:cubicBezTo>
                  <a:cubicBezTo>
                    <a:pt x="30480" y="86964"/>
                    <a:pt x="20955" y="70485"/>
                    <a:pt x="25527" y="52197"/>
                  </a:cubicBezTo>
                  <a:cubicBezTo>
                    <a:pt x="30861" y="30861"/>
                    <a:pt x="52292" y="286"/>
                    <a:pt x="82010" y="5715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5AEC370-6E54-B10C-580C-5E407459C1D2}"/>
                </a:ext>
              </a:extLst>
            </p:cNvPr>
            <p:cNvSpPr/>
            <p:nvPr/>
          </p:nvSpPr>
          <p:spPr>
            <a:xfrm>
              <a:off x="6294561" y="3989573"/>
              <a:ext cx="109347" cy="75921"/>
            </a:xfrm>
            <a:custGeom>
              <a:avLst/>
              <a:gdLst>
                <a:gd name="connsiteX0" fmla="*/ 109347 w 109347"/>
                <a:gd name="connsiteY0" fmla="*/ 44482 h 75921"/>
                <a:gd name="connsiteX1" fmla="*/ 109347 w 109347"/>
                <a:gd name="connsiteY1" fmla="*/ 41243 h 75921"/>
                <a:gd name="connsiteX2" fmla="*/ 90297 w 109347"/>
                <a:gd name="connsiteY2" fmla="*/ 0 h 75921"/>
                <a:gd name="connsiteX3" fmla="*/ 95250 w 109347"/>
                <a:gd name="connsiteY3" fmla="*/ 48768 h 75921"/>
                <a:gd name="connsiteX4" fmla="*/ 0 w 109347"/>
                <a:gd name="connsiteY4" fmla="*/ 55912 h 75921"/>
                <a:gd name="connsiteX5" fmla="*/ 12097 w 109347"/>
                <a:gd name="connsiteY5" fmla="*/ 66199 h 75921"/>
                <a:gd name="connsiteX6" fmla="*/ 92964 w 109347"/>
                <a:gd name="connsiteY6" fmla="*/ 66199 h 75921"/>
                <a:gd name="connsiteX7" fmla="*/ 109347 w 109347"/>
                <a:gd name="connsiteY7" fmla="*/ 44482 h 7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47" h="75921">
                  <a:moveTo>
                    <a:pt x="109347" y="44482"/>
                  </a:moveTo>
                  <a:lnTo>
                    <a:pt x="109347" y="41243"/>
                  </a:lnTo>
                  <a:cubicBezTo>
                    <a:pt x="108966" y="25451"/>
                    <a:pt x="102070" y="10525"/>
                    <a:pt x="90297" y="0"/>
                  </a:cubicBezTo>
                  <a:cubicBezTo>
                    <a:pt x="96488" y="6382"/>
                    <a:pt x="110300" y="30385"/>
                    <a:pt x="95250" y="48768"/>
                  </a:cubicBezTo>
                  <a:cubicBezTo>
                    <a:pt x="85725" y="60865"/>
                    <a:pt x="38576" y="78105"/>
                    <a:pt x="0" y="55912"/>
                  </a:cubicBezTo>
                  <a:cubicBezTo>
                    <a:pt x="3277" y="60141"/>
                    <a:pt x="7401" y="63637"/>
                    <a:pt x="12097" y="66199"/>
                  </a:cubicBezTo>
                  <a:cubicBezTo>
                    <a:pt x="37490" y="79162"/>
                    <a:pt x="67570" y="79162"/>
                    <a:pt x="92964" y="66199"/>
                  </a:cubicBezTo>
                  <a:cubicBezTo>
                    <a:pt x="101641" y="62065"/>
                    <a:pt x="107757" y="53959"/>
                    <a:pt x="109347" y="44482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045BD1E-9DAF-98E2-4410-3D216BDCEFE4}"/>
                </a:ext>
              </a:extLst>
            </p:cNvPr>
            <p:cNvSpPr/>
            <p:nvPr/>
          </p:nvSpPr>
          <p:spPr>
            <a:xfrm>
              <a:off x="6314169" y="3982396"/>
              <a:ext cx="32609" cy="25212"/>
            </a:xfrm>
            <a:custGeom>
              <a:avLst/>
              <a:gdLst>
                <a:gd name="connsiteX0" fmla="*/ 31922 w 32609"/>
                <a:gd name="connsiteY0" fmla="*/ 5748 h 25212"/>
                <a:gd name="connsiteX1" fmla="*/ 20968 w 32609"/>
                <a:gd name="connsiteY1" fmla="*/ 23179 h 25212"/>
                <a:gd name="connsiteX2" fmla="*/ 680 w 32609"/>
                <a:gd name="connsiteY2" fmla="*/ 19464 h 25212"/>
                <a:gd name="connsiteX3" fmla="*/ 11729 w 32609"/>
                <a:gd name="connsiteY3" fmla="*/ 2034 h 25212"/>
                <a:gd name="connsiteX4" fmla="*/ 31922 w 32609"/>
                <a:gd name="connsiteY4" fmla="*/ 5748 h 2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09" h="25212">
                  <a:moveTo>
                    <a:pt x="31922" y="5748"/>
                  </a:moveTo>
                  <a:cubicBezTo>
                    <a:pt x="34493" y="11559"/>
                    <a:pt x="29636" y="19369"/>
                    <a:pt x="20968" y="23179"/>
                  </a:cubicBezTo>
                  <a:cubicBezTo>
                    <a:pt x="12300" y="26989"/>
                    <a:pt x="3251" y="25275"/>
                    <a:pt x="680" y="19464"/>
                  </a:cubicBezTo>
                  <a:cubicBezTo>
                    <a:pt x="-1892" y="13654"/>
                    <a:pt x="3061" y="5844"/>
                    <a:pt x="11729" y="2034"/>
                  </a:cubicBezTo>
                  <a:cubicBezTo>
                    <a:pt x="20396" y="-1777"/>
                    <a:pt x="29350" y="-62"/>
                    <a:pt x="31922" y="574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D6A6230-2363-FF68-C6FD-E7896E2093F6}"/>
                </a:ext>
              </a:extLst>
            </p:cNvPr>
            <p:cNvSpPr/>
            <p:nvPr/>
          </p:nvSpPr>
          <p:spPr>
            <a:xfrm>
              <a:off x="6298984" y="4008317"/>
              <a:ext cx="15052" cy="15270"/>
            </a:xfrm>
            <a:custGeom>
              <a:avLst/>
              <a:gdLst>
                <a:gd name="connsiteX0" fmla="*/ 13770 w 15052"/>
                <a:gd name="connsiteY0" fmla="*/ 3545 h 15270"/>
                <a:gd name="connsiteX1" fmla="*/ 11722 w 15052"/>
                <a:gd name="connsiteY1" fmla="*/ 13984 h 15270"/>
                <a:gd name="connsiteX2" fmla="*/ 1283 w 15052"/>
                <a:gd name="connsiteY2" fmla="*/ 11946 h 15270"/>
                <a:gd name="connsiteX3" fmla="*/ 3330 w 15052"/>
                <a:gd name="connsiteY3" fmla="*/ 1497 h 15270"/>
                <a:gd name="connsiteX4" fmla="*/ 4245 w 15052"/>
                <a:gd name="connsiteY4" fmla="*/ 973 h 15270"/>
                <a:gd name="connsiteX5" fmla="*/ 13656 w 15052"/>
                <a:gd name="connsiteY5" fmla="*/ 3336 h 15270"/>
                <a:gd name="connsiteX6" fmla="*/ 13770 w 15052"/>
                <a:gd name="connsiteY6" fmla="*/ 3545 h 1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52" h="15270">
                  <a:moveTo>
                    <a:pt x="13770" y="3545"/>
                  </a:moveTo>
                  <a:cubicBezTo>
                    <a:pt x="16094" y="6993"/>
                    <a:pt x="15170" y="11670"/>
                    <a:pt x="11722" y="13984"/>
                  </a:cubicBezTo>
                  <a:cubicBezTo>
                    <a:pt x="8274" y="16309"/>
                    <a:pt x="3607" y="15394"/>
                    <a:pt x="1283" y="11946"/>
                  </a:cubicBezTo>
                  <a:cubicBezTo>
                    <a:pt x="-1041" y="8498"/>
                    <a:pt x="-118" y="3821"/>
                    <a:pt x="3330" y="1497"/>
                  </a:cubicBezTo>
                  <a:cubicBezTo>
                    <a:pt x="3616" y="1307"/>
                    <a:pt x="3931" y="1126"/>
                    <a:pt x="4245" y="973"/>
                  </a:cubicBezTo>
                  <a:cubicBezTo>
                    <a:pt x="7493" y="-970"/>
                    <a:pt x="11703" y="88"/>
                    <a:pt x="13656" y="3336"/>
                  </a:cubicBezTo>
                  <a:cubicBezTo>
                    <a:pt x="13694" y="3402"/>
                    <a:pt x="13732" y="3478"/>
                    <a:pt x="13770" y="35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6E088C2-CFE5-830C-4AD0-E23E2AEAF70B}"/>
                </a:ext>
              </a:extLst>
            </p:cNvPr>
            <p:cNvSpPr/>
            <p:nvPr/>
          </p:nvSpPr>
          <p:spPr>
            <a:xfrm>
              <a:off x="6191407" y="4032606"/>
              <a:ext cx="157541" cy="123678"/>
            </a:xfrm>
            <a:custGeom>
              <a:avLst/>
              <a:gdLst>
                <a:gd name="connsiteX0" fmla="*/ 157541 w 157541"/>
                <a:gd name="connsiteY0" fmla="*/ 76030 h 123678"/>
                <a:gd name="connsiteX1" fmla="*/ 76074 w 157541"/>
                <a:gd name="connsiteY1" fmla="*/ 49 h 123678"/>
                <a:gd name="connsiteX2" fmla="*/ 93 w 157541"/>
                <a:gd name="connsiteY2" fmla="*/ 76030 h 123678"/>
                <a:gd name="connsiteX3" fmla="*/ 93 w 157541"/>
                <a:gd name="connsiteY3" fmla="*/ 80411 h 123678"/>
                <a:gd name="connsiteX4" fmla="*/ 23144 w 157541"/>
                <a:gd name="connsiteY4" fmla="*/ 110320 h 123678"/>
                <a:gd name="connsiteX5" fmla="*/ 134586 w 157541"/>
                <a:gd name="connsiteY5" fmla="*/ 110320 h 123678"/>
                <a:gd name="connsiteX6" fmla="*/ 157541 w 157541"/>
                <a:gd name="connsiteY6" fmla="*/ 80411 h 123678"/>
                <a:gd name="connsiteX7" fmla="*/ 157541 w 157541"/>
                <a:gd name="connsiteY7" fmla="*/ 76030 h 12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541" h="123678">
                  <a:moveTo>
                    <a:pt x="157541" y="76030"/>
                  </a:moveTo>
                  <a:cubicBezTo>
                    <a:pt x="156027" y="32548"/>
                    <a:pt x="119556" y="-1466"/>
                    <a:pt x="76074" y="49"/>
                  </a:cubicBezTo>
                  <a:cubicBezTo>
                    <a:pt x="34726" y="1487"/>
                    <a:pt x="1531" y="34672"/>
                    <a:pt x="93" y="76030"/>
                  </a:cubicBezTo>
                  <a:cubicBezTo>
                    <a:pt x="-31" y="77487"/>
                    <a:pt x="-31" y="78954"/>
                    <a:pt x="93" y="80411"/>
                  </a:cubicBezTo>
                  <a:cubicBezTo>
                    <a:pt x="2341" y="93584"/>
                    <a:pt x="10970" y="104795"/>
                    <a:pt x="23144" y="110320"/>
                  </a:cubicBezTo>
                  <a:cubicBezTo>
                    <a:pt x="58157" y="128131"/>
                    <a:pt x="99572" y="128131"/>
                    <a:pt x="134586" y="110320"/>
                  </a:cubicBezTo>
                  <a:cubicBezTo>
                    <a:pt x="146683" y="104728"/>
                    <a:pt x="155265" y="93546"/>
                    <a:pt x="157541" y="80411"/>
                  </a:cubicBezTo>
                  <a:lnTo>
                    <a:pt x="157541" y="76030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F20C633-66CD-A948-6C19-8508C38B0AB5}"/>
                </a:ext>
              </a:extLst>
            </p:cNvPr>
            <p:cNvSpPr/>
            <p:nvPr/>
          </p:nvSpPr>
          <p:spPr>
            <a:xfrm>
              <a:off x="6191407" y="4032016"/>
              <a:ext cx="112964" cy="123292"/>
            </a:xfrm>
            <a:custGeom>
              <a:avLst/>
              <a:gdLst>
                <a:gd name="connsiteX0" fmla="*/ 112964 w 112964"/>
                <a:gd name="connsiteY0" fmla="*/ 7850 h 123292"/>
                <a:gd name="connsiteX1" fmla="*/ 112964 w 112964"/>
                <a:gd name="connsiteY1" fmla="*/ 7850 h 123292"/>
                <a:gd name="connsiteX2" fmla="*/ 7894 w 112964"/>
                <a:gd name="connsiteY2" fmla="*/ 44473 h 123292"/>
                <a:gd name="connsiteX3" fmla="*/ 93 w 112964"/>
                <a:gd name="connsiteY3" fmla="*/ 76620 h 123292"/>
                <a:gd name="connsiteX4" fmla="*/ 93 w 112964"/>
                <a:gd name="connsiteY4" fmla="*/ 81002 h 123292"/>
                <a:gd name="connsiteX5" fmla="*/ 23144 w 112964"/>
                <a:gd name="connsiteY5" fmla="*/ 110910 h 123292"/>
                <a:gd name="connsiteX6" fmla="*/ 62672 w 112964"/>
                <a:gd name="connsiteY6" fmla="*/ 123293 h 123292"/>
                <a:gd name="connsiteX7" fmla="*/ 35240 w 112964"/>
                <a:gd name="connsiteY7" fmla="*/ 71763 h 123292"/>
                <a:gd name="connsiteX8" fmla="*/ 112964 w 112964"/>
                <a:gd name="connsiteY8" fmla="*/ 7850 h 123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964" h="123292">
                  <a:moveTo>
                    <a:pt x="112964" y="7850"/>
                  </a:moveTo>
                  <a:lnTo>
                    <a:pt x="112964" y="7850"/>
                  </a:lnTo>
                  <a:cubicBezTo>
                    <a:pt x="73835" y="-11048"/>
                    <a:pt x="26801" y="5344"/>
                    <a:pt x="7894" y="44473"/>
                  </a:cubicBezTo>
                  <a:cubicBezTo>
                    <a:pt x="3046" y="54513"/>
                    <a:pt x="388" y="65476"/>
                    <a:pt x="93" y="76620"/>
                  </a:cubicBezTo>
                  <a:cubicBezTo>
                    <a:pt x="-31" y="78078"/>
                    <a:pt x="-31" y="79544"/>
                    <a:pt x="93" y="81002"/>
                  </a:cubicBezTo>
                  <a:cubicBezTo>
                    <a:pt x="2341" y="94175"/>
                    <a:pt x="10970" y="105386"/>
                    <a:pt x="23144" y="110910"/>
                  </a:cubicBezTo>
                  <a:cubicBezTo>
                    <a:pt x="35374" y="117597"/>
                    <a:pt x="48813" y="121807"/>
                    <a:pt x="62672" y="123293"/>
                  </a:cubicBezTo>
                  <a:cubicBezTo>
                    <a:pt x="42194" y="119768"/>
                    <a:pt x="28954" y="96908"/>
                    <a:pt x="35240" y="71763"/>
                  </a:cubicBezTo>
                  <a:cubicBezTo>
                    <a:pt x="42575" y="42521"/>
                    <a:pt x="72102" y="325"/>
                    <a:pt x="112964" y="7850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2408DAB-9421-8F4C-50F4-711CD4ACC589}"/>
                </a:ext>
              </a:extLst>
            </p:cNvPr>
            <p:cNvSpPr/>
            <p:nvPr/>
          </p:nvSpPr>
          <p:spPr>
            <a:xfrm>
              <a:off x="6197787" y="4051486"/>
              <a:ext cx="151161" cy="104227"/>
            </a:xfrm>
            <a:custGeom>
              <a:avLst/>
              <a:gdLst>
                <a:gd name="connsiteX0" fmla="*/ 151162 w 151161"/>
                <a:gd name="connsiteY0" fmla="*/ 61532 h 104227"/>
                <a:gd name="connsiteX1" fmla="*/ 151162 w 151161"/>
                <a:gd name="connsiteY1" fmla="*/ 57150 h 104227"/>
                <a:gd name="connsiteX2" fmla="*/ 124396 w 151161"/>
                <a:gd name="connsiteY2" fmla="*/ 0 h 104227"/>
                <a:gd name="connsiteX3" fmla="*/ 131350 w 151161"/>
                <a:gd name="connsiteY3" fmla="*/ 67246 h 104227"/>
                <a:gd name="connsiteX4" fmla="*/ 0 w 151161"/>
                <a:gd name="connsiteY4" fmla="*/ 76771 h 104227"/>
                <a:gd name="connsiteX5" fmla="*/ 16764 w 151161"/>
                <a:gd name="connsiteY5" fmla="*/ 90869 h 104227"/>
                <a:gd name="connsiteX6" fmla="*/ 128207 w 151161"/>
                <a:gd name="connsiteY6" fmla="*/ 90869 h 104227"/>
                <a:gd name="connsiteX7" fmla="*/ 151162 w 151161"/>
                <a:gd name="connsiteY7" fmla="*/ 61532 h 104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161" h="104227">
                  <a:moveTo>
                    <a:pt x="151162" y="61532"/>
                  </a:moveTo>
                  <a:lnTo>
                    <a:pt x="151162" y="57150"/>
                  </a:lnTo>
                  <a:cubicBezTo>
                    <a:pt x="150647" y="35185"/>
                    <a:pt x="140941" y="14449"/>
                    <a:pt x="124396" y="0"/>
                  </a:cubicBezTo>
                  <a:cubicBezTo>
                    <a:pt x="132969" y="8858"/>
                    <a:pt x="152019" y="42005"/>
                    <a:pt x="131350" y="67246"/>
                  </a:cubicBezTo>
                  <a:cubicBezTo>
                    <a:pt x="117729" y="83820"/>
                    <a:pt x="53150" y="107633"/>
                    <a:pt x="0" y="76771"/>
                  </a:cubicBezTo>
                  <a:cubicBezTo>
                    <a:pt x="4610" y="82525"/>
                    <a:pt x="10306" y="87316"/>
                    <a:pt x="16764" y="90869"/>
                  </a:cubicBezTo>
                  <a:cubicBezTo>
                    <a:pt x="51778" y="108680"/>
                    <a:pt x="93193" y="108680"/>
                    <a:pt x="128207" y="90869"/>
                  </a:cubicBezTo>
                  <a:cubicBezTo>
                    <a:pt x="140160" y="85392"/>
                    <a:pt x="148714" y="74457"/>
                    <a:pt x="151162" y="6153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7DB96B9-8B2B-7AB2-C4DA-232B709A1465}"/>
                </a:ext>
              </a:extLst>
            </p:cNvPr>
            <p:cNvSpPr/>
            <p:nvPr/>
          </p:nvSpPr>
          <p:spPr>
            <a:xfrm>
              <a:off x="6225428" y="4042074"/>
              <a:ext cx="44919" cy="34386"/>
            </a:xfrm>
            <a:custGeom>
              <a:avLst/>
              <a:gdLst>
                <a:gd name="connsiteX0" fmla="*/ 43986 w 44919"/>
                <a:gd name="connsiteY0" fmla="*/ 7697 h 34386"/>
                <a:gd name="connsiteX1" fmla="*/ 28841 w 44919"/>
                <a:gd name="connsiteY1" fmla="*/ 31700 h 34386"/>
                <a:gd name="connsiteX2" fmla="*/ 933 w 44919"/>
                <a:gd name="connsiteY2" fmla="*/ 26557 h 34386"/>
                <a:gd name="connsiteX3" fmla="*/ 16078 w 44919"/>
                <a:gd name="connsiteY3" fmla="*/ 2649 h 34386"/>
                <a:gd name="connsiteX4" fmla="*/ 43986 w 44919"/>
                <a:gd name="connsiteY4" fmla="*/ 7697 h 3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19" h="34386">
                  <a:moveTo>
                    <a:pt x="43986" y="7697"/>
                  </a:moveTo>
                  <a:cubicBezTo>
                    <a:pt x="47511" y="15698"/>
                    <a:pt x="40748" y="26747"/>
                    <a:pt x="28841" y="31700"/>
                  </a:cubicBezTo>
                  <a:cubicBezTo>
                    <a:pt x="16935" y="36653"/>
                    <a:pt x="4457" y="34653"/>
                    <a:pt x="933" y="26557"/>
                  </a:cubicBezTo>
                  <a:cubicBezTo>
                    <a:pt x="-2591" y="18460"/>
                    <a:pt x="4172" y="7507"/>
                    <a:pt x="16078" y="2649"/>
                  </a:cubicBezTo>
                  <a:cubicBezTo>
                    <a:pt x="27984" y="-2209"/>
                    <a:pt x="40462" y="-304"/>
                    <a:pt x="43986" y="76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4391DA5-3E39-1018-5566-92208CC9BE67}"/>
                </a:ext>
              </a:extLst>
            </p:cNvPr>
            <p:cNvSpPr/>
            <p:nvPr/>
          </p:nvSpPr>
          <p:spPr>
            <a:xfrm>
              <a:off x="6204092" y="4076459"/>
              <a:ext cx="20345" cy="19775"/>
            </a:xfrm>
            <a:custGeom>
              <a:avLst/>
              <a:gdLst>
                <a:gd name="connsiteX0" fmla="*/ 19698 w 20345"/>
                <a:gd name="connsiteY0" fmla="*/ 5792 h 19775"/>
                <a:gd name="connsiteX1" fmla="*/ 13564 w 20345"/>
                <a:gd name="connsiteY1" fmla="*/ 19127 h 19775"/>
                <a:gd name="connsiteX2" fmla="*/ 648 w 20345"/>
                <a:gd name="connsiteY2" fmla="*/ 13984 h 19775"/>
                <a:gd name="connsiteX3" fmla="*/ 6782 w 20345"/>
                <a:gd name="connsiteY3" fmla="*/ 649 h 19775"/>
                <a:gd name="connsiteX4" fmla="*/ 19698 w 20345"/>
                <a:gd name="connsiteY4" fmla="*/ 5792 h 1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45" h="19775">
                  <a:moveTo>
                    <a:pt x="19698" y="5792"/>
                  </a:moveTo>
                  <a:cubicBezTo>
                    <a:pt x="21688" y="11174"/>
                    <a:pt x="18936" y="17146"/>
                    <a:pt x="13564" y="19127"/>
                  </a:cubicBezTo>
                  <a:cubicBezTo>
                    <a:pt x="8573" y="20975"/>
                    <a:pt x="3001" y="18756"/>
                    <a:pt x="648" y="13984"/>
                  </a:cubicBezTo>
                  <a:cubicBezTo>
                    <a:pt x="-1343" y="8602"/>
                    <a:pt x="1410" y="2630"/>
                    <a:pt x="6782" y="649"/>
                  </a:cubicBezTo>
                  <a:cubicBezTo>
                    <a:pt x="11773" y="-1199"/>
                    <a:pt x="17345" y="1020"/>
                    <a:pt x="19698" y="57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9AA173D-A7F0-6400-8B42-DBDB1B715C99}"/>
                </a:ext>
              </a:extLst>
            </p:cNvPr>
            <p:cNvSpPr/>
            <p:nvPr/>
          </p:nvSpPr>
          <p:spPr>
            <a:xfrm>
              <a:off x="6026015" y="4055390"/>
              <a:ext cx="195524" cy="153853"/>
            </a:xfrm>
            <a:custGeom>
              <a:avLst/>
              <a:gdLst>
                <a:gd name="connsiteX0" fmla="*/ 195394 w 195524"/>
                <a:gd name="connsiteY0" fmla="*/ 94679 h 153853"/>
                <a:gd name="connsiteX1" fmla="*/ 94667 w 195524"/>
                <a:gd name="connsiteY1" fmla="*/ 49 h 153853"/>
                <a:gd name="connsiteX2" fmla="*/ 36 w 195524"/>
                <a:gd name="connsiteY2" fmla="*/ 94679 h 153853"/>
                <a:gd name="connsiteX3" fmla="*/ 36 w 195524"/>
                <a:gd name="connsiteY3" fmla="*/ 97442 h 153853"/>
                <a:gd name="connsiteX4" fmla="*/ 36 w 195524"/>
                <a:gd name="connsiteY4" fmla="*/ 100109 h 153853"/>
                <a:gd name="connsiteX5" fmla="*/ 28611 w 195524"/>
                <a:gd name="connsiteY5" fmla="*/ 137352 h 153853"/>
                <a:gd name="connsiteX6" fmla="*/ 166914 w 195524"/>
                <a:gd name="connsiteY6" fmla="*/ 137352 h 153853"/>
                <a:gd name="connsiteX7" fmla="*/ 195489 w 195524"/>
                <a:gd name="connsiteY7" fmla="*/ 100109 h 153853"/>
                <a:gd name="connsiteX8" fmla="*/ 195489 w 195524"/>
                <a:gd name="connsiteY8" fmla="*/ 97442 h 153853"/>
                <a:gd name="connsiteX9" fmla="*/ 195394 w 195524"/>
                <a:gd name="connsiteY9" fmla="*/ 94679 h 15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524" h="153853">
                  <a:moveTo>
                    <a:pt x="195394" y="94679"/>
                  </a:moveTo>
                  <a:cubicBezTo>
                    <a:pt x="193708" y="40730"/>
                    <a:pt x="148607" y="-1637"/>
                    <a:pt x="94667" y="49"/>
                  </a:cubicBezTo>
                  <a:cubicBezTo>
                    <a:pt x="43089" y="1658"/>
                    <a:pt x="1646" y="43102"/>
                    <a:pt x="36" y="94679"/>
                  </a:cubicBezTo>
                  <a:cubicBezTo>
                    <a:pt x="-12" y="95604"/>
                    <a:pt x="-12" y="96518"/>
                    <a:pt x="36" y="97442"/>
                  </a:cubicBezTo>
                  <a:cubicBezTo>
                    <a:pt x="-12" y="98328"/>
                    <a:pt x="-12" y="99223"/>
                    <a:pt x="36" y="100109"/>
                  </a:cubicBezTo>
                  <a:cubicBezTo>
                    <a:pt x="1084" y="113634"/>
                    <a:pt x="10609" y="126969"/>
                    <a:pt x="28611" y="137352"/>
                  </a:cubicBezTo>
                  <a:cubicBezTo>
                    <a:pt x="72083" y="159354"/>
                    <a:pt x="123442" y="159354"/>
                    <a:pt x="166914" y="137352"/>
                  </a:cubicBezTo>
                  <a:cubicBezTo>
                    <a:pt x="184726" y="126969"/>
                    <a:pt x="194251" y="113634"/>
                    <a:pt x="195489" y="100109"/>
                  </a:cubicBezTo>
                  <a:cubicBezTo>
                    <a:pt x="195536" y="99223"/>
                    <a:pt x="195536" y="98328"/>
                    <a:pt x="195489" y="97442"/>
                  </a:cubicBezTo>
                  <a:cubicBezTo>
                    <a:pt x="195508" y="96518"/>
                    <a:pt x="195470" y="95594"/>
                    <a:pt x="195394" y="94679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74ED54D-0C7B-65CE-BE40-9A4EB24FFCA4}"/>
                </a:ext>
              </a:extLst>
            </p:cNvPr>
            <p:cNvSpPr/>
            <p:nvPr/>
          </p:nvSpPr>
          <p:spPr>
            <a:xfrm>
              <a:off x="6026015" y="4054998"/>
              <a:ext cx="140148" cy="152983"/>
            </a:xfrm>
            <a:custGeom>
              <a:avLst/>
              <a:gdLst>
                <a:gd name="connsiteX0" fmla="*/ 140148 w 140148"/>
                <a:gd name="connsiteY0" fmla="*/ 9823 h 152983"/>
                <a:gd name="connsiteX1" fmla="*/ 140148 w 140148"/>
                <a:gd name="connsiteY1" fmla="*/ 9823 h 152983"/>
                <a:gd name="connsiteX2" fmla="*/ 9799 w 140148"/>
                <a:gd name="connsiteY2" fmla="*/ 54952 h 152983"/>
                <a:gd name="connsiteX3" fmla="*/ 36 w 140148"/>
                <a:gd name="connsiteY3" fmla="*/ 95071 h 152983"/>
                <a:gd name="connsiteX4" fmla="*/ 36 w 140148"/>
                <a:gd name="connsiteY4" fmla="*/ 97833 h 152983"/>
                <a:gd name="connsiteX5" fmla="*/ 36 w 140148"/>
                <a:gd name="connsiteY5" fmla="*/ 100500 h 152983"/>
                <a:gd name="connsiteX6" fmla="*/ 28611 w 140148"/>
                <a:gd name="connsiteY6" fmla="*/ 137743 h 152983"/>
                <a:gd name="connsiteX7" fmla="*/ 77664 w 140148"/>
                <a:gd name="connsiteY7" fmla="*/ 152983 h 152983"/>
                <a:gd name="connsiteX8" fmla="*/ 43660 w 140148"/>
                <a:gd name="connsiteY8" fmla="*/ 89070 h 152983"/>
                <a:gd name="connsiteX9" fmla="*/ 140148 w 140148"/>
                <a:gd name="connsiteY9" fmla="*/ 9823 h 15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148" h="152983">
                  <a:moveTo>
                    <a:pt x="140148" y="9823"/>
                  </a:moveTo>
                  <a:lnTo>
                    <a:pt x="140148" y="9823"/>
                  </a:lnTo>
                  <a:cubicBezTo>
                    <a:pt x="91695" y="-13714"/>
                    <a:pt x="33335" y="6498"/>
                    <a:pt x="9799" y="54952"/>
                  </a:cubicBezTo>
                  <a:cubicBezTo>
                    <a:pt x="3722" y="67477"/>
                    <a:pt x="388" y="81155"/>
                    <a:pt x="36" y="95071"/>
                  </a:cubicBezTo>
                  <a:cubicBezTo>
                    <a:pt x="-12" y="95995"/>
                    <a:pt x="-12" y="96909"/>
                    <a:pt x="36" y="97833"/>
                  </a:cubicBezTo>
                  <a:cubicBezTo>
                    <a:pt x="-12" y="98719"/>
                    <a:pt x="-12" y="99614"/>
                    <a:pt x="36" y="100500"/>
                  </a:cubicBezTo>
                  <a:cubicBezTo>
                    <a:pt x="1084" y="114026"/>
                    <a:pt x="10609" y="127361"/>
                    <a:pt x="28611" y="137743"/>
                  </a:cubicBezTo>
                  <a:cubicBezTo>
                    <a:pt x="43784" y="146049"/>
                    <a:pt x="60462" y="151230"/>
                    <a:pt x="77664" y="152983"/>
                  </a:cubicBezTo>
                  <a:cubicBezTo>
                    <a:pt x="52328" y="148697"/>
                    <a:pt x="35850" y="120312"/>
                    <a:pt x="43660" y="89070"/>
                  </a:cubicBezTo>
                  <a:cubicBezTo>
                    <a:pt x="52709" y="52875"/>
                    <a:pt x="89380" y="393"/>
                    <a:pt x="140148" y="982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ACA46EF-9A18-4B8A-56E7-F9D7B05A1262}"/>
                </a:ext>
              </a:extLst>
            </p:cNvPr>
            <p:cNvSpPr/>
            <p:nvPr/>
          </p:nvSpPr>
          <p:spPr>
            <a:xfrm>
              <a:off x="6033862" y="4079489"/>
              <a:ext cx="187583" cy="129754"/>
            </a:xfrm>
            <a:custGeom>
              <a:avLst/>
              <a:gdLst>
                <a:gd name="connsiteX0" fmla="*/ 187547 w 187583"/>
                <a:gd name="connsiteY0" fmla="*/ 76010 h 129754"/>
                <a:gd name="connsiteX1" fmla="*/ 187547 w 187583"/>
                <a:gd name="connsiteY1" fmla="*/ 73343 h 129754"/>
                <a:gd name="connsiteX2" fmla="*/ 187547 w 187583"/>
                <a:gd name="connsiteY2" fmla="*/ 70580 h 129754"/>
                <a:gd name="connsiteX3" fmla="*/ 154400 w 187583"/>
                <a:gd name="connsiteY3" fmla="*/ 0 h 129754"/>
                <a:gd name="connsiteX4" fmla="*/ 162973 w 187583"/>
                <a:gd name="connsiteY4" fmla="*/ 83439 h 129754"/>
                <a:gd name="connsiteX5" fmla="*/ 0 w 187583"/>
                <a:gd name="connsiteY5" fmla="*/ 95631 h 129754"/>
                <a:gd name="connsiteX6" fmla="*/ 20764 w 187583"/>
                <a:gd name="connsiteY6" fmla="*/ 113252 h 129754"/>
                <a:gd name="connsiteX7" fmla="*/ 159068 w 187583"/>
                <a:gd name="connsiteY7" fmla="*/ 113252 h 129754"/>
                <a:gd name="connsiteX8" fmla="*/ 187547 w 187583"/>
                <a:gd name="connsiteY8" fmla="*/ 76010 h 12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583" h="129754">
                  <a:moveTo>
                    <a:pt x="187547" y="76010"/>
                  </a:moveTo>
                  <a:cubicBezTo>
                    <a:pt x="187595" y="75124"/>
                    <a:pt x="187595" y="74228"/>
                    <a:pt x="187547" y="73343"/>
                  </a:cubicBezTo>
                  <a:cubicBezTo>
                    <a:pt x="187595" y="72419"/>
                    <a:pt x="187595" y="71504"/>
                    <a:pt x="187547" y="70580"/>
                  </a:cubicBezTo>
                  <a:cubicBezTo>
                    <a:pt x="186814" y="43463"/>
                    <a:pt x="174803" y="17879"/>
                    <a:pt x="154400" y="0"/>
                  </a:cubicBezTo>
                  <a:cubicBezTo>
                    <a:pt x="164973" y="10859"/>
                    <a:pt x="188595" y="52007"/>
                    <a:pt x="162973" y="83439"/>
                  </a:cubicBezTo>
                  <a:cubicBezTo>
                    <a:pt x="146113" y="104013"/>
                    <a:pt x="65913" y="133445"/>
                    <a:pt x="0" y="95631"/>
                  </a:cubicBezTo>
                  <a:cubicBezTo>
                    <a:pt x="5667" y="102841"/>
                    <a:pt x="12725" y="108833"/>
                    <a:pt x="20764" y="113252"/>
                  </a:cubicBezTo>
                  <a:cubicBezTo>
                    <a:pt x="64236" y="135255"/>
                    <a:pt x="115595" y="135255"/>
                    <a:pt x="159068" y="113252"/>
                  </a:cubicBezTo>
                  <a:cubicBezTo>
                    <a:pt x="176879" y="102870"/>
                    <a:pt x="186404" y="89535"/>
                    <a:pt x="187547" y="76010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50D9BA7-E405-91CE-A4DF-1A84D686202D}"/>
                </a:ext>
              </a:extLst>
            </p:cNvPr>
            <p:cNvSpPr/>
            <p:nvPr/>
          </p:nvSpPr>
          <p:spPr>
            <a:xfrm>
              <a:off x="6067855" y="4067258"/>
              <a:ext cx="56035" cy="43040"/>
            </a:xfrm>
            <a:custGeom>
              <a:avLst/>
              <a:gdLst>
                <a:gd name="connsiteX0" fmla="*/ 54874 w 56035"/>
                <a:gd name="connsiteY0" fmla="*/ 9850 h 43040"/>
                <a:gd name="connsiteX1" fmla="*/ 35824 w 56035"/>
                <a:gd name="connsiteY1" fmla="*/ 39568 h 43040"/>
                <a:gd name="connsiteX2" fmla="*/ 1153 w 56035"/>
                <a:gd name="connsiteY2" fmla="*/ 33282 h 43040"/>
                <a:gd name="connsiteX3" fmla="*/ 20203 w 56035"/>
                <a:gd name="connsiteY3" fmla="*/ 3468 h 43040"/>
                <a:gd name="connsiteX4" fmla="*/ 54874 w 56035"/>
                <a:gd name="connsiteY4" fmla="*/ 9850 h 4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35" h="43040">
                  <a:moveTo>
                    <a:pt x="54874" y="9850"/>
                  </a:moveTo>
                  <a:cubicBezTo>
                    <a:pt x="59256" y="19375"/>
                    <a:pt x="50874" y="33091"/>
                    <a:pt x="35824" y="39568"/>
                  </a:cubicBezTo>
                  <a:cubicBezTo>
                    <a:pt x="20775" y="46045"/>
                    <a:pt x="5535" y="43187"/>
                    <a:pt x="1153" y="33282"/>
                  </a:cubicBezTo>
                  <a:cubicBezTo>
                    <a:pt x="-3228" y="23376"/>
                    <a:pt x="5249" y="9945"/>
                    <a:pt x="20203" y="3468"/>
                  </a:cubicBezTo>
                  <a:cubicBezTo>
                    <a:pt x="35158" y="-3009"/>
                    <a:pt x="50493" y="-151"/>
                    <a:pt x="54874" y="98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2CC64CA-CAA8-A32F-1807-AB0D0516299A}"/>
                </a:ext>
              </a:extLst>
            </p:cNvPr>
            <p:cNvSpPr/>
            <p:nvPr/>
          </p:nvSpPr>
          <p:spPr>
            <a:xfrm>
              <a:off x="6042815" y="4111820"/>
              <a:ext cx="25717" cy="26085"/>
            </a:xfrm>
            <a:custGeom>
              <a:avLst/>
              <a:gdLst>
                <a:gd name="connsiteX0" fmla="*/ 23336 w 25717"/>
                <a:gd name="connsiteY0" fmla="*/ 5769 h 26085"/>
                <a:gd name="connsiteX1" fmla="*/ 20317 w 25717"/>
                <a:gd name="connsiteY1" fmla="*/ 23704 h 26085"/>
                <a:gd name="connsiteX2" fmla="*/ 2381 w 25717"/>
                <a:gd name="connsiteY2" fmla="*/ 20685 h 26085"/>
                <a:gd name="connsiteX3" fmla="*/ 5401 w 25717"/>
                <a:gd name="connsiteY3" fmla="*/ 2750 h 26085"/>
                <a:gd name="connsiteX4" fmla="*/ 7620 w 25717"/>
                <a:gd name="connsiteY4" fmla="*/ 1483 h 26085"/>
                <a:gd name="connsiteX5" fmla="*/ 23336 w 25717"/>
                <a:gd name="connsiteY5" fmla="*/ 5769 h 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" h="26085">
                  <a:moveTo>
                    <a:pt x="23336" y="5769"/>
                  </a:moveTo>
                  <a:cubicBezTo>
                    <a:pt x="27451" y="11550"/>
                    <a:pt x="26098" y="19580"/>
                    <a:pt x="20317" y="23704"/>
                  </a:cubicBezTo>
                  <a:cubicBezTo>
                    <a:pt x="14535" y="27819"/>
                    <a:pt x="6505" y="26467"/>
                    <a:pt x="2381" y="20685"/>
                  </a:cubicBezTo>
                  <a:cubicBezTo>
                    <a:pt x="-1734" y="14894"/>
                    <a:pt x="-381" y="6864"/>
                    <a:pt x="5401" y="2750"/>
                  </a:cubicBezTo>
                  <a:cubicBezTo>
                    <a:pt x="6096" y="2254"/>
                    <a:pt x="6839" y="1825"/>
                    <a:pt x="7620" y="1483"/>
                  </a:cubicBezTo>
                  <a:cubicBezTo>
                    <a:pt x="13154" y="-1613"/>
                    <a:pt x="20145" y="292"/>
                    <a:pt x="23336" y="57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45673BB-8A06-E712-7E4C-E5F2CE545109}"/>
                </a:ext>
              </a:extLst>
            </p:cNvPr>
            <p:cNvSpPr/>
            <p:nvPr/>
          </p:nvSpPr>
          <p:spPr>
            <a:xfrm>
              <a:off x="6371237" y="4031864"/>
              <a:ext cx="69091" cy="53697"/>
            </a:xfrm>
            <a:custGeom>
              <a:avLst/>
              <a:gdLst>
                <a:gd name="connsiteX0" fmla="*/ 69056 w 69091"/>
                <a:gd name="connsiteY0" fmla="*/ 32767 h 53697"/>
                <a:gd name="connsiteX1" fmla="*/ 32718 w 69091"/>
                <a:gd name="connsiteY1" fmla="*/ 48 h 53697"/>
                <a:gd name="connsiteX2" fmla="*/ 0 w 69091"/>
                <a:gd name="connsiteY2" fmla="*/ 32767 h 53697"/>
                <a:gd name="connsiteX3" fmla="*/ 0 w 69091"/>
                <a:gd name="connsiteY3" fmla="*/ 34767 h 53697"/>
                <a:gd name="connsiteX4" fmla="*/ 10096 w 69091"/>
                <a:gd name="connsiteY4" fmla="*/ 47911 h 53697"/>
                <a:gd name="connsiteX5" fmla="*/ 58959 w 69091"/>
                <a:gd name="connsiteY5" fmla="*/ 47911 h 53697"/>
                <a:gd name="connsiteX6" fmla="*/ 69056 w 69091"/>
                <a:gd name="connsiteY6" fmla="*/ 34767 h 53697"/>
                <a:gd name="connsiteX7" fmla="*/ 69056 w 69091"/>
                <a:gd name="connsiteY7" fmla="*/ 33719 h 53697"/>
                <a:gd name="connsiteX8" fmla="*/ 69056 w 69091"/>
                <a:gd name="connsiteY8" fmla="*/ 32767 h 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91" h="53697">
                  <a:moveTo>
                    <a:pt x="69056" y="32767"/>
                  </a:moveTo>
                  <a:cubicBezTo>
                    <a:pt x="68056" y="13698"/>
                    <a:pt x="51787" y="-952"/>
                    <a:pt x="32718" y="48"/>
                  </a:cubicBezTo>
                  <a:cubicBezTo>
                    <a:pt x="15049" y="982"/>
                    <a:pt x="924" y="15098"/>
                    <a:pt x="0" y="32767"/>
                  </a:cubicBezTo>
                  <a:lnTo>
                    <a:pt x="0" y="34767"/>
                  </a:lnTo>
                  <a:cubicBezTo>
                    <a:pt x="981" y="40549"/>
                    <a:pt x="4763" y="45473"/>
                    <a:pt x="10096" y="47911"/>
                  </a:cubicBezTo>
                  <a:cubicBezTo>
                    <a:pt x="25470" y="55627"/>
                    <a:pt x="43586" y="55627"/>
                    <a:pt x="58959" y="47911"/>
                  </a:cubicBezTo>
                  <a:cubicBezTo>
                    <a:pt x="64294" y="45473"/>
                    <a:pt x="68075" y="40549"/>
                    <a:pt x="69056" y="34767"/>
                  </a:cubicBezTo>
                  <a:cubicBezTo>
                    <a:pt x="69104" y="34415"/>
                    <a:pt x="69104" y="34062"/>
                    <a:pt x="69056" y="33719"/>
                  </a:cubicBezTo>
                  <a:cubicBezTo>
                    <a:pt x="69094" y="33405"/>
                    <a:pt x="69094" y="33081"/>
                    <a:pt x="69056" y="3276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FC0FB20-32AD-8A7E-C45B-C32308F268A4}"/>
                </a:ext>
              </a:extLst>
            </p:cNvPr>
            <p:cNvSpPr/>
            <p:nvPr/>
          </p:nvSpPr>
          <p:spPr>
            <a:xfrm>
              <a:off x="6371237" y="4031864"/>
              <a:ext cx="69091" cy="53697"/>
            </a:xfrm>
            <a:custGeom>
              <a:avLst/>
              <a:gdLst>
                <a:gd name="connsiteX0" fmla="*/ 69056 w 69091"/>
                <a:gd name="connsiteY0" fmla="*/ 32767 h 53697"/>
                <a:gd name="connsiteX1" fmla="*/ 32718 w 69091"/>
                <a:gd name="connsiteY1" fmla="*/ 48 h 53697"/>
                <a:gd name="connsiteX2" fmla="*/ 0 w 69091"/>
                <a:gd name="connsiteY2" fmla="*/ 32767 h 53697"/>
                <a:gd name="connsiteX3" fmla="*/ 0 w 69091"/>
                <a:gd name="connsiteY3" fmla="*/ 34767 h 53697"/>
                <a:gd name="connsiteX4" fmla="*/ 10096 w 69091"/>
                <a:gd name="connsiteY4" fmla="*/ 47911 h 53697"/>
                <a:gd name="connsiteX5" fmla="*/ 58959 w 69091"/>
                <a:gd name="connsiteY5" fmla="*/ 47911 h 53697"/>
                <a:gd name="connsiteX6" fmla="*/ 69056 w 69091"/>
                <a:gd name="connsiteY6" fmla="*/ 34767 h 53697"/>
                <a:gd name="connsiteX7" fmla="*/ 69056 w 69091"/>
                <a:gd name="connsiteY7" fmla="*/ 33719 h 53697"/>
                <a:gd name="connsiteX8" fmla="*/ 69056 w 69091"/>
                <a:gd name="connsiteY8" fmla="*/ 32767 h 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91" h="53697">
                  <a:moveTo>
                    <a:pt x="69056" y="32767"/>
                  </a:moveTo>
                  <a:cubicBezTo>
                    <a:pt x="68056" y="13698"/>
                    <a:pt x="51787" y="-952"/>
                    <a:pt x="32718" y="48"/>
                  </a:cubicBezTo>
                  <a:cubicBezTo>
                    <a:pt x="15049" y="982"/>
                    <a:pt x="924" y="15098"/>
                    <a:pt x="0" y="32767"/>
                  </a:cubicBezTo>
                  <a:lnTo>
                    <a:pt x="0" y="34767"/>
                  </a:lnTo>
                  <a:cubicBezTo>
                    <a:pt x="981" y="40549"/>
                    <a:pt x="4763" y="45473"/>
                    <a:pt x="10096" y="47911"/>
                  </a:cubicBezTo>
                  <a:cubicBezTo>
                    <a:pt x="25470" y="55627"/>
                    <a:pt x="43586" y="55627"/>
                    <a:pt x="58959" y="47911"/>
                  </a:cubicBezTo>
                  <a:cubicBezTo>
                    <a:pt x="64294" y="45473"/>
                    <a:pt x="68075" y="40549"/>
                    <a:pt x="69056" y="34767"/>
                  </a:cubicBezTo>
                  <a:cubicBezTo>
                    <a:pt x="69104" y="34415"/>
                    <a:pt x="69104" y="34062"/>
                    <a:pt x="69056" y="33719"/>
                  </a:cubicBezTo>
                  <a:cubicBezTo>
                    <a:pt x="69094" y="33405"/>
                    <a:pt x="69094" y="33081"/>
                    <a:pt x="69056" y="3276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1D2D344-EAF2-62F9-8DA6-250E435580B2}"/>
                </a:ext>
              </a:extLst>
            </p:cNvPr>
            <p:cNvSpPr/>
            <p:nvPr/>
          </p:nvSpPr>
          <p:spPr>
            <a:xfrm>
              <a:off x="6371237" y="4031209"/>
              <a:ext cx="49529" cy="53995"/>
            </a:xfrm>
            <a:custGeom>
              <a:avLst/>
              <a:gdLst>
                <a:gd name="connsiteX0" fmla="*/ 49530 w 49529"/>
                <a:gd name="connsiteY0" fmla="*/ 3417 h 53995"/>
                <a:gd name="connsiteX1" fmla="*/ 49530 w 49529"/>
                <a:gd name="connsiteY1" fmla="*/ 3417 h 53995"/>
                <a:gd name="connsiteX2" fmla="*/ 3391 w 49529"/>
                <a:gd name="connsiteY2" fmla="*/ 19610 h 53995"/>
                <a:gd name="connsiteX3" fmla="*/ 0 w 49529"/>
                <a:gd name="connsiteY3" fmla="*/ 33516 h 53995"/>
                <a:gd name="connsiteX4" fmla="*/ 0 w 49529"/>
                <a:gd name="connsiteY4" fmla="*/ 35517 h 53995"/>
                <a:gd name="connsiteX5" fmla="*/ 10096 w 49529"/>
                <a:gd name="connsiteY5" fmla="*/ 48661 h 53995"/>
                <a:gd name="connsiteX6" fmla="*/ 27432 w 49529"/>
                <a:gd name="connsiteY6" fmla="*/ 53995 h 53995"/>
                <a:gd name="connsiteX7" fmla="*/ 15049 w 49529"/>
                <a:gd name="connsiteY7" fmla="*/ 32678 h 53995"/>
                <a:gd name="connsiteX8" fmla="*/ 15430 w 49529"/>
                <a:gd name="connsiteY8" fmla="*/ 31421 h 53995"/>
                <a:gd name="connsiteX9" fmla="*/ 49530 w 49529"/>
                <a:gd name="connsiteY9" fmla="*/ 3417 h 5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29" h="53995">
                  <a:moveTo>
                    <a:pt x="49530" y="3417"/>
                  </a:moveTo>
                  <a:lnTo>
                    <a:pt x="49530" y="3417"/>
                  </a:lnTo>
                  <a:cubicBezTo>
                    <a:pt x="32318" y="-4850"/>
                    <a:pt x="11659" y="2398"/>
                    <a:pt x="3391" y="19610"/>
                  </a:cubicBezTo>
                  <a:cubicBezTo>
                    <a:pt x="1305" y="23963"/>
                    <a:pt x="152" y="28697"/>
                    <a:pt x="0" y="33516"/>
                  </a:cubicBezTo>
                  <a:lnTo>
                    <a:pt x="0" y="35517"/>
                  </a:lnTo>
                  <a:cubicBezTo>
                    <a:pt x="981" y="41298"/>
                    <a:pt x="4763" y="46223"/>
                    <a:pt x="10096" y="48661"/>
                  </a:cubicBezTo>
                  <a:cubicBezTo>
                    <a:pt x="15459" y="51585"/>
                    <a:pt x="21355" y="53395"/>
                    <a:pt x="27432" y="53995"/>
                  </a:cubicBezTo>
                  <a:cubicBezTo>
                    <a:pt x="18126" y="51528"/>
                    <a:pt x="12582" y="41984"/>
                    <a:pt x="15049" y="32678"/>
                  </a:cubicBezTo>
                  <a:cubicBezTo>
                    <a:pt x="15154" y="32259"/>
                    <a:pt x="15287" y="31840"/>
                    <a:pt x="15430" y="31421"/>
                  </a:cubicBezTo>
                  <a:cubicBezTo>
                    <a:pt x="18669" y="18562"/>
                    <a:pt x="31623" y="-11"/>
                    <a:pt x="49530" y="341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0118D86-D433-76B3-FC6B-27AACDAAC299}"/>
                </a:ext>
              </a:extLst>
            </p:cNvPr>
            <p:cNvSpPr/>
            <p:nvPr/>
          </p:nvSpPr>
          <p:spPr>
            <a:xfrm>
              <a:off x="6373999" y="4039675"/>
              <a:ext cx="66329" cy="45886"/>
            </a:xfrm>
            <a:custGeom>
              <a:avLst/>
              <a:gdLst>
                <a:gd name="connsiteX0" fmla="*/ 66294 w 66329"/>
                <a:gd name="connsiteY0" fmla="*/ 26956 h 45886"/>
                <a:gd name="connsiteX1" fmla="*/ 66294 w 66329"/>
                <a:gd name="connsiteY1" fmla="*/ 25908 h 45886"/>
                <a:gd name="connsiteX2" fmla="*/ 66294 w 66329"/>
                <a:gd name="connsiteY2" fmla="*/ 24955 h 45886"/>
                <a:gd name="connsiteX3" fmla="*/ 54578 w 66329"/>
                <a:gd name="connsiteY3" fmla="*/ 0 h 45886"/>
                <a:gd name="connsiteX4" fmla="*/ 57626 w 66329"/>
                <a:gd name="connsiteY4" fmla="*/ 29528 h 45886"/>
                <a:gd name="connsiteX5" fmla="*/ 0 w 66329"/>
                <a:gd name="connsiteY5" fmla="*/ 33814 h 45886"/>
                <a:gd name="connsiteX6" fmla="*/ 7334 w 66329"/>
                <a:gd name="connsiteY6" fmla="*/ 40100 h 45886"/>
                <a:gd name="connsiteX7" fmla="*/ 56197 w 66329"/>
                <a:gd name="connsiteY7" fmla="*/ 40100 h 45886"/>
                <a:gd name="connsiteX8" fmla="*/ 66294 w 66329"/>
                <a:gd name="connsiteY8" fmla="*/ 26956 h 45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29" h="45886">
                  <a:moveTo>
                    <a:pt x="66294" y="26956"/>
                  </a:moveTo>
                  <a:cubicBezTo>
                    <a:pt x="66342" y="26603"/>
                    <a:pt x="66342" y="26251"/>
                    <a:pt x="66294" y="25908"/>
                  </a:cubicBezTo>
                  <a:cubicBezTo>
                    <a:pt x="66332" y="25594"/>
                    <a:pt x="66332" y="25270"/>
                    <a:pt x="66294" y="24955"/>
                  </a:cubicBezTo>
                  <a:cubicBezTo>
                    <a:pt x="66037" y="15364"/>
                    <a:pt x="61789" y="6325"/>
                    <a:pt x="54578" y="0"/>
                  </a:cubicBezTo>
                  <a:cubicBezTo>
                    <a:pt x="58388" y="3905"/>
                    <a:pt x="66675" y="18383"/>
                    <a:pt x="57626" y="29528"/>
                  </a:cubicBezTo>
                  <a:cubicBezTo>
                    <a:pt x="40938" y="42186"/>
                    <a:pt x="18374" y="43863"/>
                    <a:pt x="0" y="33814"/>
                  </a:cubicBezTo>
                  <a:cubicBezTo>
                    <a:pt x="2000" y="36376"/>
                    <a:pt x="4496" y="38519"/>
                    <a:pt x="7334" y="40100"/>
                  </a:cubicBezTo>
                  <a:cubicBezTo>
                    <a:pt x="22708" y="47815"/>
                    <a:pt x="40824" y="47815"/>
                    <a:pt x="56197" y="40100"/>
                  </a:cubicBezTo>
                  <a:cubicBezTo>
                    <a:pt x="61532" y="37662"/>
                    <a:pt x="65313" y="32738"/>
                    <a:pt x="66294" y="269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18BF285-5486-7FAD-4011-37874A407EE2}"/>
                </a:ext>
              </a:extLst>
            </p:cNvPr>
            <p:cNvSpPr/>
            <p:nvPr/>
          </p:nvSpPr>
          <p:spPr>
            <a:xfrm>
              <a:off x="6386171" y="4035385"/>
              <a:ext cx="19661" cy="15217"/>
            </a:xfrm>
            <a:custGeom>
              <a:avLst/>
              <a:gdLst>
                <a:gd name="connsiteX0" fmla="*/ 19261 w 19661"/>
                <a:gd name="connsiteY0" fmla="*/ 3432 h 15217"/>
                <a:gd name="connsiteX1" fmla="*/ 12593 w 19661"/>
                <a:gd name="connsiteY1" fmla="*/ 14005 h 15217"/>
                <a:gd name="connsiteX2" fmla="*/ 401 w 19661"/>
                <a:gd name="connsiteY2" fmla="*/ 11719 h 15217"/>
                <a:gd name="connsiteX3" fmla="*/ 6973 w 19661"/>
                <a:gd name="connsiteY3" fmla="*/ 1241 h 15217"/>
                <a:gd name="connsiteX4" fmla="*/ 19261 w 19661"/>
                <a:gd name="connsiteY4" fmla="*/ 3432 h 1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1" h="15217">
                  <a:moveTo>
                    <a:pt x="19261" y="3432"/>
                  </a:moveTo>
                  <a:cubicBezTo>
                    <a:pt x="20785" y="6956"/>
                    <a:pt x="17832" y="11719"/>
                    <a:pt x="12593" y="14005"/>
                  </a:cubicBezTo>
                  <a:cubicBezTo>
                    <a:pt x="7355" y="16291"/>
                    <a:pt x="1925" y="15243"/>
                    <a:pt x="401" y="11719"/>
                  </a:cubicBezTo>
                  <a:cubicBezTo>
                    <a:pt x="-1123" y="8195"/>
                    <a:pt x="1830" y="3527"/>
                    <a:pt x="6973" y="1241"/>
                  </a:cubicBezTo>
                  <a:cubicBezTo>
                    <a:pt x="12117" y="-1045"/>
                    <a:pt x="17737" y="-92"/>
                    <a:pt x="19261" y="34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D365203-F381-3399-E257-848643A2F64D}"/>
                </a:ext>
              </a:extLst>
            </p:cNvPr>
            <p:cNvSpPr/>
            <p:nvPr/>
          </p:nvSpPr>
          <p:spPr>
            <a:xfrm>
              <a:off x="6377161" y="4051799"/>
              <a:ext cx="8432" cy="7474"/>
            </a:xfrm>
            <a:custGeom>
              <a:avLst/>
              <a:gdLst>
                <a:gd name="connsiteX0" fmla="*/ 8268 w 8432"/>
                <a:gd name="connsiteY0" fmla="*/ 1878 h 7474"/>
                <a:gd name="connsiteX1" fmla="*/ 5601 w 8432"/>
                <a:gd name="connsiteY1" fmla="*/ 6926 h 7474"/>
                <a:gd name="connsiteX2" fmla="*/ 124 w 8432"/>
                <a:gd name="connsiteY2" fmla="*/ 5497 h 7474"/>
                <a:gd name="connsiteX3" fmla="*/ 77 w 8432"/>
                <a:gd name="connsiteY3" fmla="*/ 5402 h 7474"/>
                <a:gd name="connsiteX4" fmla="*/ 3744 w 8432"/>
                <a:gd name="connsiteY4" fmla="*/ 78 h 7474"/>
                <a:gd name="connsiteX5" fmla="*/ 8268 w 8432"/>
                <a:gd name="connsiteY5" fmla="*/ 1878 h 7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32" h="7474">
                  <a:moveTo>
                    <a:pt x="8268" y="1878"/>
                  </a:moveTo>
                  <a:cubicBezTo>
                    <a:pt x="8887" y="4002"/>
                    <a:pt x="7706" y="6240"/>
                    <a:pt x="5601" y="6926"/>
                  </a:cubicBezTo>
                  <a:cubicBezTo>
                    <a:pt x="3696" y="8041"/>
                    <a:pt x="1248" y="7402"/>
                    <a:pt x="124" y="5497"/>
                  </a:cubicBezTo>
                  <a:cubicBezTo>
                    <a:pt x="115" y="5459"/>
                    <a:pt x="96" y="5431"/>
                    <a:pt x="77" y="5402"/>
                  </a:cubicBezTo>
                  <a:cubicBezTo>
                    <a:pt x="-381" y="2916"/>
                    <a:pt x="1258" y="535"/>
                    <a:pt x="3744" y="78"/>
                  </a:cubicBezTo>
                  <a:cubicBezTo>
                    <a:pt x="5468" y="-246"/>
                    <a:pt x="7230" y="459"/>
                    <a:pt x="8268" y="18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3E787DF-8275-6E64-FEB7-C4CC0938941D}"/>
                </a:ext>
              </a:extLst>
            </p:cNvPr>
            <p:cNvSpPr/>
            <p:nvPr/>
          </p:nvSpPr>
          <p:spPr>
            <a:xfrm>
              <a:off x="5312533" y="3942234"/>
              <a:ext cx="114395" cy="91828"/>
            </a:xfrm>
            <a:custGeom>
              <a:avLst/>
              <a:gdLst>
                <a:gd name="connsiteX0" fmla="*/ 95 w 114395"/>
                <a:gd name="connsiteY0" fmla="*/ 57150 h 91828"/>
                <a:gd name="connsiteX1" fmla="*/ 57245 w 114395"/>
                <a:gd name="connsiteY1" fmla="*/ 0 h 91828"/>
                <a:gd name="connsiteX2" fmla="*/ 114395 w 114395"/>
                <a:gd name="connsiteY2" fmla="*/ 57150 h 91828"/>
                <a:gd name="connsiteX3" fmla="*/ 114395 w 114395"/>
                <a:gd name="connsiteY3" fmla="*/ 60389 h 91828"/>
                <a:gd name="connsiteX4" fmla="*/ 97631 w 114395"/>
                <a:gd name="connsiteY4" fmla="*/ 82106 h 91828"/>
                <a:gd name="connsiteX5" fmla="*/ 16669 w 114395"/>
                <a:gd name="connsiteY5" fmla="*/ 82106 h 91828"/>
                <a:gd name="connsiteX6" fmla="*/ 0 w 114395"/>
                <a:gd name="connsiteY6" fmla="*/ 60389 h 91828"/>
                <a:gd name="connsiteX7" fmla="*/ 0 w 114395"/>
                <a:gd name="connsiteY7" fmla="*/ 57150 h 9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95" h="91828">
                  <a:moveTo>
                    <a:pt x="95" y="57150"/>
                  </a:moveTo>
                  <a:cubicBezTo>
                    <a:pt x="95" y="25584"/>
                    <a:pt x="25680" y="0"/>
                    <a:pt x="57245" y="0"/>
                  </a:cubicBezTo>
                  <a:cubicBezTo>
                    <a:pt x="88811" y="0"/>
                    <a:pt x="114395" y="25584"/>
                    <a:pt x="114395" y="57150"/>
                  </a:cubicBezTo>
                  <a:lnTo>
                    <a:pt x="114395" y="60389"/>
                  </a:lnTo>
                  <a:cubicBezTo>
                    <a:pt x="112709" y="69942"/>
                    <a:pt x="106451" y="78057"/>
                    <a:pt x="97631" y="82106"/>
                  </a:cubicBezTo>
                  <a:cubicBezTo>
                    <a:pt x="72200" y="95069"/>
                    <a:pt x="42101" y="95069"/>
                    <a:pt x="16669" y="82106"/>
                  </a:cubicBezTo>
                  <a:cubicBezTo>
                    <a:pt x="7896" y="78019"/>
                    <a:pt x="1676" y="69914"/>
                    <a:pt x="0" y="60389"/>
                  </a:cubicBezTo>
                  <a:lnTo>
                    <a:pt x="0" y="57150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E945C16-8DE2-C6C0-9FF4-F3455EE33A8F}"/>
                </a:ext>
              </a:extLst>
            </p:cNvPr>
            <p:cNvSpPr/>
            <p:nvPr/>
          </p:nvSpPr>
          <p:spPr>
            <a:xfrm>
              <a:off x="5345109" y="3943849"/>
              <a:ext cx="81819" cy="89444"/>
            </a:xfrm>
            <a:custGeom>
              <a:avLst/>
              <a:gdLst>
                <a:gd name="connsiteX0" fmla="*/ 0 w 81819"/>
                <a:gd name="connsiteY0" fmla="*/ 5624 h 89444"/>
                <a:gd name="connsiteX1" fmla="*/ 0 w 81819"/>
                <a:gd name="connsiteY1" fmla="*/ 5624 h 89444"/>
                <a:gd name="connsiteX2" fmla="*/ 76228 w 81819"/>
                <a:gd name="connsiteY2" fmla="*/ 32475 h 89444"/>
                <a:gd name="connsiteX3" fmla="*/ 81820 w 81819"/>
                <a:gd name="connsiteY3" fmla="*/ 55535 h 89444"/>
                <a:gd name="connsiteX4" fmla="*/ 81820 w 81819"/>
                <a:gd name="connsiteY4" fmla="*/ 58774 h 89444"/>
                <a:gd name="connsiteX5" fmla="*/ 65056 w 81819"/>
                <a:gd name="connsiteY5" fmla="*/ 80491 h 89444"/>
                <a:gd name="connsiteX6" fmla="*/ 36481 w 81819"/>
                <a:gd name="connsiteY6" fmla="*/ 89444 h 89444"/>
                <a:gd name="connsiteX7" fmla="*/ 57122 w 81819"/>
                <a:gd name="connsiteY7" fmla="*/ 54707 h 89444"/>
                <a:gd name="connsiteX8" fmla="*/ 56293 w 81819"/>
                <a:gd name="connsiteY8" fmla="*/ 52011 h 89444"/>
                <a:gd name="connsiteX9" fmla="*/ 0 w 81819"/>
                <a:gd name="connsiteY9" fmla="*/ 5624 h 89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19" h="89444">
                  <a:moveTo>
                    <a:pt x="0" y="5624"/>
                  </a:moveTo>
                  <a:lnTo>
                    <a:pt x="0" y="5624"/>
                  </a:lnTo>
                  <a:cubicBezTo>
                    <a:pt x="28461" y="-8016"/>
                    <a:pt x="62598" y="4005"/>
                    <a:pt x="76228" y="32475"/>
                  </a:cubicBezTo>
                  <a:cubicBezTo>
                    <a:pt x="79686" y="39686"/>
                    <a:pt x="81591" y="47544"/>
                    <a:pt x="81820" y="55535"/>
                  </a:cubicBezTo>
                  <a:lnTo>
                    <a:pt x="81820" y="58774"/>
                  </a:lnTo>
                  <a:cubicBezTo>
                    <a:pt x="80134" y="68327"/>
                    <a:pt x="73876" y="76443"/>
                    <a:pt x="65056" y="80491"/>
                  </a:cubicBezTo>
                  <a:cubicBezTo>
                    <a:pt x="56226" y="85368"/>
                    <a:pt x="46511" y="88406"/>
                    <a:pt x="36481" y="89444"/>
                  </a:cubicBezTo>
                  <a:cubicBezTo>
                    <a:pt x="51778" y="85549"/>
                    <a:pt x="61017" y="69994"/>
                    <a:pt x="57122" y="54707"/>
                  </a:cubicBezTo>
                  <a:cubicBezTo>
                    <a:pt x="56893" y="53792"/>
                    <a:pt x="56617" y="52897"/>
                    <a:pt x="56293" y="52011"/>
                  </a:cubicBezTo>
                  <a:cubicBezTo>
                    <a:pt x="51149" y="30866"/>
                    <a:pt x="29718" y="195"/>
                    <a:pt x="0" y="5624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5B60EB1-4A70-BAEE-B371-73C5AFFBC564}"/>
                </a:ext>
              </a:extLst>
            </p:cNvPr>
            <p:cNvSpPr/>
            <p:nvPr/>
          </p:nvSpPr>
          <p:spPr>
            <a:xfrm>
              <a:off x="5312629" y="3958045"/>
              <a:ext cx="109251" cy="76016"/>
            </a:xfrm>
            <a:custGeom>
              <a:avLst/>
              <a:gdLst>
                <a:gd name="connsiteX0" fmla="*/ 0 w 109251"/>
                <a:gd name="connsiteY0" fmla="*/ 44577 h 76016"/>
                <a:gd name="connsiteX1" fmla="*/ 0 w 109251"/>
                <a:gd name="connsiteY1" fmla="*/ 41338 h 76016"/>
                <a:gd name="connsiteX2" fmla="*/ 19050 w 109251"/>
                <a:gd name="connsiteY2" fmla="*/ 0 h 76016"/>
                <a:gd name="connsiteX3" fmla="*/ 14002 w 109251"/>
                <a:gd name="connsiteY3" fmla="*/ 48863 h 76016"/>
                <a:gd name="connsiteX4" fmla="*/ 109252 w 109251"/>
                <a:gd name="connsiteY4" fmla="*/ 56007 h 76016"/>
                <a:gd name="connsiteX5" fmla="*/ 97155 w 109251"/>
                <a:gd name="connsiteY5" fmla="*/ 66294 h 76016"/>
                <a:gd name="connsiteX6" fmla="*/ 16193 w 109251"/>
                <a:gd name="connsiteY6" fmla="*/ 66294 h 76016"/>
                <a:gd name="connsiteX7" fmla="*/ 0 w 109251"/>
                <a:gd name="connsiteY7" fmla="*/ 44577 h 7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251" h="76016">
                  <a:moveTo>
                    <a:pt x="0" y="44577"/>
                  </a:moveTo>
                  <a:lnTo>
                    <a:pt x="0" y="41338"/>
                  </a:lnTo>
                  <a:cubicBezTo>
                    <a:pt x="352" y="25518"/>
                    <a:pt x="7248" y="10544"/>
                    <a:pt x="19050" y="0"/>
                  </a:cubicBezTo>
                  <a:cubicBezTo>
                    <a:pt x="12859" y="6382"/>
                    <a:pt x="-953" y="30480"/>
                    <a:pt x="14002" y="48863"/>
                  </a:cubicBezTo>
                  <a:cubicBezTo>
                    <a:pt x="23527" y="60960"/>
                    <a:pt x="71152" y="78105"/>
                    <a:pt x="109252" y="56007"/>
                  </a:cubicBezTo>
                  <a:cubicBezTo>
                    <a:pt x="105975" y="60236"/>
                    <a:pt x="101851" y="63732"/>
                    <a:pt x="97155" y="66294"/>
                  </a:cubicBezTo>
                  <a:cubicBezTo>
                    <a:pt x="71723" y="79258"/>
                    <a:pt x="41624" y="79258"/>
                    <a:pt x="16193" y="66294"/>
                  </a:cubicBezTo>
                  <a:cubicBezTo>
                    <a:pt x="7611" y="62094"/>
                    <a:pt x="1581" y="54007"/>
                    <a:pt x="0" y="4457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BF7FAA9-BCCC-59A3-7FF0-71E3C484B7B8}"/>
                </a:ext>
              </a:extLst>
            </p:cNvPr>
            <p:cNvSpPr/>
            <p:nvPr/>
          </p:nvSpPr>
          <p:spPr>
            <a:xfrm>
              <a:off x="5369800" y="3950940"/>
              <a:ext cx="32540" cy="25128"/>
            </a:xfrm>
            <a:custGeom>
              <a:avLst/>
              <a:gdLst>
                <a:gd name="connsiteX0" fmla="*/ 645 w 32540"/>
                <a:gd name="connsiteY0" fmla="*/ 5772 h 25128"/>
                <a:gd name="connsiteX1" fmla="*/ 11694 w 32540"/>
                <a:gd name="connsiteY1" fmla="*/ 23108 h 25128"/>
                <a:gd name="connsiteX2" fmla="*/ 31887 w 32540"/>
                <a:gd name="connsiteY2" fmla="*/ 19488 h 25128"/>
                <a:gd name="connsiteX3" fmla="*/ 20934 w 32540"/>
                <a:gd name="connsiteY3" fmla="*/ 2058 h 25128"/>
                <a:gd name="connsiteX4" fmla="*/ 645 w 32540"/>
                <a:gd name="connsiteY4" fmla="*/ 5772 h 2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40" h="25128">
                  <a:moveTo>
                    <a:pt x="645" y="5772"/>
                  </a:moveTo>
                  <a:cubicBezTo>
                    <a:pt x="-1831" y="11583"/>
                    <a:pt x="3027" y="19393"/>
                    <a:pt x="11694" y="23108"/>
                  </a:cubicBezTo>
                  <a:cubicBezTo>
                    <a:pt x="20362" y="26823"/>
                    <a:pt x="29411" y="25299"/>
                    <a:pt x="31887" y="19488"/>
                  </a:cubicBezTo>
                  <a:cubicBezTo>
                    <a:pt x="34364" y="13678"/>
                    <a:pt x="29601" y="5867"/>
                    <a:pt x="20934" y="2058"/>
                  </a:cubicBezTo>
                  <a:cubicBezTo>
                    <a:pt x="12266" y="-1752"/>
                    <a:pt x="3217" y="-133"/>
                    <a:pt x="645" y="57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EA211CF-9263-5BFC-EF20-EECF1F8E02A2}"/>
                </a:ext>
              </a:extLst>
            </p:cNvPr>
            <p:cNvSpPr/>
            <p:nvPr/>
          </p:nvSpPr>
          <p:spPr>
            <a:xfrm>
              <a:off x="5403300" y="3976829"/>
              <a:ext cx="11951" cy="12192"/>
            </a:xfrm>
            <a:custGeom>
              <a:avLst/>
              <a:gdLst>
                <a:gd name="connsiteX0" fmla="*/ 292 w 11951"/>
                <a:gd name="connsiteY0" fmla="*/ 3600 h 12192"/>
                <a:gd name="connsiteX1" fmla="*/ 4674 w 11951"/>
                <a:gd name="connsiteY1" fmla="*/ 12077 h 12192"/>
                <a:gd name="connsiteX2" fmla="*/ 11837 w 11951"/>
                <a:gd name="connsiteY2" fmla="*/ 7277 h 12192"/>
                <a:gd name="connsiteX3" fmla="*/ 7036 w 11951"/>
                <a:gd name="connsiteY3" fmla="*/ 114 h 12192"/>
                <a:gd name="connsiteX4" fmla="*/ 292 w 11951"/>
                <a:gd name="connsiteY4" fmla="*/ 3600 h 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1" h="12192">
                  <a:moveTo>
                    <a:pt x="292" y="3600"/>
                  </a:moveTo>
                  <a:cubicBezTo>
                    <a:pt x="-775" y="7143"/>
                    <a:pt x="1169" y="10896"/>
                    <a:pt x="4674" y="12077"/>
                  </a:cubicBezTo>
                  <a:cubicBezTo>
                    <a:pt x="7979" y="12725"/>
                    <a:pt x="11179" y="10582"/>
                    <a:pt x="11837" y="7277"/>
                  </a:cubicBezTo>
                  <a:cubicBezTo>
                    <a:pt x="12484" y="3971"/>
                    <a:pt x="10332" y="771"/>
                    <a:pt x="7036" y="114"/>
                  </a:cubicBezTo>
                  <a:cubicBezTo>
                    <a:pt x="4245" y="-429"/>
                    <a:pt x="1454" y="1009"/>
                    <a:pt x="292" y="36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2A68FC9-2309-8AD5-5E4E-07996E552C9B}"/>
                </a:ext>
              </a:extLst>
            </p:cNvPr>
            <p:cNvSpPr/>
            <p:nvPr/>
          </p:nvSpPr>
          <p:spPr>
            <a:xfrm>
              <a:off x="5428931" y="3933899"/>
              <a:ext cx="166016" cy="130350"/>
            </a:xfrm>
            <a:custGeom>
              <a:avLst/>
              <a:gdLst>
                <a:gd name="connsiteX0" fmla="*/ 93 w 166016"/>
                <a:gd name="connsiteY0" fmla="*/ 80154 h 130350"/>
                <a:gd name="connsiteX1" fmla="*/ 85818 w 166016"/>
                <a:gd name="connsiteY1" fmla="*/ 49 h 130350"/>
                <a:gd name="connsiteX2" fmla="*/ 165923 w 166016"/>
                <a:gd name="connsiteY2" fmla="*/ 80154 h 130350"/>
                <a:gd name="connsiteX3" fmla="*/ 165923 w 166016"/>
                <a:gd name="connsiteY3" fmla="*/ 84726 h 130350"/>
                <a:gd name="connsiteX4" fmla="*/ 141634 w 166016"/>
                <a:gd name="connsiteY4" fmla="*/ 116349 h 130350"/>
                <a:gd name="connsiteX5" fmla="*/ 24286 w 166016"/>
                <a:gd name="connsiteY5" fmla="*/ 116349 h 130350"/>
                <a:gd name="connsiteX6" fmla="*/ 93 w 166016"/>
                <a:gd name="connsiteY6" fmla="*/ 84726 h 130350"/>
                <a:gd name="connsiteX7" fmla="*/ 93 w 166016"/>
                <a:gd name="connsiteY7" fmla="*/ 80154 h 13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016" h="130350">
                  <a:moveTo>
                    <a:pt x="93" y="80154"/>
                  </a:moveTo>
                  <a:cubicBezTo>
                    <a:pt x="1645" y="34358"/>
                    <a:pt x="40022" y="-1504"/>
                    <a:pt x="85818" y="49"/>
                  </a:cubicBezTo>
                  <a:cubicBezTo>
                    <a:pt x="129433" y="1525"/>
                    <a:pt x="164447" y="36539"/>
                    <a:pt x="165923" y="80154"/>
                  </a:cubicBezTo>
                  <a:cubicBezTo>
                    <a:pt x="166047" y="81678"/>
                    <a:pt x="166047" y="83202"/>
                    <a:pt x="165923" y="84726"/>
                  </a:cubicBezTo>
                  <a:cubicBezTo>
                    <a:pt x="163532" y="98623"/>
                    <a:pt x="154445" y="110462"/>
                    <a:pt x="141634" y="116349"/>
                  </a:cubicBezTo>
                  <a:cubicBezTo>
                    <a:pt x="104744" y="135018"/>
                    <a:pt x="61177" y="135018"/>
                    <a:pt x="24286" y="116349"/>
                  </a:cubicBezTo>
                  <a:cubicBezTo>
                    <a:pt x="11523" y="110424"/>
                    <a:pt x="2474" y="98604"/>
                    <a:pt x="93" y="84726"/>
                  </a:cubicBezTo>
                  <a:cubicBezTo>
                    <a:pt x="-31" y="83202"/>
                    <a:pt x="-31" y="81678"/>
                    <a:pt x="93" y="80154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799E98F-239D-745A-BBC0-65C8B8A1E0DD}"/>
                </a:ext>
              </a:extLst>
            </p:cNvPr>
            <p:cNvSpPr/>
            <p:nvPr/>
          </p:nvSpPr>
          <p:spPr>
            <a:xfrm>
              <a:off x="5475887" y="3933352"/>
              <a:ext cx="119060" cy="129849"/>
            </a:xfrm>
            <a:custGeom>
              <a:avLst/>
              <a:gdLst>
                <a:gd name="connsiteX0" fmla="*/ 0 w 119060"/>
                <a:gd name="connsiteY0" fmla="*/ 8311 h 129849"/>
                <a:gd name="connsiteX1" fmla="*/ 0 w 119060"/>
                <a:gd name="connsiteY1" fmla="*/ 8311 h 129849"/>
                <a:gd name="connsiteX2" fmla="*/ 110709 w 119060"/>
                <a:gd name="connsiteY2" fmla="*/ 46763 h 129849"/>
                <a:gd name="connsiteX3" fmla="*/ 118967 w 119060"/>
                <a:gd name="connsiteY3" fmla="*/ 80701 h 129849"/>
                <a:gd name="connsiteX4" fmla="*/ 118967 w 119060"/>
                <a:gd name="connsiteY4" fmla="*/ 85273 h 129849"/>
                <a:gd name="connsiteX5" fmla="*/ 94678 w 119060"/>
                <a:gd name="connsiteY5" fmla="*/ 116896 h 129849"/>
                <a:gd name="connsiteX6" fmla="*/ 53054 w 119060"/>
                <a:gd name="connsiteY6" fmla="*/ 129850 h 129849"/>
                <a:gd name="connsiteX7" fmla="*/ 81629 w 119060"/>
                <a:gd name="connsiteY7" fmla="*/ 75557 h 129849"/>
                <a:gd name="connsiteX8" fmla="*/ 0 w 119060"/>
                <a:gd name="connsiteY8" fmla="*/ 8311 h 129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60" h="129849">
                  <a:moveTo>
                    <a:pt x="0" y="8311"/>
                  </a:moveTo>
                  <a:lnTo>
                    <a:pt x="0" y="8311"/>
                  </a:lnTo>
                  <a:cubicBezTo>
                    <a:pt x="41186" y="-11644"/>
                    <a:pt x="90754" y="5567"/>
                    <a:pt x="110709" y="46763"/>
                  </a:cubicBezTo>
                  <a:cubicBezTo>
                    <a:pt x="115843" y="57355"/>
                    <a:pt x="118653" y="68928"/>
                    <a:pt x="118967" y="80701"/>
                  </a:cubicBezTo>
                  <a:cubicBezTo>
                    <a:pt x="119091" y="82225"/>
                    <a:pt x="119091" y="83749"/>
                    <a:pt x="118967" y="85273"/>
                  </a:cubicBezTo>
                  <a:cubicBezTo>
                    <a:pt x="116576" y="99170"/>
                    <a:pt x="107489" y="111009"/>
                    <a:pt x="94678" y="116896"/>
                  </a:cubicBezTo>
                  <a:cubicBezTo>
                    <a:pt x="81810" y="123963"/>
                    <a:pt x="67656" y="128364"/>
                    <a:pt x="53054" y="129850"/>
                  </a:cubicBezTo>
                  <a:cubicBezTo>
                    <a:pt x="74581" y="126135"/>
                    <a:pt x="88487" y="102132"/>
                    <a:pt x="81629" y="75557"/>
                  </a:cubicBezTo>
                  <a:cubicBezTo>
                    <a:pt x="74200" y="44792"/>
                    <a:pt x="43148" y="310"/>
                    <a:pt x="0" y="8311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52E0C87-56C9-CEE8-A3B5-BF05A7FB2C4E}"/>
                </a:ext>
              </a:extLst>
            </p:cNvPr>
            <p:cNvSpPr/>
            <p:nvPr/>
          </p:nvSpPr>
          <p:spPr>
            <a:xfrm>
              <a:off x="5428931" y="3954140"/>
              <a:ext cx="159255" cy="110109"/>
            </a:xfrm>
            <a:custGeom>
              <a:avLst/>
              <a:gdLst>
                <a:gd name="connsiteX0" fmla="*/ 93 w 159255"/>
                <a:gd name="connsiteY0" fmla="*/ 64484 h 110109"/>
                <a:gd name="connsiteX1" fmla="*/ 93 w 159255"/>
                <a:gd name="connsiteY1" fmla="*/ 59912 h 110109"/>
                <a:gd name="connsiteX2" fmla="*/ 28192 w 159255"/>
                <a:gd name="connsiteY2" fmla="*/ 0 h 110109"/>
                <a:gd name="connsiteX3" fmla="*/ 20953 w 159255"/>
                <a:gd name="connsiteY3" fmla="*/ 70771 h 110109"/>
                <a:gd name="connsiteX4" fmla="*/ 159256 w 159255"/>
                <a:gd name="connsiteY4" fmla="*/ 81153 h 110109"/>
                <a:gd name="connsiteX5" fmla="*/ 141634 w 159255"/>
                <a:gd name="connsiteY5" fmla="*/ 96108 h 110109"/>
                <a:gd name="connsiteX6" fmla="*/ 24286 w 159255"/>
                <a:gd name="connsiteY6" fmla="*/ 96108 h 110109"/>
                <a:gd name="connsiteX7" fmla="*/ 93 w 159255"/>
                <a:gd name="connsiteY7" fmla="*/ 64484 h 110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255" h="110109">
                  <a:moveTo>
                    <a:pt x="93" y="64484"/>
                  </a:moveTo>
                  <a:cubicBezTo>
                    <a:pt x="-31" y="62960"/>
                    <a:pt x="-31" y="61436"/>
                    <a:pt x="93" y="59912"/>
                  </a:cubicBezTo>
                  <a:cubicBezTo>
                    <a:pt x="674" y="36890"/>
                    <a:pt x="10866" y="15164"/>
                    <a:pt x="28192" y="0"/>
                  </a:cubicBezTo>
                  <a:cubicBezTo>
                    <a:pt x="19238" y="9525"/>
                    <a:pt x="-860" y="44101"/>
                    <a:pt x="20953" y="70771"/>
                  </a:cubicBezTo>
                  <a:cubicBezTo>
                    <a:pt x="35240" y="88297"/>
                    <a:pt x="103248" y="113252"/>
                    <a:pt x="159256" y="81153"/>
                  </a:cubicBezTo>
                  <a:cubicBezTo>
                    <a:pt x="154436" y="87268"/>
                    <a:pt x="148445" y="92345"/>
                    <a:pt x="141634" y="96108"/>
                  </a:cubicBezTo>
                  <a:cubicBezTo>
                    <a:pt x="104744" y="114776"/>
                    <a:pt x="61177" y="114776"/>
                    <a:pt x="24286" y="96108"/>
                  </a:cubicBezTo>
                  <a:cubicBezTo>
                    <a:pt x="11513" y="90183"/>
                    <a:pt x="2474" y="78362"/>
                    <a:pt x="93" y="64484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DAB1EBA-54DE-7DAF-D06F-62B5C317D006}"/>
                </a:ext>
              </a:extLst>
            </p:cNvPr>
            <p:cNvSpPr/>
            <p:nvPr/>
          </p:nvSpPr>
          <p:spPr>
            <a:xfrm>
              <a:off x="5511671" y="3943733"/>
              <a:ext cx="47304" cy="36488"/>
            </a:xfrm>
            <a:custGeom>
              <a:avLst/>
              <a:gdLst>
                <a:gd name="connsiteX0" fmla="*/ 983 w 47304"/>
                <a:gd name="connsiteY0" fmla="*/ 8311 h 36488"/>
                <a:gd name="connsiteX1" fmla="*/ 16890 w 47304"/>
                <a:gd name="connsiteY1" fmla="*/ 33553 h 36488"/>
                <a:gd name="connsiteX2" fmla="*/ 46322 w 47304"/>
                <a:gd name="connsiteY2" fmla="*/ 28219 h 36488"/>
                <a:gd name="connsiteX3" fmla="*/ 30415 w 47304"/>
                <a:gd name="connsiteY3" fmla="*/ 2978 h 36488"/>
                <a:gd name="connsiteX4" fmla="*/ 983 w 47304"/>
                <a:gd name="connsiteY4" fmla="*/ 8311 h 3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04" h="36488">
                  <a:moveTo>
                    <a:pt x="983" y="8311"/>
                  </a:moveTo>
                  <a:cubicBezTo>
                    <a:pt x="-2732" y="16789"/>
                    <a:pt x="4412" y="28124"/>
                    <a:pt x="16890" y="33553"/>
                  </a:cubicBezTo>
                  <a:cubicBezTo>
                    <a:pt x="29367" y="38982"/>
                    <a:pt x="42607" y="36696"/>
                    <a:pt x="46322" y="28219"/>
                  </a:cubicBezTo>
                  <a:cubicBezTo>
                    <a:pt x="50037" y="19742"/>
                    <a:pt x="42893" y="8502"/>
                    <a:pt x="30415" y="2978"/>
                  </a:cubicBezTo>
                  <a:cubicBezTo>
                    <a:pt x="17937" y="-2547"/>
                    <a:pt x="4793" y="-166"/>
                    <a:pt x="983" y="831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57C31D2-AEF1-99A6-1B3D-17DD19AE78DE}"/>
                </a:ext>
              </a:extLst>
            </p:cNvPr>
            <p:cNvSpPr/>
            <p:nvPr/>
          </p:nvSpPr>
          <p:spPr>
            <a:xfrm>
              <a:off x="5558764" y="3981464"/>
              <a:ext cx="21910" cy="22349"/>
            </a:xfrm>
            <a:custGeom>
              <a:avLst/>
              <a:gdLst>
                <a:gd name="connsiteX0" fmla="*/ 2086 w 21910"/>
                <a:gd name="connsiteY0" fmla="*/ 4966 h 22349"/>
                <a:gd name="connsiteX1" fmla="*/ 4534 w 21910"/>
                <a:gd name="connsiteY1" fmla="*/ 20263 h 22349"/>
                <a:gd name="connsiteX2" fmla="*/ 19831 w 21910"/>
                <a:gd name="connsiteY2" fmla="*/ 17816 h 22349"/>
                <a:gd name="connsiteX3" fmla="*/ 17383 w 21910"/>
                <a:gd name="connsiteY3" fmla="*/ 2519 h 22349"/>
                <a:gd name="connsiteX4" fmla="*/ 15326 w 21910"/>
                <a:gd name="connsiteY4" fmla="*/ 1347 h 22349"/>
                <a:gd name="connsiteX5" fmla="*/ 2267 w 21910"/>
                <a:gd name="connsiteY5" fmla="*/ 4652 h 22349"/>
                <a:gd name="connsiteX6" fmla="*/ 2086 w 21910"/>
                <a:gd name="connsiteY6" fmla="*/ 4966 h 2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10" h="22349">
                  <a:moveTo>
                    <a:pt x="2086" y="4966"/>
                  </a:moveTo>
                  <a:cubicBezTo>
                    <a:pt x="-1467" y="9862"/>
                    <a:pt x="-371" y="16711"/>
                    <a:pt x="4534" y="20263"/>
                  </a:cubicBezTo>
                  <a:cubicBezTo>
                    <a:pt x="9430" y="23816"/>
                    <a:pt x="16278" y="22721"/>
                    <a:pt x="19831" y="17816"/>
                  </a:cubicBezTo>
                  <a:cubicBezTo>
                    <a:pt x="23375" y="12920"/>
                    <a:pt x="22279" y="6071"/>
                    <a:pt x="17383" y="2519"/>
                  </a:cubicBezTo>
                  <a:cubicBezTo>
                    <a:pt x="16745" y="2052"/>
                    <a:pt x="16050" y="1661"/>
                    <a:pt x="15326" y="1347"/>
                  </a:cubicBezTo>
                  <a:cubicBezTo>
                    <a:pt x="10811" y="-1349"/>
                    <a:pt x="4963" y="128"/>
                    <a:pt x="2267" y="4652"/>
                  </a:cubicBezTo>
                  <a:cubicBezTo>
                    <a:pt x="2200" y="4757"/>
                    <a:pt x="2143" y="4861"/>
                    <a:pt x="2086" y="49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56EBE76-B045-DFAE-25BC-4BACF99974AB}"/>
                </a:ext>
              </a:extLst>
            </p:cNvPr>
            <p:cNvSpPr/>
            <p:nvPr/>
          </p:nvSpPr>
          <p:spPr>
            <a:xfrm>
              <a:off x="5380068" y="3986049"/>
              <a:ext cx="157538" cy="126349"/>
            </a:xfrm>
            <a:custGeom>
              <a:avLst/>
              <a:gdLst>
                <a:gd name="connsiteX0" fmla="*/ 93 w 157538"/>
                <a:gd name="connsiteY0" fmla="*/ 78677 h 126349"/>
                <a:gd name="connsiteX1" fmla="*/ 78769 w 157538"/>
                <a:gd name="connsiteY1" fmla="*/ 0 h 126349"/>
                <a:gd name="connsiteX2" fmla="*/ 157446 w 157538"/>
                <a:gd name="connsiteY2" fmla="*/ 78677 h 126349"/>
                <a:gd name="connsiteX3" fmla="*/ 157446 w 157538"/>
                <a:gd name="connsiteY3" fmla="*/ 83058 h 126349"/>
                <a:gd name="connsiteX4" fmla="*/ 134395 w 157538"/>
                <a:gd name="connsiteY4" fmla="*/ 113062 h 126349"/>
                <a:gd name="connsiteX5" fmla="*/ 23048 w 157538"/>
                <a:gd name="connsiteY5" fmla="*/ 113062 h 126349"/>
                <a:gd name="connsiteX6" fmla="*/ 93 w 157538"/>
                <a:gd name="connsiteY6" fmla="*/ 83058 h 126349"/>
                <a:gd name="connsiteX7" fmla="*/ 93 w 157538"/>
                <a:gd name="connsiteY7" fmla="*/ 78677 h 12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538" h="126349">
                  <a:moveTo>
                    <a:pt x="93" y="78677"/>
                  </a:moveTo>
                  <a:cubicBezTo>
                    <a:pt x="93" y="35223"/>
                    <a:pt x="35316" y="0"/>
                    <a:pt x="78769" y="0"/>
                  </a:cubicBezTo>
                  <a:cubicBezTo>
                    <a:pt x="122222" y="0"/>
                    <a:pt x="157446" y="35223"/>
                    <a:pt x="157446" y="78677"/>
                  </a:cubicBezTo>
                  <a:cubicBezTo>
                    <a:pt x="157570" y="80134"/>
                    <a:pt x="157570" y="81601"/>
                    <a:pt x="157446" y="83058"/>
                  </a:cubicBezTo>
                  <a:cubicBezTo>
                    <a:pt x="155217" y="96260"/>
                    <a:pt x="146578" y="107499"/>
                    <a:pt x="134395" y="113062"/>
                  </a:cubicBezTo>
                  <a:cubicBezTo>
                    <a:pt x="99391" y="130778"/>
                    <a:pt x="58052" y="130778"/>
                    <a:pt x="23048" y="113062"/>
                  </a:cubicBezTo>
                  <a:cubicBezTo>
                    <a:pt x="10913" y="107461"/>
                    <a:pt x="2322" y="96231"/>
                    <a:pt x="93" y="83058"/>
                  </a:cubicBezTo>
                  <a:cubicBezTo>
                    <a:pt x="-31" y="81601"/>
                    <a:pt x="-31" y="80134"/>
                    <a:pt x="93" y="78677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30565D6-0105-69E7-666D-C11591C5BB7B}"/>
                </a:ext>
              </a:extLst>
            </p:cNvPr>
            <p:cNvSpPr/>
            <p:nvPr/>
          </p:nvSpPr>
          <p:spPr>
            <a:xfrm>
              <a:off x="5424643" y="3988621"/>
              <a:ext cx="112963" cy="122872"/>
            </a:xfrm>
            <a:custGeom>
              <a:avLst/>
              <a:gdLst>
                <a:gd name="connsiteX0" fmla="*/ 0 w 112963"/>
                <a:gd name="connsiteY0" fmla="*/ 7906 h 122872"/>
                <a:gd name="connsiteX1" fmla="*/ 0 w 112963"/>
                <a:gd name="connsiteY1" fmla="*/ 7906 h 122872"/>
                <a:gd name="connsiteX2" fmla="*/ 34195 w 112963"/>
                <a:gd name="connsiteY2" fmla="*/ 0 h 122872"/>
                <a:gd name="connsiteX3" fmla="*/ 112871 w 112963"/>
                <a:gd name="connsiteY3" fmla="*/ 76200 h 122872"/>
                <a:gd name="connsiteX4" fmla="*/ 112871 w 112963"/>
                <a:gd name="connsiteY4" fmla="*/ 80581 h 122872"/>
                <a:gd name="connsiteX5" fmla="*/ 89821 w 112963"/>
                <a:gd name="connsiteY5" fmla="*/ 110585 h 122872"/>
                <a:gd name="connsiteX6" fmla="*/ 50387 w 112963"/>
                <a:gd name="connsiteY6" fmla="*/ 122872 h 122872"/>
                <a:gd name="connsiteX7" fmla="*/ 77724 w 112963"/>
                <a:gd name="connsiteY7" fmla="*/ 71342 h 122872"/>
                <a:gd name="connsiteX8" fmla="*/ 0 w 112963"/>
                <a:gd name="connsiteY8" fmla="*/ 7906 h 12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963" h="122872">
                  <a:moveTo>
                    <a:pt x="0" y="7906"/>
                  </a:moveTo>
                  <a:lnTo>
                    <a:pt x="0" y="7906"/>
                  </a:lnTo>
                  <a:cubicBezTo>
                    <a:pt x="10649" y="2696"/>
                    <a:pt x="22345" y="-10"/>
                    <a:pt x="34195" y="0"/>
                  </a:cubicBezTo>
                  <a:cubicBezTo>
                    <a:pt x="76695" y="-19"/>
                    <a:pt x="111538" y="33718"/>
                    <a:pt x="112871" y="76200"/>
                  </a:cubicBezTo>
                  <a:cubicBezTo>
                    <a:pt x="112995" y="77657"/>
                    <a:pt x="112995" y="79124"/>
                    <a:pt x="112871" y="80581"/>
                  </a:cubicBezTo>
                  <a:cubicBezTo>
                    <a:pt x="110642" y="93783"/>
                    <a:pt x="102003" y="105023"/>
                    <a:pt x="89821" y="110585"/>
                  </a:cubicBezTo>
                  <a:cubicBezTo>
                    <a:pt x="77638" y="117281"/>
                    <a:pt x="64227" y="121463"/>
                    <a:pt x="50387" y="122872"/>
                  </a:cubicBezTo>
                  <a:cubicBezTo>
                    <a:pt x="70771" y="119348"/>
                    <a:pt x="84010" y="96583"/>
                    <a:pt x="77724" y="71342"/>
                  </a:cubicBezTo>
                  <a:cubicBezTo>
                    <a:pt x="70485" y="42100"/>
                    <a:pt x="40862" y="-191"/>
                    <a:pt x="0" y="7906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CB59E07-5219-F251-F89A-CDD59B30B083}"/>
                </a:ext>
              </a:extLst>
            </p:cNvPr>
            <p:cNvSpPr/>
            <p:nvPr/>
          </p:nvSpPr>
          <p:spPr>
            <a:xfrm>
              <a:off x="5380068" y="4007576"/>
              <a:ext cx="151159" cy="104251"/>
            </a:xfrm>
            <a:custGeom>
              <a:avLst/>
              <a:gdLst>
                <a:gd name="connsiteX0" fmla="*/ 93 w 151159"/>
                <a:gd name="connsiteY0" fmla="*/ 61531 h 104251"/>
                <a:gd name="connsiteX1" fmla="*/ 93 w 151159"/>
                <a:gd name="connsiteY1" fmla="*/ 57150 h 104251"/>
                <a:gd name="connsiteX2" fmla="*/ 26763 w 151159"/>
                <a:gd name="connsiteY2" fmla="*/ 0 h 104251"/>
                <a:gd name="connsiteX3" fmla="*/ 19905 w 151159"/>
                <a:gd name="connsiteY3" fmla="*/ 67246 h 104251"/>
                <a:gd name="connsiteX4" fmla="*/ 151160 w 151159"/>
                <a:gd name="connsiteY4" fmla="*/ 76771 h 104251"/>
                <a:gd name="connsiteX5" fmla="*/ 134395 w 151159"/>
                <a:gd name="connsiteY5" fmla="*/ 90964 h 104251"/>
                <a:gd name="connsiteX6" fmla="*/ 23048 w 151159"/>
                <a:gd name="connsiteY6" fmla="*/ 90964 h 104251"/>
                <a:gd name="connsiteX7" fmla="*/ 93 w 151159"/>
                <a:gd name="connsiteY7" fmla="*/ 61531 h 10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159" h="104251">
                  <a:moveTo>
                    <a:pt x="93" y="61531"/>
                  </a:moveTo>
                  <a:cubicBezTo>
                    <a:pt x="-31" y="60074"/>
                    <a:pt x="-31" y="58607"/>
                    <a:pt x="93" y="57150"/>
                  </a:cubicBezTo>
                  <a:cubicBezTo>
                    <a:pt x="550" y="35195"/>
                    <a:pt x="10237" y="14459"/>
                    <a:pt x="26763" y="0"/>
                  </a:cubicBezTo>
                  <a:cubicBezTo>
                    <a:pt x="18190" y="8763"/>
                    <a:pt x="-764" y="41910"/>
                    <a:pt x="19905" y="67246"/>
                  </a:cubicBezTo>
                  <a:cubicBezTo>
                    <a:pt x="33430" y="83820"/>
                    <a:pt x="98010" y="107537"/>
                    <a:pt x="151160" y="76771"/>
                  </a:cubicBezTo>
                  <a:cubicBezTo>
                    <a:pt x="146606" y="82601"/>
                    <a:pt x="140901" y="87439"/>
                    <a:pt x="134395" y="90964"/>
                  </a:cubicBezTo>
                  <a:cubicBezTo>
                    <a:pt x="99391" y="108680"/>
                    <a:pt x="58052" y="108680"/>
                    <a:pt x="23048" y="90964"/>
                  </a:cubicBezTo>
                  <a:cubicBezTo>
                    <a:pt x="11056" y="85477"/>
                    <a:pt x="2493" y="74495"/>
                    <a:pt x="93" y="61531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EF02563-4BDC-642D-C631-AE4747A49FE2}"/>
                </a:ext>
              </a:extLst>
            </p:cNvPr>
            <p:cNvSpPr/>
            <p:nvPr/>
          </p:nvSpPr>
          <p:spPr>
            <a:xfrm>
              <a:off x="5458666" y="3998198"/>
              <a:ext cx="44919" cy="34410"/>
            </a:xfrm>
            <a:custGeom>
              <a:avLst/>
              <a:gdLst>
                <a:gd name="connsiteX0" fmla="*/ 933 w 44919"/>
                <a:gd name="connsiteY0" fmla="*/ 7854 h 34410"/>
                <a:gd name="connsiteX1" fmla="*/ 16078 w 44919"/>
                <a:gd name="connsiteY1" fmla="*/ 31762 h 34410"/>
                <a:gd name="connsiteX2" fmla="*/ 43986 w 44919"/>
                <a:gd name="connsiteY2" fmla="*/ 26713 h 34410"/>
                <a:gd name="connsiteX3" fmla="*/ 28841 w 44919"/>
                <a:gd name="connsiteY3" fmla="*/ 2710 h 34410"/>
                <a:gd name="connsiteX4" fmla="*/ 933 w 44919"/>
                <a:gd name="connsiteY4" fmla="*/ 7854 h 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19" h="34410">
                  <a:moveTo>
                    <a:pt x="933" y="7854"/>
                  </a:moveTo>
                  <a:cubicBezTo>
                    <a:pt x="-2591" y="15855"/>
                    <a:pt x="4172" y="26904"/>
                    <a:pt x="16078" y="31762"/>
                  </a:cubicBezTo>
                  <a:cubicBezTo>
                    <a:pt x="27984" y="36619"/>
                    <a:pt x="40462" y="34714"/>
                    <a:pt x="43986" y="26713"/>
                  </a:cubicBezTo>
                  <a:cubicBezTo>
                    <a:pt x="47511" y="18713"/>
                    <a:pt x="40748" y="7663"/>
                    <a:pt x="28841" y="2710"/>
                  </a:cubicBezTo>
                  <a:cubicBezTo>
                    <a:pt x="16935" y="-2243"/>
                    <a:pt x="4457" y="-337"/>
                    <a:pt x="933" y="785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833B696-2CBC-5560-1C8F-A438CEB98D7E}"/>
                </a:ext>
              </a:extLst>
            </p:cNvPr>
            <p:cNvSpPr/>
            <p:nvPr/>
          </p:nvSpPr>
          <p:spPr>
            <a:xfrm>
              <a:off x="5503389" y="4033976"/>
              <a:ext cx="20576" cy="20802"/>
            </a:xfrm>
            <a:custGeom>
              <a:avLst/>
              <a:gdLst>
                <a:gd name="connsiteX0" fmla="*/ 1835 w 20576"/>
                <a:gd name="connsiteY0" fmla="*/ 4652 h 20802"/>
                <a:gd name="connsiteX1" fmla="*/ 4426 w 20576"/>
                <a:gd name="connsiteY1" fmla="*/ 18968 h 20802"/>
                <a:gd name="connsiteX2" fmla="*/ 18742 w 20576"/>
                <a:gd name="connsiteY2" fmla="*/ 16377 h 20802"/>
                <a:gd name="connsiteX3" fmla="*/ 16151 w 20576"/>
                <a:gd name="connsiteY3" fmla="*/ 2061 h 20802"/>
                <a:gd name="connsiteX4" fmla="*/ 14503 w 20576"/>
                <a:gd name="connsiteY4" fmla="*/ 1127 h 20802"/>
                <a:gd name="connsiteX5" fmla="*/ 1835 w 20576"/>
                <a:gd name="connsiteY5" fmla="*/ 4652 h 2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76" h="20802">
                  <a:moveTo>
                    <a:pt x="1835" y="4652"/>
                  </a:moveTo>
                  <a:cubicBezTo>
                    <a:pt x="-1404" y="9319"/>
                    <a:pt x="-242" y="15729"/>
                    <a:pt x="4426" y="18968"/>
                  </a:cubicBezTo>
                  <a:cubicBezTo>
                    <a:pt x="9102" y="22206"/>
                    <a:pt x="15503" y="21044"/>
                    <a:pt x="18742" y="16377"/>
                  </a:cubicBezTo>
                  <a:cubicBezTo>
                    <a:pt x="21980" y="11700"/>
                    <a:pt x="20818" y="5290"/>
                    <a:pt x="16151" y="2061"/>
                  </a:cubicBezTo>
                  <a:cubicBezTo>
                    <a:pt x="15627" y="1699"/>
                    <a:pt x="15084" y="1384"/>
                    <a:pt x="14503" y="1127"/>
                  </a:cubicBezTo>
                  <a:cubicBezTo>
                    <a:pt x="10017" y="-1273"/>
                    <a:pt x="4435" y="279"/>
                    <a:pt x="1835" y="46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4E35F98-5B9C-9EBB-28BC-8EE9B7001ACD}"/>
                </a:ext>
              </a:extLst>
            </p:cNvPr>
            <p:cNvSpPr/>
            <p:nvPr/>
          </p:nvSpPr>
          <p:spPr>
            <a:xfrm>
              <a:off x="5496270" y="4040532"/>
              <a:ext cx="195545" cy="156893"/>
            </a:xfrm>
            <a:custGeom>
              <a:avLst/>
              <a:gdLst>
                <a:gd name="connsiteX0" fmla="*/ 0 w 195545"/>
                <a:gd name="connsiteY0" fmla="*/ 97727 h 156893"/>
                <a:gd name="connsiteX1" fmla="*/ 97727 w 195545"/>
                <a:gd name="connsiteY1" fmla="*/ 0 h 156893"/>
                <a:gd name="connsiteX2" fmla="*/ 195453 w 195545"/>
                <a:gd name="connsiteY2" fmla="*/ 97727 h 156893"/>
                <a:gd name="connsiteX3" fmla="*/ 195453 w 195545"/>
                <a:gd name="connsiteY3" fmla="*/ 103251 h 156893"/>
                <a:gd name="connsiteX4" fmla="*/ 166878 w 195545"/>
                <a:gd name="connsiteY4" fmla="*/ 140398 h 156893"/>
                <a:gd name="connsiteX5" fmla="*/ 28670 w 195545"/>
                <a:gd name="connsiteY5" fmla="*/ 140398 h 156893"/>
                <a:gd name="connsiteX6" fmla="*/ 95 w 195545"/>
                <a:gd name="connsiteY6" fmla="*/ 103251 h 156893"/>
                <a:gd name="connsiteX7" fmla="*/ 95 w 195545"/>
                <a:gd name="connsiteY7" fmla="*/ 97727 h 1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45" h="156893">
                  <a:moveTo>
                    <a:pt x="0" y="97727"/>
                  </a:moveTo>
                  <a:cubicBezTo>
                    <a:pt x="0" y="43758"/>
                    <a:pt x="43758" y="0"/>
                    <a:pt x="97727" y="0"/>
                  </a:cubicBezTo>
                  <a:cubicBezTo>
                    <a:pt x="151695" y="0"/>
                    <a:pt x="195453" y="43758"/>
                    <a:pt x="195453" y="97727"/>
                  </a:cubicBezTo>
                  <a:cubicBezTo>
                    <a:pt x="195577" y="99565"/>
                    <a:pt x="195577" y="101413"/>
                    <a:pt x="195453" y="103251"/>
                  </a:cubicBezTo>
                  <a:cubicBezTo>
                    <a:pt x="194310" y="116777"/>
                    <a:pt x="184785" y="130016"/>
                    <a:pt x="166878" y="140398"/>
                  </a:cubicBezTo>
                  <a:cubicBezTo>
                    <a:pt x="123435" y="162392"/>
                    <a:pt x="72114" y="162392"/>
                    <a:pt x="28670" y="140398"/>
                  </a:cubicBezTo>
                  <a:cubicBezTo>
                    <a:pt x="10763" y="130016"/>
                    <a:pt x="1238" y="116777"/>
                    <a:pt x="95" y="103251"/>
                  </a:cubicBezTo>
                  <a:cubicBezTo>
                    <a:pt x="-28" y="101413"/>
                    <a:pt x="-28" y="99565"/>
                    <a:pt x="95" y="97727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FFEA845-7151-ECF0-963B-10B8EB7CB93C}"/>
                </a:ext>
              </a:extLst>
            </p:cNvPr>
            <p:cNvSpPr/>
            <p:nvPr/>
          </p:nvSpPr>
          <p:spPr>
            <a:xfrm>
              <a:off x="5551611" y="4043187"/>
              <a:ext cx="140205" cy="153078"/>
            </a:xfrm>
            <a:custGeom>
              <a:avLst/>
              <a:gdLst>
                <a:gd name="connsiteX0" fmla="*/ 0 w 140205"/>
                <a:gd name="connsiteY0" fmla="*/ 9822 h 153078"/>
                <a:gd name="connsiteX1" fmla="*/ 0 w 140205"/>
                <a:gd name="connsiteY1" fmla="*/ 9822 h 153078"/>
                <a:gd name="connsiteX2" fmla="*/ 130350 w 140205"/>
                <a:gd name="connsiteY2" fmla="*/ 54952 h 153078"/>
                <a:gd name="connsiteX3" fmla="*/ 140113 w 140205"/>
                <a:gd name="connsiteY3" fmla="*/ 95071 h 153078"/>
                <a:gd name="connsiteX4" fmla="*/ 140113 w 140205"/>
                <a:gd name="connsiteY4" fmla="*/ 100596 h 153078"/>
                <a:gd name="connsiteX5" fmla="*/ 111538 w 140205"/>
                <a:gd name="connsiteY5" fmla="*/ 137743 h 153078"/>
                <a:gd name="connsiteX6" fmla="*/ 62579 w 140205"/>
                <a:gd name="connsiteY6" fmla="*/ 153078 h 153078"/>
                <a:gd name="connsiteX7" fmla="*/ 96488 w 140205"/>
                <a:gd name="connsiteY7" fmla="*/ 89070 h 153078"/>
                <a:gd name="connsiteX8" fmla="*/ 0 w 140205"/>
                <a:gd name="connsiteY8" fmla="*/ 9822 h 15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205" h="153078">
                  <a:moveTo>
                    <a:pt x="0" y="9822"/>
                  </a:moveTo>
                  <a:lnTo>
                    <a:pt x="0" y="9822"/>
                  </a:lnTo>
                  <a:cubicBezTo>
                    <a:pt x="48454" y="-13714"/>
                    <a:pt x="106813" y="6498"/>
                    <a:pt x="130350" y="54952"/>
                  </a:cubicBezTo>
                  <a:cubicBezTo>
                    <a:pt x="136427" y="67477"/>
                    <a:pt x="139760" y="81155"/>
                    <a:pt x="140113" y="95071"/>
                  </a:cubicBezTo>
                  <a:cubicBezTo>
                    <a:pt x="140237" y="96910"/>
                    <a:pt x="140237" y="98757"/>
                    <a:pt x="140113" y="100596"/>
                  </a:cubicBezTo>
                  <a:cubicBezTo>
                    <a:pt x="138970" y="114121"/>
                    <a:pt x="129445" y="127361"/>
                    <a:pt x="111538" y="137743"/>
                  </a:cubicBezTo>
                  <a:cubicBezTo>
                    <a:pt x="96403" y="146068"/>
                    <a:pt x="79753" y="151278"/>
                    <a:pt x="62579" y="153078"/>
                  </a:cubicBezTo>
                  <a:cubicBezTo>
                    <a:pt x="87916" y="148697"/>
                    <a:pt x="104299" y="120408"/>
                    <a:pt x="96488" y="89070"/>
                  </a:cubicBezTo>
                  <a:cubicBezTo>
                    <a:pt x="87344" y="52876"/>
                    <a:pt x="50673" y="964"/>
                    <a:pt x="0" y="982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0401BE1-C12A-2E42-BD63-B2EBDA702FDA}"/>
                </a:ext>
              </a:extLst>
            </p:cNvPr>
            <p:cNvSpPr/>
            <p:nvPr/>
          </p:nvSpPr>
          <p:spPr>
            <a:xfrm>
              <a:off x="5496178" y="4067678"/>
              <a:ext cx="187640" cy="129747"/>
            </a:xfrm>
            <a:custGeom>
              <a:avLst/>
              <a:gdLst>
                <a:gd name="connsiteX0" fmla="*/ 93 w 187640"/>
                <a:gd name="connsiteY0" fmla="*/ 76105 h 129747"/>
                <a:gd name="connsiteX1" fmla="*/ 93 w 187640"/>
                <a:gd name="connsiteY1" fmla="*/ 70580 h 129747"/>
                <a:gd name="connsiteX2" fmla="*/ 33335 w 187640"/>
                <a:gd name="connsiteY2" fmla="*/ 0 h 129747"/>
                <a:gd name="connsiteX3" fmla="*/ 24763 w 187640"/>
                <a:gd name="connsiteY3" fmla="*/ 83439 h 129747"/>
                <a:gd name="connsiteX4" fmla="*/ 187640 w 187640"/>
                <a:gd name="connsiteY4" fmla="*/ 95631 h 129747"/>
                <a:gd name="connsiteX5" fmla="*/ 166876 w 187640"/>
                <a:gd name="connsiteY5" fmla="*/ 113252 h 129747"/>
                <a:gd name="connsiteX6" fmla="*/ 28668 w 187640"/>
                <a:gd name="connsiteY6" fmla="*/ 113252 h 129747"/>
                <a:gd name="connsiteX7" fmla="*/ 93 w 187640"/>
                <a:gd name="connsiteY7" fmla="*/ 76105 h 129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640" h="129747">
                  <a:moveTo>
                    <a:pt x="93" y="76105"/>
                  </a:moveTo>
                  <a:cubicBezTo>
                    <a:pt x="-31" y="74266"/>
                    <a:pt x="-31" y="72419"/>
                    <a:pt x="93" y="70580"/>
                  </a:cubicBezTo>
                  <a:cubicBezTo>
                    <a:pt x="864" y="43453"/>
                    <a:pt x="12904" y="17869"/>
                    <a:pt x="33335" y="0"/>
                  </a:cubicBezTo>
                  <a:cubicBezTo>
                    <a:pt x="22667" y="10954"/>
                    <a:pt x="-955" y="52102"/>
                    <a:pt x="24763" y="83439"/>
                  </a:cubicBezTo>
                  <a:cubicBezTo>
                    <a:pt x="41622" y="104013"/>
                    <a:pt x="121727" y="133445"/>
                    <a:pt x="187640" y="95631"/>
                  </a:cubicBezTo>
                  <a:cubicBezTo>
                    <a:pt x="182001" y="102870"/>
                    <a:pt x="174934" y="108871"/>
                    <a:pt x="166876" y="113252"/>
                  </a:cubicBezTo>
                  <a:cubicBezTo>
                    <a:pt x="123432" y="135246"/>
                    <a:pt x="72111" y="135246"/>
                    <a:pt x="28668" y="113252"/>
                  </a:cubicBezTo>
                  <a:cubicBezTo>
                    <a:pt x="10761" y="102870"/>
                    <a:pt x="1236" y="89630"/>
                    <a:pt x="93" y="76105"/>
                  </a:cubicBez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A740723-F003-CECC-B63E-86B86E0448B7}"/>
                </a:ext>
              </a:extLst>
            </p:cNvPr>
            <p:cNvSpPr/>
            <p:nvPr/>
          </p:nvSpPr>
          <p:spPr>
            <a:xfrm>
              <a:off x="5593830" y="4055556"/>
              <a:ext cx="55905" cy="42956"/>
            </a:xfrm>
            <a:custGeom>
              <a:avLst/>
              <a:gdLst>
                <a:gd name="connsiteX0" fmla="*/ 1119 w 55905"/>
                <a:gd name="connsiteY0" fmla="*/ 9741 h 42956"/>
                <a:gd name="connsiteX1" fmla="*/ 20169 w 55905"/>
                <a:gd name="connsiteY1" fmla="*/ 39459 h 42956"/>
                <a:gd name="connsiteX2" fmla="*/ 54745 w 55905"/>
                <a:gd name="connsiteY2" fmla="*/ 33173 h 42956"/>
                <a:gd name="connsiteX3" fmla="*/ 35695 w 55905"/>
                <a:gd name="connsiteY3" fmla="*/ 3455 h 42956"/>
                <a:gd name="connsiteX4" fmla="*/ 1119 w 55905"/>
                <a:gd name="connsiteY4" fmla="*/ 9741 h 4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05" h="42956">
                  <a:moveTo>
                    <a:pt x="1119" y="9741"/>
                  </a:moveTo>
                  <a:cubicBezTo>
                    <a:pt x="-3167" y="19266"/>
                    <a:pt x="5215" y="32982"/>
                    <a:pt x="20169" y="39459"/>
                  </a:cubicBezTo>
                  <a:cubicBezTo>
                    <a:pt x="35123" y="45936"/>
                    <a:pt x="50363" y="43174"/>
                    <a:pt x="54745" y="33173"/>
                  </a:cubicBezTo>
                  <a:cubicBezTo>
                    <a:pt x="59126" y="23172"/>
                    <a:pt x="50744" y="9837"/>
                    <a:pt x="35695" y="3455"/>
                  </a:cubicBezTo>
                  <a:cubicBezTo>
                    <a:pt x="20645" y="-2927"/>
                    <a:pt x="5501" y="-260"/>
                    <a:pt x="1119" y="97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9756FE8-DEBE-9F7A-F430-93F19FBB6AF0}"/>
                </a:ext>
              </a:extLst>
            </p:cNvPr>
            <p:cNvSpPr/>
            <p:nvPr/>
          </p:nvSpPr>
          <p:spPr>
            <a:xfrm>
              <a:off x="5651351" y="4100489"/>
              <a:ext cx="23595" cy="20866"/>
            </a:xfrm>
            <a:custGeom>
              <a:avLst/>
              <a:gdLst>
                <a:gd name="connsiteX0" fmla="*/ 272 w 23595"/>
                <a:gd name="connsiteY0" fmla="*/ 5385 h 20866"/>
                <a:gd name="connsiteX1" fmla="*/ 10245 w 23595"/>
                <a:gd name="connsiteY1" fmla="*/ 20596 h 20866"/>
                <a:gd name="connsiteX2" fmla="*/ 23323 w 23595"/>
                <a:gd name="connsiteY2" fmla="*/ 15481 h 20866"/>
                <a:gd name="connsiteX3" fmla="*/ 13350 w 23595"/>
                <a:gd name="connsiteY3" fmla="*/ 270 h 20866"/>
                <a:gd name="connsiteX4" fmla="*/ 272 w 23595"/>
                <a:gd name="connsiteY4" fmla="*/ 5385 h 2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5" h="20866">
                  <a:moveTo>
                    <a:pt x="272" y="5385"/>
                  </a:moveTo>
                  <a:cubicBezTo>
                    <a:pt x="-1175" y="12338"/>
                    <a:pt x="3292" y="19148"/>
                    <a:pt x="10245" y="20596"/>
                  </a:cubicBezTo>
                  <a:cubicBezTo>
                    <a:pt x="15227" y="21635"/>
                    <a:pt x="20361" y="19625"/>
                    <a:pt x="23323" y="15481"/>
                  </a:cubicBezTo>
                  <a:cubicBezTo>
                    <a:pt x="24771" y="8528"/>
                    <a:pt x="20303" y="1718"/>
                    <a:pt x="13350" y="270"/>
                  </a:cubicBezTo>
                  <a:cubicBezTo>
                    <a:pt x="8369" y="-768"/>
                    <a:pt x="3235" y="1242"/>
                    <a:pt x="272" y="538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9431F8D-9664-0AFA-FE0E-D7087C4BD7F0}"/>
                </a:ext>
              </a:extLst>
            </p:cNvPr>
            <p:cNvSpPr/>
            <p:nvPr/>
          </p:nvSpPr>
          <p:spPr>
            <a:xfrm>
              <a:off x="5865271" y="4069544"/>
              <a:ext cx="178496" cy="140342"/>
            </a:xfrm>
            <a:custGeom>
              <a:avLst/>
              <a:gdLst>
                <a:gd name="connsiteX0" fmla="*/ 178496 w 178496"/>
                <a:gd name="connsiteY0" fmla="*/ 86336 h 140342"/>
                <a:gd name="connsiteX1" fmla="*/ 86380 w 178496"/>
                <a:gd name="connsiteY1" fmla="*/ 49 h 140342"/>
                <a:gd name="connsiteX2" fmla="*/ 93 w 178496"/>
                <a:gd name="connsiteY2" fmla="*/ 86336 h 140342"/>
                <a:gd name="connsiteX3" fmla="*/ 93 w 178496"/>
                <a:gd name="connsiteY3" fmla="*/ 91289 h 140342"/>
                <a:gd name="connsiteX4" fmla="*/ 26191 w 178496"/>
                <a:gd name="connsiteY4" fmla="*/ 125198 h 140342"/>
                <a:gd name="connsiteX5" fmla="*/ 152398 w 178496"/>
                <a:gd name="connsiteY5" fmla="*/ 125198 h 140342"/>
                <a:gd name="connsiteX6" fmla="*/ 178496 w 178496"/>
                <a:gd name="connsiteY6" fmla="*/ 91289 h 140342"/>
                <a:gd name="connsiteX7" fmla="*/ 178496 w 178496"/>
                <a:gd name="connsiteY7" fmla="*/ 86336 h 14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496" h="140342">
                  <a:moveTo>
                    <a:pt x="178496" y="86336"/>
                  </a:moveTo>
                  <a:cubicBezTo>
                    <a:pt x="176886" y="37072"/>
                    <a:pt x="135643" y="-1561"/>
                    <a:pt x="86380" y="49"/>
                  </a:cubicBezTo>
                  <a:cubicBezTo>
                    <a:pt x="39374" y="1582"/>
                    <a:pt x="1626" y="39330"/>
                    <a:pt x="93" y="86336"/>
                  </a:cubicBezTo>
                  <a:cubicBezTo>
                    <a:pt x="-31" y="87984"/>
                    <a:pt x="-31" y="89641"/>
                    <a:pt x="93" y="91289"/>
                  </a:cubicBezTo>
                  <a:cubicBezTo>
                    <a:pt x="1045" y="103671"/>
                    <a:pt x="9618" y="115768"/>
                    <a:pt x="26191" y="125198"/>
                  </a:cubicBezTo>
                  <a:cubicBezTo>
                    <a:pt x="65835" y="145391"/>
                    <a:pt x="112755" y="145391"/>
                    <a:pt x="152398" y="125198"/>
                  </a:cubicBezTo>
                  <a:cubicBezTo>
                    <a:pt x="166161" y="118901"/>
                    <a:pt x="175934" y="106205"/>
                    <a:pt x="178496" y="91289"/>
                  </a:cubicBezTo>
                  <a:lnTo>
                    <a:pt x="178496" y="86336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49DE76F-30DC-988B-32B6-5D4FC126BB17}"/>
                </a:ext>
              </a:extLst>
            </p:cNvPr>
            <p:cNvSpPr/>
            <p:nvPr/>
          </p:nvSpPr>
          <p:spPr>
            <a:xfrm>
              <a:off x="5864986" y="4068924"/>
              <a:ext cx="128299" cy="139819"/>
            </a:xfrm>
            <a:custGeom>
              <a:avLst/>
              <a:gdLst>
                <a:gd name="connsiteX0" fmla="*/ 128299 w 128299"/>
                <a:gd name="connsiteY0" fmla="*/ 9041 h 139819"/>
                <a:gd name="connsiteX1" fmla="*/ 128299 w 128299"/>
                <a:gd name="connsiteY1" fmla="*/ 9041 h 139819"/>
                <a:gd name="connsiteX2" fmla="*/ 9084 w 128299"/>
                <a:gd name="connsiteY2" fmla="*/ 50094 h 139819"/>
                <a:gd name="connsiteX3" fmla="*/ 93 w 128299"/>
                <a:gd name="connsiteY3" fmla="*/ 86956 h 139819"/>
                <a:gd name="connsiteX4" fmla="*/ 93 w 128299"/>
                <a:gd name="connsiteY4" fmla="*/ 91909 h 139819"/>
                <a:gd name="connsiteX5" fmla="*/ 26191 w 128299"/>
                <a:gd name="connsiteY5" fmla="*/ 125818 h 139819"/>
                <a:gd name="connsiteX6" fmla="*/ 70959 w 128299"/>
                <a:gd name="connsiteY6" fmla="*/ 139820 h 139819"/>
                <a:gd name="connsiteX7" fmla="*/ 39907 w 128299"/>
                <a:gd name="connsiteY7" fmla="*/ 81432 h 139819"/>
                <a:gd name="connsiteX8" fmla="*/ 128299 w 128299"/>
                <a:gd name="connsiteY8" fmla="*/ 9041 h 13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299" h="139819">
                  <a:moveTo>
                    <a:pt x="128299" y="9041"/>
                  </a:moveTo>
                  <a:lnTo>
                    <a:pt x="128299" y="9041"/>
                  </a:lnTo>
                  <a:cubicBezTo>
                    <a:pt x="84046" y="-12542"/>
                    <a:pt x="30668" y="5841"/>
                    <a:pt x="9084" y="50094"/>
                  </a:cubicBezTo>
                  <a:cubicBezTo>
                    <a:pt x="3474" y="61591"/>
                    <a:pt x="407" y="74164"/>
                    <a:pt x="93" y="86956"/>
                  </a:cubicBezTo>
                  <a:cubicBezTo>
                    <a:pt x="-31" y="88604"/>
                    <a:pt x="-31" y="90261"/>
                    <a:pt x="93" y="91909"/>
                  </a:cubicBezTo>
                  <a:cubicBezTo>
                    <a:pt x="1045" y="104291"/>
                    <a:pt x="9618" y="116388"/>
                    <a:pt x="26191" y="125818"/>
                  </a:cubicBezTo>
                  <a:cubicBezTo>
                    <a:pt x="40041" y="133400"/>
                    <a:pt x="55262" y="138162"/>
                    <a:pt x="70959" y="139820"/>
                  </a:cubicBezTo>
                  <a:cubicBezTo>
                    <a:pt x="47813" y="135819"/>
                    <a:pt x="32859" y="110007"/>
                    <a:pt x="39907" y="81432"/>
                  </a:cubicBezTo>
                  <a:cubicBezTo>
                    <a:pt x="48480" y="48380"/>
                    <a:pt x="81913" y="469"/>
                    <a:pt x="128299" y="90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4FE0ABF-2870-AF9F-3DA5-F764E7DBE5FC}"/>
                </a:ext>
              </a:extLst>
            </p:cNvPr>
            <p:cNvSpPr/>
            <p:nvPr/>
          </p:nvSpPr>
          <p:spPr>
            <a:xfrm>
              <a:off x="5872508" y="4091395"/>
              <a:ext cx="171259" cy="118586"/>
            </a:xfrm>
            <a:custGeom>
              <a:avLst/>
              <a:gdLst>
                <a:gd name="connsiteX0" fmla="*/ 171260 w 171259"/>
                <a:gd name="connsiteY0" fmla="*/ 69437 h 118586"/>
                <a:gd name="connsiteX1" fmla="*/ 171260 w 171259"/>
                <a:gd name="connsiteY1" fmla="*/ 64484 h 118586"/>
                <a:gd name="connsiteX2" fmla="*/ 140970 w 171259"/>
                <a:gd name="connsiteY2" fmla="*/ 0 h 118586"/>
                <a:gd name="connsiteX3" fmla="*/ 148780 w 171259"/>
                <a:gd name="connsiteY3" fmla="*/ 76200 h 118586"/>
                <a:gd name="connsiteX4" fmla="*/ 0 w 171259"/>
                <a:gd name="connsiteY4" fmla="*/ 87440 h 118586"/>
                <a:gd name="connsiteX5" fmla="*/ 19050 w 171259"/>
                <a:gd name="connsiteY5" fmla="*/ 103442 h 118586"/>
                <a:gd name="connsiteX6" fmla="*/ 145256 w 171259"/>
                <a:gd name="connsiteY6" fmla="*/ 103442 h 118586"/>
                <a:gd name="connsiteX7" fmla="*/ 171260 w 171259"/>
                <a:gd name="connsiteY7" fmla="*/ 69437 h 11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259" h="118586">
                  <a:moveTo>
                    <a:pt x="171260" y="69437"/>
                  </a:moveTo>
                  <a:lnTo>
                    <a:pt x="171260" y="64484"/>
                  </a:lnTo>
                  <a:cubicBezTo>
                    <a:pt x="170621" y="39700"/>
                    <a:pt x="159639" y="16316"/>
                    <a:pt x="140970" y="0"/>
                  </a:cubicBezTo>
                  <a:cubicBezTo>
                    <a:pt x="150495" y="9525"/>
                    <a:pt x="172212" y="47625"/>
                    <a:pt x="148780" y="76200"/>
                  </a:cubicBezTo>
                  <a:cubicBezTo>
                    <a:pt x="133350" y="95250"/>
                    <a:pt x="60198" y="121920"/>
                    <a:pt x="0" y="87440"/>
                  </a:cubicBezTo>
                  <a:cubicBezTo>
                    <a:pt x="5210" y="94002"/>
                    <a:pt x="11687" y="99451"/>
                    <a:pt x="19050" y="103442"/>
                  </a:cubicBezTo>
                  <a:cubicBezTo>
                    <a:pt x="58693" y="123635"/>
                    <a:pt x="105613" y="123635"/>
                    <a:pt x="145256" y="103442"/>
                  </a:cubicBezTo>
                  <a:cubicBezTo>
                    <a:pt x="159010" y="97098"/>
                    <a:pt x="168745" y="84372"/>
                    <a:pt x="171260" y="69437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421AF9CC-3161-CF67-488D-CCD956B675DD}"/>
                </a:ext>
              </a:extLst>
            </p:cNvPr>
            <p:cNvSpPr/>
            <p:nvPr/>
          </p:nvSpPr>
          <p:spPr>
            <a:xfrm rot="-1422602">
              <a:off x="5902667" y="4081839"/>
              <a:ext cx="53149" cy="36004"/>
            </a:xfrm>
            <a:custGeom>
              <a:avLst/>
              <a:gdLst>
                <a:gd name="connsiteX0" fmla="*/ 53149 w 53149"/>
                <a:gd name="connsiteY0" fmla="*/ 18002 h 36004"/>
                <a:gd name="connsiteX1" fmla="*/ 26575 w 53149"/>
                <a:gd name="connsiteY1" fmla="*/ 36005 h 36004"/>
                <a:gd name="connsiteX2" fmla="*/ 0 w 53149"/>
                <a:gd name="connsiteY2" fmla="*/ 18002 h 36004"/>
                <a:gd name="connsiteX3" fmla="*/ 26575 w 53149"/>
                <a:gd name="connsiteY3" fmla="*/ 0 h 36004"/>
                <a:gd name="connsiteX4" fmla="*/ 53149 w 53149"/>
                <a:gd name="connsiteY4" fmla="*/ 18002 h 3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49" h="36004">
                  <a:moveTo>
                    <a:pt x="53149" y="18002"/>
                  </a:moveTo>
                  <a:cubicBezTo>
                    <a:pt x="53149" y="27945"/>
                    <a:pt x="41252" y="36005"/>
                    <a:pt x="26575" y="36005"/>
                  </a:cubicBezTo>
                  <a:cubicBezTo>
                    <a:pt x="11898" y="36005"/>
                    <a:pt x="0" y="27945"/>
                    <a:pt x="0" y="18002"/>
                  </a:cubicBezTo>
                  <a:cubicBezTo>
                    <a:pt x="0" y="8060"/>
                    <a:pt x="11898" y="0"/>
                    <a:pt x="26575" y="0"/>
                  </a:cubicBezTo>
                  <a:cubicBezTo>
                    <a:pt x="41251" y="0"/>
                    <a:pt x="53149" y="8060"/>
                    <a:pt x="53149" y="180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F7896F3-B1FB-FDAB-E1D6-EC648FBFA449}"/>
                </a:ext>
              </a:extLst>
            </p:cNvPr>
            <p:cNvSpPr/>
            <p:nvPr/>
          </p:nvSpPr>
          <p:spPr>
            <a:xfrm>
              <a:off x="5880685" y="4120948"/>
              <a:ext cx="23436" cy="23735"/>
            </a:xfrm>
            <a:custGeom>
              <a:avLst/>
              <a:gdLst>
                <a:gd name="connsiteX0" fmla="*/ 21255 w 23436"/>
                <a:gd name="connsiteY0" fmla="*/ 5214 h 23735"/>
                <a:gd name="connsiteX1" fmla="*/ 18522 w 23436"/>
                <a:gd name="connsiteY1" fmla="*/ 21559 h 23735"/>
                <a:gd name="connsiteX2" fmla="*/ 2177 w 23436"/>
                <a:gd name="connsiteY2" fmla="*/ 18825 h 23735"/>
                <a:gd name="connsiteX3" fmla="*/ 4911 w 23436"/>
                <a:gd name="connsiteY3" fmla="*/ 2480 h 23735"/>
                <a:gd name="connsiteX4" fmla="*/ 6968 w 23436"/>
                <a:gd name="connsiteY4" fmla="*/ 1309 h 23735"/>
                <a:gd name="connsiteX5" fmla="*/ 21255 w 23436"/>
                <a:gd name="connsiteY5" fmla="*/ 5214 h 2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6" h="23735">
                  <a:moveTo>
                    <a:pt x="21255" y="5214"/>
                  </a:moveTo>
                  <a:cubicBezTo>
                    <a:pt x="25018" y="10481"/>
                    <a:pt x="23789" y="17797"/>
                    <a:pt x="18522" y="21559"/>
                  </a:cubicBezTo>
                  <a:cubicBezTo>
                    <a:pt x="13254" y="25312"/>
                    <a:pt x="5939" y="24093"/>
                    <a:pt x="2177" y="18825"/>
                  </a:cubicBezTo>
                  <a:cubicBezTo>
                    <a:pt x="-1576" y="13558"/>
                    <a:pt x="-357" y="6243"/>
                    <a:pt x="4911" y="2480"/>
                  </a:cubicBezTo>
                  <a:cubicBezTo>
                    <a:pt x="5558" y="2023"/>
                    <a:pt x="6244" y="1633"/>
                    <a:pt x="6968" y="1309"/>
                  </a:cubicBezTo>
                  <a:cubicBezTo>
                    <a:pt x="12007" y="-1444"/>
                    <a:pt x="18322" y="280"/>
                    <a:pt x="21255" y="52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BC1848B-766D-5EC8-3AD7-380A8170CEE5}"/>
                </a:ext>
              </a:extLst>
            </p:cNvPr>
            <p:cNvSpPr/>
            <p:nvPr/>
          </p:nvSpPr>
          <p:spPr>
            <a:xfrm>
              <a:off x="5671150" y="4080632"/>
              <a:ext cx="169735" cy="136279"/>
            </a:xfrm>
            <a:custGeom>
              <a:avLst/>
              <a:gdLst>
                <a:gd name="connsiteX0" fmla="*/ 0 w 169735"/>
                <a:gd name="connsiteY0" fmla="*/ 84868 h 136279"/>
                <a:gd name="connsiteX1" fmla="*/ 84867 w 169735"/>
                <a:gd name="connsiteY1" fmla="*/ 0 h 136279"/>
                <a:gd name="connsiteX2" fmla="*/ 169735 w 169735"/>
                <a:gd name="connsiteY2" fmla="*/ 84868 h 136279"/>
                <a:gd name="connsiteX3" fmla="*/ 169735 w 169735"/>
                <a:gd name="connsiteY3" fmla="*/ 89630 h 136279"/>
                <a:gd name="connsiteX4" fmla="*/ 144875 w 169735"/>
                <a:gd name="connsiteY4" fmla="*/ 121920 h 136279"/>
                <a:gd name="connsiteX5" fmla="*/ 24765 w 169735"/>
                <a:gd name="connsiteY5" fmla="*/ 121920 h 136279"/>
                <a:gd name="connsiteX6" fmla="*/ 0 w 169735"/>
                <a:gd name="connsiteY6" fmla="*/ 89630 h 136279"/>
                <a:gd name="connsiteX7" fmla="*/ 0 w 169735"/>
                <a:gd name="connsiteY7" fmla="*/ 84868 h 136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735" h="136279">
                  <a:moveTo>
                    <a:pt x="0" y="84868"/>
                  </a:moveTo>
                  <a:cubicBezTo>
                    <a:pt x="0" y="37995"/>
                    <a:pt x="37995" y="0"/>
                    <a:pt x="84867" y="0"/>
                  </a:cubicBezTo>
                  <a:cubicBezTo>
                    <a:pt x="131740" y="0"/>
                    <a:pt x="169735" y="37995"/>
                    <a:pt x="169735" y="84868"/>
                  </a:cubicBezTo>
                  <a:lnTo>
                    <a:pt x="169735" y="89630"/>
                  </a:lnTo>
                  <a:cubicBezTo>
                    <a:pt x="167249" y="103823"/>
                    <a:pt x="157953" y="115891"/>
                    <a:pt x="144875" y="121920"/>
                  </a:cubicBezTo>
                  <a:cubicBezTo>
                    <a:pt x="107127" y="141066"/>
                    <a:pt x="62512" y="141066"/>
                    <a:pt x="24765" y="121920"/>
                  </a:cubicBezTo>
                  <a:cubicBezTo>
                    <a:pt x="11735" y="115853"/>
                    <a:pt x="2486" y="103794"/>
                    <a:pt x="0" y="89630"/>
                  </a:cubicBezTo>
                  <a:lnTo>
                    <a:pt x="0" y="84868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A7D14F8-C2D4-015F-2C9A-C509CBABBE34}"/>
                </a:ext>
              </a:extLst>
            </p:cNvPr>
            <p:cNvSpPr/>
            <p:nvPr/>
          </p:nvSpPr>
          <p:spPr>
            <a:xfrm>
              <a:off x="5719155" y="4083299"/>
              <a:ext cx="121729" cy="132873"/>
            </a:xfrm>
            <a:custGeom>
              <a:avLst/>
              <a:gdLst>
                <a:gd name="connsiteX0" fmla="*/ 0 w 121729"/>
                <a:gd name="connsiteY0" fmla="*/ 8477 h 132873"/>
                <a:gd name="connsiteX1" fmla="*/ 0 w 121729"/>
                <a:gd name="connsiteY1" fmla="*/ 8477 h 132873"/>
                <a:gd name="connsiteX2" fmla="*/ 36862 w 121729"/>
                <a:gd name="connsiteY2" fmla="*/ 0 h 132873"/>
                <a:gd name="connsiteX3" fmla="*/ 121729 w 121729"/>
                <a:gd name="connsiteY3" fmla="*/ 82487 h 132873"/>
                <a:gd name="connsiteX4" fmla="*/ 121729 w 121729"/>
                <a:gd name="connsiteY4" fmla="*/ 87249 h 132873"/>
                <a:gd name="connsiteX5" fmla="*/ 96869 w 121729"/>
                <a:gd name="connsiteY5" fmla="*/ 119539 h 132873"/>
                <a:gd name="connsiteX6" fmla="*/ 54293 w 121729"/>
                <a:gd name="connsiteY6" fmla="*/ 132874 h 132873"/>
                <a:gd name="connsiteX7" fmla="*/ 83820 w 121729"/>
                <a:gd name="connsiteY7" fmla="*/ 77343 h 132873"/>
                <a:gd name="connsiteX8" fmla="*/ 0 w 121729"/>
                <a:gd name="connsiteY8" fmla="*/ 8477 h 13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729" h="132873">
                  <a:moveTo>
                    <a:pt x="0" y="8477"/>
                  </a:moveTo>
                  <a:lnTo>
                    <a:pt x="0" y="8477"/>
                  </a:lnTo>
                  <a:cubicBezTo>
                    <a:pt x="11478" y="2877"/>
                    <a:pt x="24089" y="-19"/>
                    <a:pt x="36862" y="0"/>
                  </a:cubicBezTo>
                  <a:cubicBezTo>
                    <a:pt x="82801" y="29"/>
                    <a:pt x="120387" y="36567"/>
                    <a:pt x="121729" y="82487"/>
                  </a:cubicBezTo>
                  <a:lnTo>
                    <a:pt x="121729" y="87249"/>
                  </a:lnTo>
                  <a:cubicBezTo>
                    <a:pt x="119244" y="101442"/>
                    <a:pt x="109947" y="113510"/>
                    <a:pt x="96869" y="119539"/>
                  </a:cubicBezTo>
                  <a:cubicBezTo>
                    <a:pt x="83715" y="126787"/>
                    <a:pt x="69237" y="131321"/>
                    <a:pt x="54293" y="132874"/>
                  </a:cubicBezTo>
                  <a:cubicBezTo>
                    <a:pt x="76295" y="129064"/>
                    <a:pt x="90583" y="104299"/>
                    <a:pt x="83820" y="77343"/>
                  </a:cubicBezTo>
                  <a:cubicBezTo>
                    <a:pt x="75914" y="45530"/>
                    <a:pt x="44101" y="95"/>
                    <a:pt x="0" y="8477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40272AF7-E7B4-3C66-134D-AD7A9A482AF2}"/>
                </a:ext>
              </a:extLst>
            </p:cNvPr>
            <p:cNvSpPr/>
            <p:nvPr/>
          </p:nvSpPr>
          <p:spPr>
            <a:xfrm>
              <a:off x="5671150" y="4104254"/>
              <a:ext cx="162591" cy="112657"/>
            </a:xfrm>
            <a:custGeom>
              <a:avLst/>
              <a:gdLst>
                <a:gd name="connsiteX0" fmla="*/ 0 w 162591"/>
                <a:gd name="connsiteY0" fmla="*/ 66008 h 112657"/>
                <a:gd name="connsiteX1" fmla="*/ 0 w 162591"/>
                <a:gd name="connsiteY1" fmla="*/ 61246 h 112657"/>
                <a:gd name="connsiteX2" fmla="*/ 28575 w 162591"/>
                <a:gd name="connsiteY2" fmla="*/ 0 h 112657"/>
                <a:gd name="connsiteX3" fmla="*/ 21145 w 162591"/>
                <a:gd name="connsiteY3" fmla="*/ 72390 h 112657"/>
                <a:gd name="connsiteX4" fmla="*/ 162592 w 162591"/>
                <a:gd name="connsiteY4" fmla="*/ 83058 h 112657"/>
                <a:gd name="connsiteX5" fmla="*/ 144589 w 162591"/>
                <a:gd name="connsiteY5" fmla="*/ 98298 h 112657"/>
                <a:gd name="connsiteX6" fmla="*/ 24479 w 162591"/>
                <a:gd name="connsiteY6" fmla="*/ 98298 h 112657"/>
                <a:gd name="connsiteX7" fmla="*/ 0 w 162591"/>
                <a:gd name="connsiteY7" fmla="*/ 66008 h 11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591" h="112657">
                  <a:moveTo>
                    <a:pt x="0" y="66008"/>
                  </a:moveTo>
                  <a:lnTo>
                    <a:pt x="0" y="61246"/>
                  </a:lnTo>
                  <a:cubicBezTo>
                    <a:pt x="581" y="37738"/>
                    <a:pt x="10935" y="15545"/>
                    <a:pt x="28575" y="0"/>
                  </a:cubicBezTo>
                  <a:cubicBezTo>
                    <a:pt x="19050" y="9525"/>
                    <a:pt x="-1143" y="45148"/>
                    <a:pt x="21145" y="72390"/>
                  </a:cubicBezTo>
                  <a:cubicBezTo>
                    <a:pt x="35814" y="90297"/>
                    <a:pt x="105346" y="115919"/>
                    <a:pt x="162592" y="83058"/>
                  </a:cubicBezTo>
                  <a:cubicBezTo>
                    <a:pt x="157648" y="89268"/>
                    <a:pt x="151524" y="94440"/>
                    <a:pt x="144589" y="98298"/>
                  </a:cubicBezTo>
                  <a:cubicBezTo>
                    <a:pt x="106842" y="117443"/>
                    <a:pt x="62227" y="117443"/>
                    <a:pt x="24479" y="98298"/>
                  </a:cubicBezTo>
                  <a:cubicBezTo>
                    <a:pt x="11554" y="92154"/>
                    <a:pt x="2429" y="80115"/>
                    <a:pt x="0" y="66008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8D06BD5-AA79-AAE9-FE28-0AF0825DEAF4}"/>
                </a:ext>
              </a:extLst>
            </p:cNvPr>
            <p:cNvSpPr/>
            <p:nvPr/>
          </p:nvSpPr>
          <p:spPr>
            <a:xfrm>
              <a:off x="5755867" y="4093624"/>
              <a:ext cx="48401" cy="37362"/>
            </a:xfrm>
            <a:custGeom>
              <a:avLst/>
              <a:gdLst>
                <a:gd name="connsiteX0" fmla="*/ 1008 w 48401"/>
                <a:gd name="connsiteY0" fmla="*/ 8535 h 37362"/>
                <a:gd name="connsiteX1" fmla="*/ 17295 w 48401"/>
                <a:gd name="connsiteY1" fmla="*/ 34348 h 37362"/>
                <a:gd name="connsiteX2" fmla="*/ 47394 w 48401"/>
                <a:gd name="connsiteY2" fmla="*/ 28919 h 37362"/>
                <a:gd name="connsiteX3" fmla="*/ 31106 w 48401"/>
                <a:gd name="connsiteY3" fmla="*/ 3011 h 37362"/>
                <a:gd name="connsiteX4" fmla="*/ 1008 w 48401"/>
                <a:gd name="connsiteY4" fmla="*/ 8535 h 3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401" h="37362">
                  <a:moveTo>
                    <a:pt x="1008" y="8535"/>
                  </a:moveTo>
                  <a:cubicBezTo>
                    <a:pt x="-2803" y="17203"/>
                    <a:pt x="4532" y="28728"/>
                    <a:pt x="17295" y="34348"/>
                  </a:cubicBezTo>
                  <a:cubicBezTo>
                    <a:pt x="30059" y="39968"/>
                    <a:pt x="43584" y="37491"/>
                    <a:pt x="47394" y="28919"/>
                  </a:cubicBezTo>
                  <a:cubicBezTo>
                    <a:pt x="51204" y="20346"/>
                    <a:pt x="43870" y="8630"/>
                    <a:pt x="31106" y="3011"/>
                  </a:cubicBezTo>
                  <a:cubicBezTo>
                    <a:pt x="18343" y="-2609"/>
                    <a:pt x="4436" y="-133"/>
                    <a:pt x="1008" y="85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6E7D868-757D-202D-9A7B-F4591A812FEA}"/>
                </a:ext>
              </a:extLst>
            </p:cNvPr>
            <p:cNvSpPr/>
            <p:nvPr/>
          </p:nvSpPr>
          <p:spPr>
            <a:xfrm>
              <a:off x="5803956" y="4132281"/>
              <a:ext cx="22290" cy="22631"/>
            </a:xfrm>
            <a:custGeom>
              <a:avLst/>
              <a:gdLst>
                <a:gd name="connsiteX0" fmla="*/ 2068 w 22290"/>
                <a:gd name="connsiteY0" fmla="*/ 5025 h 22631"/>
                <a:gd name="connsiteX1" fmla="*/ 4687 w 22290"/>
                <a:gd name="connsiteY1" fmla="*/ 20570 h 22631"/>
                <a:gd name="connsiteX2" fmla="*/ 20222 w 22290"/>
                <a:gd name="connsiteY2" fmla="*/ 17951 h 22631"/>
                <a:gd name="connsiteX3" fmla="*/ 17613 w 22290"/>
                <a:gd name="connsiteY3" fmla="*/ 2406 h 22631"/>
                <a:gd name="connsiteX4" fmla="*/ 15689 w 22290"/>
                <a:gd name="connsiteY4" fmla="*/ 1311 h 22631"/>
                <a:gd name="connsiteX5" fmla="*/ 2068 w 22290"/>
                <a:gd name="connsiteY5" fmla="*/ 5025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90" h="22631">
                  <a:moveTo>
                    <a:pt x="2068" y="5025"/>
                  </a:moveTo>
                  <a:cubicBezTo>
                    <a:pt x="-1504" y="10036"/>
                    <a:pt x="-332" y="16998"/>
                    <a:pt x="4687" y="20570"/>
                  </a:cubicBezTo>
                  <a:cubicBezTo>
                    <a:pt x="9697" y="24133"/>
                    <a:pt x="16660" y="22961"/>
                    <a:pt x="20222" y="17951"/>
                  </a:cubicBezTo>
                  <a:cubicBezTo>
                    <a:pt x="23794" y="12931"/>
                    <a:pt x="22623" y="5978"/>
                    <a:pt x="17613" y="2406"/>
                  </a:cubicBezTo>
                  <a:cubicBezTo>
                    <a:pt x="17003" y="1977"/>
                    <a:pt x="16365" y="1616"/>
                    <a:pt x="15689" y="1311"/>
                  </a:cubicBezTo>
                  <a:cubicBezTo>
                    <a:pt x="10897" y="-1413"/>
                    <a:pt x="4811" y="244"/>
                    <a:pt x="2068" y="50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964A00E-2F40-8D9E-FEA6-FAB980F3EFA7}"/>
                </a:ext>
              </a:extLst>
            </p:cNvPr>
            <p:cNvSpPr/>
            <p:nvPr/>
          </p:nvSpPr>
          <p:spPr>
            <a:xfrm>
              <a:off x="5822216" y="4162451"/>
              <a:ext cx="69092" cy="53667"/>
            </a:xfrm>
            <a:custGeom>
              <a:avLst/>
              <a:gdLst>
                <a:gd name="connsiteX0" fmla="*/ 69056 w 69092"/>
                <a:gd name="connsiteY0" fmla="*/ 32767 h 53667"/>
                <a:gd name="connsiteX1" fmla="*/ 32718 w 69092"/>
                <a:gd name="connsiteY1" fmla="*/ 48 h 53667"/>
                <a:gd name="connsiteX2" fmla="*/ 0 w 69092"/>
                <a:gd name="connsiteY2" fmla="*/ 32767 h 53667"/>
                <a:gd name="connsiteX3" fmla="*/ 0 w 69092"/>
                <a:gd name="connsiteY3" fmla="*/ 34672 h 53667"/>
                <a:gd name="connsiteX4" fmla="*/ 10096 w 69092"/>
                <a:gd name="connsiteY4" fmla="*/ 47816 h 53667"/>
                <a:gd name="connsiteX5" fmla="*/ 58960 w 69092"/>
                <a:gd name="connsiteY5" fmla="*/ 47816 h 53667"/>
                <a:gd name="connsiteX6" fmla="*/ 69056 w 69092"/>
                <a:gd name="connsiteY6" fmla="*/ 34672 h 53667"/>
                <a:gd name="connsiteX7" fmla="*/ 69056 w 69092"/>
                <a:gd name="connsiteY7" fmla="*/ 33719 h 53667"/>
                <a:gd name="connsiteX8" fmla="*/ 69056 w 69092"/>
                <a:gd name="connsiteY8" fmla="*/ 32767 h 5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92" h="53667">
                  <a:moveTo>
                    <a:pt x="69056" y="32767"/>
                  </a:moveTo>
                  <a:cubicBezTo>
                    <a:pt x="68056" y="13698"/>
                    <a:pt x="51788" y="-952"/>
                    <a:pt x="32718" y="48"/>
                  </a:cubicBezTo>
                  <a:cubicBezTo>
                    <a:pt x="15049" y="982"/>
                    <a:pt x="924" y="15098"/>
                    <a:pt x="0" y="32767"/>
                  </a:cubicBezTo>
                  <a:lnTo>
                    <a:pt x="0" y="34672"/>
                  </a:lnTo>
                  <a:cubicBezTo>
                    <a:pt x="1000" y="40444"/>
                    <a:pt x="4772" y="45359"/>
                    <a:pt x="10096" y="47816"/>
                  </a:cubicBezTo>
                  <a:cubicBezTo>
                    <a:pt x="25451" y="55617"/>
                    <a:pt x="43605" y="55617"/>
                    <a:pt x="58960" y="47816"/>
                  </a:cubicBezTo>
                  <a:cubicBezTo>
                    <a:pt x="64303" y="45387"/>
                    <a:pt x="68094" y="40463"/>
                    <a:pt x="69056" y="34672"/>
                  </a:cubicBezTo>
                  <a:cubicBezTo>
                    <a:pt x="69104" y="34358"/>
                    <a:pt x="69104" y="34034"/>
                    <a:pt x="69056" y="33719"/>
                  </a:cubicBezTo>
                  <a:cubicBezTo>
                    <a:pt x="69104" y="33405"/>
                    <a:pt x="69104" y="33081"/>
                    <a:pt x="69056" y="3276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30B04EE-1037-9525-8FAA-3381BB0D3C7E}"/>
                </a:ext>
              </a:extLst>
            </p:cNvPr>
            <p:cNvSpPr/>
            <p:nvPr/>
          </p:nvSpPr>
          <p:spPr>
            <a:xfrm>
              <a:off x="5822216" y="4161608"/>
              <a:ext cx="49530" cy="54088"/>
            </a:xfrm>
            <a:custGeom>
              <a:avLst/>
              <a:gdLst>
                <a:gd name="connsiteX0" fmla="*/ 49530 w 49530"/>
                <a:gd name="connsiteY0" fmla="*/ 3416 h 54088"/>
                <a:gd name="connsiteX1" fmla="*/ 49530 w 49530"/>
                <a:gd name="connsiteY1" fmla="*/ 3416 h 54088"/>
                <a:gd name="connsiteX2" fmla="*/ 3391 w 49530"/>
                <a:gd name="connsiteY2" fmla="*/ 19617 h 54088"/>
                <a:gd name="connsiteX3" fmla="*/ 0 w 49530"/>
                <a:gd name="connsiteY3" fmla="*/ 33610 h 54088"/>
                <a:gd name="connsiteX4" fmla="*/ 0 w 49530"/>
                <a:gd name="connsiteY4" fmla="*/ 35515 h 54088"/>
                <a:gd name="connsiteX5" fmla="*/ 10096 w 49530"/>
                <a:gd name="connsiteY5" fmla="*/ 48659 h 54088"/>
                <a:gd name="connsiteX6" fmla="*/ 27432 w 49530"/>
                <a:gd name="connsiteY6" fmla="*/ 54089 h 54088"/>
                <a:gd name="connsiteX7" fmla="*/ 15040 w 49530"/>
                <a:gd name="connsiteY7" fmla="*/ 32772 h 54088"/>
                <a:gd name="connsiteX8" fmla="*/ 15430 w 49530"/>
                <a:gd name="connsiteY8" fmla="*/ 31514 h 54088"/>
                <a:gd name="connsiteX9" fmla="*/ 49530 w 49530"/>
                <a:gd name="connsiteY9" fmla="*/ 3416 h 5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30" h="54088">
                  <a:moveTo>
                    <a:pt x="49530" y="3416"/>
                  </a:moveTo>
                  <a:lnTo>
                    <a:pt x="49530" y="3416"/>
                  </a:lnTo>
                  <a:cubicBezTo>
                    <a:pt x="32318" y="-4852"/>
                    <a:pt x="11659" y="2406"/>
                    <a:pt x="3391" y="19617"/>
                  </a:cubicBezTo>
                  <a:cubicBezTo>
                    <a:pt x="1295" y="23990"/>
                    <a:pt x="133" y="28762"/>
                    <a:pt x="0" y="33610"/>
                  </a:cubicBezTo>
                  <a:lnTo>
                    <a:pt x="0" y="35515"/>
                  </a:lnTo>
                  <a:cubicBezTo>
                    <a:pt x="1000" y="41287"/>
                    <a:pt x="4772" y="46202"/>
                    <a:pt x="10096" y="48659"/>
                  </a:cubicBezTo>
                  <a:cubicBezTo>
                    <a:pt x="15450" y="51612"/>
                    <a:pt x="21346" y="53460"/>
                    <a:pt x="27432" y="54089"/>
                  </a:cubicBezTo>
                  <a:cubicBezTo>
                    <a:pt x="18126" y="51622"/>
                    <a:pt x="12583" y="42077"/>
                    <a:pt x="15040" y="32772"/>
                  </a:cubicBezTo>
                  <a:cubicBezTo>
                    <a:pt x="15154" y="32352"/>
                    <a:pt x="15288" y="31933"/>
                    <a:pt x="15430" y="31514"/>
                  </a:cubicBezTo>
                  <a:cubicBezTo>
                    <a:pt x="18669" y="18656"/>
                    <a:pt x="31623" y="82"/>
                    <a:pt x="49530" y="3416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E1EE3E6-8C35-67F7-516D-E0AB9D45C0BD}"/>
                </a:ext>
              </a:extLst>
            </p:cNvPr>
            <p:cNvSpPr/>
            <p:nvPr/>
          </p:nvSpPr>
          <p:spPr>
            <a:xfrm>
              <a:off x="5825454" y="4170262"/>
              <a:ext cx="65853" cy="45855"/>
            </a:xfrm>
            <a:custGeom>
              <a:avLst/>
              <a:gdLst>
                <a:gd name="connsiteX0" fmla="*/ 65818 w 65853"/>
                <a:gd name="connsiteY0" fmla="*/ 26861 h 45855"/>
                <a:gd name="connsiteX1" fmla="*/ 65818 w 65853"/>
                <a:gd name="connsiteY1" fmla="*/ 25908 h 45855"/>
                <a:gd name="connsiteX2" fmla="*/ 65818 w 65853"/>
                <a:gd name="connsiteY2" fmla="*/ 24955 h 45855"/>
                <a:gd name="connsiteX3" fmla="*/ 54102 w 65853"/>
                <a:gd name="connsiteY3" fmla="*/ 0 h 45855"/>
                <a:gd name="connsiteX4" fmla="*/ 57150 w 65853"/>
                <a:gd name="connsiteY4" fmla="*/ 29432 h 45855"/>
                <a:gd name="connsiteX5" fmla="*/ 0 w 65853"/>
                <a:gd name="connsiteY5" fmla="*/ 33814 h 45855"/>
                <a:gd name="connsiteX6" fmla="*/ 7334 w 65853"/>
                <a:gd name="connsiteY6" fmla="*/ 40005 h 45855"/>
                <a:gd name="connsiteX7" fmla="*/ 56197 w 65853"/>
                <a:gd name="connsiteY7" fmla="*/ 40005 h 45855"/>
                <a:gd name="connsiteX8" fmla="*/ 65818 w 65853"/>
                <a:gd name="connsiteY8" fmla="*/ 26861 h 4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853" h="45855">
                  <a:moveTo>
                    <a:pt x="65818" y="26861"/>
                  </a:moveTo>
                  <a:cubicBezTo>
                    <a:pt x="65865" y="26546"/>
                    <a:pt x="65865" y="26223"/>
                    <a:pt x="65818" y="25908"/>
                  </a:cubicBezTo>
                  <a:cubicBezTo>
                    <a:pt x="65865" y="25594"/>
                    <a:pt x="65865" y="25270"/>
                    <a:pt x="65818" y="24955"/>
                  </a:cubicBezTo>
                  <a:cubicBezTo>
                    <a:pt x="65608" y="15354"/>
                    <a:pt x="61360" y="6287"/>
                    <a:pt x="54102" y="0"/>
                  </a:cubicBezTo>
                  <a:cubicBezTo>
                    <a:pt x="57912" y="3810"/>
                    <a:pt x="66199" y="18383"/>
                    <a:pt x="57150" y="29432"/>
                  </a:cubicBezTo>
                  <a:cubicBezTo>
                    <a:pt x="51149" y="36767"/>
                    <a:pt x="22860" y="47149"/>
                    <a:pt x="0" y="33814"/>
                  </a:cubicBezTo>
                  <a:cubicBezTo>
                    <a:pt x="2029" y="36328"/>
                    <a:pt x="4515" y="38424"/>
                    <a:pt x="7334" y="40005"/>
                  </a:cubicBezTo>
                  <a:cubicBezTo>
                    <a:pt x="22688" y="47806"/>
                    <a:pt x="40843" y="47806"/>
                    <a:pt x="56197" y="40005"/>
                  </a:cubicBezTo>
                  <a:cubicBezTo>
                    <a:pt x="61360" y="37462"/>
                    <a:pt x="64951" y="32547"/>
                    <a:pt x="65818" y="26861"/>
                  </a:cubicBez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6DC2D6E-48F0-205A-06CC-3A14C9EC2DFA}"/>
                </a:ext>
              </a:extLst>
            </p:cNvPr>
            <p:cNvSpPr/>
            <p:nvPr/>
          </p:nvSpPr>
          <p:spPr>
            <a:xfrm>
              <a:off x="5837150" y="4165907"/>
              <a:ext cx="19661" cy="15217"/>
            </a:xfrm>
            <a:custGeom>
              <a:avLst/>
              <a:gdLst>
                <a:gd name="connsiteX0" fmla="*/ 19261 w 19661"/>
                <a:gd name="connsiteY0" fmla="*/ 3499 h 15217"/>
                <a:gd name="connsiteX1" fmla="*/ 12593 w 19661"/>
                <a:gd name="connsiteY1" fmla="*/ 13976 h 15217"/>
                <a:gd name="connsiteX2" fmla="*/ 401 w 19661"/>
                <a:gd name="connsiteY2" fmla="*/ 11785 h 15217"/>
                <a:gd name="connsiteX3" fmla="*/ 6973 w 19661"/>
                <a:gd name="connsiteY3" fmla="*/ 1213 h 15217"/>
                <a:gd name="connsiteX4" fmla="*/ 19261 w 19661"/>
                <a:gd name="connsiteY4" fmla="*/ 3499 h 1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1" h="15217">
                  <a:moveTo>
                    <a:pt x="19261" y="3499"/>
                  </a:moveTo>
                  <a:cubicBezTo>
                    <a:pt x="20785" y="7023"/>
                    <a:pt x="17832" y="11690"/>
                    <a:pt x="12593" y="13976"/>
                  </a:cubicBezTo>
                  <a:cubicBezTo>
                    <a:pt x="7354" y="16262"/>
                    <a:pt x="1925" y="15310"/>
                    <a:pt x="401" y="11785"/>
                  </a:cubicBezTo>
                  <a:cubicBezTo>
                    <a:pt x="-1123" y="8261"/>
                    <a:pt x="1830" y="3499"/>
                    <a:pt x="6973" y="1213"/>
                  </a:cubicBezTo>
                  <a:cubicBezTo>
                    <a:pt x="12117" y="-1073"/>
                    <a:pt x="17737" y="-26"/>
                    <a:pt x="19261" y="3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1004604-1D41-C597-68B9-6B22323387F9}"/>
                </a:ext>
              </a:extLst>
            </p:cNvPr>
            <p:cNvSpPr/>
            <p:nvPr/>
          </p:nvSpPr>
          <p:spPr>
            <a:xfrm>
              <a:off x="5829392" y="4181477"/>
              <a:ext cx="7305" cy="7431"/>
            </a:xfrm>
            <a:custGeom>
              <a:avLst/>
              <a:gdLst>
                <a:gd name="connsiteX0" fmla="*/ 7112 w 7305"/>
                <a:gd name="connsiteY0" fmla="*/ 2216 h 7431"/>
                <a:gd name="connsiteX1" fmla="*/ 4445 w 7305"/>
                <a:gd name="connsiteY1" fmla="*/ 7359 h 7431"/>
                <a:gd name="connsiteX2" fmla="*/ 4445 w 7305"/>
                <a:gd name="connsiteY2" fmla="*/ 7359 h 7431"/>
                <a:gd name="connsiteX3" fmla="*/ 72 w 7305"/>
                <a:gd name="connsiteY3" fmla="*/ 4445 h 7431"/>
                <a:gd name="connsiteX4" fmla="*/ 2987 w 7305"/>
                <a:gd name="connsiteY4" fmla="*/ 73 h 7431"/>
                <a:gd name="connsiteX5" fmla="*/ 7112 w 7305"/>
                <a:gd name="connsiteY5" fmla="*/ 2216 h 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05" h="7431">
                  <a:moveTo>
                    <a:pt x="7112" y="2216"/>
                  </a:moveTo>
                  <a:cubicBezTo>
                    <a:pt x="7797" y="4369"/>
                    <a:pt x="6607" y="6674"/>
                    <a:pt x="4445" y="7359"/>
                  </a:cubicBezTo>
                  <a:cubicBezTo>
                    <a:pt x="4445" y="7359"/>
                    <a:pt x="4445" y="7359"/>
                    <a:pt x="4445" y="7359"/>
                  </a:cubicBezTo>
                  <a:cubicBezTo>
                    <a:pt x="2435" y="7759"/>
                    <a:pt x="473" y="6455"/>
                    <a:pt x="72" y="4445"/>
                  </a:cubicBezTo>
                  <a:cubicBezTo>
                    <a:pt x="-328" y="2435"/>
                    <a:pt x="968" y="482"/>
                    <a:pt x="2987" y="73"/>
                  </a:cubicBezTo>
                  <a:cubicBezTo>
                    <a:pt x="4692" y="-270"/>
                    <a:pt x="6407" y="625"/>
                    <a:pt x="7112" y="22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23991A7-C9C2-9F6A-2BE2-6FE08C847A7F}"/>
                </a:ext>
              </a:extLst>
            </p:cNvPr>
            <p:cNvSpPr/>
            <p:nvPr/>
          </p:nvSpPr>
          <p:spPr>
            <a:xfrm>
              <a:off x="5258110" y="3985667"/>
              <a:ext cx="69092" cy="53674"/>
            </a:xfrm>
            <a:custGeom>
              <a:avLst/>
              <a:gdLst>
                <a:gd name="connsiteX0" fmla="*/ 36 w 69092"/>
                <a:gd name="connsiteY0" fmla="*/ 32767 h 53674"/>
                <a:gd name="connsiteX1" fmla="*/ 36374 w 69092"/>
                <a:gd name="connsiteY1" fmla="*/ 48 h 53674"/>
                <a:gd name="connsiteX2" fmla="*/ 69092 w 69092"/>
                <a:gd name="connsiteY2" fmla="*/ 32767 h 53674"/>
                <a:gd name="connsiteX3" fmla="*/ 69092 w 69092"/>
                <a:gd name="connsiteY3" fmla="*/ 34672 h 53674"/>
                <a:gd name="connsiteX4" fmla="*/ 58996 w 69092"/>
                <a:gd name="connsiteY4" fmla="*/ 47816 h 53674"/>
                <a:gd name="connsiteX5" fmla="*/ 10037 w 69092"/>
                <a:gd name="connsiteY5" fmla="*/ 47816 h 53674"/>
                <a:gd name="connsiteX6" fmla="*/ 36 w 69092"/>
                <a:gd name="connsiteY6" fmla="*/ 34672 h 53674"/>
                <a:gd name="connsiteX7" fmla="*/ 36 w 69092"/>
                <a:gd name="connsiteY7" fmla="*/ 33719 h 53674"/>
                <a:gd name="connsiteX8" fmla="*/ 36 w 69092"/>
                <a:gd name="connsiteY8" fmla="*/ 32767 h 5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92" h="53674">
                  <a:moveTo>
                    <a:pt x="36" y="32767"/>
                  </a:moveTo>
                  <a:cubicBezTo>
                    <a:pt x="1036" y="13698"/>
                    <a:pt x="17304" y="-952"/>
                    <a:pt x="36374" y="48"/>
                  </a:cubicBezTo>
                  <a:cubicBezTo>
                    <a:pt x="54043" y="982"/>
                    <a:pt x="68168" y="15098"/>
                    <a:pt x="69092" y="32767"/>
                  </a:cubicBezTo>
                  <a:lnTo>
                    <a:pt x="69092" y="34672"/>
                  </a:lnTo>
                  <a:cubicBezTo>
                    <a:pt x="68063" y="40434"/>
                    <a:pt x="64301" y="45340"/>
                    <a:pt x="58996" y="47816"/>
                  </a:cubicBezTo>
                  <a:cubicBezTo>
                    <a:pt x="43613" y="55627"/>
                    <a:pt x="25420" y="55627"/>
                    <a:pt x="10037" y="47816"/>
                  </a:cubicBezTo>
                  <a:cubicBezTo>
                    <a:pt x="4751" y="45340"/>
                    <a:pt x="1017" y="40425"/>
                    <a:pt x="36" y="34672"/>
                  </a:cubicBezTo>
                  <a:cubicBezTo>
                    <a:pt x="-2" y="34358"/>
                    <a:pt x="-2" y="34034"/>
                    <a:pt x="36" y="33719"/>
                  </a:cubicBezTo>
                  <a:cubicBezTo>
                    <a:pt x="-12" y="33405"/>
                    <a:pt x="-12" y="33081"/>
                    <a:pt x="36" y="3276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FC07604-A4C5-A6D7-0C6B-3D659C44BDAB}"/>
                </a:ext>
              </a:extLst>
            </p:cNvPr>
            <p:cNvSpPr/>
            <p:nvPr/>
          </p:nvSpPr>
          <p:spPr>
            <a:xfrm>
              <a:off x="5258110" y="3985667"/>
              <a:ext cx="69092" cy="53674"/>
            </a:xfrm>
            <a:custGeom>
              <a:avLst/>
              <a:gdLst>
                <a:gd name="connsiteX0" fmla="*/ 36 w 69092"/>
                <a:gd name="connsiteY0" fmla="*/ 32767 h 53674"/>
                <a:gd name="connsiteX1" fmla="*/ 36374 w 69092"/>
                <a:gd name="connsiteY1" fmla="*/ 48 h 53674"/>
                <a:gd name="connsiteX2" fmla="*/ 69092 w 69092"/>
                <a:gd name="connsiteY2" fmla="*/ 32767 h 53674"/>
                <a:gd name="connsiteX3" fmla="*/ 69092 w 69092"/>
                <a:gd name="connsiteY3" fmla="*/ 34672 h 53674"/>
                <a:gd name="connsiteX4" fmla="*/ 58996 w 69092"/>
                <a:gd name="connsiteY4" fmla="*/ 47816 h 53674"/>
                <a:gd name="connsiteX5" fmla="*/ 10037 w 69092"/>
                <a:gd name="connsiteY5" fmla="*/ 47816 h 53674"/>
                <a:gd name="connsiteX6" fmla="*/ 36 w 69092"/>
                <a:gd name="connsiteY6" fmla="*/ 34672 h 53674"/>
                <a:gd name="connsiteX7" fmla="*/ 36 w 69092"/>
                <a:gd name="connsiteY7" fmla="*/ 33719 h 53674"/>
                <a:gd name="connsiteX8" fmla="*/ 36 w 69092"/>
                <a:gd name="connsiteY8" fmla="*/ 32767 h 5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092" h="53674">
                  <a:moveTo>
                    <a:pt x="36" y="32767"/>
                  </a:moveTo>
                  <a:cubicBezTo>
                    <a:pt x="1036" y="13698"/>
                    <a:pt x="17304" y="-952"/>
                    <a:pt x="36374" y="48"/>
                  </a:cubicBezTo>
                  <a:cubicBezTo>
                    <a:pt x="54043" y="982"/>
                    <a:pt x="68168" y="15098"/>
                    <a:pt x="69092" y="32767"/>
                  </a:cubicBezTo>
                  <a:lnTo>
                    <a:pt x="69092" y="34672"/>
                  </a:lnTo>
                  <a:cubicBezTo>
                    <a:pt x="68063" y="40434"/>
                    <a:pt x="64301" y="45340"/>
                    <a:pt x="58996" y="47816"/>
                  </a:cubicBezTo>
                  <a:cubicBezTo>
                    <a:pt x="43613" y="55627"/>
                    <a:pt x="25420" y="55627"/>
                    <a:pt x="10037" y="47816"/>
                  </a:cubicBezTo>
                  <a:cubicBezTo>
                    <a:pt x="4751" y="45340"/>
                    <a:pt x="1017" y="40425"/>
                    <a:pt x="36" y="34672"/>
                  </a:cubicBezTo>
                  <a:cubicBezTo>
                    <a:pt x="-2" y="34358"/>
                    <a:pt x="-2" y="34034"/>
                    <a:pt x="36" y="33719"/>
                  </a:cubicBezTo>
                  <a:cubicBezTo>
                    <a:pt x="-12" y="33405"/>
                    <a:pt x="-12" y="33081"/>
                    <a:pt x="36" y="32767"/>
                  </a:cubicBezTo>
                  <a:close/>
                </a:path>
              </a:pathLst>
            </a:custGeom>
            <a:solidFill>
              <a:srgbClr val="000000">
                <a:alpha val="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4EEC384-26A7-5749-430B-2D6BB53BDA90}"/>
                </a:ext>
              </a:extLst>
            </p:cNvPr>
            <p:cNvSpPr/>
            <p:nvPr/>
          </p:nvSpPr>
          <p:spPr>
            <a:xfrm>
              <a:off x="5277672" y="3984811"/>
              <a:ext cx="49530" cy="54102"/>
            </a:xfrm>
            <a:custGeom>
              <a:avLst/>
              <a:gdLst>
                <a:gd name="connsiteX0" fmla="*/ 0 w 49530"/>
                <a:gd name="connsiteY0" fmla="*/ 3429 h 54102"/>
                <a:gd name="connsiteX1" fmla="*/ 0 w 49530"/>
                <a:gd name="connsiteY1" fmla="*/ 3429 h 54102"/>
                <a:gd name="connsiteX2" fmla="*/ 14954 w 49530"/>
                <a:gd name="connsiteY2" fmla="*/ 0 h 54102"/>
                <a:gd name="connsiteX3" fmla="*/ 49530 w 49530"/>
                <a:gd name="connsiteY3" fmla="*/ 33623 h 54102"/>
                <a:gd name="connsiteX4" fmla="*/ 49530 w 49530"/>
                <a:gd name="connsiteY4" fmla="*/ 35528 h 54102"/>
                <a:gd name="connsiteX5" fmla="*/ 39434 w 49530"/>
                <a:gd name="connsiteY5" fmla="*/ 48673 h 54102"/>
                <a:gd name="connsiteX6" fmla="*/ 22098 w 49530"/>
                <a:gd name="connsiteY6" fmla="*/ 54102 h 54102"/>
                <a:gd name="connsiteX7" fmla="*/ 34462 w 49530"/>
                <a:gd name="connsiteY7" fmla="*/ 32623 h 54102"/>
                <a:gd name="connsiteX8" fmla="*/ 34100 w 49530"/>
                <a:gd name="connsiteY8" fmla="*/ 31433 h 54102"/>
                <a:gd name="connsiteX9" fmla="*/ 0 w 49530"/>
                <a:gd name="connsiteY9" fmla="*/ 3429 h 5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530" h="54102">
                  <a:moveTo>
                    <a:pt x="0" y="3429"/>
                  </a:moveTo>
                  <a:lnTo>
                    <a:pt x="0" y="3429"/>
                  </a:lnTo>
                  <a:cubicBezTo>
                    <a:pt x="4658" y="1162"/>
                    <a:pt x="9773" y="-9"/>
                    <a:pt x="14954" y="0"/>
                  </a:cubicBezTo>
                  <a:cubicBezTo>
                    <a:pt x="33681" y="-9"/>
                    <a:pt x="49016" y="14897"/>
                    <a:pt x="49530" y="33623"/>
                  </a:cubicBezTo>
                  <a:lnTo>
                    <a:pt x="49530" y="35528"/>
                  </a:lnTo>
                  <a:cubicBezTo>
                    <a:pt x="48501" y="41291"/>
                    <a:pt x="44739" y="46196"/>
                    <a:pt x="39434" y="48673"/>
                  </a:cubicBezTo>
                  <a:cubicBezTo>
                    <a:pt x="34071" y="51606"/>
                    <a:pt x="28175" y="53454"/>
                    <a:pt x="22098" y="54102"/>
                  </a:cubicBezTo>
                  <a:cubicBezTo>
                    <a:pt x="31442" y="51588"/>
                    <a:pt x="36986" y="41967"/>
                    <a:pt x="34462" y="32623"/>
                  </a:cubicBezTo>
                  <a:cubicBezTo>
                    <a:pt x="34357" y="32223"/>
                    <a:pt x="34233" y="31823"/>
                    <a:pt x="34100" y="31433"/>
                  </a:cubicBezTo>
                  <a:cubicBezTo>
                    <a:pt x="30861" y="18669"/>
                    <a:pt x="17907" y="95"/>
                    <a:pt x="0" y="3429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3E71352-9F64-B8A6-3310-1F84708703F7}"/>
                </a:ext>
              </a:extLst>
            </p:cNvPr>
            <p:cNvSpPr/>
            <p:nvPr/>
          </p:nvSpPr>
          <p:spPr>
            <a:xfrm>
              <a:off x="5258110" y="3993383"/>
              <a:ext cx="66329" cy="45958"/>
            </a:xfrm>
            <a:custGeom>
              <a:avLst/>
              <a:gdLst>
                <a:gd name="connsiteX0" fmla="*/ 36 w 66329"/>
                <a:gd name="connsiteY0" fmla="*/ 26956 h 45958"/>
                <a:gd name="connsiteX1" fmla="*/ 36 w 66329"/>
                <a:gd name="connsiteY1" fmla="*/ 26003 h 45958"/>
                <a:gd name="connsiteX2" fmla="*/ 36 w 66329"/>
                <a:gd name="connsiteY2" fmla="*/ 25051 h 45958"/>
                <a:gd name="connsiteX3" fmla="*/ 11752 w 66329"/>
                <a:gd name="connsiteY3" fmla="*/ 0 h 45958"/>
                <a:gd name="connsiteX4" fmla="*/ 8704 w 66329"/>
                <a:gd name="connsiteY4" fmla="*/ 29527 h 45958"/>
                <a:gd name="connsiteX5" fmla="*/ 66330 w 66329"/>
                <a:gd name="connsiteY5" fmla="*/ 33909 h 45958"/>
                <a:gd name="connsiteX6" fmla="*/ 58996 w 66329"/>
                <a:gd name="connsiteY6" fmla="*/ 40100 h 45958"/>
                <a:gd name="connsiteX7" fmla="*/ 10037 w 66329"/>
                <a:gd name="connsiteY7" fmla="*/ 40100 h 45958"/>
                <a:gd name="connsiteX8" fmla="*/ 36 w 66329"/>
                <a:gd name="connsiteY8" fmla="*/ 26956 h 45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29" h="45958">
                  <a:moveTo>
                    <a:pt x="36" y="26956"/>
                  </a:moveTo>
                  <a:cubicBezTo>
                    <a:pt x="-2" y="26641"/>
                    <a:pt x="-2" y="26318"/>
                    <a:pt x="36" y="26003"/>
                  </a:cubicBezTo>
                  <a:cubicBezTo>
                    <a:pt x="-12" y="25689"/>
                    <a:pt x="-12" y="25365"/>
                    <a:pt x="36" y="25051"/>
                  </a:cubicBezTo>
                  <a:cubicBezTo>
                    <a:pt x="217" y="15421"/>
                    <a:pt x="4474" y="6315"/>
                    <a:pt x="11752" y="0"/>
                  </a:cubicBezTo>
                  <a:cubicBezTo>
                    <a:pt x="7941" y="3905"/>
                    <a:pt x="-345" y="18478"/>
                    <a:pt x="8704" y="29527"/>
                  </a:cubicBezTo>
                  <a:cubicBezTo>
                    <a:pt x="14704" y="36862"/>
                    <a:pt x="42994" y="47244"/>
                    <a:pt x="66330" y="33909"/>
                  </a:cubicBezTo>
                  <a:cubicBezTo>
                    <a:pt x="64272" y="36395"/>
                    <a:pt x="61786" y="38490"/>
                    <a:pt x="58996" y="40100"/>
                  </a:cubicBezTo>
                  <a:cubicBezTo>
                    <a:pt x="43613" y="47911"/>
                    <a:pt x="25420" y="47911"/>
                    <a:pt x="10037" y="40100"/>
                  </a:cubicBezTo>
                  <a:cubicBezTo>
                    <a:pt x="4751" y="37624"/>
                    <a:pt x="1017" y="32709"/>
                    <a:pt x="36" y="269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85ED88F-7356-3388-3039-78BAB4669AC1}"/>
                </a:ext>
              </a:extLst>
            </p:cNvPr>
            <p:cNvSpPr/>
            <p:nvPr/>
          </p:nvSpPr>
          <p:spPr>
            <a:xfrm>
              <a:off x="5292606" y="3989122"/>
              <a:ext cx="19660" cy="15217"/>
            </a:xfrm>
            <a:custGeom>
              <a:avLst/>
              <a:gdLst>
                <a:gd name="connsiteX0" fmla="*/ 401 w 19660"/>
                <a:gd name="connsiteY0" fmla="*/ 3499 h 15217"/>
                <a:gd name="connsiteX1" fmla="*/ 7068 w 19660"/>
                <a:gd name="connsiteY1" fmla="*/ 13976 h 15217"/>
                <a:gd name="connsiteX2" fmla="*/ 19260 w 19660"/>
                <a:gd name="connsiteY2" fmla="*/ 11785 h 15217"/>
                <a:gd name="connsiteX3" fmla="*/ 12593 w 19660"/>
                <a:gd name="connsiteY3" fmla="*/ 1213 h 15217"/>
                <a:gd name="connsiteX4" fmla="*/ 401 w 19660"/>
                <a:gd name="connsiteY4" fmla="*/ 3499 h 15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60" h="15217">
                  <a:moveTo>
                    <a:pt x="401" y="3499"/>
                  </a:moveTo>
                  <a:cubicBezTo>
                    <a:pt x="-1123" y="7023"/>
                    <a:pt x="1829" y="11690"/>
                    <a:pt x="7068" y="13976"/>
                  </a:cubicBezTo>
                  <a:cubicBezTo>
                    <a:pt x="12307" y="16262"/>
                    <a:pt x="17736" y="15310"/>
                    <a:pt x="19260" y="11785"/>
                  </a:cubicBezTo>
                  <a:cubicBezTo>
                    <a:pt x="20784" y="8261"/>
                    <a:pt x="17831" y="3499"/>
                    <a:pt x="12593" y="1213"/>
                  </a:cubicBezTo>
                  <a:cubicBezTo>
                    <a:pt x="7354" y="-1073"/>
                    <a:pt x="1925" y="-25"/>
                    <a:pt x="401" y="3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8D23A15-FAB9-D4CF-AD4B-68705962C351}"/>
                </a:ext>
              </a:extLst>
            </p:cNvPr>
            <p:cNvSpPr/>
            <p:nvPr/>
          </p:nvSpPr>
          <p:spPr>
            <a:xfrm>
              <a:off x="5312525" y="4004994"/>
              <a:ext cx="8399" cy="7449"/>
            </a:xfrm>
            <a:custGeom>
              <a:avLst/>
              <a:gdLst>
                <a:gd name="connsiteX0" fmla="*/ 104 w 8399"/>
                <a:gd name="connsiteY0" fmla="*/ 1915 h 7449"/>
                <a:gd name="connsiteX1" fmla="*/ 3609 w 8399"/>
                <a:gd name="connsiteY1" fmla="*/ 7344 h 7449"/>
                <a:gd name="connsiteX2" fmla="*/ 8295 w 8399"/>
                <a:gd name="connsiteY2" fmla="*/ 5535 h 7449"/>
                <a:gd name="connsiteX3" fmla="*/ 4790 w 8399"/>
                <a:gd name="connsiteY3" fmla="*/ 105 h 7449"/>
                <a:gd name="connsiteX4" fmla="*/ 104 w 8399"/>
                <a:gd name="connsiteY4" fmla="*/ 1915 h 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9" h="7449">
                  <a:moveTo>
                    <a:pt x="104" y="1915"/>
                  </a:moveTo>
                  <a:cubicBezTo>
                    <a:pt x="-429" y="4382"/>
                    <a:pt x="1142" y="6821"/>
                    <a:pt x="3609" y="7344"/>
                  </a:cubicBezTo>
                  <a:cubicBezTo>
                    <a:pt x="5390" y="7735"/>
                    <a:pt x="7238" y="7021"/>
                    <a:pt x="8295" y="5535"/>
                  </a:cubicBezTo>
                  <a:cubicBezTo>
                    <a:pt x="8829" y="3068"/>
                    <a:pt x="7257" y="629"/>
                    <a:pt x="4790" y="105"/>
                  </a:cubicBezTo>
                  <a:cubicBezTo>
                    <a:pt x="3009" y="-285"/>
                    <a:pt x="1161" y="429"/>
                    <a:pt x="104" y="191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9" name="图形 1">
              <a:extLst>
                <a:ext uri="{FF2B5EF4-FFF2-40B4-BE49-F238E27FC236}">
                  <a16:creationId xmlns:a16="http://schemas.microsoft.com/office/drawing/2014/main" id="{1274E0D1-D185-D962-E3BC-F1FF0BC2242B}"/>
                </a:ext>
              </a:extLst>
            </p:cNvPr>
            <p:cNvGrpSpPr/>
            <p:nvPr/>
          </p:nvGrpSpPr>
          <p:grpSpPr>
            <a:xfrm>
              <a:off x="5774407" y="3307107"/>
              <a:ext cx="138576" cy="217836"/>
              <a:chOff x="5774407" y="3307107"/>
              <a:chExt cx="138576" cy="217836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BBABE2AF-B90A-42CA-C094-A548DB4E5009}"/>
                  </a:ext>
                </a:extLst>
              </p:cNvPr>
              <p:cNvSpPr/>
              <p:nvPr/>
            </p:nvSpPr>
            <p:spPr>
              <a:xfrm>
                <a:off x="5774407" y="3307107"/>
                <a:ext cx="138576" cy="217836"/>
              </a:xfrm>
              <a:custGeom>
                <a:avLst/>
                <a:gdLst>
                  <a:gd name="connsiteX0" fmla="*/ 135058 w 138576"/>
                  <a:gd name="connsiteY0" fmla="*/ 17050 h 217836"/>
                  <a:gd name="connsiteX1" fmla="*/ 69241 w 138576"/>
                  <a:gd name="connsiteY1" fmla="*/ 0 h 217836"/>
                  <a:gd name="connsiteX2" fmla="*/ 3518 w 138576"/>
                  <a:gd name="connsiteY2" fmla="*/ 17050 h 217836"/>
                  <a:gd name="connsiteX3" fmla="*/ 4280 w 138576"/>
                  <a:gd name="connsiteY3" fmla="*/ 107442 h 217836"/>
                  <a:gd name="connsiteX4" fmla="*/ 69241 w 138576"/>
                  <a:gd name="connsiteY4" fmla="*/ 217837 h 217836"/>
                  <a:gd name="connsiteX5" fmla="*/ 134296 w 138576"/>
                  <a:gd name="connsiteY5" fmla="*/ 107442 h 217836"/>
                  <a:gd name="connsiteX6" fmla="*/ 135058 w 138576"/>
                  <a:gd name="connsiteY6" fmla="*/ 17050 h 21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576" h="217836">
                    <a:moveTo>
                      <a:pt x="135058" y="17050"/>
                    </a:moveTo>
                    <a:lnTo>
                      <a:pt x="69241" y="0"/>
                    </a:lnTo>
                    <a:lnTo>
                      <a:pt x="3518" y="17050"/>
                    </a:lnTo>
                    <a:cubicBezTo>
                      <a:pt x="-1416" y="47006"/>
                      <a:pt x="-1159" y="77581"/>
                      <a:pt x="4280" y="107442"/>
                    </a:cubicBezTo>
                    <a:cubicBezTo>
                      <a:pt x="12852" y="162687"/>
                      <a:pt x="51334" y="217837"/>
                      <a:pt x="69241" y="217837"/>
                    </a:cubicBezTo>
                    <a:cubicBezTo>
                      <a:pt x="87148" y="217837"/>
                      <a:pt x="125724" y="162687"/>
                      <a:pt x="134296" y="107442"/>
                    </a:cubicBezTo>
                    <a:cubicBezTo>
                      <a:pt x="139735" y="77581"/>
                      <a:pt x="139992" y="47006"/>
                      <a:pt x="135058" y="1705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E2D42AD-AC1C-5ACF-EF80-3DEF6824FBE5}"/>
                  </a:ext>
                </a:extLst>
              </p:cNvPr>
              <p:cNvSpPr/>
              <p:nvPr/>
            </p:nvSpPr>
            <p:spPr>
              <a:xfrm>
                <a:off x="5794253" y="3332063"/>
                <a:ext cx="94888" cy="137445"/>
              </a:xfrm>
              <a:custGeom>
                <a:avLst/>
                <a:gdLst>
                  <a:gd name="connsiteX0" fmla="*/ 92448 w 94888"/>
                  <a:gd name="connsiteY0" fmla="*/ 0 h 137445"/>
                  <a:gd name="connsiteX1" fmla="*/ 2437 w 94888"/>
                  <a:gd name="connsiteY1" fmla="*/ 0 h 137445"/>
                  <a:gd name="connsiteX2" fmla="*/ 47490 w 94888"/>
                  <a:gd name="connsiteY2" fmla="*/ 137446 h 137445"/>
                  <a:gd name="connsiteX3" fmla="*/ 92448 w 94888"/>
                  <a:gd name="connsiteY3" fmla="*/ 0 h 137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888" h="137445">
                    <a:moveTo>
                      <a:pt x="92448" y="0"/>
                    </a:moveTo>
                    <a:lnTo>
                      <a:pt x="2437" y="0"/>
                    </a:lnTo>
                    <a:cubicBezTo>
                      <a:pt x="-10422" y="77819"/>
                      <a:pt x="31012" y="137446"/>
                      <a:pt x="47490" y="137446"/>
                    </a:cubicBezTo>
                    <a:cubicBezTo>
                      <a:pt x="63968" y="137446"/>
                      <a:pt x="105306" y="77819"/>
                      <a:pt x="92448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8C1A18E8-DD62-D6B3-DDC3-A5105F557CB7}"/>
                  </a:ext>
                </a:extLst>
              </p:cNvPr>
              <p:cNvSpPr/>
              <p:nvPr/>
            </p:nvSpPr>
            <p:spPr>
              <a:xfrm>
                <a:off x="5817466" y="3332063"/>
                <a:ext cx="48460" cy="89820"/>
              </a:xfrm>
              <a:custGeom>
                <a:avLst/>
                <a:gdLst>
                  <a:gd name="connsiteX0" fmla="*/ 24277 w 48460"/>
                  <a:gd name="connsiteY0" fmla="*/ 0 h 89820"/>
                  <a:gd name="connsiteX1" fmla="*/ 39707 w 48460"/>
                  <a:gd name="connsiteY1" fmla="*/ 0 h 89820"/>
                  <a:gd name="connsiteX2" fmla="*/ 47994 w 48460"/>
                  <a:gd name="connsiteY2" fmla="*/ 41529 h 89820"/>
                  <a:gd name="connsiteX3" fmla="*/ 24277 w 48460"/>
                  <a:gd name="connsiteY3" fmla="*/ 89821 h 89820"/>
                  <a:gd name="connsiteX4" fmla="*/ 464 w 48460"/>
                  <a:gd name="connsiteY4" fmla="*/ 41529 h 89820"/>
                  <a:gd name="connsiteX5" fmla="*/ 8846 w 48460"/>
                  <a:gd name="connsiteY5" fmla="*/ 0 h 89820"/>
                  <a:gd name="connsiteX6" fmla="*/ 24277 w 48460"/>
                  <a:gd name="connsiteY6" fmla="*/ 0 h 8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60" h="89820">
                    <a:moveTo>
                      <a:pt x="24277" y="0"/>
                    </a:moveTo>
                    <a:lnTo>
                      <a:pt x="39707" y="0"/>
                    </a:lnTo>
                    <a:cubicBezTo>
                      <a:pt x="46775" y="12621"/>
                      <a:pt x="49680" y="27156"/>
                      <a:pt x="47994" y="41529"/>
                    </a:cubicBezTo>
                    <a:cubicBezTo>
                      <a:pt x="46184" y="62579"/>
                      <a:pt x="33516" y="89821"/>
                      <a:pt x="24277" y="89821"/>
                    </a:cubicBezTo>
                    <a:cubicBezTo>
                      <a:pt x="15037" y="89821"/>
                      <a:pt x="2369" y="62579"/>
                      <a:pt x="464" y="41529"/>
                    </a:cubicBezTo>
                    <a:cubicBezTo>
                      <a:pt x="-1222" y="27146"/>
                      <a:pt x="1712" y="12602"/>
                      <a:pt x="8846" y="0"/>
                    </a:cubicBezTo>
                    <a:lnTo>
                      <a:pt x="24277" y="0"/>
                    </a:ln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EC2A743-2155-71E5-2DFF-A5064418130E}"/>
                </a:ext>
              </a:extLst>
            </p:cNvPr>
            <p:cNvSpPr/>
            <p:nvPr/>
          </p:nvSpPr>
          <p:spPr>
            <a:xfrm>
              <a:off x="5691606" y="3122036"/>
              <a:ext cx="304238" cy="231076"/>
            </a:xfrm>
            <a:custGeom>
              <a:avLst/>
              <a:gdLst>
                <a:gd name="connsiteX0" fmla="*/ 303869 w 304238"/>
                <a:gd name="connsiteY0" fmla="*/ 137636 h 231076"/>
                <a:gd name="connsiteX1" fmla="*/ 303869 w 304238"/>
                <a:gd name="connsiteY1" fmla="*/ 137636 h 231076"/>
                <a:gd name="connsiteX2" fmla="*/ 290915 w 304238"/>
                <a:gd name="connsiteY2" fmla="*/ 0 h 231076"/>
                <a:gd name="connsiteX3" fmla="*/ 13262 w 304238"/>
                <a:gd name="connsiteY3" fmla="*/ 0 h 231076"/>
                <a:gd name="connsiteX4" fmla="*/ 308 w 304238"/>
                <a:gd name="connsiteY4" fmla="*/ 137636 h 231076"/>
                <a:gd name="connsiteX5" fmla="*/ 308 w 304238"/>
                <a:gd name="connsiteY5" fmla="*/ 137636 h 231076"/>
                <a:gd name="connsiteX6" fmla="*/ 44503 w 304238"/>
                <a:gd name="connsiteY6" fmla="*/ 205359 h 231076"/>
                <a:gd name="connsiteX7" fmla="*/ 259769 w 304238"/>
                <a:gd name="connsiteY7" fmla="*/ 205359 h 231076"/>
                <a:gd name="connsiteX8" fmla="*/ 303869 w 304238"/>
                <a:gd name="connsiteY8" fmla="*/ 137636 h 231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238" h="231076">
                  <a:moveTo>
                    <a:pt x="303869" y="137636"/>
                  </a:moveTo>
                  <a:lnTo>
                    <a:pt x="303869" y="137636"/>
                  </a:lnTo>
                  <a:lnTo>
                    <a:pt x="290915" y="0"/>
                  </a:lnTo>
                  <a:lnTo>
                    <a:pt x="13262" y="0"/>
                  </a:lnTo>
                  <a:lnTo>
                    <a:pt x="308" y="137636"/>
                  </a:lnTo>
                  <a:lnTo>
                    <a:pt x="308" y="137636"/>
                  </a:lnTo>
                  <a:cubicBezTo>
                    <a:pt x="-2359" y="161925"/>
                    <a:pt x="12309" y="186785"/>
                    <a:pt x="44503" y="205359"/>
                  </a:cubicBezTo>
                  <a:cubicBezTo>
                    <a:pt x="103940" y="239649"/>
                    <a:pt x="200333" y="239649"/>
                    <a:pt x="259769" y="205359"/>
                  </a:cubicBezTo>
                  <a:cubicBezTo>
                    <a:pt x="292058" y="186785"/>
                    <a:pt x="306822" y="161925"/>
                    <a:pt x="303869" y="137636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9876373-9B40-3C7F-2003-4CFC939F7FAE}"/>
                </a:ext>
              </a:extLst>
            </p:cNvPr>
            <p:cNvSpPr/>
            <p:nvPr/>
          </p:nvSpPr>
          <p:spPr>
            <a:xfrm>
              <a:off x="5704487" y="3047063"/>
              <a:ext cx="278523" cy="160639"/>
            </a:xfrm>
            <a:custGeom>
              <a:avLst/>
              <a:gdLst>
                <a:gd name="connsiteX0" fmla="*/ 40862 w 278523"/>
                <a:gd name="connsiteY0" fmla="*/ 137172 h 160639"/>
                <a:gd name="connsiteX1" fmla="*/ 40862 w 278523"/>
                <a:gd name="connsiteY1" fmla="*/ 23539 h 160639"/>
                <a:gd name="connsiteX2" fmla="*/ 237839 w 278523"/>
                <a:gd name="connsiteY2" fmla="*/ 23539 h 160639"/>
                <a:gd name="connsiteX3" fmla="*/ 237839 w 278523"/>
                <a:gd name="connsiteY3" fmla="*/ 137172 h 160639"/>
                <a:gd name="connsiteX4" fmla="*/ 40862 w 278523"/>
                <a:gd name="connsiteY4" fmla="*/ 137172 h 16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523" h="160639">
                  <a:moveTo>
                    <a:pt x="40862" y="137172"/>
                  </a:moveTo>
                  <a:cubicBezTo>
                    <a:pt x="-13621" y="105835"/>
                    <a:pt x="-13621" y="54876"/>
                    <a:pt x="40862" y="23539"/>
                  </a:cubicBezTo>
                  <a:cubicBezTo>
                    <a:pt x="95345" y="-7799"/>
                    <a:pt x="183737" y="-7894"/>
                    <a:pt x="237839" y="23539"/>
                  </a:cubicBezTo>
                  <a:cubicBezTo>
                    <a:pt x="291941" y="54971"/>
                    <a:pt x="292227" y="105835"/>
                    <a:pt x="237839" y="137172"/>
                  </a:cubicBezTo>
                  <a:cubicBezTo>
                    <a:pt x="183452" y="168509"/>
                    <a:pt x="95250" y="168414"/>
                    <a:pt x="40862" y="137172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386B7CC3-139C-0A1E-C5CF-258615EC1C46}"/>
                </a:ext>
              </a:extLst>
            </p:cNvPr>
            <p:cNvSpPr/>
            <p:nvPr/>
          </p:nvSpPr>
          <p:spPr>
            <a:xfrm>
              <a:off x="5695057" y="3179853"/>
              <a:ext cx="297465" cy="123301"/>
            </a:xfrm>
            <a:custGeom>
              <a:avLst/>
              <a:gdLst>
                <a:gd name="connsiteX0" fmla="*/ 297466 w 297465"/>
                <a:gd name="connsiteY0" fmla="*/ 46101 h 123301"/>
                <a:gd name="connsiteX1" fmla="*/ 293084 w 297465"/>
                <a:gd name="connsiteY1" fmla="*/ 0 h 123301"/>
                <a:gd name="connsiteX2" fmla="*/ 251746 w 297465"/>
                <a:gd name="connsiteY2" fmla="*/ 48578 h 123301"/>
                <a:gd name="connsiteX3" fmla="*/ 45815 w 297465"/>
                <a:gd name="connsiteY3" fmla="*/ 48578 h 123301"/>
                <a:gd name="connsiteX4" fmla="*/ 4381 w 297465"/>
                <a:gd name="connsiteY4" fmla="*/ 0 h 123301"/>
                <a:gd name="connsiteX5" fmla="*/ 0 w 297465"/>
                <a:gd name="connsiteY5" fmla="*/ 46101 h 123301"/>
                <a:gd name="connsiteX6" fmla="*/ 42958 w 297465"/>
                <a:gd name="connsiteY6" fmla="*/ 98012 h 123301"/>
                <a:gd name="connsiteX7" fmla="*/ 254508 w 297465"/>
                <a:gd name="connsiteY7" fmla="*/ 98012 h 123301"/>
                <a:gd name="connsiteX8" fmla="*/ 297466 w 297465"/>
                <a:gd name="connsiteY8" fmla="*/ 46101 h 123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465" h="123301">
                  <a:moveTo>
                    <a:pt x="297466" y="46101"/>
                  </a:moveTo>
                  <a:lnTo>
                    <a:pt x="293084" y="0"/>
                  </a:lnTo>
                  <a:cubicBezTo>
                    <a:pt x="289084" y="17717"/>
                    <a:pt x="275368" y="34957"/>
                    <a:pt x="251746" y="48578"/>
                  </a:cubicBezTo>
                  <a:cubicBezTo>
                    <a:pt x="194596" y="81344"/>
                    <a:pt x="102679" y="81344"/>
                    <a:pt x="45815" y="48578"/>
                  </a:cubicBezTo>
                  <a:cubicBezTo>
                    <a:pt x="22098" y="34957"/>
                    <a:pt x="8382" y="17717"/>
                    <a:pt x="4381" y="0"/>
                  </a:cubicBezTo>
                  <a:lnTo>
                    <a:pt x="0" y="46101"/>
                  </a:lnTo>
                  <a:cubicBezTo>
                    <a:pt x="3524" y="65151"/>
                    <a:pt x="17812" y="83439"/>
                    <a:pt x="42958" y="98012"/>
                  </a:cubicBezTo>
                  <a:cubicBezTo>
                    <a:pt x="101441" y="131731"/>
                    <a:pt x="196120" y="131731"/>
                    <a:pt x="254508" y="98012"/>
                  </a:cubicBezTo>
                  <a:cubicBezTo>
                    <a:pt x="279654" y="83249"/>
                    <a:pt x="293846" y="65056"/>
                    <a:pt x="297466" y="4610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6264DCE-8E92-5EED-23F5-354A68572FC8}"/>
                </a:ext>
              </a:extLst>
            </p:cNvPr>
            <p:cNvSpPr/>
            <p:nvPr/>
          </p:nvSpPr>
          <p:spPr>
            <a:xfrm>
              <a:off x="5691450" y="3122036"/>
              <a:ext cx="300311" cy="231118"/>
            </a:xfrm>
            <a:custGeom>
              <a:avLst/>
              <a:gdLst>
                <a:gd name="connsiteX0" fmla="*/ 261640 w 300311"/>
                <a:gd name="connsiteY0" fmla="*/ 204406 h 231118"/>
                <a:gd name="connsiteX1" fmla="*/ 265831 w 300311"/>
                <a:gd name="connsiteY1" fmla="*/ 201835 h 231118"/>
                <a:gd name="connsiteX2" fmla="*/ 265831 w 300311"/>
                <a:gd name="connsiteY2" fmla="*/ 201835 h 231118"/>
                <a:gd name="connsiteX3" fmla="*/ 151531 w 300311"/>
                <a:gd name="connsiteY3" fmla="*/ 221361 h 231118"/>
                <a:gd name="connsiteX4" fmla="*/ 38755 w 300311"/>
                <a:gd name="connsiteY4" fmla="*/ 172593 h 231118"/>
                <a:gd name="connsiteX5" fmla="*/ 41707 w 300311"/>
                <a:gd name="connsiteY5" fmla="*/ 124968 h 231118"/>
                <a:gd name="connsiteX6" fmla="*/ 154579 w 300311"/>
                <a:gd name="connsiteY6" fmla="*/ 147447 h 231118"/>
                <a:gd name="connsiteX7" fmla="*/ 300311 w 300311"/>
                <a:gd name="connsiteY7" fmla="*/ 96107 h 231118"/>
                <a:gd name="connsiteX8" fmla="*/ 298121 w 300311"/>
                <a:gd name="connsiteY8" fmla="*/ 73152 h 231118"/>
                <a:gd name="connsiteX9" fmla="*/ 291263 w 300311"/>
                <a:gd name="connsiteY9" fmla="*/ 0 h 231118"/>
                <a:gd name="connsiteX10" fmla="*/ 13418 w 300311"/>
                <a:gd name="connsiteY10" fmla="*/ 0 h 231118"/>
                <a:gd name="connsiteX11" fmla="*/ 464 w 300311"/>
                <a:gd name="connsiteY11" fmla="*/ 137636 h 231118"/>
                <a:gd name="connsiteX12" fmla="*/ 464 w 300311"/>
                <a:gd name="connsiteY12" fmla="*/ 137636 h 231118"/>
                <a:gd name="connsiteX13" fmla="*/ 464 w 300311"/>
                <a:gd name="connsiteY13" fmla="*/ 151352 h 231118"/>
                <a:gd name="connsiteX14" fmla="*/ 1703 w 300311"/>
                <a:gd name="connsiteY14" fmla="*/ 157163 h 231118"/>
                <a:gd name="connsiteX15" fmla="*/ 4370 w 300311"/>
                <a:gd name="connsiteY15" fmla="*/ 164878 h 231118"/>
                <a:gd name="connsiteX16" fmla="*/ 44279 w 300311"/>
                <a:gd name="connsiteY16" fmla="*/ 205359 h 231118"/>
                <a:gd name="connsiteX17" fmla="*/ 151912 w 300311"/>
                <a:gd name="connsiteY17" fmla="*/ 231076 h 231118"/>
                <a:gd name="connsiteX18" fmla="*/ 180963 w 300311"/>
                <a:gd name="connsiteY18" fmla="*/ 229457 h 231118"/>
                <a:gd name="connsiteX19" fmla="*/ 195250 w 300311"/>
                <a:gd name="connsiteY19" fmla="*/ 227457 h 231118"/>
                <a:gd name="connsiteX20" fmla="*/ 259544 w 300311"/>
                <a:gd name="connsiteY20" fmla="*/ 205359 h 23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0311" h="231118">
                  <a:moveTo>
                    <a:pt x="261640" y="204406"/>
                  </a:moveTo>
                  <a:lnTo>
                    <a:pt x="265831" y="201835"/>
                  </a:lnTo>
                  <a:lnTo>
                    <a:pt x="265831" y="201835"/>
                  </a:lnTo>
                  <a:cubicBezTo>
                    <a:pt x="229740" y="217056"/>
                    <a:pt x="190621" y="223742"/>
                    <a:pt x="151531" y="221361"/>
                  </a:cubicBezTo>
                  <a:cubicBezTo>
                    <a:pt x="82379" y="218408"/>
                    <a:pt x="39993" y="191929"/>
                    <a:pt x="38755" y="172593"/>
                  </a:cubicBezTo>
                  <a:cubicBezTo>
                    <a:pt x="38250" y="156658"/>
                    <a:pt x="39240" y="140713"/>
                    <a:pt x="41707" y="124968"/>
                  </a:cubicBezTo>
                  <a:cubicBezTo>
                    <a:pt x="77102" y="141046"/>
                    <a:pt x="115726" y="148742"/>
                    <a:pt x="154579" y="147447"/>
                  </a:cubicBezTo>
                  <a:cubicBezTo>
                    <a:pt x="232017" y="147447"/>
                    <a:pt x="279071" y="120682"/>
                    <a:pt x="300311" y="96107"/>
                  </a:cubicBezTo>
                  <a:lnTo>
                    <a:pt x="298121" y="73152"/>
                  </a:lnTo>
                  <a:lnTo>
                    <a:pt x="291263" y="0"/>
                  </a:lnTo>
                  <a:lnTo>
                    <a:pt x="13418" y="0"/>
                  </a:lnTo>
                  <a:lnTo>
                    <a:pt x="464" y="137636"/>
                  </a:lnTo>
                  <a:lnTo>
                    <a:pt x="464" y="137636"/>
                  </a:lnTo>
                  <a:cubicBezTo>
                    <a:pt x="-155" y="142189"/>
                    <a:pt x="-155" y="146799"/>
                    <a:pt x="464" y="151352"/>
                  </a:cubicBezTo>
                  <a:cubicBezTo>
                    <a:pt x="464" y="153257"/>
                    <a:pt x="1226" y="155258"/>
                    <a:pt x="1703" y="157163"/>
                  </a:cubicBezTo>
                  <a:cubicBezTo>
                    <a:pt x="2179" y="159067"/>
                    <a:pt x="3322" y="162306"/>
                    <a:pt x="4370" y="164878"/>
                  </a:cubicBezTo>
                  <a:cubicBezTo>
                    <a:pt x="13037" y="182270"/>
                    <a:pt x="27010" y="196444"/>
                    <a:pt x="44279" y="205359"/>
                  </a:cubicBezTo>
                  <a:cubicBezTo>
                    <a:pt x="77379" y="222961"/>
                    <a:pt x="114431" y="231810"/>
                    <a:pt x="151912" y="231076"/>
                  </a:cubicBezTo>
                  <a:cubicBezTo>
                    <a:pt x="161618" y="231115"/>
                    <a:pt x="171324" y="230572"/>
                    <a:pt x="180963" y="229457"/>
                  </a:cubicBezTo>
                  <a:cubicBezTo>
                    <a:pt x="185792" y="228952"/>
                    <a:pt x="190555" y="228286"/>
                    <a:pt x="195250" y="227457"/>
                  </a:cubicBezTo>
                  <a:cubicBezTo>
                    <a:pt x="217815" y="223933"/>
                    <a:pt x="239580" y="216456"/>
                    <a:pt x="259544" y="20535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C3C70E2-21D6-4A6A-06D5-664586A8D239}"/>
                </a:ext>
              </a:extLst>
            </p:cNvPr>
            <p:cNvSpPr/>
            <p:nvPr/>
          </p:nvSpPr>
          <p:spPr>
            <a:xfrm>
              <a:off x="5687122" y="3118786"/>
              <a:ext cx="312382" cy="98516"/>
            </a:xfrm>
            <a:custGeom>
              <a:avLst/>
              <a:gdLst>
                <a:gd name="connsiteX0" fmla="*/ 160621 w 312382"/>
                <a:gd name="connsiteY0" fmla="*/ 98501 h 98516"/>
                <a:gd name="connsiteX1" fmla="*/ 156621 w 312382"/>
                <a:gd name="connsiteY1" fmla="*/ 98501 h 98516"/>
                <a:gd name="connsiteX2" fmla="*/ 13746 w 312382"/>
                <a:gd name="connsiteY2" fmla="*/ 56686 h 98516"/>
                <a:gd name="connsiteX3" fmla="*/ 5230 w 312382"/>
                <a:gd name="connsiteY3" fmla="*/ 13747 h 98516"/>
                <a:gd name="connsiteX4" fmla="*/ 48179 w 312382"/>
                <a:gd name="connsiteY4" fmla="*/ 5232 h 98516"/>
                <a:gd name="connsiteX5" fmla="*/ 51846 w 312382"/>
                <a:gd name="connsiteY5" fmla="*/ 8108 h 98516"/>
                <a:gd name="connsiteX6" fmla="*/ 155764 w 312382"/>
                <a:gd name="connsiteY6" fmla="*/ 36683 h 98516"/>
                <a:gd name="connsiteX7" fmla="*/ 156621 w 312382"/>
                <a:gd name="connsiteY7" fmla="*/ 36683 h 98516"/>
                <a:gd name="connsiteX8" fmla="*/ 260539 w 312382"/>
                <a:gd name="connsiteY8" fmla="*/ 8108 h 98516"/>
                <a:gd name="connsiteX9" fmla="*/ 304277 w 312382"/>
                <a:gd name="connsiteY9" fmla="*/ 10071 h 98516"/>
                <a:gd name="connsiteX10" fmla="*/ 302315 w 312382"/>
                <a:gd name="connsiteY10" fmla="*/ 53809 h 98516"/>
                <a:gd name="connsiteX11" fmla="*/ 298639 w 312382"/>
                <a:gd name="connsiteY11" fmla="*/ 56686 h 98516"/>
                <a:gd name="connsiteX12" fmla="*/ 160621 w 312382"/>
                <a:gd name="connsiteY12" fmla="*/ 98501 h 9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2382" h="98516">
                  <a:moveTo>
                    <a:pt x="160621" y="98501"/>
                  </a:moveTo>
                  <a:lnTo>
                    <a:pt x="156621" y="98501"/>
                  </a:lnTo>
                  <a:cubicBezTo>
                    <a:pt x="99471" y="99072"/>
                    <a:pt x="49084" y="84308"/>
                    <a:pt x="13746" y="56686"/>
                  </a:cubicBezTo>
                  <a:cubicBezTo>
                    <a:pt x="-465" y="47180"/>
                    <a:pt x="-4275" y="27949"/>
                    <a:pt x="5230" y="13747"/>
                  </a:cubicBezTo>
                  <a:cubicBezTo>
                    <a:pt x="14737" y="-464"/>
                    <a:pt x="33967" y="-4274"/>
                    <a:pt x="48179" y="5232"/>
                  </a:cubicBezTo>
                  <a:cubicBezTo>
                    <a:pt x="49465" y="6099"/>
                    <a:pt x="50693" y="7061"/>
                    <a:pt x="51846" y="8108"/>
                  </a:cubicBezTo>
                  <a:cubicBezTo>
                    <a:pt x="75944" y="27158"/>
                    <a:pt x="112806" y="37255"/>
                    <a:pt x="155764" y="36683"/>
                  </a:cubicBezTo>
                  <a:lnTo>
                    <a:pt x="156621" y="36683"/>
                  </a:lnTo>
                  <a:cubicBezTo>
                    <a:pt x="199578" y="37160"/>
                    <a:pt x="236440" y="27158"/>
                    <a:pt x="260539" y="8108"/>
                  </a:cubicBezTo>
                  <a:cubicBezTo>
                    <a:pt x="273159" y="-3426"/>
                    <a:pt x="292743" y="-2550"/>
                    <a:pt x="304277" y="10071"/>
                  </a:cubicBezTo>
                  <a:cubicBezTo>
                    <a:pt x="315812" y="22691"/>
                    <a:pt x="314926" y="42275"/>
                    <a:pt x="302315" y="53809"/>
                  </a:cubicBezTo>
                  <a:cubicBezTo>
                    <a:pt x="301163" y="54857"/>
                    <a:pt x="299934" y="55819"/>
                    <a:pt x="298639" y="56686"/>
                  </a:cubicBezTo>
                  <a:cubicBezTo>
                    <a:pt x="265015" y="83737"/>
                    <a:pt x="216057" y="98501"/>
                    <a:pt x="160621" y="9850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E16799A-8C6F-3535-6AC0-08895C3FECB4}"/>
                </a:ext>
              </a:extLst>
            </p:cNvPr>
            <p:cNvSpPr/>
            <p:nvPr/>
          </p:nvSpPr>
          <p:spPr>
            <a:xfrm>
              <a:off x="5983951" y="2763610"/>
              <a:ext cx="177141" cy="404907"/>
            </a:xfrm>
            <a:custGeom>
              <a:avLst/>
              <a:gdLst>
                <a:gd name="connsiteX0" fmla="*/ 0 w 177141"/>
                <a:gd name="connsiteY0" fmla="*/ 283464 h 404907"/>
                <a:gd name="connsiteX1" fmla="*/ 23431 w 177141"/>
                <a:gd name="connsiteY1" fmla="*/ 0 h 404907"/>
                <a:gd name="connsiteX2" fmla="*/ 117634 w 177141"/>
                <a:gd name="connsiteY2" fmla="*/ 54388 h 404907"/>
                <a:gd name="connsiteX3" fmla="*/ 175641 w 177141"/>
                <a:gd name="connsiteY3" fmla="*/ 246126 h 404907"/>
                <a:gd name="connsiteX4" fmla="*/ 163735 w 177141"/>
                <a:gd name="connsiteY4" fmla="*/ 404908 h 404907"/>
                <a:gd name="connsiteX5" fmla="*/ 138303 w 177141"/>
                <a:gd name="connsiteY5" fmla="*/ 316992 h 404907"/>
                <a:gd name="connsiteX6" fmla="*/ 38386 w 177141"/>
                <a:gd name="connsiteY6" fmla="*/ 270129 h 4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41" h="404907">
                  <a:moveTo>
                    <a:pt x="0" y="283464"/>
                  </a:moveTo>
                  <a:lnTo>
                    <a:pt x="23431" y="0"/>
                  </a:lnTo>
                  <a:lnTo>
                    <a:pt x="117634" y="54388"/>
                  </a:lnTo>
                  <a:cubicBezTo>
                    <a:pt x="162782" y="80486"/>
                    <a:pt x="183071" y="147352"/>
                    <a:pt x="175641" y="246126"/>
                  </a:cubicBezTo>
                  <a:lnTo>
                    <a:pt x="163735" y="404908"/>
                  </a:lnTo>
                  <a:lnTo>
                    <a:pt x="138303" y="316992"/>
                  </a:lnTo>
                  <a:cubicBezTo>
                    <a:pt x="124492" y="269367"/>
                    <a:pt x="89249" y="252508"/>
                    <a:pt x="38386" y="2701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2CE9841-154B-717C-02EA-3CA71F92BD37}"/>
                </a:ext>
              </a:extLst>
            </p:cNvPr>
            <p:cNvSpPr/>
            <p:nvPr/>
          </p:nvSpPr>
          <p:spPr>
            <a:xfrm>
              <a:off x="5526007" y="2763610"/>
              <a:ext cx="177146" cy="404907"/>
            </a:xfrm>
            <a:custGeom>
              <a:avLst/>
              <a:gdLst>
                <a:gd name="connsiteX0" fmla="*/ 177146 w 177146"/>
                <a:gd name="connsiteY0" fmla="*/ 283464 h 404907"/>
                <a:gd name="connsiteX1" fmla="*/ 153715 w 177146"/>
                <a:gd name="connsiteY1" fmla="*/ 0 h 404907"/>
                <a:gd name="connsiteX2" fmla="*/ 59512 w 177146"/>
                <a:gd name="connsiteY2" fmla="*/ 54388 h 404907"/>
                <a:gd name="connsiteX3" fmla="*/ 1505 w 177146"/>
                <a:gd name="connsiteY3" fmla="*/ 246126 h 404907"/>
                <a:gd name="connsiteX4" fmla="*/ 13411 w 177146"/>
                <a:gd name="connsiteY4" fmla="*/ 404908 h 404907"/>
                <a:gd name="connsiteX5" fmla="*/ 38843 w 177146"/>
                <a:gd name="connsiteY5" fmla="*/ 316992 h 404907"/>
                <a:gd name="connsiteX6" fmla="*/ 138760 w 177146"/>
                <a:gd name="connsiteY6" fmla="*/ 270129 h 4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46" h="404907">
                  <a:moveTo>
                    <a:pt x="177146" y="283464"/>
                  </a:moveTo>
                  <a:lnTo>
                    <a:pt x="153715" y="0"/>
                  </a:lnTo>
                  <a:lnTo>
                    <a:pt x="59512" y="54388"/>
                  </a:lnTo>
                  <a:cubicBezTo>
                    <a:pt x="14268" y="80486"/>
                    <a:pt x="-5924" y="147352"/>
                    <a:pt x="1505" y="246126"/>
                  </a:cubicBezTo>
                  <a:lnTo>
                    <a:pt x="13411" y="404908"/>
                  </a:lnTo>
                  <a:lnTo>
                    <a:pt x="38843" y="316992"/>
                  </a:lnTo>
                  <a:cubicBezTo>
                    <a:pt x="52654" y="269367"/>
                    <a:pt x="87897" y="252508"/>
                    <a:pt x="138760" y="27012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3026341-4EAC-2632-6382-E53F38DFEEDE}"/>
                </a:ext>
              </a:extLst>
            </p:cNvPr>
            <p:cNvSpPr/>
            <p:nvPr/>
          </p:nvSpPr>
          <p:spPr>
            <a:xfrm>
              <a:off x="5599331" y="1908551"/>
              <a:ext cx="488918" cy="1279945"/>
            </a:xfrm>
            <a:custGeom>
              <a:avLst/>
              <a:gdLst>
                <a:gd name="connsiteX0" fmla="*/ 488918 w 488918"/>
                <a:gd name="connsiteY0" fmla="*/ 631698 h 1279945"/>
                <a:gd name="connsiteX1" fmla="*/ 265843 w 488918"/>
                <a:gd name="connsiteY1" fmla="*/ 6572 h 1279945"/>
                <a:gd name="connsiteX2" fmla="*/ 263366 w 488918"/>
                <a:gd name="connsiteY2" fmla="*/ 4953 h 1279945"/>
                <a:gd name="connsiteX3" fmla="*/ 262890 w 488918"/>
                <a:gd name="connsiteY3" fmla="*/ 4953 h 1279945"/>
                <a:gd name="connsiteX4" fmla="*/ 262890 w 488918"/>
                <a:gd name="connsiteY4" fmla="*/ 4953 h 1279945"/>
                <a:gd name="connsiteX5" fmla="*/ 244507 w 488918"/>
                <a:gd name="connsiteY5" fmla="*/ 0 h 1279945"/>
                <a:gd name="connsiteX6" fmla="*/ 226123 w 488918"/>
                <a:gd name="connsiteY6" fmla="*/ 4953 h 1279945"/>
                <a:gd name="connsiteX7" fmla="*/ 226123 w 488918"/>
                <a:gd name="connsiteY7" fmla="*/ 4953 h 1279945"/>
                <a:gd name="connsiteX8" fmla="*/ 225647 w 488918"/>
                <a:gd name="connsiteY8" fmla="*/ 4953 h 1279945"/>
                <a:gd name="connsiteX9" fmla="*/ 223075 w 488918"/>
                <a:gd name="connsiteY9" fmla="*/ 6572 h 1279945"/>
                <a:gd name="connsiteX10" fmla="*/ 0 w 488918"/>
                <a:gd name="connsiteY10" fmla="*/ 631698 h 1279945"/>
                <a:gd name="connsiteX11" fmla="*/ 89535 w 488918"/>
                <a:gd name="connsiteY11" fmla="*/ 1205294 h 1279945"/>
                <a:gd name="connsiteX12" fmla="*/ 90106 w 488918"/>
                <a:gd name="connsiteY12" fmla="*/ 1207104 h 1279945"/>
                <a:gd name="connsiteX13" fmla="*/ 90106 w 488918"/>
                <a:gd name="connsiteY13" fmla="*/ 1207104 h 1279945"/>
                <a:gd name="connsiteX14" fmla="*/ 133064 w 488918"/>
                <a:gd name="connsiteY14" fmla="*/ 1253300 h 1279945"/>
                <a:gd name="connsiteX15" fmla="*/ 355949 w 488918"/>
                <a:gd name="connsiteY15" fmla="*/ 1253300 h 1279945"/>
                <a:gd name="connsiteX16" fmla="*/ 399574 w 488918"/>
                <a:gd name="connsiteY16" fmla="*/ 1205675 h 1279945"/>
                <a:gd name="connsiteX17" fmla="*/ 488918 w 488918"/>
                <a:gd name="connsiteY17" fmla="*/ 631698 h 127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8918" h="1279945">
                  <a:moveTo>
                    <a:pt x="488918" y="631698"/>
                  </a:moveTo>
                  <a:cubicBezTo>
                    <a:pt x="488918" y="328898"/>
                    <a:pt x="360997" y="67151"/>
                    <a:pt x="265843" y="6572"/>
                  </a:cubicBezTo>
                  <a:lnTo>
                    <a:pt x="263366" y="4953"/>
                  </a:lnTo>
                  <a:lnTo>
                    <a:pt x="262890" y="4953"/>
                  </a:lnTo>
                  <a:lnTo>
                    <a:pt x="262890" y="4953"/>
                  </a:lnTo>
                  <a:cubicBezTo>
                    <a:pt x="257318" y="1687"/>
                    <a:pt x="250965" y="-24"/>
                    <a:pt x="244507" y="0"/>
                  </a:cubicBezTo>
                  <a:cubicBezTo>
                    <a:pt x="238049" y="-1"/>
                    <a:pt x="231705" y="1708"/>
                    <a:pt x="226123" y="4953"/>
                  </a:cubicBezTo>
                  <a:lnTo>
                    <a:pt x="226123" y="4953"/>
                  </a:lnTo>
                  <a:lnTo>
                    <a:pt x="225647" y="4953"/>
                  </a:lnTo>
                  <a:lnTo>
                    <a:pt x="223075" y="6572"/>
                  </a:lnTo>
                  <a:cubicBezTo>
                    <a:pt x="127825" y="67151"/>
                    <a:pt x="0" y="328898"/>
                    <a:pt x="0" y="631698"/>
                  </a:cubicBezTo>
                  <a:cubicBezTo>
                    <a:pt x="0" y="923068"/>
                    <a:pt x="81724" y="1181291"/>
                    <a:pt x="89535" y="1205294"/>
                  </a:cubicBezTo>
                  <a:lnTo>
                    <a:pt x="90106" y="1207104"/>
                  </a:lnTo>
                  <a:lnTo>
                    <a:pt x="90106" y="1207104"/>
                  </a:lnTo>
                  <a:cubicBezTo>
                    <a:pt x="98441" y="1227144"/>
                    <a:pt x="113681" y="1243527"/>
                    <a:pt x="133064" y="1253300"/>
                  </a:cubicBezTo>
                  <a:cubicBezTo>
                    <a:pt x="194691" y="1288828"/>
                    <a:pt x="294418" y="1288828"/>
                    <a:pt x="355949" y="1253300"/>
                  </a:cubicBezTo>
                  <a:cubicBezTo>
                    <a:pt x="375942" y="1243451"/>
                    <a:pt x="391516" y="1226458"/>
                    <a:pt x="399574" y="1205675"/>
                  </a:cubicBezTo>
                  <a:cubicBezTo>
                    <a:pt x="407289" y="1181291"/>
                    <a:pt x="488918" y="923068"/>
                    <a:pt x="488918" y="63169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845C3CA-643D-61F7-8BCA-A6D8CDF9ADFC}"/>
                </a:ext>
              </a:extLst>
            </p:cNvPr>
            <p:cNvSpPr/>
            <p:nvPr/>
          </p:nvSpPr>
          <p:spPr>
            <a:xfrm>
              <a:off x="5711917" y="1908456"/>
              <a:ext cx="263651" cy="212693"/>
            </a:xfrm>
            <a:custGeom>
              <a:avLst/>
              <a:gdLst>
                <a:gd name="connsiteX0" fmla="*/ 222885 w 263651"/>
                <a:gd name="connsiteY0" fmla="*/ 79439 h 212693"/>
                <a:gd name="connsiteX1" fmla="*/ 153162 w 263651"/>
                <a:gd name="connsiteY1" fmla="*/ 6668 h 212693"/>
                <a:gd name="connsiteX2" fmla="*/ 150685 w 263651"/>
                <a:gd name="connsiteY2" fmla="*/ 4953 h 212693"/>
                <a:gd name="connsiteX3" fmla="*/ 150209 w 263651"/>
                <a:gd name="connsiteY3" fmla="*/ 4953 h 212693"/>
                <a:gd name="connsiteX4" fmla="*/ 150209 w 263651"/>
                <a:gd name="connsiteY4" fmla="*/ 4953 h 212693"/>
                <a:gd name="connsiteX5" fmla="*/ 131921 w 263651"/>
                <a:gd name="connsiteY5" fmla="*/ 0 h 212693"/>
                <a:gd name="connsiteX6" fmla="*/ 113442 w 263651"/>
                <a:gd name="connsiteY6" fmla="*/ 4953 h 212693"/>
                <a:gd name="connsiteX7" fmla="*/ 113442 w 263651"/>
                <a:gd name="connsiteY7" fmla="*/ 4953 h 212693"/>
                <a:gd name="connsiteX8" fmla="*/ 112966 w 263651"/>
                <a:gd name="connsiteY8" fmla="*/ 4953 h 212693"/>
                <a:gd name="connsiteX9" fmla="*/ 110395 w 263651"/>
                <a:gd name="connsiteY9" fmla="*/ 6668 h 212693"/>
                <a:gd name="connsiteX10" fmla="*/ 40767 w 263651"/>
                <a:gd name="connsiteY10" fmla="*/ 79534 h 212693"/>
                <a:gd name="connsiteX11" fmla="*/ 0 w 263651"/>
                <a:gd name="connsiteY11" fmla="*/ 147447 h 212693"/>
                <a:gd name="connsiteX12" fmla="*/ 37528 w 263651"/>
                <a:gd name="connsiteY12" fmla="*/ 190119 h 212693"/>
                <a:gd name="connsiteX13" fmla="*/ 226123 w 263651"/>
                <a:gd name="connsiteY13" fmla="*/ 190119 h 212693"/>
                <a:gd name="connsiteX14" fmla="*/ 263652 w 263651"/>
                <a:gd name="connsiteY14" fmla="*/ 147447 h 212693"/>
                <a:gd name="connsiteX15" fmla="*/ 222885 w 263651"/>
                <a:gd name="connsiteY15" fmla="*/ 79439 h 21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3651" h="212693">
                  <a:moveTo>
                    <a:pt x="222885" y="79439"/>
                  </a:moveTo>
                  <a:cubicBezTo>
                    <a:pt x="204445" y="51003"/>
                    <a:pt x="180784" y="26312"/>
                    <a:pt x="153162" y="6668"/>
                  </a:cubicBezTo>
                  <a:lnTo>
                    <a:pt x="150685" y="4953"/>
                  </a:lnTo>
                  <a:cubicBezTo>
                    <a:pt x="150543" y="5038"/>
                    <a:pt x="150352" y="5038"/>
                    <a:pt x="150209" y="4953"/>
                  </a:cubicBezTo>
                  <a:lnTo>
                    <a:pt x="150209" y="4953"/>
                  </a:lnTo>
                  <a:cubicBezTo>
                    <a:pt x="144646" y="1741"/>
                    <a:pt x="138341" y="33"/>
                    <a:pt x="131921" y="0"/>
                  </a:cubicBezTo>
                  <a:cubicBezTo>
                    <a:pt x="125444" y="52"/>
                    <a:pt x="119081" y="1757"/>
                    <a:pt x="113442" y="4953"/>
                  </a:cubicBezTo>
                  <a:lnTo>
                    <a:pt x="113442" y="4953"/>
                  </a:lnTo>
                  <a:cubicBezTo>
                    <a:pt x="113442" y="4953"/>
                    <a:pt x="113442" y="4953"/>
                    <a:pt x="112966" y="4953"/>
                  </a:cubicBezTo>
                  <a:lnTo>
                    <a:pt x="110395" y="6668"/>
                  </a:lnTo>
                  <a:cubicBezTo>
                    <a:pt x="82810" y="26360"/>
                    <a:pt x="59188" y="51081"/>
                    <a:pt x="40767" y="79534"/>
                  </a:cubicBezTo>
                  <a:cubicBezTo>
                    <a:pt x="25717" y="101263"/>
                    <a:pt x="12097" y="123949"/>
                    <a:pt x="0" y="147447"/>
                  </a:cubicBezTo>
                  <a:cubicBezTo>
                    <a:pt x="6353" y="166087"/>
                    <a:pt x="19850" y="181439"/>
                    <a:pt x="37528" y="190119"/>
                  </a:cubicBezTo>
                  <a:cubicBezTo>
                    <a:pt x="89630" y="220218"/>
                    <a:pt x="174117" y="220218"/>
                    <a:pt x="226123" y="190119"/>
                  </a:cubicBezTo>
                  <a:cubicBezTo>
                    <a:pt x="243830" y="181473"/>
                    <a:pt x="257337" y="166109"/>
                    <a:pt x="263652" y="147447"/>
                  </a:cubicBezTo>
                  <a:cubicBezTo>
                    <a:pt x="251527" y="123931"/>
                    <a:pt x="237915" y="101215"/>
                    <a:pt x="222885" y="79439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0C912CC-BD20-D95F-81A3-9D5147ED3E9C}"/>
                </a:ext>
              </a:extLst>
            </p:cNvPr>
            <p:cNvSpPr/>
            <p:nvPr/>
          </p:nvSpPr>
          <p:spPr>
            <a:xfrm>
              <a:off x="5831170" y="1799109"/>
              <a:ext cx="25241" cy="131107"/>
            </a:xfrm>
            <a:custGeom>
              <a:avLst/>
              <a:gdLst>
                <a:gd name="connsiteX0" fmla="*/ 25241 w 25241"/>
                <a:gd name="connsiteY0" fmla="*/ 123825 h 131107"/>
                <a:gd name="connsiteX1" fmla="*/ 12573 w 25241"/>
                <a:gd name="connsiteY1" fmla="*/ 0 h 131107"/>
                <a:gd name="connsiteX2" fmla="*/ 0 w 25241"/>
                <a:gd name="connsiteY2" fmla="*/ 123825 h 131107"/>
                <a:gd name="connsiteX3" fmla="*/ 0 w 25241"/>
                <a:gd name="connsiteY3" fmla="*/ 123825 h 131107"/>
                <a:gd name="connsiteX4" fmla="*/ 3620 w 25241"/>
                <a:gd name="connsiteY4" fmla="*/ 128969 h 131107"/>
                <a:gd name="connsiteX5" fmla="*/ 21527 w 25241"/>
                <a:gd name="connsiteY5" fmla="*/ 128969 h 131107"/>
                <a:gd name="connsiteX6" fmla="*/ 25241 w 25241"/>
                <a:gd name="connsiteY6" fmla="*/ 123825 h 13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" h="131107">
                  <a:moveTo>
                    <a:pt x="25241" y="123825"/>
                  </a:moveTo>
                  <a:lnTo>
                    <a:pt x="12573" y="0"/>
                  </a:lnTo>
                  <a:lnTo>
                    <a:pt x="0" y="123825"/>
                  </a:lnTo>
                  <a:lnTo>
                    <a:pt x="0" y="123825"/>
                  </a:lnTo>
                  <a:cubicBezTo>
                    <a:pt x="200" y="126063"/>
                    <a:pt x="1581" y="128025"/>
                    <a:pt x="3620" y="128969"/>
                  </a:cubicBezTo>
                  <a:cubicBezTo>
                    <a:pt x="9249" y="131820"/>
                    <a:pt x="15897" y="131820"/>
                    <a:pt x="21527" y="128969"/>
                  </a:cubicBezTo>
                  <a:cubicBezTo>
                    <a:pt x="23613" y="128066"/>
                    <a:pt x="25041" y="126092"/>
                    <a:pt x="25241" y="123825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4EA4F0E0-89F6-75A5-D651-58FEA691FC84}"/>
                </a:ext>
              </a:extLst>
            </p:cNvPr>
            <p:cNvSpPr/>
            <p:nvPr/>
          </p:nvSpPr>
          <p:spPr>
            <a:xfrm>
              <a:off x="5599236" y="1915123"/>
              <a:ext cx="223075" cy="1261681"/>
            </a:xfrm>
            <a:custGeom>
              <a:avLst/>
              <a:gdLst>
                <a:gd name="connsiteX0" fmla="*/ 0 w 223075"/>
                <a:gd name="connsiteY0" fmla="*/ 625126 h 1261681"/>
                <a:gd name="connsiteX1" fmla="*/ 89535 w 223075"/>
                <a:gd name="connsiteY1" fmla="*/ 1198721 h 1261681"/>
                <a:gd name="connsiteX2" fmla="*/ 90106 w 223075"/>
                <a:gd name="connsiteY2" fmla="*/ 1200531 h 1261681"/>
                <a:gd name="connsiteX3" fmla="*/ 90106 w 223075"/>
                <a:gd name="connsiteY3" fmla="*/ 1200531 h 1261681"/>
                <a:gd name="connsiteX4" fmla="*/ 133064 w 223075"/>
                <a:gd name="connsiteY4" fmla="*/ 1246727 h 1261681"/>
                <a:gd name="connsiteX5" fmla="*/ 167354 w 223075"/>
                <a:gd name="connsiteY5" fmla="*/ 1261682 h 1261681"/>
                <a:gd name="connsiteX6" fmla="*/ 80772 w 223075"/>
                <a:gd name="connsiteY6" fmla="*/ 632460 h 1261681"/>
                <a:gd name="connsiteX7" fmla="*/ 223076 w 223075"/>
                <a:gd name="connsiteY7" fmla="*/ 0 h 1261681"/>
                <a:gd name="connsiteX8" fmla="*/ 0 w 223075"/>
                <a:gd name="connsiteY8" fmla="*/ 625126 h 1261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075" h="1261681">
                  <a:moveTo>
                    <a:pt x="0" y="625126"/>
                  </a:moveTo>
                  <a:cubicBezTo>
                    <a:pt x="0" y="916496"/>
                    <a:pt x="81725" y="1174718"/>
                    <a:pt x="89535" y="1198721"/>
                  </a:cubicBezTo>
                  <a:lnTo>
                    <a:pt x="90106" y="1200531"/>
                  </a:lnTo>
                  <a:lnTo>
                    <a:pt x="90106" y="1200531"/>
                  </a:lnTo>
                  <a:cubicBezTo>
                    <a:pt x="98441" y="1220572"/>
                    <a:pt x="113681" y="1236955"/>
                    <a:pt x="133064" y="1246727"/>
                  </a:cubicBezTo>
                  <a:cubicBezTo>
                    <a:pt x="143942" y="1252890"/>
                    <a:pt x="155438" y="1257910"/>
                    <a:pt x="167354" y="1261682"/>
                  </a:cubicBezTo>
                  <a:cubicBezTo>
                    <a:pt x="112033" y="1056437"/>
                    <a:pt x="82944" y="845020"/>
                    <a:pt x="80772" y="632460"/>
                  </a:cubicBezTo>
                  <a:cubicBezTo>
                    <a:pt x="80772" y="296990"/>
                    <a:pt x="163354" y="59245"/>
                    <a:pt x="223076" y="0"/>
                  </a:cubicBezTo>
                  <a:cubicBezTo>
                    <a:pt x="128016" y="60579"/>
                    <a:pt x="0" y="322326"/>
                    <a:pt x="0" y="625126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2A04DDD-581F-562E-8DAB-3A33DA603A9C}"/>
                </a:ext>
              </a:extLst>
            </p:cNvPr>
            <p:cNvSpPr/>
            <p:nvPr/>
          </p:nvSpPr>
          <p:spPr>
            <a:xfrm>
              <a:off x="5865174" y="1915123"/>
              <a:ext cx="223075" cy="1246727"/>
            </a:xfrm>
            <a:custGeom>
              <a:avLst/>
              <a:gdLst>
                <a:gd name="connsiteX0" fmla="*/ 223075 w 223075"/>
                <a:gd name="connsiteY0" fmla="*/ 625126 h 1246727"/>
                <a:gd name="connsiteX1" fmla="*/ 133636 w 223075"/>
                <a:gd name="connsiteY1" fmla="*/ 1198721 h 1246727"/>
                <a:gd name="connsiteX2" fmla="*/ 133064 w 223075"/>
                <a:gd name="connsiteY2" fmla="*/ 1200531 h 1246727"/>
                <a:gd name="connsiteX3" fmla="*/ 133064 w 223075"/>
                <a:gd name="connsiteY3" fmla="*/ 1200531 h 1246727"/>
                <a:gd name="connsiteX4" fmla="*/ 90011 w 223075"/>
                <a:gd name="connsiteY4" fmla="*/ 1246727 h 1246727"/>
                <a:gd name="connsiteX5" fmla="*/ 188976 w 223075"/>
                <a:gd name="connsiteY5" fmla="*/ 632460 h 1246727"/>
                <a:gd name="connsiteX6" fmla="*/ 0 w 223075"/>
                <a:gd name="connsiteY6" fmla="*/ 0 h 1246727"/>
                <a:gd name="connsiteX7" fmla="*/ 223075 w 223075"/>
                <a:gd name="connsiteY7" fmla="*/ 625126 h 1246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075" h="1246727">
                  <a:moveTo>
                    <a:pt x="223075" y="625126"/>
                  </a:moveTo>
                  <a:cubicBezTo>
                    <a:pt x="223075" y="916496"/>
                    <a:pt x="141446" y="1174718"/>
                    <a:pt x="133636" y="1198721"/>
                  </a:cubicBezTo>
                  <a:lnTo>
                    <a:pt x="133064" y="1200531"/>
                  </a:lnTo>
                  <a:lnTo>
                    <a:pt x="133064" y="1200531"/>
                  </a:lnTo>
                  <a:cubicBezTo>
                    <a:pt x="124692" y="1220581"/>
                    <a:pt x="109414" y="1236964"/>
                    <a:pt x="90011" y="1246727"/>
                  </a:cubicBezTo>
                  <a:cubicBezTo>
                    <a:pt x="136207" y="1077944"/>
                    <a:pt x="188976" y="875252"/>
                    <a:pt x="188976" y="632460"/>
                  </a:cubicBezTo>
                  <a:cubicBezTo>
                    <a:pt x="188976" y="296990"/>
                    <a:pt x="59722" y="59245"/>
                    <a:pt x="0" y="0"/>
                  </a:cubicBezTo>
                  <a:cubicBezTo>
                    <a:pt x="95155" y="60579"/>
                    <a:pt x="223075" y="322326"/>
                    <a:pt x="223075" y="625126"/>
                  </a:cubicBez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5B8A140-8409-9D75-04A8-E513CCB787DF}"/>
                </a:ext>
              </a:extLst>
            </p:cNvPr>
            <p:cNvSpPr/>
            <p:nvPr/>
          </p:nvSpPr>
          <p:spPr>
            <a:xfrm>
              <a:off x="5966710" y="2804092"/>
              <a:ext cx="192945" cy="580167"/>
            </a:xfrm>
            <a:custGeom>
              <a:avLst/>
              <a:gdLst>
                <a:gd name="connsiteX0" fmla="*/ 152495 w 192945"/>
                <a:gd name="connsiteY0" fmla="*/ 163163 h 580167"/>
                <a:gd name="connsiteX1" fmla="*/ 64008 w 192945"/>
                <a:gd name="connsiteY1" fmla="*/ 0 h 580167"/>
                <a:gd name="connsiteX2" fmla="*/ 40672 w 192945"/>
                <a:gd name="connsiteY2" fmla="*/ 13525 h 580167"/>
                <a:gd name="connsiteX3" fmla="*/ 0 w 192945"/>
                <a:gd name="connsiteY3" fmla="*/ 269938 h 580167"/>
                <a:gd name="connsiteX4" fmla="*/ 38100 w 192945"/>
                <a:gd name="connsiteY4" fmla="*/ 300990 h 580167"/>
                <a:gd name="connsiteX5" fmla="*/ 138017 w 192945"/>
                <a:gd name="connsiteY5" fmla="*/ 462915 h 580167"/>
                <a:gd name="connsiteX6" fmla="*/ 163354 w 192945"/>
                <a:gd name="connsiteY6" fmla="*/ 580168 h 580167"/>
                <a:gd name="connsiteX7" fmla="*/ 186785 w 192945"/>
                <a:gd name="connsiteY7" fmla="*/ 415385 h 580167"/>
                <a:gd name="connsiteX8" fmla="*/ 152495 w 192945"/>
                <a:gd name="connsiteY8" fmla="*/ 163163 h 5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945" h="580167">
                  <a:moveTo>
                    <a:pt x="152495" y="163163"/>
                  </a:moveTo>
                  <a:lnTo>
                    <a:pt x="64008" y="0"/>
                  </a:lnTo>
                  <a:lnTo>
                    <a:pt x="40672" y="13525"/>
                  </a:lnTo>
                  <a:lnTo>
                    <a:pt x="0" y="269938"/>
                  </a:lnTo>
                  <a:lnTo>
                    <a:pt x="38100" y="300990"/>
                  </a:lnTo>
                  <a:cubicBezTo>
                    <a:pt x="88840" y="342033"/>
                    <a:pt x="124082" y="399155"/>
                    <a:pt x="138017" y="462915"/>
                  </a:cubicBezTo>
                  <a:lnTo>
                    <a:pt x="163354" y="580168"/>
                  </a:lnTo>
                  <a:cubicBezTo>
                    <a:pt x="163354" y="580168"/>
                    <a:pt x="174498" y="505587"/>
                    <a:pt x="186785" y="415385"/>
                  </a:cubicBezTo>
                  <a:cubicBezTo>
                    <a:pt x="198025" y="335185"/>
                    <a:pt x="197739" y="241459"/>
                    <a:pt x="152495" y="16316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96FC486-EABE-124C-6D90-24ABBEF04609}"/>
                </a:ext>
              </a:extLst>
            </p:cNvPr>
            <p:cNvSpPr/>
            <p:nvPr/>
          </p:nvSpPr>
          <p:spPr>
            <a:xfrm>
              <a:off x="5966710" y="2817617"/>
              <a:ext cx="177993" cy="566928"/>
            </a:xfrm>
            <a:custGeom>
              <a:avLst/>
              <a:gdLst>
                <a:gd name="connsiteX0" fmla="*/ 0 w 177993"/>
                <a:gd name="connsiteY0" fmla="*/ 256413 h 566928"/>
                <a:gd name="connsiteX1" fmla="*/ 40672 w 177993"/>
                <a:gd name="connsiteY1" fmla="*/ 0 h 566928"/>
                <a:gd name="connsiteX2" fmla="*/ 129064 w 177993"/>
                <a:gd name="connsiteY2" fmla="*/ 163068 h 566928"/>
                <a:gd name="connsiteX3" fmla="*/ 175641 w 177993"/>
                <a:gd name="connsiteY3" fmla="*/ 421958 h 566928"/>
                <a:gd name="connsiteX4" fmla="*/ 163639 w 177993"/>
                <a:gd name="connsiteY4" fmla="*/ 566928 h 566928"/>
                <a:gd name="connsiteX5" fmla="*/ 138303 w 177993"/>
                <a:gd name="connsiteY5" fmla="*/ 449675 h 566928"/>
                <a:gd name="connsiteX6" fmla="*/ 38386 w 177993"/>
                <a:gd name="connsiteY6" fmla="*/ 287750 h 566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993" h="566928">
                  <a:moveTo>
                    <a:pt x="0" y="256413"/>
                  </a:moveTo>
                  <a:lnTo>
                    <a:pt x="40672" y="0"/>
                  </a:lnTo>
                  <a:lnTo>
                    <a:pt x="129064" y="163068"/>
                  </a:lnTo>
                  <a:cubicBezTo>
                    <a:pt x="174307" y="241459"/>
                    <a:pt x="183071" y="331756"/>
                    <a:pt x="175641" y="421958"/>
                  </a:cubicBezTo>
                  <a:lnTo>
                    <a:pt x="163639" y="566928"/>
                  </a:lnTo>
                  <a:lnTo>
                    <a:pt x="138303" y="449675"/>
                  </a:lnTo>
                  <a:cubicBezTo>
                    <a:pt x="124368" y="385915"/>
                    <a:pt x="89125" y="328793"/>
                    <a:pt x="38386" y="28775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D05136E-15D0-72AD-604B-3909D3605511}"/>
                </a:ext>
              </a:extLst>
            </p:cNvPr>
            <p:cNvSpPr/>
            <p:nvPr/>
          </p:nvSpPr>
          <p:spPr>
            <a:xfrm>
              <a:off x="5527734" y="2804092"/>
              <a:ext cx="192945" cy="580167"/>
            </a:xfrm>
            <a:custGeom>
              <a:avLst/>
              <a:gdLst>
                <a:gd name="connsiteX0" fmla="*/ 40450 w 192945"/>
                <a:gd name="connsiteY0" fmla="*/ 163163 h 580167"/>
                <a:gd name="connsiteX1" fmla="*/ 128938 w 192945"/>
                <a:gd name="connsiteY1" fmla="*/ 0 h 580167"/>
                <a:gd name="connsiteX2" fmla="*/ 152274 w 192945"/>
                <a:gd name="connsiteY2" fmla="*/ 13525 h 580167"/>
                <a:gd name="connsiteX3" fmla="*/ 192946 w 192945"/>
                <a:gd name="connsiteY3" fmla="*/ 269938 h 580167"/>
                <a:gd name="connsiteX4" fmla="*/ 154846 w 192945"/>
                <a:gd name="connsiteY4" fmla="*/ 300990 h 580167"/>
                <a:gd name="connsiteX5" fmla="*/ 54928 w 192945"/>
                <a:gd name="connsiteY5" fmla="*/ 462915 h 580167"/>
                <a:gd name="connsiteX6" fmla="*/ 29592 w 192945"/>
                <a:gd name="connsiteY6" fmla="*/ 580168 h 580167"/>
                <a:gd name="connsiteX7" fmla="*/ 6160 w 192945"/>
                <a:gd name="connsiteY7" fmla="*/ 415385 h 580167"/>
                <a:gd name="connsiteX8" fmla="*/ 40450 w 192945"/>
                <a:gd name="connsiteY8" fmla="*/ 163163 h 5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945" h="580167">
                  <a:moveTo>
                    <a:pt x="40450" y="163163"/>
                  </a:moveTo>
                  <a:lnTo>
                    <a:pt x="128938" y="0"/>
                  </a:lnTo>
                  <a:lnTo>
                    <a:pt x="152274" y="13525"/>
                  </a:lnTo>
                  <a:lnTo>
                    <a:pt x="192946" y="269938"/>
                  </a:lnTo>
                  <a:lnTo>
                    <a:pt x="154846" y="300990"/>
                  </a:lnTo>
                  <a:cubicBezTo>
                    <a:pt x="104068" y="342014"/>
                    <a:pt x="68825" y="399136"/>
                    <a:pt x="54928" y="462915"/>
                  </a:cubicBezTo>
                  <a:lnTo>
                    <a:pt x="29592" y="580168"/>
                  </a:lnTo>
                  <a:cubicBezTo>
                    <a:pt x="29592" y="580168"/>
                    <a:pt x="18448" y="505587"/>
                    <a:pt x="6160" y="415385"/>
                  </a:cubicBezTo>
                  <a:cubicBezTo>
                    <a:pt x="-5079" y="335185"/>
                    <a:pt x="-4793" y="241459"/>
                    <a:pt x="40450" y="163163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2F63B5BA-BE03-5664-2E19-20A9D00E2832}"/>
                </a:ext>
              </a:extLst>
            </p:cNvPr>
            <p:cNvSpPr/>
            <p:nvPr/>
          </p:nvSpPr>
          <p:spPr>
            <a:xfrm>
              <a:off x="5542685" y="2817617"/>
              <a:ext cx="177994" cy="566928"/>
            </a:xfrm>
            <a:custGeom>
              <a:avLst/>
              <a:gdLst>
                <a:gd name="connsiteX0" fmla="*/ 177994 w 177994"/>
                <a:gd name="connsiteY0" fmla="*/ 256413 h 566928"/>
                <a:gd name="connsiteX1" fmla="*/ 137322 w 177994"/>
                <a:gd name="connsiteY1" fmla="*/ 0 h 566928"/>
                <a:gd name="connsiteX2" fmla="*/ 48930 w 177994"/>
                <a:gd name="connsiteY2" fmla="*/ 163068 h 566928"/>
                <a:gd name="connsiteX3" fmla="*/ 2353 w 177994"/>
                <a:gd name="connsiteY3" fmla="*/ 421958 h 566928"/>
                <a:gd name="connsiteX4" fmla="*/ 14355 w 177994"/>
                <a:gd name="connsiteY4" fmla="*/ 566928 h 566928"/>
                <a:gd name="connsiteX5" fmla="*/ 39691 w 177994"/>
                <a:gd name="connsiteY5" fmla="*/ 449675 h 566928"/>
                <a:gd name="connsiteX6" fmla="*/ 139608 w 177994"/>
                <a:gd name="connsiteY6" fmla="*/ 287750 h 566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994" h="566928">
                  <a:moveTo>
                    <a:pt x="177994" y="256413"/>
                  </a:moveTo>
                  <a:lnTo>
                    <a:pt x="137322" y="0"/>
                  </a:lnTo>
                  <a:lnTo>
                    <a:pt x="48930" y="163068"/>
                  </a:lnTo>
                  <a:cubicBezTo>
                    <a:pt x="3687" y="241459"/>
                    <a:pt x="-5076" y="331756"/>
                    <a:pt x="2353" y="421958"/>
                  </a:cubicBezTo>
                  <a:lnTo>
                    <a:pt x="14355" y="566928"/>
                  </a:lnTo>
                  <a:lnTo>
                    <a:pt x="39691" y="449675"/>
                  </a:lnTo>
                  <a:cubicBezTo>
                    <a:pt x="53588" y="385896"/>
                    <a:pt x="88831" y="328774"/>
                    <a:pt x="139608" y="28775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49AA00BC-5AD2-3448-5B5F-8FCEE78DB222}"/>
                </a:ext>
              </a:extLst>
            </p:cNvPr>
            <p:cNvSpPr/>
            <p:nvPr/>
          </p:nvSpPr>
          <p:spPr>
            <a:xfrm>
              <a:off x="5743540" y="2273835"/>
              <a:ext cx="200405" cy="200405"/>
            </a:xfrm>
            <a:custGeom>
              <a:avLst/>
              <a:gdLst>
                <a:gd name="connsiteX0" fmla="*/ 200406 w 200405"/>
                <a:gd name="connsiteY0" fmla="*/ 100203 h 200405"/>
                <a:gd name="connsiteX1" fmla="*/ 100203 w 200405"/>
                <a:gd name="connsiteY1" fmla="*/ 200406 h 200405"/>
                <a:gd name="connsiteX2" fmla="*/ 0 w 200405"/>
                <a:gd name="connsiteY2" fmla="*/ 100203 h 200405"/>
                <a:gd name="connsiteX3" fmla="*/ 100203 w 200405"/>
                <a:gd name="connsiteY3" fmla="*/ 0 h 200405"/>
                <a:gd name="connsiteX4" fmla="*/ 200406 w 200405"/>
                <a:gd name="connsiteY4" fmla="*/ 100203 h 20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05" h="200405">
                  <a:moveTo>
                    <a:pt x="200406" y="100203"/>
                  </a:moveTo>
                  <a:cubicBezTo>
                    <a:pt x="200406" y="155544"/>
                    <a:pt x="155544" y="200406"/>
                    <a:pt x="100203" y="200406"/>
                  </a:cubicBezTo>
                  <a:cubicBezTo>
                    <a:pt x="44863" y="200406"/>
                    <a:pt x="0" y="155544"/>
                    <a:pt x="0" y="100203"/>
                  </a:cubicBezTo>
                  <a:cubicBezTo>
                    <a:pt x="0" y="44862"/>
                    <a:pt x="44863" y="0"/>
                    <a:pt x="100203" y="0"/>
                  </a:cubicBezTo>
                  <a:cubicBezTo>
                    <a:pt x="155544" y="0"/>
                    <a:pt x="200406" y="44862"/>
                    <a:pt x="200406" y="10020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36251F8-5338-59CA-E78A-6A813BFDFF68}"/>
                </a:ext>
              </a:extLst>
            </p:cNvPr>
            <p:cNvSpPr/>
            <p:nvPr/>
          </p:nvSpPr>
          <p:spPr>
            <a:xfrm>
              <a:off x="5743540" y="2273835"/>
              <a:ext cx="200405" cy="200405"/>
            </a:xfrm>
            <a:custGeom>
              <a:avLst/>
              <a:gdLst>
                <a:gd name="connsiteX0" fmla="*/ 200406 w 200405"/>
                <a:gd name="connsiteY0" fmla="*/ 100203 h 200405"/>
                <a:gd name="connsiteX1" fmla="*/ 100203 w 200405"/>
                <a:gd name="connsiteY1" fmla="*/ 200406 h 200405"/>
                <a:gd name="connsiteX2" fmla="*/ 0 w 200405"/>
                <a:gd name="connsiteY2" fmla="*/ 100203 h 200405"/>
                <a:gd name="connsiteX3" fmla="*/ 100203 w 200405"/>
                <a:gd name="connsiteY3" fmla="*/ 0 h 200405"/>
                <a:gd name="connsiteX4" fmla="*/ 200406 w 200405"/>
                <a:gd name="connsiteY4" fmla="*/ 100203 h 20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05" h="200405">
                  <a:moveTo>
                    <a:pt x="200406" y="100203"/>
                  </a:moveTo>
                  <a:cubicBezTo>
                    <a:pt x="200406" y="155544"/>
                    <a:pt x="155544" y="200406"/>
                    <a:pt x="100203" y="200406"/>
                  </a:cubicBezTo>
                  <a:cubicBezTo>
                    <a:pt x="44863" y="200406"/>
                    <a:pt x="0" y="155544"/>
                    <a:pt x="0" y="100203"/>
                  </a:cubicBezTo>
                  <a:cubicBezTo>
                    <a:pt x="0" y="44862"/>
                    <a:pt x="44863" y="0"/>
                    <a:pt x="100203" y="0"/>
                  </a:cubicBezTo>
                  <a:cubicBezTo>
                    <a:pt x="155544" y="0"/>
                    <a:pt x="200406" y="44862"/>
                    <a:pt x="200406" y="10020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73E2B4FF-BF4C-E1F3-E29D-04BD6919BC00}"/>
                </a:ext>
              </a:extLst>
            </p:cNvPr>
            <p:cNvSpPr/>
            <p:nvPr/>
          </p:nvSpPr>
          <p:spPr>
            <a:xfrm rot="-1349998">
              <a:off x="5743570" y="2285490"/>
              <a:ext cx="200406" cy="200406"/>
            </a:xfrm>
            <a:custGeom>
              <a:avLst/>
              <a:gdLst>
                <a:gd name="connsiteX0" fmla="*/ 200406 w 200406"/>
                <a:gd name="connsiteY0" fmla="*/ 100203 h 200406"/>
                <a:gd name="connsiteX1" fmla="*/ 100203 w 200406"/>
                <a:gd name="connsiteY1" fmla="*/ 200406 h 200406"/>
                <a:gd name="connsiteX2" fmla="*/ 0 w 200406"/>
                <a:gd name="connsiteY2" fmla="*/ 100203 h 200406"/>
                <a:gd name="connsiteX3" fmla="*/ 100203 w 200406"/>
                <a:gd name="connsiteY3" fmla="*/ 0 h 200406"/>
                <a:gd name="connsiteX4" fmla="*/ 200406 w 200406"/>
                <a:gd name="connsiteY4" fmla="*/ 100203 h 20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06" h="200406">
                  <a:moveTo>
                    <a:pt x="200406" y="100203"/>
                  </a:moveTo>
                  <a:cubicBezTo>
                    <a:pt x="200406" y="155544"/>
                    <a:pt x="155544" y="200406"/>
                    <a:pt x="100203" y="200406"/>
                  </a:cubicBezTo>
                  <a:cubicBezTo>
                    <a:pt x="44863" y="200406"/>
                    <a:pt x="0" y="155544"/>
                    <a:pt x="0" y="100203"/>
                  </a:cubicBezTo>
                  <a:cubicBezTo>
                    <a:pt x="0" y="44862"/>
                    <a:pt x="44863" y="0"/>
                    <a:pt x="100203" y="0"/>
                  </a:cubicBezTo>
                  <a:cubicBezTo>
                    <a:pt x="155544" y="0"/>
                    <a:pt x="200406" y="44862"/>
                    <a:pt x="200406" y="10020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FC1AB74-5043-8CF7-9D37-33FF4A6828E6}"/>
                </a:ext>
              </a:extLst>
            </p:cNvPr>
            <p:cNvSpPr/>
            <p:nvPr/>
          </p:nvSpPr>
          <p:spPr>
            <a:xfrm>
              <a:off x="5744968" y="2285170"/>
              <a:ext cx="198024" cy="195262"/>
            </a:xfrm>
            <a:custGeom>
              <a:avLst/>
              <a:gdLst>
                <a:gd name="connsiteX0" fmla="*/ 134874 w 198024"/>
                <a:gd name="connsiteY0" fmla="*/ 193929 h 195262"/>
                <a:gd name="connsiteX1" fmla="*/ 102489 w 198024"/>
                <a:gd name="connsiteY1" fmla="*/ 104870 h 195262"/>
                <a:gd name="connsiteX2" fmla="*/ 184594 w 198024"/>
                <a:gd name="connsiteY2" fmla="*/ 152495 h 195262"/>
                <a:gd name="connsiteX3" fmla="*/ 186785 w 198024"/>
                <a:gd name="connsiteY3" fmla="*/ 149257 h 195262"/>
                <a:gd name="connsiteX4" fmla="*/ 104680 w 198024"/>
                <a:gd name="connsiteY4" fmla="*/ 101632 h 195262"/>
                <a:gd name="connsiteX5" fmla="*/ 198025 w 198024"/>
                <a:gd name="connsiteY5" fmla="*/ 85249 h 195262"/>
                <a:gd name="connsiteX6" fmla="*/ 197358 w 198024"/>
                <a:gd name="connsiteY6" fmla="*/ 81344 h 195262"/>
                <a:gd name="connsiteX7" fmla="*/ 104013 w 198024"/>
                <a:gd name="connsiteY7" fmla="*/ 97822 h 195262"/>
                <a:gd name="connsiteX8" fmla="*/ 164878 w 198024"/>
                <a:gd name="connsiteY8" fmla="*/ 25241 h 195262"/>
                <a:gd name="connsiteX9" fmla="*/ 161925 w 198024"/>
                <a:gd name="connsiteY9" fmla="*/ 22669 h 195262"/>
                <a:gd name="connsiteX10" fmla="*/ 100965 w 198024"/>
                <a:gd name="connsiteY10" fmla="*/ 95250 h 195262"/>
                <a:gd name="connsiteX11" fmla="*/ 100965 w 198024"/>
                <a:gd name="connsiteY11" fmla="*/ 0 h 195262"/>
                <a:gd name="connsiteX12" fmla="*/ 97059 w 198024"/>
                <a:gd name="connsiteY12" fmla="*/ 0 h 195262"/>
                <a:gd name="connsiteX13" fmla="*/ 97059 w 198024"/>
                <a:gd name="connsiteY13" fmla="*/ 95250 h 195262"/>
                <a:gd name="connsiteX14" fmla="*/ 36100 w 198024"/>
                <a:gd name="connsiteY14" fmla="*/ 22669 h 195262"/>
                <a:gd name="connsiteX15" fmla="*/ 33147 w 198024"/>
                <a:gd name="connsiteY15" fmla="*/ 25241 h 195262"/>
                <a:gd name="connsiteX16" fmla="*/ 94012 w 198024"/>
                <a:gd name="connsiteY16" fmla="*/ 97822 h 195262"/>
                <a:gd name="connsiteX17" fmla="*/ 667 w 198024"/>
                <a:gd name="connsiteY17" fmla="*/ 81344 h 195262"/>
                <a:gd name="connsiteX18" fmla="*/ 0 w 198024"/>
                <a:gd name="connsiteY18" fmla="*/ 85249 h 195262"/>
                <a:gd name="connsiteX19" fmla="*/ 93345 w 198024"/>
                <a:gd name="connsiteY19" fmla="*/ 101632 h 195262"/>
                <a:gd name="connsiteX20" fmla="*/ 11239 w 198024"/>
                <a:gd name="connsiteY20" fmla="*/ 149257 h 195262"/>
                <a:gd name="connsiteX21" fmla="*/ 13240 w 198024"/>
                <a:gd name="connsiteY21" fmla="*/ 152686 h 195262"/>
                <a:gd name="connsiteX22" fmla="*/ 95345 w 198024"/>
                <a:gd name="connsiteY22" fmla="*/ 105061 h 195262"/>
                <a:gd name="connsiteX23" fmla="*/ 62960 w 198024"/>
                <a:gd name="connsiteY23" fmla="*/ 193929 h 195262"/>
                <a:gd name="connsiteX24" fmla="*/ 66675 w 198024"/>
                <a:gd name="connsiteY24" fmla="*/ 195263 h 195262"/>
                <a:gd name="connsiteX25" fmla="*/ 99060 w 198024"/>
                <a:gd name="connsiteY25" fmla="*/ 106204 h 195262"/>
                <a:gd name="connsiteX26" fmla="*/ 131540 w 198024"/>
                <a:gd name="connsiteY26" fmla="*/ 195263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8024" h="195262">
                  <a:moveTo>
                    <a:pt x="134874" y="193929"/>
                  </a:moveTo>
                  <a:lnTo>
                    <a:pt x="102489" y="104870"/>
                  </a:lnTo>
                  <a:lnTo>
                    <a:pt x="184594" y="152495"/>
                  </a:lnTo>
                  <a:lnTo>
                    <a:pt x="186785" y="149257"/>
                  </a:lnTo>
                  <a:lnTo>
                    <a:pt x="104680" y="101632"/>
                  </a:lnTo>
                  <a:lnTo>
                    <a:pt x="198025" y="85249"/>
                  </a:lnTo>
                  <a:cubicBezTo>
                    <a:pt x="198025" y="83915"/>
                    <a:pt x="197548" y="82582"/>
                    <a:pt x="197358" y="81344"/>
                  </a:cubicBezTo>
                  <a:lnTo>
                    <a:pt x="104013" y="97822"/>
                  </a:lnTo>
                  <a:lnTo>
                    <a:pt x="164878" y="25241"/>
                  </a:lnTo>
                  <a:lnTo>
                    <a:pt x="161925" y="22669"/>
                  </a:lnTo>
                  <a:lnTo>
                    <a:pt x="100965" y="95250"/>
                  </a:lnTo>
                  <a:lnTo>
                    <a:pt x="100965" y="0"/>
                  </a:lnTo>
                  <a:lnTo>
                    <a:pt x="97059" y="0"/>
                  </a:lnTo>
                  <a:lnTo>
                    <a:pt x="97059" y="95250"/>
                  </a:lnTo>
                  <a:lnTo>
                    <a:pt x="36100" y="22669"/>
                  </a:lnTo>
                  <a:lnTo>
                    <a:pt x="33147" y="25241"/>
                  </a:lnTo>
                  <a:lnTo>
                    <a:pt x="94012" y="97822"/>
                  </a:lnTo>
                  <a:lnTo>
                    <a:pt x="667" y="81344"/>
                  </a:lnTo>
                  <a:cubicBezTo>
                    <a:pt x="667" y="82582"/>
                    <a:pt x="190" y="83915"/>
                    <a:pt x="0" y="85249"/>
                  </a:cubicBezTo>
                  <a:lnTo>
                    <a:pt x="93345" y="101632"/>
                  </a:lnTo>
                  <a:lnTo>
                    <a:pt x="11239" y="149257"/>
                  </a:lnTo>
                  <a:lnTo>
                    <a:pt x="13240" y="152686"/>
                  </a:lnTo>
                  <a:lnTo>
                    <a:pt x="95345" y="105061"/>
                  </a:lnTo>
                  <a:lnTo>
                    <a:pt x="62960" y="193929"/>
                  </a:lnTo>
                  <a:lnTo>
                    <a:pt x="66675" y="195263"/>
                  </a:lnTo>
                  <a:lnTo>
                    <a:pt x="99060" y="106204"/>
                  </a:lnTo>
                  <a:lnTo>
                    <a:pt x="131540" y="195263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DD62355-5046-14C8-C97B-027FAD774A41}"/>
                </a:ext>
              </a:extLst>
            </p:cNvPr>
            <p:cNvSpPr/>
            <p:nvPr/>
          </p:nvSpPr>
          <p:spPr>
            <a:xfrm>
              <a:off x="5771353" y="2313269"/>
              <a:ext cx="144780" cy="144779"/>
            </a:xfrm>
            <a:custGeom>
              <a:avLst/>
              <a:gdLst>
                <a:gd name="connsiteX0" fmla="*/ 144780 w 144780"/>
                <a:gd name="connsiteY0" fmla="*/ 72390 h 144779"/>
                <a:gd name="connsiteX1" fmla="*/ 72390 w 144780"/>
                <a:gd name="connsiteY1" fmla="*/ 144780 h 144779"/>
                <a:gd name="connsiteX2" fmla="*/ 0 w 144780"/>
                <a:gd name="connsiteY2" fmla="*/ 72390 h 144779"/>
                <a:gd name="connsiteX3" fmla="*/ 72390 w 144780"/>
                <a:gd name="connsiteY3" fmla="*/ 0 h 144779"/>
                <a:gd name="connsiteX4" fmla="*/ 144780 w 144780"/>
                <a:gd name="connsiteY4" fmla="*/ 72390 h 144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780" h="144779">
                  <a:moveTo>
                    <a:pt x="144780" y="72390"/>
                  </a:moveTo>
                  <a:cubicBezTo>
                    <a:pt x="144780" y="112370"/>
                    <a:pt x="112370" y="144780"/>
                    <a:pt x="72390" y="144780"/>
                  </a:cubicBezTo>
                  <a:cubicBezTo>
                    <a:pt x="32410" y="144780"/>
                    <a:pt x="0" y="112370"/>
                    <a:pt x="0" y="72390"/>
                  </a:cubicBezTo>
                  <a:cubicBezTo>
                    <a:pt x="0" y="32410"/>
                    <a:pt x="32410" y="0"/>
                    <a:pt x="72390" y="0"/>
                  </a:cubicBezTo>
                  <a:cubicBezTo>
                    <a:pt x="112370" y="0"/>
                    <a:pt x="144780" y="32410"/>
                    <a:pt x="144780" y="7239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88ACE327-C195-A0A3-B613-D3364EBF4F21}"/>
                </a:ext>
              </a:extLst>
            </p:cNvPr>
            <p:cNvSpPr/>
            <p:nvPr/>
          </p:nvSpPr>
          <p:spPr>
            <a:xfrm>
              <a:off x="5771734" y="2313268"/>
              <a:ext cx="144113" cy="130984"/>
            </a:xfrm>
            <a:custGeom>
              <a:avLst/>
              <a:gdLst>
                <a:gd name="connsiteX0" fmla="*/ 72009 w 144113"/>
                <a:gd name="connsiteY0" fmla="*/ 0 h 130984"/>
                <a:gd name="connsiteX1" fmla="*/ 0 w 144113"/>
                <a:gd name="connsiteY1" fmla="*/ 65532 h 130984"/>
                <a:gd name="connsiteX2" fmla="*/ 79000 w 144113"/>
                <a:gd name="connsiteY2" fmla="*/ 130645 h 130984"/>
                <a:gd name="connsiteX3" fmla="*/ 144113 w 144113"/>
                <a:gd name="connsiteY3" fmla="*/ 65532 h 130984"/>
                <a:gd name="connsiteX4" fmla="*/ 72009 w 144113"/>
                <a:gd name="connsiteY4" fmla="*/ 0 h 13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13" h="130984">
                  <a:moveTo>
                    <a:pt x="72009" y="0"/>
                  </a:moveTo>
                  <a:cubicBezTo>
                    <a:pt x="34709" y="29"/>
                    <a:pt x="3534" y="28394"/>
                    <a:pt x="0" y="65532"/>
                  </a:cubicBezTo>
                  <a:cubicBezTo>
                    <a:pt x="3829" y="105327"/>
                    <a:pt x="39205" y="134484"/>
                    <a:pt x="79000" y="130645"/>
                  </a:cubicBezTo>
                  <a:cubicBezTo>
                    <a:pt x="113490" y="127330"/>
                    <a:pt x="140789" y="100022"/>
                    <a:pt x="144113" y="65532"/>
                  </a:cubicBezTo>
                  <a:cubicBezTo>
                    <a:pt x="140580" y="28366"/>
                    <a:pt x="109347" y="-19"/>
                    <a:pt x="72009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6686B00-0D37-00B6-0C64-3ECEDA55A803}"/>
                </a:ext>
              </a:extLst>
            </p:cNvPr>
            <p:cNvSpPr/>
            <p:nvPr/>
          </p:nvSpPr>
          <p:spPr>
            <a:xfrm>
              <a:off x="5858411" y="2345654"/>
              <a:ext cx="43243" cy="43243"/>
            </a:xfrm>
            <a:custGeom>
              <a:avLst/>
              <a:gdLst>
                <a:gd name="connsiteX0" fmla="*/ 43243 w 43243"/>
                <a:gd name="connsiteY0" fmla="*/ 21622 h 43243"/>
                <a:gd name="connsiteX1" fmla="*/ 21622 w 43243"/>
                <a:gd name="connsiteY1" fmla="*/ 43243 h 43243"/>
                <a:gd name="connsiteX2" fmla="*/ 0 w 43243"/>
                <a:gd name="connsiteY2" fmla="*/ 21622 h 43243"/>
                <a:gd name="connsiteX3" fmla="*/ 21622 w 43243"/>
                <a:gd name="connsiteY3" fmla="*/ 0 h 43243"/>
                <a:gd name="connsiteX4" fmla="*/ 43243 w 43243"/>
                <a:gd name="connsiteY4" fmla="*/ 21622 h 4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43" h="43243">
                  <a:moveTo>
                    <a:pt x="43243" y="21622"/>
                  </a:moveTo>
                  <a:cubicBezTo>
                    <a:pt x="43243" y="33563"/>
                    <a:pt x="33563" y="43243"/>
                    <a:pt x="21622" y="43243"/>
                  </a:cubicBezTo>
                  <a:cubicBezTo>
                    <a:pt x="9680" y="43243"/>
                    <a:pt x="0" y="33563"/>
                    <a:pt x="0" y="21622"/>
                  </a:cubicBezTo>
                  <a:cubicBezTo>
                    <a:pt x="0" y="9680"/>
                    <a:pt x="9681" y="0"/>
                    <a:pt x="21622" y="0"/>
                  </a:cubicBezTo>
                  <a:cubicBezTo>
                    <a:pt x="33563" y="0"/>
                    <a:pt x="43243" y="9680"/>
                    <a:pt x="43243" y="21622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B136762-2A6A-93A8-4E61-C15C1155CAB4}"/>
                </a:ext>
              </a:extLst>
            </p:cNvPr>
            <p:cNvSpPr/>
            <p:nvPr/>
          </p:nvSpPr>
          <p:spPr>
            <a:xfrm>
              <a:off x="5863078" y="2397565"/>
              <a:ext cx="24955" cy="24955"/>
            </a:xfrm>
            <a:custGeom>
              <a:avLst/>
              <a:gdLst>
                <a:gd name="connsiteX0" fmla="*/ 24955 w 24955"/>
                <a:gd name="connsiteY0" fmla="*/ 12478 h 24955"/>
                <a:gd name="connsiteX1" fmla="*/ 12478 w 24955"/>
                <a:gd name="connsiteY1" fmla="*/ 24956 h 24955"/>
                <a:gd name="connsiteX2" fmla="*/ 0 w 24955"/>
                <a:gd name="connsiteY2" fmla="*/ 12478 h 24955"/>
                <a:gd name="connsiteX3" fmla="*/ 12478 w 24955"/>
                <a:gd name="connsiteY3" fmla="*/ 0 h 24955"/>
                <a:gd name="connsiteX4" fmla="*/ 12573 w 24955"/>
                <a:gd name="connsiteY4" fmla="*/ 0 h 24955"/>
                <a:gd name="connsiteX5" fmla="*/ 24955 w 24955"/>
                <a:gd name="connsiteY5" fmla="*/ 12478 h 2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55" h="24955">
                  <a:moveTo>
                    <a:pt x="24955" y="12478"/>
                  </a:moveTo>
                  <a:cubicBezTo>
                    <a:pt x="24955" y="19364"/>
                    <a:pt x="19364" y="24956"/>
                    <a:pt x="12478" y="24956"/>
                  </a:cubicBezTo>
                  <a:cubicBezTo>
                    <a:pt x="5582" y="24956"/>
                    <a:pt x="0" y="19364"/>
                    <a:pt x="0" y="12478"/>
                  </a:cubicBezTo>
                  <a:cubicBezTo>
                    <a:pt x="0" y="5582"/>
                    <a:pt x="5591" y="0"/>
                    <a:pt x="12478" y="0"/>
                  </a:cubicBezTo>
                  <a:cubicBezTo>
                    <a:pt x="12506" y="0"/>
                    <a:pt x="12544" y="0"/>
                    <a:pt x="12573" y="0"/>
                  </a:cubicBezTo>
                  <a:cubicBezTo>
                    <a:pt x="19431" y="48"/>
                    <a:pt x="24955" y="5620"/>
                    <a:pt x="24955" y="1247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4F06CA0-52D1-1C16-BCD8-DBC1AF0ED014}"/>
                </a:ext>
              </a:extLst>
            </p:cNvPr>
            <p:cNvSpPr/>
            <p:nvPr/>
          </p:nvSpPr>
          <p:spPr>
            <a:xfrm rot="-1349998">
              <a:off x="5767378" y="2550500"/>
              <a:ext cx="152781" cy="152781"/>
            </a:xfrm>
            <a:custGeom>
              <a:avLst/>
              <a:gdLst>
                <a:gd name="connsiteX0" fmla="*/ 152781 w 152781"/>
                <a:gd name="connsiteY0" fmla="*/ 76391 h 152781"/>
                <a:gd name="connsiteX1" fmla="*/ 76391 w 152781"/>
                <a:gd name="connsiteY1" fmla="*/ 152781 h 152781"/>
                <a:gd name="connsiteX2" fmla="*/ 0 w 152781"/>
                <a:gd name="connsiteY2" fmla="*/ 76391 h 152781"/>
                <a:gd name="connsiteX3" fmla="*/ 76391 w 152781"/>
                <a:gd name="connsiteY3" fmla="*/ 0 h 152781"/>
                <a:gd name="connsiteX4" fmla="*/ 152781 w 152781"/>
                <a:gd name="connsiteY4" fmla="*/ 76391 h 15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1" h="152781">
                  <a:moveTo>
                    <a:pt x="152781" y="76391"/>
                  </a:moveTo>
                  <a:cubicBezTo>
                    <a:pt x="152781" y="118580"/>
                    <a:pt x="118580" y="152781"/>
                    <a:pt x="76391" y="152781"/>
                  </a:cubicBezTo>
                  <a:cubicBezTo>
                    <a:pt x="34201" y="152781"/>
                    <a:pt x="0" y="118580"/>
                    <a:pt x="0" y="76391"/>
                  </a:cubicBezTo>
                  <a:cubicBezTo>
                    <a:pt x="0" y="34201"/>
                    <a:pt x="34201" y="0"/>
                    <a:pt x="76391" y="0"/>
                  </a:cubicBezTo>
                  <a:cubicBezTo>
                    <a:pt x="118580" y="0"/>
                    <a:pt x="152781" y="34201"/>
                    <a:pt x="152781" y="7639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69083603-2BA7-DA92-C1DC-009D21E860B1}"/>
                </a:ext>
              </a:extLst>
            </p:cNvPr>
            <p:cNvSpPr/>
            <p:nvPr/>
          </p:nvSpPr>
          <p:spPr>
            <a:xfrm rot="-1349998">
              <a:off x="5767378" y="2550500"/>
              <a:ext cx="152781" cy="152781"/>
            </a:xfrm>
            <a:custGeom>
              <a:avLst/>
              <a:gdLst>
                <a:gd name="connsiteX0" fmla="*/ 152781 w 152781"/>
                <a:gd name="connsiteY0" fmla="*/ 76391 h 152781"/>
                <a:gd name="connsiteX1" fmla="*/ 76391 w 152781"/>
                <a:gd name="connsiteY1" fmla="*/ 152781 h 152781"/>
                <a:gd name="connsiteX2" fmla="*/ 0 w 152781"/>
                <a:gd name="connsiteY2" fmla="*/ 76391 h 152781"/>
                <a:gd name="connsiteX3" fmla="*/ 76391 w 152781"/>
                <a:gd name="connsiteY3" fmla="*/ 0 h 152781"/>
                <a:gd name="connsiteX4" fmla="*/ 152781 w 152781"/>
                <a:gd name="connsiteY4" fmla="*/ 76391 h 15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1" h="152781">
                  <a:moveTo>
                    <a:pt x="152781" y="76391"/>
                  </a:moveTo>
                  <a:cubicBezTo>
                    <a:pt x="152781" y="118580"/>
                    <a:pt x="118580" y="152781"/>
                    <a:pt x="76391" y="152781"/>
                  </a:cubicBezTo>
                  <a:cubicBezTo>
                    <a:pt x="34201" y="152781"/>
                    <a:pt x="0" y="118580"/>
                    <a:pt x="0" y="76391"/>
                  </a:cubicBezTo>
                  <a:cubicBezTo>
                    <a:pt x="0" y="34201"/>
                    <a:pt x="34201" y="0"/>
                    <a:pt x="76391" y="0"/>
                  </a:cubicBezTo>
                  <a:cubicBezTo>
                    <a:pt x="118580" y="0"/>
                    <a:pt x="152781" y="34201"/>
                    <a:pt x="152781" y="76391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5EFF780-8417-5933-C0AD-43E972989C0D}"/>
                </a:ext>
              </a:extLst>
            </p:cNvPr>
            <p:cNvSpPr/>
            <p:nvPr/>
          </p:nvSpPr>
          <p:spPr>
            <a:xfrm rot="-1349998">
              <a:off x="5767339" y="2559351"/>
              <a:ext cx="152781" cy="152781"/>
            </a:xfrm>
            <a:custGeom>
              <a:avLst/>
              <a:gdLst>
                <a:gd name="connsiteX0" fmla="*/ 152781 w 152781"/>
                <a:gd name="connsiteY0" fmla="*/ 76391 h 152781"/>
                <a:gd name="connsiteX1" fmla="*/ 76391 w 152781"/>
                <a:gd name="connsiteY1" fmla="*/ 152781 h 152781"/>
                <a:gd name="connsiteX2" fmla="*/ 0 w 152781"/>
                <a:gd name="connsiteY2" fmla="*/ 76391 h 152781"/>
                <a:gd name="connsiteX3" fmla="*/ 76391 w 152781"/>
                <a:gd name="connsiteY3" fmla="*/ 0 h 152781"/>
                <a:gd name="connsiteX4" fmla="*/ 152781 w 152781"/>
                <a:gd name="connsiteY4" fmla="*/ 76391 h 15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781" h="152781">
                  <a:moveTo>
                    <a:pt x="152781" y="76391"/>
                  </a:moveTo>
                  <a:cubicBezTo>
                    <a:pt x="152781" y="118580"/>
                    <a:pt x="118580" y="152781"/>
                    <a:pt x="76391" y="152781"/>
                  </a:cubicBezTo>
                  <a:cubicBezTo>
                    <a:pt x="34201" y="152781"/>
                    <a:pt x="0" y="118580"/>
                    <a:pt x="0" y="76391"/>
                  </a:cubicBezTo>
                  <a:cubicBezTo>
                    <a:pt x="0" y="34201"/>
                    <a:pt x="34201" y="0"/>
                    <a:pt x="76391" y="0"/>
                  </a:cubicBezTo>
                  <a:cubicBezTo>
                    <a:pt x="118580" y="0"/>
                    <a:pt x="152781" y="34201"/>
                    <a:pt x="152781" y="76391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4F8C833-73BB-97FB-772B-1BB21A7B1286}"/>
                </a:ext>
              </a:extLst>
            </p:cNvPr>
            <p:cNvSpPr/>
            <p:nvPr/>
          </p:nvSpPr>
          <p:spPr>
            <a:xfrm>
              <a:off x="5768304" y="2559394"/>
              <a:ext cx="150971" cy="148590"/>
            </a:xfrm>
            <a:custGeom>
              <a:avLst/>
              <a:gdLst>
                <a:gd name="connsiteX0" fmla="*/ 102965 w 150971"/>
                <a:gd name="connsiteY0" fmla="*/ 147542 h 148590"/>
                <a:gd name="connsiteX1" fmla="*/ 78296 w 150971"/>
                <a:gd name="connsiteY1" fmla="*/ 79629 h 148590"/>
                <a:gd name="connsiteX2" fmla="*/ 140875 w 150971"/>
                <a:gd name="connsiteY2" fmla="*/ 115824 h 148590"/>
                <a:gd name="connsiteX3" fmla="*/ 142304 w 150971"/>
                <a:gd name="connsiteY3" fmla="*/ 113157 h 148590"/>
                <a:gd name="connsiteX4" fmla="*/ 79820 w 150971"/>
                <a:gd name="connsiteY4" fmla="*/ 77057 h 148590"/>
                <a:gd name="connsiteX5" fmla="*/ 150971 w 150971"/>
                <a:gd name="connsiteY5" fmla="*/ 64579 h 148590"/>
                <a:gd name="connsiteX6" fmla="*/ 150400 w 150971"/>
                <a:gd name="connsiteY6" fmla="*/ 61627 h 148590"/>
                <a:gd name="connsiteX7" fmla="*/ 79248 w 150971"/>
                <a:gd name="connsiteY7" fmla="*/ 74104 h 148590"/>
                <a:gd name="connsiteX8" fmla="*/ 125635 w 150971"/>
                <a:gd name="connsiteY8" fmla="*/ 18860 h 148590"/>
                <a:gd name="connsiteX9" fmla="*/ 123349 w 150971"/>
                <a:gd name="connsiteY9" fmla="*/ 16859 h 148590"/>
                <a:gd name="connsiteX10" fmla="*/ 76962 w 150971"/>
                <a:gd name="connsiteY10" fmla="*/ 72200 h 148590"/>
                <a:gd name="connsiteX11" fmla="*/ 76962 w 150971"/>
                <a:gd name="connsiteY11" fmla="*/ 0 h 148590"/>
                <a:gd name="connsiteX12" fmla="*/ 74009 w 150971"/>
                <a:gd name="connsiteY12" fmla="*/ 0 h 148590"/>
                <a:gd name="connsiteX13" fmla="*/ 74009 w 150971"/>
                <a:gd name="connsiteY13" fmla="*/ 72200 h 148590"/>
                <a:gd name="connsiteX14" fmla="*/ 27527 w 150971"/>
                <a:gd name="connsiteY14" fmla="*/ 16859 h 148590"/>
                <a:gd name="connsiteX15" fmla="*/ 25241 w 150971"/>
                <a:gd name="connsiteY15" fmla="*/ 18860 h 148590"/>
                <a:gd name="connsiteX16" fmla="*/ 71723 w 150971"/>
                <a:gd name="connsiteY16" fmla="*/ 74104 h 148590"/>
                <a:gd name="connsiteX17" fmla="*/ 571 w 150971"/>
                <a:gd name="connsiteY17" fmla="*/ 61627 h 148590"/>
                <a:gd name="connsiteX18" fmla="*/ 0 w 150971"/>
                <a:gd name="connsiteY18" fmla="*/ 64579 h 148590"/>
                <a:gd name="connsiteX19" fmla="*/ 71152 w 150971"/>
                <a:gd name="connsiteY19" fmla="*/ 77057 h 148590"/>
                <a:gd name="connsiteX20" fmla="*/ 8572 w 150971"/>
                <a:gd name="connsiteY20" fmla="*/ 113157 h 148590"/>
                <a:gd name="connsiteX21" fmla="*/ 10096 w 150971"/>
                <a:gd name="connsiteY21" fmla="*/ 115824 h 148590"/>
                <a:gd name="connsiteX22" fmla="*/ 72676 w 150971"/>
                <a:gd name="connsiteY22" fmla="*/ 79629 h 148590"/>
                <a:gd name="connsiteX23" fmla="*/ 48006 w 150971"/>
                <a:gd name="connsiteY23" fmla="*/ 147542 h 148590"/>
                <a:gd name="connsiteX24" fmla="*/ 50768 w 150971"/>
                <a:gd name="connsiteY24" fmla="*/ 148590 h 148590"/>
                <a:gd name="connsiteX25" fmla="*/ 75438 w 150971"/>
                <a:gd name="connsiteY25" fmla="*/ 80677 h 148590"/>
                <a:gd name="connsiteX26" fmla="*/ 100203 w 150971"/>
                <a:gd name="connsiteY26" fmla="*/ 148590 h 14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0971" h="148590">
                  <a:moveTo>
                    <a:pt x="102965" y="147542"/>
                  </a:moveTo>
                  <a:lnTo>
                    <a:pt x="78296" y="79629"/>
                  </a:lnTo>
                  <a:lnTo>
                    <a:pt x="140875" y="115824"/>
                  </a:lnTo>
                  <a:lnTo>
                    <a:pt x="142304" y="113157"/>
                  </a:lnTo>
                  <a:lnTo>
                    <a:pt x="79820" y="77057"/>
                  </a:lnTo>
                  <a:lnTo>
                    <a:pt x="150971" y="64579"/>
                  </a:lnTo>
                  <a:lnTo>
                    <a:pt x="150400" y="61627"/>
                  </a:lnTo>
                  <a:lnTo>
                    <a:pt x="79248" y="74104"/>
                  </a:lnTo>
                  <a:lnTo>
                    <a:pt x="125635" y="18860"/>
                  </a:lnTo>
                  <a:lnTo>
                    <a:pt x="123349" y="16859"/>
                  </a:lnTo>
                  <a:lnTo>
                    <a:pt x="76962" y="72200"/>
                  </a:lnTo>
                  <a:lnTo>
                    <a:pt x="76962" y="0"/>
                  </a:lnTo>
                  <a:lnTo>
                    <a:pt x="74009" y="0"/>
                  </a:lnTo>
                  <a:lnTo>
                    <a:pt x="74009" y="72200"/>
                  </a:lnTo>
                  <a:lnTo>
                    <a:pt x="27527" y="16859"/>
                  </a:lnTo>
                  <a:lnTo>
                    <a:pt x="25241" y="18860"/>
                  </a:lnTo>
                  <a:lnTo>
                    <a:pt x="71723" y="74104"/>
                  </a:lnTo>
                  <a:lnTo>
                    <a:pt x="571" y="61627"/>
                  </a:lnTo>
                  <a:lnTo>
                    <a:pt x="0" y="64579"/>
                  </a:lnTo>
                  <a:lnTo>
                    <a:pt x="71152" y="77057"/>
                  </a:lnTo>
                  <a:lnTo>
                    <a:pt x="8572" y="113157"/>
                  </a:lnTo>
                  <a:cubicBezTo>
                    <a:pt x="9049" y="114110"/>
                    <a:pt x="9620" y="114967"/>
                    <a:pt x="10096" y="115824"/>
                  </a:cubicBezTo>
                  <a:lnTo>
                    <a:pt x="72676" y="79629"/>
                  </a:lnTo>
                  <a:lnTo>
                    <a:pt x="48006" y="147542"/>
                  </a:lnTo>
                  <a:lnTo>
                    <a:pt x="50768" y="148590"/>
                  </a:lnTo>
                  <a:lnTo>
                    <a:pt x="75438" y="80677"/>
                  </a:lnTo>
                  <a:lnTo>
                    <a:pt x="100203" y="14859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6C4577A-3117-1674-FDB1-D235AB62D339}"/>
                </a:ext>
              </a:extLst>
            </p:cNvPr>
            <p:cNvSpPr/>
            <p:nvPr/>
          </p:nvSpPr>
          <p:spPr>
            <a:xfrm>
              <a:off x="5788593" y="2580540"/>
              <a:ext cx="110299" cy="110299"/>
            </a:xfrm>
            <a:custGeom>
              <a:avLst/>
              <a:gdLst>
                <a:gd name="connsiteX0" fmla="*/ 110299 w 110299"/>
                <a:gd name="connsiteY0" fmla="*/ 55150 h 110299"/>
                <a:gd name="connsiteX1" fmla="*/ 55150 w 110299"/>
                <a:gd name="connsiteY1" fmla="*/ 110300 h 110299"/>
                <a:gd name="connsiteX2" fmla="*/ 0 w 110299"/>
                <a:gd name="connsiteY2" fmla="*/ 55150 h 110299"/>
                <a:gd name="connsiteX3" fmla="*/ 55150 w 110299"/>
                <a:gd name="connsiteY3" fmla="*/ 0 h 110299"/>
                <a:gd name="connsiteX4" fmla="*/ 110299 w 110299"/>
                <a:gd name="connsiteY4" fmla="*/ 55150 h 11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299" h="110299">
                  <a:moveTo>
                    <a:pt x="110299" y="55150"/>
                  </a:moveTo>
                  <a:cubicBezTo>
                    <a:pt x="110299" y="85611"/>
                    <a:pt x="85611" y="110300"/>
                    <a:pt x="55150" y="110300"/>
                  </a:cubicBezTo>
                  <a:cubicBezTo>
                    <a:pt x="24689" y="110300"/>
                    <a:pt x="0" y="85611"/>
                    <a:pt x="0" y="55150"/>
                  </a:cubicBezTo>
                  <a:cubicBezTo>
                    <a:pt x="0" y="24689"/>
                    <a:pt x="24689" y="0"/>
                    <a:pt x="55150" y="0"/>
                  </a:cubicBezTo>
                  <a:cubicBezTo>
                    <a:pt x="85611" y="0"/>
                    <a:pt x="110299" y="24689"/>
                    <a:pt x="110299" y="55150"/>
                  </a:cubicBezTo>
                  <a:close/>
                </a:path>
              </a:pathLst>
            </a:custGeom>
            <a:solidFill>
              <a:srgbClr val="3747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EFC3FF76-05D4-BC64-E2AF-63908BDE294F}"/>
                </a:ext>
              </a:extLst>
            </p:cNvPr>
            <p:cNvSpPr/>
            <p:nvPr/>
          </p:nvSpPr>
          <p:spPr>
            <a:xfrm>
              <a:off x="5798116" y="2580540"/>
              <a:ext cx="100585" cy="100366"/>
            </a:xfrm>
            <a:custGeom>
              <a:avLst/>
              <a:gdLst>
                <a:gd name="connsiteX0" fmla="*/ 45627 w 100585"/>
                <a:gd name="connsiteY0" fmla="*/ 0 h 100366"/>
                <a:gd name="connsiteX1" fmla="*/ 221 w 100585"/>
                <a:gd name="connsiteY1" fmla="*/ 54740 h 100366"/>
                <a:gd name="connsiteX2" fmla="*/ 54961 w 100585"/>
                <a:gd name="connsiteY2" fmla="*/ 100146 h 100366"/>
                <a:gd name="connsiteX3" fmla="*/ 100586 w 100585"/>
                <a:gd name="connsiteY3" fmla="*/ 50292 h 100366"/>
                <a:gd name="connsiteX4" fmla="*/ 45627 w 100585"/>
                <a:gd name="connsiteY4" fmla="*/ 0 h 1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5" h="100366">
                  <a:moveTo>
                    <a:pt x="45627" y="0"/>
                  </a:moveTo>
                  <a:cubicBezTo>
                    <a:pt x="17975" y="2581"/>
                    <a:pt x="-2361" y="27089"/>
                    <a:pt x="221" y="54740"/>
                  </a:cubicBezTo>
                  <a:cubicBezTo>
                    <a:pt x="2802" y="82401"/>
                    <a:pt x="27310" y="102727"/>
                    <a:pt x="54961" y="100146"/>
                  </a:cubicBezTo>
                  <a:cubicBezTo>
                    <a:pt x="80736" y="97746"/>
                    <a:pt x="100472" y="76172"/>
                    <a:pt x="100586" y="50292"/>
                  </a:cubicBezTo>
                  <a:cubicBezTo>
                    <a:pt x="98071" y="21822"/>
                    <a:pt x="74211" y="-9"/>
                    <a:pt x="45627" y="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AA260BD-8999-D29E-6585-C1AA1F38A596}"/>
                </a:ext>
              </a:extLst>
            </p:cNvPr>
            <p:cNvSpPr/>
            <p:nvPr/>
          </p:nvSpPr>
          <p:spPr>
            <a:xfrm>
              <a:off x="5854887" y="2605210"/>
              <a:ext cx="32956" cy="32956"/>
            </a:xfrm>
            <a:custGeom>
              <a:avLst/>
              <a:gdLst>
                <a:gd name="connsiteX0" fmla="*/ 32957 w 32956"/>
                <a:gd name="connsiteY0" fmla="*/ 16478 h 32956"/>
                <a:gd name="connsiteX1" fmla="*/ 16478 w 32956"/>
                <a:gd name="connsiteY1" fmla="*/ 32957 h 32956"/>
                <a:gd name="connsiteX2" fmla="*/ 0 w 32956"/>
                <a:gd name="connsiteY2" fmla="*/ 16478 h 32956"/>
                <a:gd name="connsiteX3" fmla="*/ 16478 w 32956"/>
                <a:gd name="connsiteY3" fmla="*/ 0 h 32956"/>
                <a:gd name="connsiteX4" fmla="*/ 32957 w 32956"/>
                <a:gd name="connsiteY4" fmla="*/ 16478 h 3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56" h="32956">
                  <a:moveTo>
                    <a:pt x="32957" y="16478"/>
                  </a:moveTo>
                  <a:cubicBezTo>
                    <a:pt x="32957" y="25575"/>
                    <a:pt x="25575" y="32957"/>
                    <a:pt x="16478" y="32957"/>
                  </a:cubicBezTo>
                  <a:cubicBezTo>
                    <a:pt x="7382" y="32957"/>
                    <a:pt x="0" y="25575"/>
                    <a:pt x="0" y="16478"/>
                  </a:cubicBezTo>
                  <a:cubicBezTo>
                    <a:pt x="0" y="7382"/>
                    <a:pt x="7382" y="0"/>
                    <a:pt x="16478" y="0"/>
                  </a:cubicBezTo>
                  <a:cubicBezTo>
                    <a:pt x="25556" y="48"/>
                    <a:pt x="32909" y="7401"/>
                    <a:pt x="32957" y="1647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E11D65E-8525-2AB8-776D-1AB8CB18C7FE}"/>
                </a:ext>
              </a:extLst>
            </p:cNvPr>
            <p:cNvSpPr/>
            <p:nvPr/>
          </p:nvSpPr>
          <p:spPr>
            <a:xfrm>
              <a:off x="5858506" y="2644739"/>
              <a:ext cx="19050" cy="19050"/>
            </a:xfrm>
            <a:custGeom>
              <a:avLst/>
              <a:gdLst>
                <a:gd name="connsiteX0" fmla="*/ 19050 w 19050"/>
                <a:gd name="connsiteY0" fmla="*/ 9525 h 19050"/>
                <a:gd name="connsiteX1" fmla="*/ 9525 w 19050"/>
                <a:gd name="connsiteY1" fmla="*/ 19050 h 19050"/>
                <a:gd name="connsiteX2" fmla="*/ 0 w 19050"/>
                <a:gd name="connsiteY2" fmla="*/ 9525 h 19050"/>
                <a:gd name="connsiteX3" fmla="*/ 9525 w 19050"/>
                <a:gd name="connsiteY3" fmla="*/ 0 h 19050"/>
                <a:gd name="connsiteX4" fmla="*/ 19050 w 19050"/>
                <a:gd name="connsiteY4" fmla="*/ 952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9050">
                  <a:moveTo>
                    <a:pt x="19050" y="9525"/>
                  </a:moveTo>
                  <a:cubicBezTo>
                    <a:pt x="19050" y="14783"/>
                    <a:pt x="14783" y="19050"/>
                    <a:pt x="9525" y="19050"/>
                  </a:cubicBezTo>
                  <a:cubicBezTo>
                    <a:pt x="4267" y="19050"/>
                    <a:pt x="0" y="14783"/>
                    <a:pt x="0" y="9525"/>
                  </a:cubicBezTo>
                  <a:cubicBezTo>
                    <a:pt x="0" y="4267"/>
                    <a:pt x="4267" y="0"/>
                    <a:pt x="9525" y="0"/>
                  </a:cubicBezTo>
                  <a:cubicBezTo>
                    <a:pt x="14783" y="0"/>
                    <a:pt x="19050" y="4267"/>
                    <a:pt x="19050" y="9525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5" name="椭圆 194">
            <a:extLst>
              <a:ext uri="{FF2B5EF4-FFF2-40B4-BE49-F238E27FC236}">
                <a16:creationId xmlns:a16="http://schemas.microsoft.com/office/drawing/2014/main" id="{B1CC8CB4-4822-40CB-6D39-82B388745767}"/>
              </a:ext>
            </a:extLst>
          </p:cNvPr>
          <p:cNvSpPr/>
          <p:nvPr/>
        </p:nvSpPr>
        <p:spPr>
          <a:xfrm>
            <a:off x="4295054" y="2164961"/>
            <a:ext cx="598740" cy="598740"/>
          </a:xfrm>
          <a:prstGeom prst="ellipse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rgbClr val="BA68C8"/>
              </a:solidFill>
              <a:latin typeface="+mn-ea"/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BAFFEA3D-9918-728A-5945-E18846AE4353}"/>
              </a:ext>
            </a:extLst>
          </p:cNvPr>
          <p:cNvSpPr/>
          <p:nvPr/>
        </p:nvSpPr>
        <p:spPr>
          <a:xfrm>
            <a:off x="7219027" y="2164961"/>
            <a:ext cx="598740" cy="598740"/>
          </a:xfrm>
          <a:prstGeom prst="ellipse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rgbClr val="BA68C8"/>
              </a:solidFill>
              <a:latin typeface="+mn-ea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95B67E50-1503-6E9F-DA7D-8B73A1BA737E}"/>
              </a:ext>
            </a:extLst>
          </p:cNvPr>
          <p:cNvSpPr/>
          <p:nvPr/>
        </p:nvSpPr>
        <p:spPr>
          <a:xfrm>
            <a:off x="3646443" y="3782973"/>
            <a:ext cx="1364348" cy="1364348"/>
          </a:xfrm>
          <a:prstGeom prst="ellipse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BF5A5C54-E20C-21B7-295C-B879F5E42854}"/>
              </a:ext>
            </a:extLst>
          </p:cNvPr>
          <p:cNvSpPr/>
          <p:nvPr/>
        </p:nvSpPr>
        <p:spPr>
          <a:xfrm>
            <a:off x="7376542" y="3782973"/>
            <a:ext cx="1364348" cy="1364348"/>
          </a:xfrm>
          <a:prstGeom prst="ellipse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AE51DBF5-E37E-E478-B178-5CFBB25FA375}"/>
              </a:ext>
            </a:extLst>
          </p:cNvPr>
          <p:cNvSpPr txBox="1"/>
          <p:nvPr/>
        </p:nvSpPr>
        <p:spPr>
          <a:xfrm>
            <a:off x="4383605" y="22872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BA68C8"/>
                </a:solidFill>
              </a:rPr>
              <a:t>01</a:t>
            </a:r>
            <a:endParaRPr lang="zh-CN" altLang="en-US" dirty="0">
              <a:solidFill>
                <a:srgbClr val="BA68C8"/>
              </a:solidFill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E80686E-4715-17B0-053E-5CCDDC97BE3A}"/>
              </a:ext>
            </a:extLst>
          </p:cNvPr>
          <p:cNvSpPr txBox="1"/>
          <p:nvPr/>
        </p:nvSpPr>
        <p:spPr>
          <a:xfrm>
            <a:off x="7297824" y="22872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BA68C8"/>
                </a:solidFill>
              </a:rPr>
              <a:t>02</a:t>
            </a:r>
            <a:endParaRPr lang="zh-CN" altLang="en-US" dirty="0">
              <a:solidFill>
                <a:srgbClr val="BA68C8"/>
              </a:solidFill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15F93CC0-BAF8-B92C-361F-377D5BC1D267}"/>
              </a:ext>
            </a:extLst>
          </p:cNvPr>
          <p:cNvSpPr txBox="1"/>
          <p:nvPr/>
        </p:nvSpPr>
        <p:spPr>
          <a:xfrm>
            <a:off x="4008871" y="4201537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A3DBA6FB-73A5-D5B8-B12E-1E3833A4F271}"/>
              </a:ext>
            </a:extLst>
          </p:cNvPr>
          <p:cNvSpPr txBox="1"/>
          <p:nvPr/>
        </p:nvSpPr>
        <p:spPr>
          <a:xfrm>
            <a:off x="7738970" y="4201537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6069DB74-15A3-FADA-264E-E722AB5C6E24}"/>
              </a:ext>
            </a:extLst>
          </p:cNvPr>
          <p:cNvGrpSpPr/>
          <p:nvPr/>
        </p:nvGrpSpPr>
        <p:grpSpPr>
          <a:xfrm>
            <a:off x="7957584" y="2019829"/>
            <a:ext cx="2966425" cy="816522"/>
            <a:chOff x="283598" y="1906534"/>
            <a:chExt cx="2966425" cy="816522"/>
          </a:xfrm>
        </p:grpSpPr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B4A9138C-732C-3374-DA44-F6DE438F2B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F10C8E04-7213-C3F7-22BD-1AA22592AE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EBF8BABE-D0E4-CBB8-645C-38AF7D583410}"/>
              </a:ext>
            </a:extLst>
          </p:cNvPr>
          <p:cNvGrpSpPr/>
          <p:nvPr/>
        </p:nvGrpSpPr>
        <p:grpSpPr>
          <a:xfrm>
            <a:off x="1213225" y="2019829"/>
            <a:ext cx="2984539" cy="816522"/>
            <a:chOff x="283598" y="1906534"/>
            <a:chExt cx="2984539" cy="816522"/>
          </a:xfrm>
        </p:grpSpPr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8D2D0B70-A108-F86F-CABE-56EDB03B7A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DC1B48F0-88CB-1882-25E4-FB0E74312EC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18597F4F-4AAC-0C51-FD98-2D2BEA649C95}"/>
              </a:ext>
            </a:extLst>
          </p:cNvPr>
          <p:cNvGrpSpPr/>
          <p:nvPr/>
        </p:nvGrpSpPr>
        <p:grpSpPr>
          <a:xfrm>
            <a:off x="8804646" y="4109062"/>
            <a:ext cx="2966425" cy="816522"/>
            <a:chOff x="283598" y="1906534"/>
            <a:chExt cx="2966425" cy="816522"/>
          </a:xfrm>
        </p:grpSpPr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A7C2E25B-A6E4-76C0-737E-95C38D2C3C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950293DB-F506-854E-00E6-64FFF83705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71AAD5B1-6DF9-3C0D-E4F3-4CCE6E0EA9F2}"/>
              </a:ext>
            </a:extLst>
          </p:cNvPr>
          <p:cNvGrpSpPr/>
          <p:nvPr/>
        </p:nvGrpSpPr>
        <p:grpSpPr>
          <a:xfrm>
            <a:off x="585556" y="4109062"/>
            <a:ext cx="2984539" cy="816522"/>
            <a:chOff x="283598" y="1906534"/>
            <a:chExt cx="2984539" cy="816522"/>
          </a:xfrm>
        </p:grpSpPr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DA3D0BB3-3FF4-7CB2-4E2F-30B5C55049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F9EF291E-C518-5722-C5C4-7CF9059F453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409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7CC0CDF3-20C2-3AFA-CCC3-C483652182BE}"/>
              </a:ext>
            </a:extLst>
          </p:cNvPr>
          <p:cNvSpPr/>
          <p:nvPr/>
        </p:nvSpPr>
        <p:spPr>
          <a:xfrm>
            <a:off x="0" y="0"/>
            <a:ext cx="11058676" cy="6228290"/>
          </a:xfrm>
          <a:custGeom>
            <a:avLst/>
            <a:gdLst>
              <a:gd name="connsiteX0" fmla="*/ 0 w 11058676"/>
              <a:gd name="connsiteY0" fmla="*/ 0 h 6228290"/>
              <a:gd name="connsiteX1" fmla="*/ 11058676 w 11058676"/>
              <a:gd name="connsiteY1" fmla="*/ 0 h 6228290"/>
              <a:gd name="connsiteX2" fmla="*/ 11046049 w 11058676"/>
              <a:gd name="connsiteY2" fmla="*/ 166053 h 6228290"/>
              <a:gd name="connsiteX3" fmla="*/ 4328255 w 11058676"/>
              <a:gd name="connsiteY3" fmla="*/ 6228290 h 6228290"/>
              <a:gd name="connsiteX4" fmla="*/ 32939 w 11058676"/>
              <a:gd name="connsiteY4" fmla="*/ 4686311 h 6228290"/>
              <a:gd name="connsiteX5" fmla="*/ 0 w 11058676"/>
              <a:gd name="connsiteY5" fmla="*/ 4657780 h 622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8676" h="6228290">
                <a:moveTo>
                  <a:pt x="0" y="0"/>
                </a:moveTo>
                <a:lnTo>
                  <a:pt x="11058676" y="0"/>
                </a:lnTo>
                <a:lnTo>
                  <a:pt x="11046049" y="166053"/>
                </a:lnTo>
                <a:cubicBezTo>
                  <a:pt x="10700245" y="3571121"/>
                  <a:pt x="7824557" y="6228290"/>
                  <a:pt x="4328255" y="6228290"/>
                </a:cubicBezTo>
                <a:cubicBezTo>
                  <a:pt x="2696648" y="6228290"/>
                  <a:pt x="1200196" y="5649618"/>
                  <a:pt x="32939" y="4686311"/>
                </a:cubicBezTo>
                <a:lnTo>
                  <a:pt x="0" y="4657780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5" name="Rectangle 7">
            <a:extLst>
              <a:ext uri="{FF2B5EF4-FFF2-40B4-BE49-F238E27FC236}">
                <a16:creationId xmlns:a16="http://schemas.microsoft.com/office/drawing/2014/main" id="{0A65C261-9192-3E83-AD39-A258F2A05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319" y="342745"/>
            <a:ext cx="19432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3212E5B6-D7A9-5BCE-8861-A70B98CBE1CF}"/>
              </a:ext>
            </a:extLst>
          </p:cNvPr>
          <p:cNvSpPr txBox="1"/>
          <p:nvPr/>
        </p:nvSpPr>
        <p:spPr>
          <a:xfrm>
            <a:off x="8385828" y="1075543"/>
            <a:ext cx="2047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imama ShuHeiTi" pitchFamily="2" charset="-122"/>
                <a:ea typeface="Alimama ShuHeiTi" pitchFamily="2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limama ShuHeiTi" pitchFamily="2" charset="-122"/>
              <a:ea typeface="Alimama ShuHeiTi" pitchFamily="2" charset="-122"/>
            </a:endParaRPr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B3FB7219-3A41-804A-F477-2E790596CB62}"/>
              </a:ext>
            </a:extLst>
          </p:cNvPr>
          <p:cNvSpPr/>
          <p:nvPr/>
        </p:nvSpPr>
        <p:spPr>
          <a:xfrm>
            <a:off x="-914530" y="-1559233"/>
            <a:ext cx="2618946" cy="2618946"/>
          </a:xfrm>
          <a:prstGeom prst="ellipse">
            <a:avLst/>
          </a:prstGeom>
          <a:noFill/>
          <a:ln w="7112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9567D21-14EB-9DE8-49C6-78EB7E8C888E}"/>
              </a:ext>
            </a:extLst>
          </p:cNvPr>
          <p:cNvGrpSpPr/>
          <p:nvPr/>
        </p:nvGrpSpPr>
        <p:grpSpPr>
          <a:xfrm>
            <a:off x="7053943" y="1991776"/>
            <a:ext cx="4888864" cy="4676181"/>
            <a:chOff x="6956896" y="1808517"/>
            <a:chExt cx="4682001" cy="447831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15A8C55-AC4C-EEA6-3732-A2D3AC7ABFEC}"/>
                </a:ext>
              </a:extLst>
            </p:cNvPr>
            <p:cNvSpPr/>
            <p:nvPr/>
          </p:nvSpPr>
          <p:spPr>
            <a:xfrm>
              <a:off x="6956896" y="3801119"/>
              <a:ext cx="4682001" cy="2485715"/>
            </a:xfrm>
            <a:custGeom>
              <a:avLst/>
              <a:gdLst>
                <a:gd name="connsiteX0" fmla="*/ 685800 w 4682001"/>
                <a:gd name="connsiteY0" fmla="*/ 364010 h 2485715"/>
                <a:gd name="connsiteX1" fmla="*/ 685800 w 4682001"/>
                <a:gd name="connsiteY1" fmla="*/ 2121563 h 2485715"/>
                <a:gd name="connsiteX2" fmla="*/ 3996309 w 4682001"/>
                <a:gd name="connsiteY2" fmla="*/ 2121563 h 2485715"/>
                <a:gd name="connsiteX3" fmla="*/ 3996309 w 4682001"/>
                <a:gd name="connsiteY3" fmla="*/ 364010 h 2485715"/>
                <a:gd name="connsiteX4" fmla="*/ 685800 w 4682001"/>
                <a:gd name="connsiteY4" fmla="*/ 364010 h 248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001" h="2485715">
                  <a:moveTo>
                    <a:pt x="685800" y="364010"/>
                  </a:moveTo>
                  <a:cubicBezTo>
                    <a:pt x="-228600" y="849785"/>
                    <a:pt x="-228600" y="1636264"/>
                    <a:pt x="685800" y="2121563"/>
                  </a:cubicBezTo>
                  <a:cubicBezTo>
                    <a:pt x="1600200" y="2606862"/>
                    <a:pt x="3082195" y="2607338"/>
                    <a:pt x="3996309" y="2121563"/>
                  </a:cubicBezTo>
                  <a:cubicBezTo>
                    <a:pt x="4910424" y="1635788"/>
                    <a:pt x="4910710" y="849404"/>
                    <a:pt x="3996309" y="364010"/>
                  </a:cubicBezTo>
                  <a:cubicBezTo>
                    <a:pt x="3081909" y="-121384"/>
                    <a:pt x="1599914" y="-121289"/>
                    <a:pt x="685800" y="36401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10">
              <a:extLst>
                <a:ext uri="{FF2B5EF4-FFF2-40B4-BE49-F238E27FC236}">
                  <a16:creationId xmlns:a16="http://schemas.microsoft.com/office/drawing/2014/main" id="{5B23E876-E148-FE0F-34FE-11289E9AE407}"/>
                </a:ext>
              </a:extLst>
            </p:cNvPr>
            <p:cNvGrpSpPr/>
            <p:nvPr/>
          </p:nvGrpSpPr>
          <p:grpSpPr>
            <a:xfrm>
              <a:off x="7189782" y="3341132"/>
              <a:ext cx="4285202" cy="2880608"/>
              <a:chOff x="7189782" y="3341132"/>
              <a:chExt cx="4285202" cy="2880608"/>
            </a:xfrm>
            <a:solidFill>
              <a:srgbClr val="E0E0E0"/>
            </a:solidFill>
          </p:grpSpPr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13303167-B238-0DCB-1E70-3EF0F7CBD06E}"/>
                  </a:ext>
                </a:extLst>
              </p:cNvPr>
              <p:cNvSpPr/>
              <p:nvPr/>
            </p:nvSpPr>
            <p:spPr>
              <a:xfrm>
                <a:off x="7189782" y="4465547"/>
                <a:ext cx="977264" cy="564261"/>
              </a:xfrm>
              <a:custGeom>
                <a:avLst/>
                <a:gdLst>
                  <a:gd name="connsiteX0" fmla="*/ 977265 w 977264"/>
                  <a:gd name="connsiteY0" fmla="*/ 282131 h 564261"/>
                  <a:gd name="connsiteX1" fmla="*/ 488633 w 977264"/>
                  <a:gd name="connsiteY1" fmla="*/ 564261 h 564261"/>
                  <a:gd name="connsiteX2" fmla="*/ 0 w 977264"/>
                  <a:gd name="connsiteY2" fmla="*/ 282131 h 564261"/>
                  <a:gd name="connsiteX3" fmla="*/ 488633 w 977264"/>
                  <a:gd name="connsiteY3" fmla="*/ 0 h 564261"/>
                  <a:gd name="connsiteX4" fmla="*/ 977265 w 977264"/>
                  <a:gd name="connsiteY4" fmla="*/ 282131 h 56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264" h="564261">
                    <a:moveTo>
                      <a:pt x="977265" y="282131"/>
                    </a:moveTo>
                    <a:cubicBezTo>
                      <a:pt x="977265" y="437947"/>
                      <a:pt x="758497" y="564261"/>
                      <a:pt x="488633" y="564261"/>
                    </a:cubicBezTo>
                    <a:cubicBezTo>
                      <a:pt x="218768" y="564261"/>
                      <a:pt x="0" y="437947"/>
                      <a:pt x="0" y="282131"/>
                    </a:cubicBezTo>
                    <a:cubicBezTo>
                      <a:pt x="0" y="126314"/>
                      <a:pt x="218768" y="0"/>
                      <a:pt x="488633" y="0"/>
                    </a:cubicBezTo>
                    <a:cubicBezTo>
                      <a:pt x="758497" y="0"/>
                      <a:pt x="977265" y="126314"/>
                      <a:pt x="977265" y="28213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124DE954-C1F8-52EF-9002-751565FB7B5F}"/>
                  </a:ext>
                </a:extLst>
              </p:cNvPr>
              <p:cNvSpPr/>
              <p:nvPr/>
            </p:nvSpPr>
            <p:spPr>
              <a:xfrm>
                <a:off x="9817063" y="5149660"/>
                <a:ext cx="1592413" cy="918941"/>
              </a:xfrm>
              <a:custGeom>
                <a:avLst/>
                <a:gdLst>
                  <a:gd name="connsiteX0" fmla="*/ 404813 w 1592413"/>
                  <a:gd name="connsiteY0" fmla="*/ 910944 h 918941"/>
                  <a:gd name="connsiteX1" fmla="*/ 14288 w 1592413"/>
                  <a:gd name="connsiteY1" fmla="*/ 685773 h 918941"/>
                  <a:gd name="connsiteX2" fmla="*/ 14288 w 1592413"/>
                  <a:gd name="connsiteY2" fmla="*/ 646815 h 918941"/>
                  <a:gd name="connsiteX3" fmla="*/ 1120521 w 1592413"/>
                  <a:gd name="connsiteY3" fmla="*/ 8069 h 918941"/>
                  <a:gd name="connsiteX4" fmla="*/ 1187958 w 1592413"/>
                  <a:gd name="connsiteY4" fmla="*/ 8069 h 918941"/>
                  <a:gd name="connsiteX5" fmla="*/ 1578483 w 1592413"/>
                  <a:gd name="connsiteY5" fmla="*/ 233240 h 918941"/>
                  <a:gd name="connsiteX6" fmla="*/ 1578483 w 1592413"/>
                  <a:gd name="connsiteY6" fmla="*/ 272197 h 918941"/>
                  <a:gd name="connsiteX7" fmla="*/ 472059 w 1592413"/>
                  <a:gd name="connsiteY7" fmla="*/ 910944 h 918941"/>
                  <a:gd name="connsiteX8" fmla="*/ 404813 w 1592413"/>
                  <a:gd name="connsiteY8" fmla="*/ 910944 h 91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413" h="918941">
                    <a:moveTo>
                      <a:pt x="404813" y="910944"/>
                    </a:moveTo>
                    <a:lnTo>
                      <a:pt x="14288" y="685773"/>
                    </a:lnTo>
                    <a:cubicBezTo>
                      <a:pt x="-4763" y="675009"/>
                      <a:pt x="-4763" y="657198"/>
                      <a:pt x="14288" y="646815"/>
                    </a:cubicBezTo>
                    <a:lnTo>
                      <a:pt x="1120521" y="8069"/>
                    </a:lnTo>
                    <a:cubicBezTo>
                      <a:pt x="1141713" y="-2690"/>
                      <a:pt x="1166767" y="-2690"/>
                      <a:pt x="1187958" y="8069"/>
                    </a:cubicBezTo>
                    <a:lnTo>
                      <a:pt x="1578483" y="233240"/>
                    </a:lnTo>
                    <a:cubicBezTo>
                      <a:pt x="1597057" y="244003"/>
                      <a:pt x="1597057" y="261815"/>
                      <a:pt x="1578483" y="272197"/>
                    </a:cubicBezTo>
                    <a:lnTo>
                      <a:pt x="472059" y="910944"/>
                    </a:lnTo>
                    <a:cubicBezTo>
                      <a:pt x="450912" y="921607"/>
                      <a:pt x="425960" y="921607"/>
                      <a:pt x="404813" y="91094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8DB7E3C2-DBC8-55B7-3B4E-FE7C3CDE5979}"/>
                  </a:ext>
                </a:extLst>
              </p:cNvPr>
              <p:cNvSpPr/>
              <p:nvPr/>
            </p:nvSpPr>
            <p:spPr>
              <a:xfrm>
                <a:off x="7276793" y="3862055"/>
                <a:ext cx="4078605" cy="2359686"/>
              </a:xfrm>
              <a:custGeom>
                <a:avLst/>
                <a:gdLst>
                  <a:gd name="connsiteX0" fmla="*/ 4066175 w 4078605"/>
                  <a:gd name="connsiteY0" fmla="*/ 910960 h 2359686"/>
                  <a:gd name="connsiteX1" fmla="*/ 1576054 w 4078605"/>
                  <a:gd name="connsiteY1" fmla="*/ 2352473 h 2359686"/>
                  <a:gd name="connsiteX2" fmla="*/ 1516047 w 4078605"/>
                  <a:gd name="connsiteY2" fmla="*/ 2352473 h 2359686"/>
                  <a:gd name="connsiteX3" fmla="*/ 12430 w 4078605"/>
                  <a:gd name="connsiteY3" fmla="*/ 1482079 h 2359686"/>
                  <a:gd name="connsiteX4" fmla="*/ 12430 w 4078605"/>
                  <a:gd name="connsiteY4" fmla="*/ 1447408 h 2359686"/>
                  <a:gd name="connsiteX5" fmla="*/ 2506933 w 4078605"/>
                  <a:gd name="connsiteY5" fmla="*/ 7132 h 2359686"/>
                  <a:gd name="connsiteX6" fmla="*/ 2566940 w 4078605"/>
                  <a:gd name="connsiteY6" fmla="*/ 7132 h 2359686"/>
                  <a:gd name="connsiteX7" fmla="*/ 4066175 w 4078605"/>
                  <a:gd name="connsiteY7" fmla="*/ 876289 h 2359686"/>
                  <a:gd name="connsiteX8" fmla="*/ 4066175 w 4078605"/>
                  <a:gd name="connsiteY8" fmla="*/ 910960 h 235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8605" h="2359686">
                    <a:moveTo>
                      <a:pt x="4066175" y="910960"/>
                    </a:moveTo>
                    <a:lnTo>
                      <a:pt x="1576054" y="2352473"/>
                    </a:lnTo>
                    <a:cubicBezTo>
                      <a:pt x="1557208" y="2362091"/>
                      <a:pt x="1534893" y="2362091"/>
                      <a:pt x="1516047" y="2352473"/>
                    </a:cubicBezTo>
                    <a:lnTo>
                      <a:pt x="12430" y="1482079"/>
                    </a:lnTo>
                    <a:cubicBezTo>
                      <a:pt x="-4143" y="1472554"/>
                      <a:pt x="-4143" y="1456933"/>
                      <a:pt x="12430" y="1447408"/>
                    </a:cubicBezTo>
                    <a:lnTo>
                      <a:pt x="2506933" y="7132"/>
                    </a:lnTo>
                    <a:cubicBezTo>
                      <a:pt x="2525805" y="-2377"/>
                      <a:pt x="2548068" y="-2377"/>
                      <a:pt x="2566940" y="7132"/>
                    </a:cubicBezTo>
                    <a:lnTo>
                      <a:pt x="4066175" y="876289"/>
                    </a:lnTo>
                    <a:cubicBezTo>
                      <a:pt x="4082749" y="885814"/>
                      <a:pt x="4082749" y="901435"/>
                      <a:pt x="4066175" y="910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6ED3629-24F4-5B3D-C5D4-2C8D4ED0B66F}"/>
                  </a:ext>
                </a:extLst>
              </p:cNvPr>
              <p:cNvSpPr/>
              <p:nvPr/>
            </p:nvSpPr>
            <p:spPr>
              <a:xfrm>
                <a:off x="9709954" y="3341132"/>
                <a:ext cx="1765030" cy="1022566"/>
              </a:xfrm>
              <a:custGeom>
                <a:avLst/>
                <a:gdLst>
                  <a:gd name="connsiteX0" fmla="*/ 1752457 w 1765030"/>
                  <a:gd name="connsiteY0" fmla="*/ 598825 h 1022566"/>
                  <a:gd name="connsiteX1" fmla="*/ 1034939 w 1765030"/>
                  <a:gd name="connsiteY1" fmla="*/ 1015354 h 1022566"/>
                  <a:gd name="connsiteX2" fmla="*/ 974932 w 1765030"/>
                  <a:gd name="connsiteY2" fmla="*/ 1015354 h 1022566"/>
                  <a:gd name="connsiteX3" fmla="*/ 12430 w 1765030"/>
                  <a:gd name="connsiteY3" fmla="*/ 457189 h 1022566"/>
                  <a:gd name="connsiteX4" fmla="*/ 12430 w 1765030"/>
                  <a:gd name="connsiteY4" fmla="*/ 422422 h 1022566"/>
                  <a:gd name="connsiteX5" fmla="*/ 734425 w 1765030"/>
                  <a:gd name="connsiteY5" fmla="*/ 7132 h 1022566"/>
                  <a:gd name="connsiteX6" fmla="*/ 794432 w 1765030"/>
                  <a:gd name="connsiteY6" fmla="*/ 7132 h 1022566"/>
                  <a:gd name="connsiteX7" fmla="*/ 1752457 w 1765030"/>
                  <a:gd name="connsiteY7" fmla="*/ 563964 h 1022566"/>
                  <a:gd name="connsiteX8" fmla="*/ 1752457 w 1765030"/>
                  <a:gd name="connsiteY8" fmla="*/ 598825 h 102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5030" h="1022566">
                    <a:moveTo>
                      <a:pt x="1752457" y="598825"/>
                    </a:moveTo>
                    <a:lnTo>
                      <a:pt x="1034939" y="1015354"/>
                    </a:lnTo>
                    <a:cubicBezTo>
                      <a:pt x="1016092" y="1024971"/>
                      <a:pt x="993778" y="1024971"/>
                      <a:pt x="974932" y="1015354"/>
                    </a:cubicBezTo>
                    <a:lnTo>
                      <a:pt x="12430" y="457189"/>
                    </a:lnTo>
                    <a:cubicBezTo>
                      <a:pt x="-4143" y="447664"/>
                      <a:pt x="-4143" y="432043"/>
                      <a:pt x="12430" y="422422"/>
                    </a:cubicBezTo>
                    <a:lnTo>
                      <a:pt x="734425" y="7132"/>
                    </a:lnTo>
                    <a:cubicBezTo>
                      <a:pt x="753297" y="-2377"/>
                      <a:pt x="775560" y="-2377"/>
                      <a:pt x="794432" y="7132"/>
                    </a:cubicBezTo>
                    <a:lnTo>
                      <a:pt x="1752457" y="563964"/>
                    </a:lnTo>
                    <a:cubicBezTo>
                      <a:pt x="1769221" y="573679"/>
                      <a:pt x="1769221" y="589300"/>
                      <a:pt x="1752457" y="5988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10">
              <a:extLst>
                <a:ext uri="{FF2B5EF4-FFF2-40B4-BE49-F238E27FC236}">
                  <a16:creationId xmlns:a16="http://schemas.microsoft.com/office/drawing/2014/main" id="{97B8665A-5774-2EAF-B6AF-65EB2A528BE1}"/>
                </a:ext>
              </a:extLst>
            </p:cNvPr>
            <p:cNvGrpSpPr/>
            <p:nvPr/>
          </p:nvGrpSpPr>
          <p:grpSpPr>
            <a:xfrm>
              <a:off x="7123554" y="1808517"/>
              <a:ext cx="4380528" cy="2504010"/>
              <a:chOff x="7123554" y="1808517"/>
              <a:chExt cx="4380528" cy="2504010"/>
            </a:xfrm>
          </p:grpSpPr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8823ABB1-7291-D540-00B3-3D48E86DE792}"/>
                  </a:ext>
                </a:extLst>
              </p:cNvPr>
              <p:cNvSpPr/>
              <p:nvPr/>
            </p:nvSpPr>
            <p:spPr>
              <a:xfrm>
                <a:off x="9759457" y="1881657"/>
                <a:ext cx="175144" cy="186091"/>
              </a:xfrm>
              <a:custGeom>
                <a:avLst/>
                <a:gdLst>
                  <a:gd name="connsiteX0" fmla="*/ 98659 w 175144"/>
                  <a:gd name="connsiteY0" fmla="*/ 99579 h 186091"/>
                  <a:gd name="connsiteX1" fmla="*/ 88087 w 175144"/>
                  <a:gd name="connsiteY1" fmla="*/ 173970 h 186091"/>
                  <a:gd name="connsiteX2" fmla="*/ 85896 w 175144"/>
                  <a:gd name="connsiteY2" fmla="*/ 180256 h 186091"/>
                  <a:gd name="connsiteX3" fmla="*/ 80847 w 175144"/>
                  <a:gd name="connsiteY3" fmla="*/ 183209 h 186091"/>
                  <a:gd name="connsiteX4" fmla="*/ 61797 w 175144"/>
                  <a:gd name="connsiteY4" fmla="*/ 185971 h 186091"/>
                  <a:gd name="connsiteX5" fmla="*/ 55892 w 175144"/>
                  <a:gd name="connsiteY5" fmla="*/ 184447 h 186091"/>
                  <a:gd name="connsiteX6" fmla="*/ 52272 w 175144"/>
                  <a:gd name="connsiteY6" fmla="*/ 179018 h 186091"/>
                  <a:gd name="connsiteX7" fmla="*/ 552 w 175144"/>
                  <a:gd name="connsiteY7" fmla="*/ 32428 h 186091"/>
                  <a:gd name="connsiteX8" fmla="*/ 76 w 175144"/>
                  <a:gd name="connsiteY8" fmla="*/ 30523 h 186091"/>
                  <a:gd name="connsiteX9" fmla="*/ 1314 w 175144"/>
                  <a:gd name="connsiteY9" fmla="*/ 25665 h 186091"/>
                  <a:gd name="connsiteX10" fmla="*/ 5600 w 175144"/>
                  <a:gd name="connsiteY10" fmla="*/ 23189 h 186091"/>
                  <a:gd name="connsiteX11" fmla="*/ 23316 w 175144"/>
                  <a:gd name="connsiteY11" fmla="*/ 20712 h 186091"/>
                  <a:gd name="connsiteX12" fmla="*/ 28079 w 175144"/>
                  <a:gd name="connsiteY12" fmla="*/ 21474 h 186091"/>
                  <a:gd name="connsiteX13" fmla="*/ 31603 w 175144"/>
                  <a:gd name="connsiteY13" fmla="*/ 26046 h 186091"/>
                  <a:gd name="connsiteX14" fmla="*/ 65893 w 175144"/>
                  <a:gd name="connsiteY14" fmla="*/ 124630 h 186091"/>
                  <a:gd name="connsiteX15" fmla="*/ 74656 w 175144"/>
                  <a:gd name="connsiteY15" fmla="*/ 57955 h 186091"/>
                  <a:gd name="connsiteX16" fmla="*/ 76371 w 175144"/>
                  <a:gd name="connsiteY16" fmla="*/ 53383 h 186091"/>
                  <a:gd name="connsiteX17" fmla="*/ 82086 w 175144"/>
                  <a:gd name="connsiteY17" fmla="*/ 49859 h 186091"/>
                  <a:gd name="connsiteX18" fmla="*/ 101707 w 175144"/>
                  <a:gd name="connsiteY18" fmla="*/ 47097 h 186091"/>
                  <a:gd name="connsiteX19" fmla="*/ 108184 w 175144"/>
                  <a:gd name="connsiteY19" fmla="*/ 48906 h 186091"/>
                  <a:gd name="connsiteX20" fmla="*/ 111042 w 175144"/>
                  <a:gd name="connsiteY20" fmla="*/ 52907 h 186091"/>
                  <a:gd name="connsiteX21" fmla="*/ 137616 w 175144"/>
                  <a:gd name="connsiteY21" fmla="*/ 114248 h 186091"/>
                  <a:gd name="connsiteX22" fmla="*/ 143522 w 175144"/>
                  <a:gd name="connsiteY22" fmla="*/ 10044 h 186091"/>
                  <a:gd name="connsiteX23" fmla="*/ 145713 w 175144"/>
                  <a:gd name="connsiteY23" fmla="*/ 4615 h 186091"/>
                  <a:gd name="connsiteX24" fmla="*/ 150094 w 175144"/>
                  <a:gd name="connsiteY24" fmla="*/ 2520 h 186091"/>
                  <a:gd name="connsiteX25" fmla="*/ 167715 w 175144"/>
                  <a:gd name="connsiteY25" fmla="*/ 43 h 186091"/>
                  <a:gd name="connsiteX26" fmla="*/ 175145 w 175144"/>
                  <a:gd name="connsiteY26" fmla="*/ 5663 h 186091"/>
                  <a:gd name="connsiteX27" fmla="*/ 175145 w 175144"/>
                  <a:gd name="connsiteY27" fmla="*/ 7568 h 186091"/>
                  <a:gd name="connsiteX28" fmla="*/ 165620 w 175144"/>
                  <a:gd name="connsiteY28" fmla="*/ 162730 h 186091"/>
                  <a:gd name="connsiteX29" fmla="*/ 163715 w 175144"/>
                  <a:gd name="connsiteY29" fmla="*/ 169017 h 186091"/>
                  <a:gd name="connsiteX30" fmla="*/ 158381 w 175144"/>
                  <a:gd name="connsiteY30" fmla="*/ 172065 h 186091"/>
                  <a:gd name="connsiteX31" fmla="*/ 139331 w 175144"/>
                  <a:gd name="connsiteY31" fmla="*/ 174732 h 186091"/>
                  <a:gd name="connsiteX32" fmla="*/ 133616 w 175144"/>
                  <a:gd name="connsiteY32" fmla="*/ 173208 h 186091"/>
                  <a:gd name="connsiteX33" fmla="*/ 129806 w 175144"/>
                  <a:gd name="connsiteY33" fmla="*/ 167778 h 18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5144" h="186091">
                    <a:moveTo>
                      <a:pt x="98659" y="99579"/>
                    </a:moveTo>
                    <a:lnTo>
                      <a:pt x="88087" y="173970"/>
                    </a:lnTo>
                    <a:cubicBezTo>
                      <a:pt x="87731" y="176177"/>
                      <a:pt x="86989" y="178305"/>
                      <a:pt x="85896" y="180256"/>
                    </a:cubicBezTo>
                    <a:cubicBezTo>
                      <a:pt x="84801" y="182011"/>
                      <a:pt x="82913" y="183115"/>
                      <a:pt x="80847" y="183209"/>
                    </a:cubicBezTo>
                    <a:lnTo>
                      <a:pt x="61797" y="185971"/>
                    </a:lnTo>
                    <a:cubicBezTo>
                      <a:pt x="59700" y="186358"/>
                      <a:pt x="57540" y="185800"/>
                      <a:pt x="55892" y="184447"/>
                    </a:cubicBezTo>
                    <a:cubicBezTo>
                      <a:pt x="54222" y="182993"/>
                      <a:pt x="52972" y="181119"/>
                      <a:pt x="52272" y="179018"/>
                    </a:cubicBezTo>
                    <a:lnTo>
                      <a:pt x="552" y="32428"/>
                    </a:lnTo>
                    <a:cubicBezTo>
                      <a:pt x="347" y="31805"/>
                      <a:pt x="188" y="31169"/>
                      <a:pt x="76" y="30523"/>
                    </a:cubicBezTo>
                    <a:cubicBezTo>
                      <a:pt x="-192" y="28803"/>
                      <a:pt x="256" y="27048"/>
                      <a:pt x="1314" y="25665"/>
                    </a:cubicBezTo>
                    <a:cubicBezTo>
                      <a:pt x="2344" y="24288"/>
                      <a:pt x="3893" y="23393"/>
                      <a:pt x="5600" y="23189"/>
                    </a:cubicBezTo>
                    <a:lnTo>
                      <a:pt x="23316" y="20712"/>
                    </a:lnTo>
                    <a:cubicBezTo>
                      <a:pt x="24944" y="20451"/>
                      <a:pt x="26614" y="20718"/>
                      <a:pt x="28079" y="21474"/>
                    </a:cubicBezTo>
                    <a:cubicBezTo>
                      <a:pt x="29822" y="22461"/>
                      <a:pt x="31093" y="24110"/>
                      <a:pt x="31603" y="26046"/>
                    </a:cubicBezTo>
                    <a:lnTo>
                      <a:pt x="65893" y="124630"/>
                    </a:lnTo>
                    <a:lnTo>
                      <a:pt x="74656" y="57955"/>
                    </a:lnTo>
                    <a:cubicBezTo>
                      <a:pt x="75012" y="56358"/>
                      <a:pt x="75589" y="54820"/>
                      <a:pt x="76371" y="53383"/>
                    </a:cubicBezTo>
                    <a:cubicBezTo>
                      <a:pt x="77517" y="51279"/>
                      <a:pt x="79691" y="49938"/>
                      <a:pt x="82086" y="49859"/>
                    </a:cubicBezTo>
                    <a:lnTo>
                      <a:pt x="101707" y="47097"/>
                    </a:lnTo>
                    <a:cubicBezTo>
                      <a:pt x="104034" y="46546"/>
                      <a:pt x="106480" y="47230"/>
                      <a:pt x="108184" y="48906"/>
                    </a:cubicBezTo>
                    <a:cubicBezTo>
                      <a:pt x="109338" y="50084"/>
                      <a:pt x="110302" y="51433"/>
                      <a:pt x="111042" y="52907"/>
                    </a:cubicBezTo>
                    <a:lnTo>
                      <a:pt x="137616" y="114248"/>
                    </a:lnTo>
                    <a:lnTo>
                      <a:pt x="143522" y="10044"/>
                    </a:lnTo>
                    <a:cubicBezTo>
                      <a:pt x="143489" y="8013"/>
                      <a:pt x="144279" y="6055"/>
                      <a:pt x="145713" y="4615"/>
                    </a:cubicBezTo>
                    <a:cubicBezTo>
                      <a:pt x="146952" y="3526"/>
                      <a:pt x="148469" y="2801"/>
                      <a:pt x="150094" y="2520"/>
                    </a:cubicBezTo>
                    <a:lnTo>
                      <a:pt x="167715" y="43"/>
                    </a:lnTo>
                    <a:cubicBezTo>
                      <a:pt x="171293" y="-360"/>
                      <a:pt x="174559" y="2111"/>
                      <a:pt x="175145" y="5663"/>
                    </a:cubicBezTo>
                    <a:lnTo>
                      <a:pt x="175145" y="7568"/>
                    </a:lnTo>
                    <a:lnTo>
                      <a:pt x="165620" y="162730"/>
                    </a:lnTo>
                    <a:cubicBezTo>
                      <a:pt x="165582" y="164962"/>
                      <a:pt x="164922" y="167139"/>
                      <a:pt x="163715" y="169017"/>
                    </a:cubicBezTo>
                    <a:cubicBezTo>
                      <a:pt x="162460" y="170754"/>
                      <a:pt x="160515" y="171866"/>
                      <a:pt x="158381" y="172065"/>
                    </a:cubicBezTo>
                    <a:lnTo>
                      <a:pt x="139331" y="174732"/>
                    </a:lnTo>
                    <a:cubicBezTo>
                      <a:pt x="137291" y="175174"/>
                      <a:pt x="135164" y="174606"/>
                      <a:pt x="133616" y="173208"/>
                    </a:cubicBezTo>
                    <a:cubicBezTo>
                      <a:pt x="132038" y="171634"/>
                      <a:pt x="130748" y="169797"/>
                      <a:pt x="129806" y="167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01E155B-9709-13E7-47EF-D9F826C235EF}"/>
                  </a:ext>
                </a:extLst>
              </p:cNvPr>
              <p:cNvSpPr/>
              <p:nvPr/>
            </p:nvSpPr>
            <p:spPr>
              <a:xfrm>
                <a:off x="10850692" y="1882153"/>
                <a:ext cx="147685" cy="186980"/>
              </a:xfrm>
              <a:custGeom>
                <a:avLst/>
                <a:gdLst>
                  <a:gd name="connsiteX0" fmla="*/ 126325 w 147685"/>
                  <a:gd name="connsiteY0" fmla="*/ 500 h 186980"/>
                  <a:gd name="connsiteX1" fmla="*/ 131278 w 147685"/>
                  <a:gd name="connsiteY1" fmla="*/ 500 h 186980"/>
                  <a:gd name="connsiteX2" fmla="*/ 134993 w 147685"/>
                  <a:gd name="connsiteY2" fmla="*/ 3929 h 186980"/>
                  <a:gd name="connsiteX3" fmla="*/ 135469 w 147685"/>
                  <a:gd name="connsiteY3" fmla="*/ 6120 h 186980"/>
                  <a:gd name="connsiteX4" fmla="*/ 125182 w 147685"/>
                  <a:gd name="connsiteY4" fmla="*/ 121468 h 186980"/>
                  <a:gd name="connsiteX5" fmla="*/ 147185 w 147685"/>
                  <a:gd name="connsiteY5" fmla="*/ 169759 h 186980"/>
                  <a:gd name="connsiteX6" fmla="*/ 147185 w 147685"/>
                  <a:gd name="connsiteY6" fmla="*/ 174712 h 186980"/>
                  <a:gd name="connsiteX7" fmla="*/ 143756 w 147685"/>
                  <a:gd name="connsiteY7" fmla="*/ 178427 h 186980"/>
                  <a:gd name="connsiteX8" fmla="*/ 126230 w 147685"/>
                  <a:gd name="connsiteY8" fmla="*/ 186428 h 186980"/>
                  <a:gd name="connsiteX9" fmla="*/ 117562 w 147685"/>
                  <a:gd name="connsiteY9" fmla="*/ 183190 h 186980"/>
                  <a:gd name="connsiteX10" fmla="*/ 95750 w 147685"/>
                  <a:gd name="connsiteY10" fmla="*/ 134422 h 186980"/>
                  <a:gd name="connsiteX11" fmla="*/ 1929 w 147685"/>
                  <a:gd name="connsiteY11" fmla="*/ 66508 h 186980"/>
                  <a:gd name="connsiteX12" fmla="*/ 500 w 147685"/>
                  <a:gd name="connsiteY12" fmla="*/ 64699 h 186980"/>
                  <a:gd name="connsiteX13" fmla="*/ 500 w 147685"/>
                  <a:gd name="connsiteY13" fmla="*/ 59746 h 186980"/>
                  <a:gd name="connsiteX14" fmla="*/ 3834 w 147685"/>
                  <a:gd name="connsiteY14" fmla="*/ 56126 h 186980"/>
                  <a:gd name="connsiteX15" fmla="*/ 20312 w 147685"/>
                  <a:gd name="connsiteY15" fmla="*/ 48601 h 186980"/>
                  <a:gd name="connsiteX16" fmla="*/ 27932 w 147685"/>
                  <a:gd name="connsiteY16" fmla="*/ 47839 h 186980"/>
                  <a:gd name="connsiteX17" fmla="*/ 32028 w 147685"/>
                  <a:gd name="connsiteY17" fmla="*/ 49840 h 186980"/>
                  <a:gd name="connsiteX18" fmla="*/ 95941 w 147685"/>
                  <a:gd name="connsiteY18" fmla="*/ 96322 h 186980"/>
                  <a:gd name="connsiteX19" fmla="*/ 103180 w 147685"/>
                  <a:gd name="connsiteY19" fmla="*/ 17931 h 186980"/>
                  <a:gd name="connsiteX20" fmla="*/ 104323 w 147685"/>
                  <a:gd name="connsiteY20" fmla="*/ 13359 h 186980"/>
                  <a:gd name="connsiteX21" fmla="*/ 109847 w 147685"/>
                  <a:gd name="connsiteY21" fmla="*/ 8215 h 1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685" h="186980">
                    <a:moveTo>
                      <a:pt x="126325" y="500"/>
                    </a:moveTo>
                    <a:cubicBezTo>
                      <a:pt x="127909" y="-167"/>
                      <a:pt x="129695" y="-167"/>
                      <a:pt x="131278" y="500"/>
                    </a:cubicBezTo>
                    <a:cubicBezTo>
                      <a:pt x="132924" y="1102"/>
                      <a:pt x="134261" y="2337"/>
                      <a:pt x="134993" y="3929"/>
                    </a:cubicBezTo>
                    <a:cubicBezTo>
                      <a:pt x="135286" y="4624"/>
                      <a:pt x="135447" y="5366"/>
                      <a:pt x="135469" y="6120"/>
                    </a:cubicBezTo>
                    <a:lnTo>
                      <a:pt x="125182" y="121468"/>
                    </a:lnTo>
                    <a:lnTo>
                      <a:pt x="147185" y="169759"/>
                    </a:lnTo>
                    <a:cubicBezTo>
                      <a:pt x="147852" y="171343"/>
                      <a:pt x="147852" y="173129"/>
                      <a:pt x="147185" y="174712"/>
                    </a:cubicBezTo>
                    <a:cubicBezTo>
                      <a:pt x="146583" y="176358"/>
                      <a:pt x="145349" y="177696"/>
                      <a:pt x="143756" y="178427"/>
                    </a:cubicBezTo>
                    <a:lnTo>
                      <a:pt x="126230" y="186428"/>
                    </a:lnTo>
                    <a:cubicBezTo>
                      <a:pt x="122940" y="187855"/>
                      <a:pt x="119110" y="186425"/>
                      <a:pt x="117562" y="183190"/>
                    </a:cubicBezTo>
                    <a:lnTo>
                      <a:pt x="95750" y="134422"/>
                    </a:lnTo>
                    <a:lnTo>
                      <a:pt x="1929" y="66508"/>
                    </a:lnTo>
                    <a:cubicBezTo>
                      <a:pt x="1331" y="66012"/>
                      <a:pt x="844" y="65396"/>
                      <a:pt x="500" y="64699"/>
                    </a:cubicBezTo>
                    <a:cubicBezTo>
                      <a:pt x="-167" y="63115"/>
                      <a:pt x="-167" y="61329"/>
                      <a:pt x="500" y="59746"/>
                    </a:cubicBezTo>
                    <a:cubicBezTo>
                      <a:pt x="1073" y="58136"/>
                      <a:pt x="2277" y="56830"/>
                      <a:pt x="3834" y="56126"/>
                    </a:cubicBezTo>
                    <a:lnTo>
                      <a:pt x="20312" y="48601"/>
                    </a:lnTo>
                    <a:cubicBezTo>
                      <a:pt x="22634" y="47293"/>
                      <a:pt x="25397" y="47016"/>
                      <a:pt x="27932" y="47839"/>
                    </a:cubicBezTo>
                    <a:cubicBezTo>
                      <a:pt x="29402" y="48264"/>
                      <a:pt x="30788" y="48941"/>
                      <a:pt x="32028" y="49840"/>
                    </a:cubicBezTo>
                    <a:lnTo>
                      <a:pt x="95941" y="96322"/>
                    </a:lnTo>
                    <a:lnTo>
                      <a:pt x="103180" y="17931"/>
                    </a:lnTo>
                    <a:cubicBezTo>
                      <a:pt x="103247" y="16345"/>
                      <a:pt x="103636" y="14790"/>
                      <a:pt x="104323" y="13359"/>
                    </a:cubicBezTo>
                    <a:cubicBezTo>
                      <a:pt x="105377" y="10957"/>
                      <a:pt x="107376" y="9096"/>
                      <a:pt x="109847" y="82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C1EA4CA8-3E86-79CF-48C3-2DFC9248FB41}"/>
                  </a:ext>
                </a:extLst>
              </p:cNvPr>
              <p:cNvSpPr/>
              <p:nvPr/>
            </p:nvSpPr>
            <p:spPr>
              <a:xfrm>
                <a:off x="11270334" y="2071213"/>
                <a:ext cx="181349" cy="208218"/>
              </a:xfrm>
              <a:custGeom>
                <a:avLst/>
                <a:gdLst>
                  <a:gd name="connsiteX0" fmla="*/ 175790 w 181349"/>
                  <a:gd name="connsiteY0" fmla="*/ 33944 h 208218"/>
                  <a:gd name="connsiteX1" fmla="*/ 180267 w 181349"/>
                  <a:gd name="connsiteY1" fmla="*/ 37373 h 208218"/>
                  <a:gd name="connsiteX2" fmla="*/ 181124 w 181349"/>
                  <a:gd name="connsiteY2" fmla="*/ 42898 h 208218"/>
                  <a:gd name="connsiteX3" fmla="*/ 154454 w 181349"/>
                  <a:gd name="connsiteY3" fmla="*/ 151483 h 208218"/>
                  <a:gd name="connsiteX4" fmla="*/ 142358 w 181349"/>
                  <a:gd name="connsiteY4" fmla="*/ 180058 h 208218"/>
                  <a:gd name="connsiteX5" fmla="*/ 122450 w 181349"/>
                  <a:gd name="connsiteY5" fmla="*/ 199108 h 208218"/>
                  <a:gd name="connsiteX6" fmla="*/ 95018 w 181349"/>
                  <a:gd name="connsiteY6" fmla="*/ 207966 h 208218"/>
                  <a:gd name="connsiteX7" fmla="*/ 28343 w 181349"/>
                  <a:gd name="connsiteY7" fmla="*/ 191583 h 208218"/>
                  <a:gd name="connsiteX8" fmla="*/ 8817 w 181349"/>
                  <a:gd name="connsiteY8" fmla="*/ 171295 h 208218"/>
                  <a:gd name="connsiteX9" fmla="*/ 340 w 181349"/>
                  <a:gd name="connsiteY9" fmla="*/ 145006 h 208218"/>
                  <a:gd name="connsiteX10" fmla="*/ 2911 w 181349"/>
                  <a:gd name="connsiteY10" fmla="*/ 114240 h 208218"/>
                  <a:gd name="connsiteX11" fmla="*/ 29677 w 181349"/>
                  <a:gd name="connsiteY11" fmla="*/ 5560 h 208218"/>
                  <a:gd name="connsiteX12" fmla="*/ 33010 w 181349"/>
                  <a:gd name="connsiteY12" fmla="*/ 1083 h 208218"/>
                  <a:gd name="connsiteX13" fmla="*/ 38535 w 181349"/>
                  <a:gd name="connsiteY13" fmla="*/ 226 h 208218"/>
                  <a:gd name="connsiteX14" fmla="*/ 60061 w 181349"/>
                  <a:gd name="connsiteY14" fmla="*/ 5465 h 208218"/>
                  <a:gd name="connsiteX15" fmla="*/ 64538 w 181349"/>
                  <a:gd name="connsiteY15" fmla="*/ 8798 h 208218"/>
                  <a:gd name="connsiteX16" fmla="*/ 65395 w 181349"/>
                  <a:gd name="connsiteY16" fmla="*/ 14418 h 208218"/>
                  <a:gd name="connsiteX17" fmla="*/ 39011 w 181349"/>
                  <a:gd name="connsiteY17" fmla="*/ 121670 h 208218"/>
                  <a:gd name="connsiteX18" fmla="*/ 37392 w 181349"/>
                  <a:gd name="connsiteY18" fmla="*/ 140720 h 208218"/>
                  <a:gd name="connsiteX19" fmla="*/ 42535 w 181349"/>
                  <a:gd name="connsiteY19" fmla="*/ 155293 h 208218"/>
                  <a:gd name="connsiteX20" fmla="*/ 53489 w 181349"/>
                  <a:gd name="connsiteY20" fmla="*/ 165580 h 208218"/>
                  <a:gd name="connsiteX21" fmla="*/ 69110 w 181349"/>
                  <a:gd name="connsiteY21" fmla="*/ 171866 h 208218"/>
                  <a:gd name="connsiteX22" fmla="*/ 85874 w 181349"/>
                  <a:gd name="connsiteY22" fmla="*/ 173581 h 208218"/>
                  <a:gd name="connsiteX23" fmla="*/ 100543 w 181349"/>
                  <a:gd name="connsiteY23" fmla="*/ 169580 h 208218"/>
                  <a:gd name="connsiteX24" fmla="*/ 111973 w 181349"/>
                  <a:gd name="connsiteY24" fmla="*/ 159103 h 208218"/>
                  <a:gd name="connsiteX25" fmla="*/ 119593 w 181349"/>
                  <a:gd name="connsiteY25" fmla="*/ 141291 h 208218"/>
                  <a:gd name="connsiteX26" fmla="*/ 145977 w 181349"/>
                  <a:gd name="connsiteY26" fmla="*/ 33944 h 208218"/>
                  <a:gd name="connsiteX27" fmla="*/ 149311 w 181349"/>
                  <a:gd name="connsiteY27" fmla="*/ 29468 h 208218"/>
                  <a:gd name="connsiteX28" fmla="*/ 154835 w 181349"/>
                  <a:gd name="connsiteY28" fmla="*/ 28610 h 20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49" h="208218">
                    <a:moveTo>
                      <a:pt x="175790" y="33944"/>
                    </a:moveTo>
                    <a:cubicBezTo>
                      <a:pt x="177694" y="34415"/>
                      <a:pt x="179317" y="35657"/>
                      <a:pt x="180267" y="37373"/>
                    </a:cubicBezTo>
                    <a:cubicBezTo>
                      <a:pt x="181302" y="39018"/>
                      <a:pt x="181612" y="41017"/>
                      <a:pt x="181124" y="42898"/>
                    </a:cubicBezTo>
                    <a:lnTo>
                      <a:pt x="154454" y="151483"/>
                    </a:lnTo>
                    <a:cubicBezTo>
                      <a:pt x="152127" y="161643"/>
                      <a:pt x="148032" y="171315"/>
                      <a:pt x="142358" y="180058"/>
                    </a:cubicBezTo>
                    <a:cubicBezTo>
                      <a:pt x="137205" y="187796"/>
                      <a:pt x="130407" y="194301"/>
                      <a:pt x="122450" y="199108"/>
                    </a:cubicBezTo>
                    <a:cubicBezTo>
                      <a:pt x="114062" y="204026"/>
                      <a:pt x="104699" y="207049"/>
                      <a:pt x="95018" y="207966"/>
                    </a:cubicBezTo>
                    <a:cubicBezTo>
                      <a:pt x="71634" y="209530"/>
                      <a:pt x="48340" y="203806"/>
                      <a:pt x="28343" y="191583"/>
                    </a:cubicBezTo>
                    <a:cubicBezTo>
                      <a:pt x="20464" y="186288"/>
                      <a:pt x="13807" y="179371"/>
                      <a:pt x="8817" y="171295"/>
                    </a:cubicBezTo>
                    <a:cubicBezTo>
                      <a:pt x="4011" y="163299"/>
                      <a:pt x="1110" y="154303"/>
                      <a:pt x="340" y="145006"/>
                    </a:cubicBezTo>
                    <a:cubicBezTo>
                      <a:pt x="-553" y="134679"/>
                      <a:pt x="317" y="124276"/>
                      <a:pt x="2911" y="114240"/>
                    </a:cubicBezTo>
                    <a:lnTo>
                      <a:pt x="29677" y="5560"/>
                    </a:lnTo>
                    <a:cubicBezTo>
                      <a:pt x="30135" y="3677"/>
                      <a:pt x="31338" y="2062"/>
                      <a:pt x="33010" y="1083"/>
                    </a:cubicBezTo>
                    <a:cubicBezTo>
                      <a:pt x="34655" y="48"/>
                      <a:pt x="36654" y="-262"/>
                      <a:pt x="38535" y="226"/>
                    </a:cubicBezTo>
                    <a:lnTo>
                      <a:pt x="60061" y="5465"/>
                    </a:lnTo>
                    <a:cubicBezTo>
                      <a:pt x="61944" y="5923"/>
                      <a:pt x="63560" y="7126"/>
                      <a:pt x="64538" y="8798"/>
                    </a:cubicBezTo>
                    <a:cubicBezTo>
                      <a:pt x="65568" y="10480"/>
                      <a:pt x="65877" y="12506"/>
                      <a:pt x="65395" y="14418"/>
                    </a:cubicBezTo>
                    <a:lnTo>
                      <a:pt x="39011" y="121670"/>
                    </a:lnTo>
                    <a:cubicBezTo>
                      <a:pt x="37378" y="127879"/>
                      <a:pt x="36830" y="134324"/>
                      <a:pt x="37392" y="140720"/>
                    </a:cubicBezTo>
                    <a:cubicBezTo>
                      <a:pt x="37909" y="145920"/>
                      <a:pt x="39673" y="150920"/>
                      <a:pt x="42535" y="155293"/>
                    </a:cubicBezTo>
                    <a:cubicBezTo>
                      <a:pt x="45307" y="159552"/>
                      <a:pt x="49064" y="163081"/>
                      <a:pt x="53489" y="165580"/>
                    </a:cubicBezTo>
                    <a:cubicBezTo>
                      <a:pt x="58341" y="168468"/>
                      <a:pt x="63610" y="170589"/>
                      <a:pt x="69110" y="171866"/>
                    </a:cubicBezTo>
                    <a:cubicBezTo>
                      <a:pt x="74583" y="173263"/>
                      <a:pt x="80232" y="173841"/>
                      <a:pt x="85874" y="173581"/>
                    </a:cubicBezTo>
                    <a:cubicBezTo>
                      <a:pt x="91004" y="173375"/>
                      <a:pt x="96019" y="172007"/>
                      <a:pt x="100543" y="169580"/>
                    </a:cubicBezTo>
                    <a:cubicBezTo>
                      <a:pt x="105072" y="166965"/>
                      <a:pt x="108974" y="163388"/>
                      <a:pt x="111973" y="159103"/>
                    </a:cubicBezTo>
                    <a:cubicBezTo>
                      <a:pt x="115566" y="153674"/>
                      <a:pt x="118147" y="147639"/>
                      <a:pt x="119593" y="141291"/>
                    </a:cubicBezTo>
                    <a:lnTo>
                      <a:pt x="145977" y="33944"/>
                    </a:lnTo>
                    <a:cubicBezTo>
                      <a:pt x="146403" y="32047"/>
                      <a:pt x="147615" y="30420"/>
                      <a:pt x="149311" y="29468"/>
                    </a:cubicBezTo>
                    <a:cubicBezTo>
                      <a:pt x="150955" y="28433"/>
                      <a:pt x="152954" y="28122"/>
                      <a:pt x="154835" y="286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9625CCCF-B1E7-13B6-6ACF-A989839B569F}"/>
                  </a:ext>
                </a:extLst>
              </p:cNvPr>
              <p:cNvSpPr/>
              <p:nvPr/>
            </p:nvSpPr>
            <p:spPr>
              <a:xfrm>
                <a:off x="9432615" y="2632061"/>
                <a:ext cx="211669" cy="244123"/>
              </a:xfrm>
              <a:custGeom>
                <a:avLst/>
                <a:gdLst>
                  <a:gd name="connsiteX0" fmla="*/ 132988 w 211669"/>
                  <a:gd name="connsiteY0" fmla="*/ 16497 h 244123"/>
                  <a:gd name="connsiteX1" fmla="*/ 172803 w 211669"/>
                  <a:gd name="connsiteY1" fmla="*/ 31356 h 244123"/>
                  <a:gd name="connsiteX2" fmla="*/ 198139 w 211669"/>
                  <a:gd name="connsiteY2" fmla="*/ 55264 h 244123"/>
                  <a:gd name="connsiteX3" fmla="*/ 210236 w 211669"/>
                  <a:gd name="connsiteY3" fmla="*/ 86887 h 244123"/>
                  <a:gd name="connsiteX4" fmla="*/ 210236 w 211669"/>
                  <a:gd name="connsiteY4" fmla="*/ 124987 h 244123"/>
                  <a:gd name="connsiteX5" fmla="*/ 200235 w 211669"/>
                  <a:gd name="connsiteY5" fmla="*/ 172612 h 244123"/>
                  <a:gd name="connsiteX6" fmla="*/ 184995 w 211669"/>
                  <a:gd name="connsiteY6" fmla="*/ 207474 h 244123"/>
                  <a:gd name="connsiteX7" fmla="*/ 161372 w 211669"/>
                  <a:gd name="connsiteY7" fmla="*/ 231572 h 244123"/>
                  <a:gd name="connsiteX8" fmla="*/ 129083 w 211669"/>
                  <a:gd name="connsiteY8" fmla="*/ 243288 h 244123"/>
                  <a:gd name="connsiteX9" fmla="*/ 87649 w 211669"/>
                  <a:gd name="connsiteY9" fmla="*/ 241002 h 244123"/>
                  <a:gd name="connsiteX10" fmla="*/ 6972 w 211669"/>
                  <a:gd name="connsiteY10" fmla="*/ 224047 h 244123"/>
                  <a:gd name="connsiteX11" fmla="*/ 1448 w 211669"/>
                  <a:gd name="connsiteY11" fmla="*/ 220142 h 244123"/>
                  <a:gd name="connsiteX12" fmla="*/ 210 w 211669"/>
                  <a:gd name="connsiteY12" fmla="*/ 213570 h 244123"/>
                  <a:gd name="connsiteX13" fmla="*/ 43739 w 211669"/>
                  <a:gd name="connsiteY13" fmla="*/ 6972 h 244123"/>
                  <a:gd name="connsiteX14" fmla="*/ 47644 w 211669"/>
                  <a:gd name="connsiteY14" fmla="*/ 1448 h 244123"/>
                  <a:gd name="connsiteX15" fmla="*/ 54217 w 211669"/>
                  <a:gd name="connsiteY15" fmla="*/ 210 h 244123"/>
                  <a:gd name="connsiteX16" fmla="*/ 166897 w 211669"/>
                  <a:gd name="connsiteY16" fmla="*/ 115748 h 244123"/>
                  <a:gd name="connsiteX17" fmla="*/ 166897 w 211669"/>
                  <a:gd name="connsiteY17" fmla="*/ 95936 h 244123"/>
                  <a:gd name="connsiteX18" fmla="*/ 160230 w 211669"/>
                  <a:gd name="connsiteY18" fmla="*/ 78505 h 244123"/>
                  <a:gd name="connsiteX19" fmla="*/ 145847 w 211669"/>
                  <a:gd name="connsiteY19" fmla="*/ 64789 h 244123"/>
                  <a:gd name="connsiteX20" fmla="*/ 122987 w 211669"/>
                  <a:gd name="connsiteY20" fmla="*/ 56121 h 244123"/>
                  <a:gd name="connsiteX21" fmla="*/ 80124 w 211669"/>
                  <a:gd name="connsiteY21" fmla="*/ 46596 h 244123"/>
                  <a:gd name="connsiteX22" fmla="*/ 49739 w 211669"/>
                  <a:gd name="connsiteY22" fmla="*/ 190519 h 244123"/>
                  <a:gd name="connsiteX23" fmla="*/ 94221 w 211669"/>
                  <a:gd name="connsiteY23" fmla="*/ 200044 h 244123"/>
                  <a:gd name="connsiteX24" fmla="*/ 117748 w 211669"/>
                  <a:gd name="connsiteY24" fmla="*/ 201187 h 244123"/>
                  <a:gd name="connsiteX25" fmla="*/ 135846 w 211669"/>
                  <a:gd name="connsiteY25" fmla="*/ 194424 h 244123"/>
                  <a:gd name="connsiteX26" fmla="*/ 148799 w 211669"/>
                  <a:gd name="connsiteY26" fmla="*/ 181185 h 244123"/>
                  <a:gd name="connsiteX27" fmla="*/ 156896 w 211669"/>
                  <a:gd name="connsiteY27" fmla="*/ 162801 h 244123"/>
                  <a:gd name="connsiteX28" fmla="*/ 166897 w 211669"/>
                  <a:gd name="connsiteY28" fmla="*/ 115748 h 2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1669" h="244123">
                    <a:moveTo>
                      <a:pt x="132988" y="16497"/>
                    </a:moveTo>
                    <a:cubicBezTo>
                      <a:pt x="147006" y="19157"/>
                      <a:pt x="160470" y="24182"/>
                      <a:pt x="172803" y="31356"/>
                    </a:cubicBezTo>
                    <a:cubicBezTo>
                      <a:pt x="182890" y="37383"/>
                      <a:pt x="191538" y="45543"/>
                      <a:pt x="198139" y="55264"/>
                    </a:cubicBezTo>
                    <a:cubicBezTo>
                      <a:pt x="204408" y="64808"/>
                      <a:pt x="208535" y="75596"/>
                      <a:pt x="210236" y="86887"/>
                    </a:cubicBezTo>
                    <a:cubicBezTo>
                      <a:pt x="212148" y="99515"/>
                      <a:pt x="212148" y="112359"/>
                      <a:pt x="210236" y="124987"/>
                    </a:cubicBezTo>
                    <a:cubicBezTo>
                      <a:pt x="207764" y="141031"/>
                      <a:pt x="204425" y="156929"/>
                      <a:pt x="200235" y="172612"/>
                    </a:cubicBezTo>
                    <a:cubicBezTo>
                      <a:pt x="196940" y="184934"/>
                      <a:pt x="191802" y="196687"/>
                      <a:pt x="184995" y="207474"/>
                    </a:cubicBezTo>
                    <a:cubicBezTo>
                      <a:pt x="178942" y="217109"/>
                      <a:pt x="170885" y="225328"/>
                      <a:pt x="161372" y="231572"/>
                    </a:cubicBezTo>
                    <a:cubicBezTo>
                      <a:pt x="151579" y="237758"/>
                      <a:pt x="140564" y="241754"/>
                      <a:pt x="129083" y="243288"/>
                    </a:cubicBezTo>
                    <a:cubicBezTo>
                      <a:pt x="115243" y="244926"/>
                      <a:pt x="101224" y="244152"/>
                      <a:pt x="87649" y="241002"/>
                    </a:cubicBezTo>
                    <a:lnTo>
                      <a:pt x="6972" y="224047"/>
                    </a:lnTo>
                    <a:cubicBezTo>
                      <a:pt x="4669" y="223568"/>
                      <a:pt x="2668" y="222154"/>
                      <a:pt x="1448" y="220142"/>
                    </a:cubicBezTo>
                    <a:cubicBezTo>
                      <a:pt x="141" y="218218"/>
                      <a:pt x="-307" y="215837"/>
                      <a:pt x="210" y="213570"/>
                    </a:cubicBezTo>
                    <a:lnTo>
                      <a:pt x="43739" y="6972"/>
                    </a:lnTo>
                    <a:cubicBezTo>
                      <a:pt x="44218" y="4669"/>
                      <a:pt x="45632" y="2668"/>
                      <a:pt x="47644" y="1448"/>
                    </a:cubicBezTo>
                    <a:cubicBezTo>
                      <a:pt x="49568" y="141"/>
                      <a:pt x="51949" y="-307"/>
                      <a:pt x="54217" y="210"/>
                    </a:cubicBezTo>
                    <a:close/>
                    <a:moveTo>
                      <a:pt x="166897" y="115748"/>
                    </a:moveTo>
                    <a:cubicBezTo>
                      <a:pt x="167851" y="109178"/>
                      <a:pt x="167851" y="102506"/>
                      <a:pt x="166897" y="95936"/>
                    </a:cubicBezTo>
                    <a:cubicBezTo>
                      <a:pt x="165929" y="89720"/>
                      <a:pt x="163657" y="83780"/>
                      <a:pt x="160230" y="78505"/>
                    </a:cubicBezTo>
                    <a:cubicBezTo>
                      <a:pt x="156485" y="72946"/>
                      <a:pt x="151577" y="68266"/>
                      <a:pt x="145847" y="64789"/>
                    </a:cubicBezTo>
                    <a:cubicBezTo>
                      <a:pt x="138815" y="60539"/>
                      <a:pt x="131069" y="57602"/>
                      <a:pt x="122987" y="56121"/>
                    </a:cubicBezTo>
                    <a:lnTo>
                      <a:pt x="80124" y="46596"/>
                    </a:lnTo>
                    <a:lnTo>
                      <a:pt x="49739" y="190519"/>
                    </a:lnTo>
                    <a:lnTo>
                      <a:pt x="94221" y="200044"/>
                    </a:lnTo>
                    <a:cubicBezTo>
                      <a:pt x="101934" y="201818"/>
                      <a:pt x="109900" y="202205"/>
                      <a:pt x="117748" y="201187"/>
                    </a:cubicBezTo>
                    <a:cubicBezTo>
                      <a:pt x="124193" y="200245"/>
                      <a:pt x="130362" y="197939"/>
                      <a:pt x="135846" y="194424"/>
                    </a:cubicBezTo>
                    <a:cubicBezTo>
                      <a:pt x="141075" y="191006"/>
                      <a:pt x="145496" y="186487"/>
                      <a:pt x="148799" y="181185"/>
                    </a:cubicBezTo>
                    <a:cubicBezTo>
                      <a:pt x="152391" y="175490"/>
                      <a:pt x="155119" y="169295"/>
                      <a:pt x="156896" y="162801"/>
                    </a:cubicBezTo>
                    <a:cubicBezTo>
                      <a:pt x="160611" y="147466"/>
                      <a:pt x="164325" y="131750"/>
                      <a:pt x="166897" y="11574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BD9ECA8-44D1-1332-EF52-F29C2B10A384}"/>
                  </a:ext>
                </a:extLst>
              </p:cNvPr>
              <p:cNvSpPr/>
              <p:nvPr/>
            </p:nvSpPr>
            <p:spPr>
              <a:xfrm>
                <a:off x="8016912" y="3364553"/>
                <a:ext cx="152326" cy="166704"/>
              </a:xfrm>
              <a:custGeom>
                <a:avLst/>
                <a:gdLst>
                  <a:gd name="connsiteX0" fmla="*/ 3927 w 152326"/>
                  <a:gd name="connsiteY0" fmla="*/ 87916 h 166704"/>
                  <a:gd name="connsiteX1" fmla="*/ 21 w 152326"/>
                  <a:gd name="connsiteY1" fmla="*/ 62675 h 166704"/>
                  <a:gd name="connsiteX2" fmla="*/ 5736 w 152326"/>
                  <a:gd name="connsiteY2" fmla="*/ 39910 h 166704"/>
                  <a:gd name="connsiteX3" fmla="*/ 21453 w 152326"/>
                  <a:gd name="connsiteY3" fmla="*/ 20860 h 166704"/>
                  <a:gd name="connsiteX4" fmla="*/ 80222 w 152326"/>
                  <a:gd name="connsiteY4" fmla="*/ 0 h 166704"/>
                  <a:gd name="connsiteX5" fmla="*/ 103749 w 152326"/>
                  <a:gd name="connsiteY5" fmla="*/ 4572 h 166704"/>
                  <a:gd name="connsiteX6" fmla="*/ 118893 w 152326"/>
                  <a:gd name="connsiteY6" fmla="*/ 14764 h 166704"/>
                  <a:gd name="connsiteX7" fmla="*/ 126704 w 152326"/>
                  <a:gd name="connsiteY7" fmla="*/ 25622 h 166704"/>
                  <a:gd name="connsiteX8" fmla="*/ 126704 w 152326"/>
                  <a:gd name="connsiteY8" fmla="*/ 30385 h 166704"/>
                  <a:gd name="connsiteX9" fmla="*/ 123084 w 152326"/>
                  <a:gd name="connsiteY9" fmla="*/ 33528 h 166704"/>
                  <a:gd name="connsiteX10" fmla="*/ 105749 w 152326"/>
                  <a:gd name="connsiteY10" fmla="*/ 39910 h 166704"/>
                  <a:gd name="connsiteX11" fmla="*/ 101558 w 152326"/>
                  <a:gd name="connsiteY11" fmla="*/ 39910 h 166704"/>
                  <a:gd name="connsiteX12" fmla="*/ 98605 w 152326"/>
                  <a:gd name="connsiteY12" fmla="*/ 38195 h 166704"/>
                  <a:gd name="connsiteX13" fmla="*/ 94986 w 152326"/>
                  <a:gd name="connsiteY13" fmla="*/ 35242 h 166704"/>
                  <a:gd name="connsiteX14" fmla="*/ 86985 w 152326"/>
                  <a:gd name="connsiteY14" fmla="*/ 31433 h 166704"/>
                  <a:gd name="connsiteX15" fmla="*/ 74602 w 152326"/>
                  <a:gd name="connsiteY15" fmla="*/ 29623 h 166704"/>
                  <a:gd name="connsiteX16" fmla="*/ 57648 w 152326"/>
                  <a:gd name="connsiteY16" fmla="*/ 33052 h 166704"/>
                  <a:gd name="connsiteX17" fmla="*/ 35073 w 152326"/>
                  <a:gd name="connsiteY17" fmla="*/ 51149 h 166704"/>
                  <a:gd name="connsiteX18" fmla="*/ 33359 w 152326"/>
                  <a:gd name="connsiteY18" fmla="*/ 78200 h 166704"/>
                  <a:gd name="connsiteX19" fmla="*/ 39264 w 152326"/>
                  <a:gd name="connsiteY19" fmla="*/ 95821 h 166704"/>
                  <a:gd name="connsiteX20" fmla="*/ 46122 w 152326"/>
                  <a:gd name="connsiteY20" fmla="*/ 113062 h 166704"/>
                  <a:gd name="connsiteX21" fmla="*/ 65839 w 152326"/>
                  <a:gd name="connsiteY21" fmla="*/ 135160 h 166704"/>
                  <a:gd name="connsiteX22" fmla="*/ 94414 w 152326"/>
                  <a:gd name="connsiteY22" fmla="*/ 133731 h 166704"/>
                  <a:gd name="connsiteX23" fmla="*/ 108321 w 152326"/>
                  <a:gd name="connsiteY23" fmla="*/ 126683 h 166704"/>
                  <a:gd name="connsiteX24" fmla="*/ 117846 w 152326"/>
                  <a:gd name="connsiteY24" fmla="*/ 117158 h 166704"/>
                  <a:gd name="connsiteX25" fmla="*/ 121656 w 152326"/>
                  <a:gd name="connsiteY25" fmla="*/ 104299 h 166704"/>
                  <a:gd name="connsiteX26" fmla="*/ 118608 w 152326"/>
                  <a:gd name="connsiteY26" fmla="*/ 87725 h 166704"/>
                  <a:gd name="connsiteX27" fmla="*/ 118036 w 152326"/>
                  <a:gd name="connsiteY27" fmla="*/ 86011 h 166704"/>
                  <a:gd name="connsiteX28" fmla="*/ 91842 w 152326"/>
                  <a:gd name="connsiteY28" fmla="*/ 95536 h 166704"/>
                  <a:gd name="connsiteX29" fmla="*/ 87175 w 152326"/>
                  <a:gd name="connsiteY29" fmla="*/ 95536 h 166704"/>
                  <a:gd name="connsiteX30" fmla="*/ 83937 w 152326"/>
                  <a:gd name="connsiteY30" fmla="*/ 92107 h 166704"/>
                  <a:gd name="connsiteX31" fmla="*/ 78412 w 152326"/>
                  <a:gd name="connsiteY31" fmla="*/ 76867 h 166704"/>
                  <a:gd name="connsiteX32" fmla="*/ 78412 w 152326"/>
                  <a:gd name="connsiteY32" fmla="*/ 72199 h 166704"/>
                  <a:gd name="connsiteX33" fmla="*/ 81841 w 152326"/>
                  <a:gd name="connsiteY33" fmla="*/ 68961 h 166704"/>
                  <a:gd name="connsiteX34" fmla="*/ 131085 w 152326"/>
                  <a:gd name="connsiteY34" fmla="*/ 50863 h 166704"/>
                  <a:gd name="connsiteX35" fmla="*/ 135848 w 152326"/>
                  <a:gd name="connsiteY35" fmla="*/ 50863 h 166704"/>
                  <a:gd name="connsiteX36" fmla="*/ 138991 w 152326"/>
                  <a:gd name="connsiteY36" fmla="*/ 54292 h 166704"/>
                  <a:gd name="connsiteX37" fmla="*/ 147659 w 152326"/>
                  <a:gd name="connsiteY37" fmla="*/ 77819 h 166704"/>
                  <a:gd name="connsiteX38" fmla="*/ 152326 w 152326"/>
                  <a:gd name="connsiteY38" fmla="*/ 102965 h 166704"/>
                  <a:gd name="connsiteX39" fmla="*/ 146897 w 152326"/>
                  <a:gd name="connsiteY39" fmla="*/ 126111 h 166704"/>
                  <a:gd name="connsiteX40" fmla="*/ 130990 w 152326"/>
                  <a:gd name="connsiteY40" fmla="*/ 145732 h 166704"/>
                  <a:gd name="connsiteX41" fmla="*/ 104130 w 152326"/>
                  <a:gd name="connsiteY41" fmla="*/ 160591 h 166704"/>
                  <a:gd name="connsiteX42" fmla="*/ 74316 w 152326"/>
                  <a:gd name="connsiteY42" fmla="*/ 166687 h 166704"/>
                  <a:gd name="connsiteX43" fmla="*/ 50028 w 152326"/>
                  <a:gd name="connsiteY43" fmla="*/ 162020 h 166704"/>
                  <a:gd name="connsiteX44" fmla="*/ 30978 w 152326"/>
                  <a:gd name="connsiteY44" fmla="*/ 147923 h 166704"/>
                  <a:gd name="connsiteX45" fmla="*/ 17738 w 152326"/>
                  <a:gd name="connsiteY45" fmla="*/ 125920 h 166704"/>
                  <a:gd name="connsiteX46" fmla="*/ 14118 w 152326"/>
                  <a:gd name="connsiteY46" fmla="*/ 117062 h 166704"/>
                  <a:gd name="connsiteX47" fmla="*/ 10308 w 152326"/>
                  <a:gd name="connsiteY47" fmla="*/ 107537 h 166704"/>
                  <a:gd name="connsiteX48" fmla="*/ 6689 w 152326"/>
                  <a:gd name="connsiteY48" fmla="*/ 97346 h 166704"/>
                  <a:gd name="connsiteX49" fmla="*/ 3927 w 152326"/>
                  <a:gd name="connsiteY49" fmla="*/ 87916 h 16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2326" h="166704">
                    <a:moveTo>
                      <a:pt x="3927" y="87916"/>
                    </a:moveTo>
                    <a:cubicBezTo>
                      <a:pt x="1135" y="79801"/>
                      <a:pt x="-187" y="71254"/>
                      <a:pt x="21" y="62675"/>
                    </a:cubicBezTo>
                    <a:cubicBezTo>
                      <a:pt x="268" y="54764"/>
                      <a:pt x="2217" y="46999"/>
                      <a:pt x="5736" y="39910"/>
                    </a:cubicBezTo>
                    <a:cubicBezTo>
                      <a:pt x="9605" y="32543"/>
                      <a:pt x="14956" y="26057"/>
                      <a:pt x="21453" y="20860"/>
                    </a:cubicBezTo>
                    <a:cubicBezTo>
                      <a:pt x="38454" y="8070"/>
                      <a:pt x="58962" y="791"/>
                      <a:pt x="80222" y="0"/>
                    </a:cubicBezTo>
                    <a:cubicBezTo>
                      <a:pt x="88280" y="52"/>
                      <a:pt x="96258" y="1602"/>
                      <a:pt x="103749" y="4572"/>
                    </a:cubicBezTo>
                    <a:cubicBezTo>
                      <a:pt x="109484" y="6815"/>
                      <a:pt x="114655" y="10295"/>
                      <a:pt x="118893" y="14764"/>
                    </a:cubicBezTo>
                    <a:cubicBezTo>
                      <a:pt x="121987" y="18004"/>
                      <a:pt x="124615" y="21659"/>
                      <a:pt x="126704" y="25622"/>
                    </a:cubicBezTo>
                    <a:cubicBezTo>
                      <a:pt x="127467" y="27118"/>
                      <a:pt x="127467" y="28889"/>
                      <a:pt x="126704" y="30385"/>
                    </a:cubicBezTo>
                    <a:cubicBezTo>
                      <a:pt x="125944" y="31857"/>
                      <a:pt x="124648" y="32982"/>
                      <a:pt x="123084" y="33528"/>
                    </a:cubicBezTo>
                    <a:lnTo>
                      <a:pt x="105749" y="39910"/>
                    </a:lnTo>
                    <a:cubicBezTo>
                      <a:pt x="104399" y="40422"/>
                      <a:pt x="102908" y="40422"/>
                      <a:pt x="101558" y="39910"/>
                    </a:cubicBezTo>
                    <a:cubicBezTo>
                      <a:pt x="100463" y="39555"/>
                      <a:pt x="99456" y="38970"/>
                      <a:pt x="98605" y="38195"/>
                    </a:cubicBezTo>
                    <a:lnTo>
                      <a:pt x="94986" y="35242"/>
                    </a:lnTo>
                    <a:cubicBezTo>
                      <a:pt x="92555" y="33526"/>
                      <a:pt x="89849" y="32237"/>
                      <a:pt x="86985" y="31433"/>
                    </a:cubicBezTo>
                    <a:cubicBezTo>
                      <a:pt x="82971" y="30214"/>
                      <a:pt x="78797" y="29604"/>
                      <a:pt x="74602" y="29623"/>
                    </a:cubicBezTo>
                    <a:cubicBezTo>
                      <a:pt x="68791" y="29744"/>
                      <a:pt x="63049" y="30906"/>
                      <a:pt x="57648" y="33052"/>
                    </a:cubicBezTo>
                    <a:cubicBezTo>
                      <a:pt x="48097" y="35998"/>
                      <a:pt x="40026" y="42468"/>
                      <a:pt x="35073" y="51149"/>
                    </a:cubicBezTo>
                    <a:cubicBezTo>
                      <a:pt x="30766" y="59536"/>
                      <a:pt x="30145" y="69337"/>
                      <a:pt x="33359" y="78200"/>
                    </a:cubicBezTo>
                    <a:cubicBezTo>
                      <a:pt x="35073" y="83725"/>
                      <a:pt x="37074" y="89535"/>
                      <a:pt x="39264" y="95821"/>
                    </a:cubicBezTo>
                    <a:cubicBezTo>
                      <a:pt x="41455" y="102108"/>
                      <a:pt x="43836" y="107728"/>
                      <a:pt x="46122" y="113062"/>
                    </a:cubicBezTo>
                    <a:cubicBezTo>
                      <a:pt x="49199" y="122927"/>
                      <a:pt x="56387" y="130983"/>
                      <a:pt x="65839" y="135160"/>
                    </a:cubicBezTo>
                    <a:cubicBezTo>
                      <a:pt x="75236" y="138058"/>
                      <a:pt x="85353" y="137553"/>
                      <a:pt x="94414" y="133731"/>
                    </a:cubicBezTo>
                    <a:cubicBezTo>
                      <a:pt x="99339" y="132002"/>
                      <a:pt x="104015" y="129632"/>
                      <a:pt x="108321" y="126683"/>
                    </a:cubicBezTo>
                    <a:cubicBezTo>
                      <a:pt x="112139" y="124224"/>
                      <a:pt x="115387" y="120976"/>
                      <a:pt x="117846" y="117158"/>
                    </a:cubicBezTo>
                    <a:cubicBezTo>
                      <a:pt x="120171" y="113257"/>
                      <a:pt x="121481" y="108836"/>
                      <a:pt x="121656" y="104299"/>
                    </a:cubicBezTo>
                    <a:cubicBezTo>
                      <a:pt x="121736" y="98628"/>
                      <a:pt x="120701" y="92996"/>
                      <a:pt x="118608" y="87725"/>
                    </a:cubicBezTo>
                    <a:lnTo>
                      <a:pt x="118036" y="86011"/>
                    </a:lnTo>
                    <a:lnTo>
                      <a:pt x="91842" y="95536"/>
                    </a:lnTo>
                    <a:cubicBezTo>
                      <a:pt x="90348" y="96155"/>
                      <a:pt x="88669" y="96155"/>
                      <a:pt x="87175" y="95536"/>
                    </a:cubicBezTo>
                    <a:cubicBezTo>
                      <a:pt x="85692" y="94856"/>
                      <a:pt x="84530" y="93627"/>
                      <a:pt x="83937" y="92107"/>
                    </a:cubicBezTo>
                    <a:lnTo>
                      <a:pt x="78412" y="76867"/>
                    </a:lnTo>
                    <a:cubicBezTo>
                      <a:pt x="77748" y="75382"/>
                      <a:pt x="77748" y="73684"/>
                      <a:pt x="78412" y="72199"/>
                    </a:cubicBezTo>
                    <a:cubicBezTo>
                      <a:pt x="79065" y="70697"/>
                      <a:pt x="80304" y="69527"/>
                      <a:pt x="81841" y="68961"/>
                    </a:cubicBezTo>
                    <a:lnTo>
                      <a:pt x="131085" y="50863"/>
                    </a:lnTo>
                    <a:cubicBezTo>
                      <a:pt x="132603" y="50195"/>
                      <a:pt x="134331" y="50195"/>
                      <a:pt x="135848" y="50863"/>
                    </a:cubicBezTo>
                    <a:cubicBezTo>
                      <a:pt x="137342" y="51499"/>
                      <a:pt x="138488" y="52749"/>
                      <a:pt x="138991" y="54292"/>
                    </a:cubicBezTo>
                    <a:lnTo>
                      <a:pt x="147659" y="77819"/>
                    </a:lnTo>
                    <a:cubicBezTo>
                      <a:pt x="150689" y="85859"/>
                      <a:pt x="152269" y="94373"/>
                      <a:pt x="152326" y="102965"/>
                    </a:cubicBezTo>
                    <a:cubicBezTo>
                      <a:pt x="152281" y="110991"/>
                      <a:pt x="150425" y="118902"/>
                      <a:pt x="146897" y="126111"/>
                    </a:cubicBezTo>
                    <a:cubicBezTo>
                      <a:pt x="143077" y="133725"/>
                      <a:pt x="137650" y="140420"/>
                      <a:pt x="130990" y="145732"/>
                    </a:cubicBezTo>
                    <a:cubicBezTo>
                      <a:pt x="122980" y="152226"/>
                      <a:pt x="113887" y="157256"/>
                      <a:pt x="104130" y="160591"/>
                    </a:cubicBezTo>
                    <a:cubicBezTo>
                      <a:pt x="94613" y="164311"/>
                      <a:pt x="84529" y="166373"/>
                      <a:pt x="74316" y="166687"/>
                    </a:cubicBezTo>
                    <a:cubicBezTo>
                      <a:pt x="65979" y="166890"/>
                      <a:pt x="57696" y="165298"/>
                      <a:pt x="50028" y="162020"/>
                    </a:cubicBezTo>
                    <a:cubicBezTo>
                      <a:pt x="42722" y="158773"/>
                      <a:pt x="36218" y="153961"/>
                      <a:pt x="30978" y="147923"/>
                    </a:cubicBezTo>
                    <a:cubicBezTo>
                      <a:pt x="25351" y="141391"/>
                      <a:pt x="20875" y="133951"/>
                      <a:pt x="17738" y="125920"/>
                    </a:cubicBezTo>
                    <a:cubicBezTo>
                      <a:pt x="16595" y="123254"/>
                      <a:pt x="15357" y="120301"/>
                      <a:pt x="14118" y="117062"/>
                    </a:cubicBezTo>
                    <a:cubicBezTo>
                      <a:pt x="12880" y="113824"/>
                      <a:pt x="11547" y="110395"/>
                      <a:pt x="10308" y="107537"/>
                    </a:cubicBezTo>
                    <a:cubicBezTo>
                      <a:pt x="9070" y="104680"/>
                      <a:pt x="7832" y="100679"/>
                      <a:pt x="6689" y="97346"/>
                    </a:cubicBezTo>
                    <a:cubicBezTo>
                      <a:pt x="5546" y="94012"/>
                      <a:pt x="4689" y="90297"/>
                      <a:pt x="3927" y="87916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CEF6F3E2-2BC8-B879-1190-A1A0401DEAB8}"/>
                  </a:ext>
                </a:extLst>
              </p:cNvPr>
              <p:cNvSpPr/>
              <p:nvPr/>
            </p:nvSpPr>
            <p:spPr>
              <a:xfrm>
                <a:off x="8736367" y="2410319"/>
                <a:ext cx="221267" cy="201834"/>
              </a:xfrm>
              <a:custGeom>
                <a:avLst/>
                <a:gdLst>
                  <a:gd name="connsiteX0" fmla="*/ 200110 w 221267"/>
                  <a:gd name="connsiteY0" fmla="*/ 108508 h 201834"/>
                  <a:gd name="connsiteX1" fmla="*/ 206301 w 221267"/>
                  <a:gd name="connsiteY1" fmla="*/ 108508 h 201834"/>
                  <a:gd name="connsiteX2" fmla="*/ 211064 w 221267"/>
                  <a:gd name="connsiteY2" fmla="*/ 112604 h 201834"/>
                  <a:gd name="connsiteX3" fmla="*/ 220589 w 221267"/>
                  <a:gd name="connsiteY3" fmla="*/ 131654 h 201834"/>
                  <a:gd name="connsiteX4" fmla="*/ 220589 w 221267"/>
                  <a:gd name="connsiteY4" fmla="*/ 137941 h 201834"/>
                  <a:gd name="connsiteX5" fmla="*/ 216588 w 221267"/>
                  <a:gd name="connsiteY5" fmla="*/ 142608 h 201834"/>
                  <a:gd name="connsiteX6" fmla="*/ 98002 w 221267"/>
                  <a:gd name="connsiteY6" fmla="*/ 201187 h 201834"/>
                  <a:gd name="connsiteX7" fmla="*/ 91811 w 221267"/>
                  <a:gd name="connsiteY7" fmla="*/ 201187 h 201834"/>
                  <a:gd name="connsiteX8" fmla="*/ 87143 w 221267"/>
                  <a:gd name="connsiteY8" fmla="*/ 197186 h 201834"/>
                  <a:gd name="connsiteX9" fmla="*/ 752 w 221267"/>
                  <a:gd name="connsiteY9" fmla="*/ 22402 h 201834"/>
                  <a:gd name="connsiteX10" fmla="*/ 4466 w 221267"/>
                  <a:gd name="connsiteY10" fmla="*/ 11449 h 201834"/>
                  <a:gd name="connsiteX11" fmla="*/ 26469 w 221267"/>
                  <a:gd name="connsiteY11" fmla="*/ 685 h 201834"/>
                  <a:gd name="connsiteX12" fmla="*/ 32660 w 221267"/>
                  <a:gd name="connsiteY12" fmla="*/ 685 h 201834"/>
                  <a:gd name="connsiteX13" fmla="*/ 37328 w 221267"/>
                  <a:gd name="connsiteY13" fmla="*/ 4686 h 201834"/>
                  <a:gd name="connsiteX14" fmla="*/ 110575 w 221267"/>
                  <a:gd name="connsiteY14" fmla="*/ 15299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67" h="201834">
                    <a:moveTo>
                      <a:pt x="200110" y="108508"/>
                    </a:moveTo>
                    <a:cubicBezTo>
                      <a:pt x="202085" y="107655"/>
                      <a:pt x="204325" y="107655"/>
                      <a:pt x="206301" y="108508"/>
                    </a:cubicBezTo>
                    <a:cubicBezTo>
                      <a:pt x="208375" y="109177"/>
                      <a:pt x="210092" y="110654"/>
                      <a:pt x="211064" y="112604"/>
                    </a:cubicBezTo>
                    <a:lnTo>
                      <a:pt x="220589" y="131654"/>
                    </a:lnTo>
                    <a:cubicBezTo>
                      <a:pt x="221493" y="133652"/>
                      <a:pt x="221493" y="135943"/>
                      <a:pt x="220589" y="137941"/>
                    </a:cubicBezTo>
                    <a:cubicBezTo>
                      <a:pt x="219949" y="139978"/>
                      <a:pt x="218503" y="141664"/>
                      <a:pt x="216588" y="142608"/>
                    </a:cubicBezTo>
                    <a:lnTo>
                      <a:pt x="98002" y="201187"/>
                    </a:lnTo>
                    <a:cubicBezTo>
                      <a:pt x="96029" y="202051"/>
                      <a:pt x="93784" y="202051"/>
                      <a:pt x="91811" y="201187"/>
                    </a:cubicBezTo>
                    <a:cubicBezTo>
                      <a:pt x="89756" y="200578"/>
                      <a:pt x="88059" y="199123"/>
                      <a:pt x="87143" y="197186"/>
                    </a:cubicBezTo>
                    <a:lnTo>
                      <a:pt x="752" y="22402"/>
                    </a:lnTo>
                    <a:cubicBezTo>
                      <a:pt x="-1080" y="18342"/>
                      <a:pt x="543" y="13557"/>
                      <a:pt x="4466" y="11449"/>
                    </a:cubicBezTo>
                    <a:lnTo>
                      <a:pt x="26469" y="685"/>
                    </a:lnTo>
                    <a:cubicBezTo>
                      <a:pt x="28432" y="-228"/>
                      <a:pt x="30698" y="-228"/>
                      <a:pt x="32660" y="685"/>
                    </a:cubicBezTo>
                    <a:cubicBezTo>
                      <a:pt x="34698" y="1325"/>
                      <a:pt x="36384" y="2770"/>
                      <a:pt x="37328" y="4686"/>
                    </a:cubicBezTo>
                    <a:lnTo>
                      <a:pt x="110575" y="152990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47A645A-2EDA-56B9-ED5F-8C97A62FF95E}"/>
                  </a:ext>
                </a:extLst>
              </p:cNvPr>
              <p:cNvSpPr/>
              <p:nvPr/>
            </p:nvSpPr>
            <p:spPr>
              <a:xfrm>
                <a:off x="7176257" y="1980853"/>
                <a:ext cx="212753" cy="223843"/>
              </a:xfrm>
              <a:custGeom>
                <a:avLst/>
                <a:gdLst>
                  <a:gd name="connsiteX0" fmla="*/ 119063 w 212753"/>
                  <a:gd name="connsiteY0" fmla="*/ 214601 h 223843"/>
                  <a:gd name="connsiteX1" fmla="*/ 113252 w 212753"/>
                  <a:gd name="connsiteY1" fmla="*/ 209267 h 223843"/>
                  <a:gd name="connsiteX2" fmla="*/ 111633 w 212753"/>
                  <a:gd name="connsiteY2" fmla="*/ 204410 h 223843"/>
                  <a:gd name="connsiteX3" fmla="*/ 96488 w 212753"/>
                  <a:gd name="connsiteY3" fmla="*/ 135925 h 223843"/>
                  <a:gd name="connsiteX4" fmla="*/ 36576 w 212753"/>
                  <a:gd name="connsiteY4" fmla="*/ 172120 h 223843"/>
                  <a:gd name="connsiteX5" fmla="*/ 32004 w 212753"/>
                  <a:gd name="connsiteY5" fmla="*/ 174406 h 223843"/>
                  <a:gd name="connsiteX6" fmla="*/ 24098 w 212753"/>
                  <a:gd name="connsiteY6" fmla="*/ 173739 h 223843"/>
                  <a:gd name="connsiteX7" fmla="*/ 4191 w 212753"/>
                  <a:gd name="connsiteY7" fmla="*/ 165262 h 223843"/>
                  <a:gd name="connsiteX8" fmla="*/ 572 w 212753"/>
                  <a:gd name="connsiteY8" fmla="*/ 161357 h 223843"/>
                  <a:gd name="connsiteX9" fmla="*/ 572 w 212753"/>
                  <a:gd name="connsiteY9" fmla="*/ 156118 h 223843"/>
                  <a:gd name="connsiteX10" fmla="*/ 2381 w 212753"/>
                  <a:gd name="connsiteY10" fmla="*/ 153737 h 223843"/>
                  <a:gd name="connsiteX11" fmla="*/ 89154 w 212753"/>
                  <a:gd name="connsiteY11" fmla="*/ 101540 h 223843"/>
                  <a:gd name="connsiteX12" fmla="*/ 68294 w 212753"/>
                  <a:gd name="connsiteY12" fmla="*/ 7147 h 223843"/>
                  <a:gd name="connsiteX13" fmla="*/ 68294 w 212753"/>
                  <a:gd name="connsiteY13" fmla="*/ 4194 h 223843"/>
                  <a:gd name="connsiteX14" fmla="*/ 72104 w 212753"/>
                  <a:gd name="connsiteY14" fmla="*/ 575 h 223843"/>
                  <a:gd name="connsiteX15" fmla="*/ 77438 w 212753"/>
                  <a:gd name="connsiteY15" fmla="*/ 575 h 223843"/>
                  <a:gd name="connsiteX16" fmla="*/ 97250 w 212753"/>
                  <a:gd name="connsiteY16" fmla="*/ 9147 h 223843"/>
                  <a:gd name="connsiteX17" fmla="*/ 103156 w 212753"/>
                  <a:gd name="connsiteY17" fmla="*/ 14481 h 223843"/>
                  <a:gd name="connsiteX18" fmla="*/ 104680 w 212753"/>
                  <a:gd name="connsiteY18" fmla="*/ 19339 h 223843"/>
                  <a:gd name="connsiteX19" fmla="*/ 118967 w 212753"/>
                  <a:gd name="connsiteY19" fmla="*/ 84680 h 223843"/>
                  <a:gd name="connsiteX20" fmla="*/ 176117 w 212753"/>
                  <a:gd name="connsiteY20" fmla="*/ 50009 h 223843"/>
                  <a:gd name="connsiteX21" fmla="*/ 180785 w 212753"/>
                  <a:gd name="connsiteY21" fmla="*/ 47819 h 223843"/>
                  <a:gd name="connsiteX22" fmla="*/ 188595 w 212753"/>
                  <a:gd name="connsiteY22" fmla="*/ 48390 h 223843"/>
                  <a:gd name="connsiteX23" fmla="*/ 208502 w 212753"/>
                  <a:gd name="connsiteY23" fmla="*/ 56867 h 223843"/>
                  <a:gd name="connsiteX24" fmla="*/ 212217 w 212753"/>
                  <a:gd name="connsiteY24" fmla="*/ 60773 h 223843"/>
                  <a:gd name="connsiteX25" fmla="*/ 212217 w 212753"/>
                  <a:gd name="connsiteY25" fmla="*/ 66011 h 223843"/>
                  <a:gd name="connsiteX26" fmla="*/ 210407 w 212753"/>
                  <a:gd name="connsiteY26" fmla="*/ 68393 h 223843"/>
                  <a:gd name="connsiteX27" fmla="*/ 126683 w 212753"/>
                  <a:gd name="connsiteY27" fmla="*/ 118970 h 223843"/>
                  <a:gd name="connsiteX28" fmla="*/ 148495 w 212753"/>
                  <a:gd name="connsiteY28" fmla="*/ 216697 h 223843"/>
                  <a:gd name="connsiteX29" fmla="*/ 148495 w 212753"/>
                  <a:gd name="connsiteY29" fmla="*/ 219650 h 223843"/>
                  <a:gd name="connsiteX30" fmla="*/ 144685 w 212753"/>
                  <a:gd name="connsiteY30" fmla="*/ 223269 h 223843"/>
                  <a:gd name="connsiteX31" fmla="*/ 139351 w 212753"/>
                  <a:gd name="connsiteY31" fmla="*/ 223269 h 22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2753" h="223843">
                    <a:moveTo>
                      <a:pt x="119063" y="214601"/>
                    </a:moveTo>
                    <a:cubicBezTo>
                      <a:pt x="116446" y="213746"/>
                      <a:pt x="114327" y="211801"/>
                      <a:pt x="113252" y="209267"/>
                    </a:cubicBezTo>
                    <a:cubicBezTo>
                      <a:pt x="112490" y="207077"/>
                      <a:pt x="111919" y="205457"/>
                      <a:pt x="111633" y="204410"/>
                    </a:cubicBezTo>
                    <a:lnTo>
                      <a:pt x="96488" y="135925"/>
                    </a:lnTo>
                    <a:lnTo>
                      <a:pt x="36576" y="172120"/>
                    </a:lnTo>
                    <a:lnTo>
                      <a:pt x="32004" y="174406"/>
                    </a:lnTo>
                    <a:cubicBezTo>
                      <a:pt x="29397" y="175344"/>
                      <a:pt x="26511" y="175101"/>
                      <a:pt x="24098" y="173739"/>
                    </a:cubicBezTo>
                    <a:lnTo>
                      <a:pt x="4191" y="165262"/>
                    </a:lnTo>
                    <a:cubicBezTo>
                      <a:pt x="2495" y="164519"/>
                      <a:pt x="1183" y="163105"/>
                      <a:pt x="572" y="161357"/>
                    </a:cubicBezTo>
                    <a:cubicBezTo>
                      <a:pt x="-191" y="159694"/>
                      <a:pt x="-191" y="157781"/>
                      <a:pt x="572" y="156118"/>
                    </a:cubicBezTo>
                    <a:cubicBezTo>
                      <a:pt x="992" y="155201"/>
                      <a:pt x="1610" y="154388"/>
                      <a:pt x="2381" y="153737"/>
                    </a:cubicBezTo>
                    <a:lnTo>
                      <a:pt x="89154" y="101540"/>
                    </a:lnTo>
                    <a:lnTo>
                      <a:pt x="68294" y="7147"/>
                    </a:lnTo>
                    <a:cubicBezTo>
                      <a:pt x="68089" y="6173"/>
                      <a:pt x="68089" y="5168"/>
                      <a:pt x="68294" y="4194"/>
                    </a:cubicBezTo>
                    <a:cubicBezTo>
                      <a:pt x="68975" y="2489"/>
                      <a:pt x="70367" y="1167"/>
                      <a:pt x="72104" y="575"/>
                    </a:cubicBezTo>
                    <a:cubicBezTo>
                      <a:pt x="73800" y="-192"/>
                      <a:pt x="75743" y="-192"/>
                      <a:pt x="77438" y="575"/>
                    </a:cubicBezTo>
                    <a:lnTo>
                      <a:pt x="97250" y="9147"/>
                    </a:lnTo>
                    <a:cubicBezTo>
                      <a:pt x="99903" y="9978"/>
                      <a:pt x="102060" y="11927"/>
                      <a:pt x="103156" y="14481"/>
                    </a:cubicBezTo>
                    <a:cubicBezTo>
                      <a:pt x="103823" y="16672"/>
                      <a:pt x="104394" y="18291"/>
                      <a:pt x="104680" y="19339"/>
                    </a:cubicBezTo>
                    <a:lnTo>
                      <a:pt x="118967" y="84680"/>
                    </a:lnTo>
                    <a:lnTo>
                      <a:pt x="176117" y="50009"/>
                    </a:lnTo>
                    <a:cubicBezTo>
                      <a:pt x="177070" y="49438"/>
                      <a:pt x="178689" y="48771"/>
                      <a:pt x="180785" y="47819"/>
                    </a:cubicBezTo>
                    <a:cubicBezTo>
                      <a:pt x="183336" y="46785"/>
                      <a:pt x="186222" y="46997"/>
                      <a:pt x="188595" y="48390"/>
                    </a:cubicBezTo>
                    <a:lnTo>
                      <a:pt x="208502" y="56867"/>
                    </a:lnTo>
                    <a:cubicBezTo>
                      <a:pt x="210203" y="57634"/>
                      <a:pt x="211536" y="59036"/>
                      <a:pt x="212217" y="60773"/>
                    </a:cubicBezTo>
                    <a:cubicBezTo>
                      <a:pt x="212932" y="62446"/>
                      <a:pt x="212932" y="64338"/>
                      <a:pt x="212217" y="66011"/>
                    </a:cubicBezTo>
                    <a:cubicBezTo>
                      <a:pt x="211863" y="66967"/>
                      <a:pt x="211233" y="67796"/>
                      <a:pt x="210407" y="68393"/>
                    </a:cubicBezTo>
                    <a:lnTo>
                      <a:pt x="126683" y="118970"/>
                    </a:lnTo>
                    <a:lnTo>
                      <a:pt x="148495" y="216697"/>
                    </a:lnTo>
                    <a:cubicBezTo>
                      <a:pt x="148701" y="217670"/>
                      <a:pt x="148701" y="218676"/>
                      <a:pt x="148495" y="219650"/>
                    </a:cubicBezTo>
                    <a:cubicBezTo>
                      <a:pt x="147765" y="221320"/>
                      <a:pt x="146391" y="222626"/>
                      <a:pt x="144685" y="223269"/>
                    </a:cubicBezTo>
                    <a:cubicBezTo>
                      <a:pt x="142989" y="224035"/>
                      <a:pt x="141046" y="224035"/>
                      <a:pt x="139351" y="22326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034F19A8-5064-66E6-97C8-965750CCEABB}"/>
                  </a:ext>
                </a:extLst>
              </p:cNvPr>
              <p:cNvSpPr/>
              <p:nvPr/>
            </p:nvSpPr>
            <p:spPr>
              <a:xfrm>
                <a:off x="9114631" y="2049221"/>
                <a:ext cx="166665" cy="189300"/>
              </a:xfrm>
              <a:custGeom>
                <a:avLst/>
                <a:gdLst>
                  <a:gd name="connsiteX0" fmla="*/ 4250 w 166665"/>
                  <a:gd name="connsiteY0" fmla="*/ 158901 h 189300"/>
                  <a:gd name="connsiteX1" fmla="*/ 535 w 166665"/>
                  <a:gd name="connsiteY1" fmla="*/ 155567 h 189300"/>
                  <a:gd name="connsiteX2" fmla="*/ 535 w 166665"/>
                  <a:gd name="connsiteY2" fmla="*/ 150614 h 189300"/>
                  <a:gd name="connsiteX3" fmla="*/ 54161 w 166665"/>
                  <a:gd name="connsiteY3" fmla="*/ 4120 h 189300"/>
                  <a:gd name="connsiteX4" fmla="*/ 57590 w 166665"/>
                  <a:gd name="connsiteY4" fmla="*/ 500 h 189300"/>
                  <a:gd name="connsiteX5" fmla="*/ 62543 w 166665"/>
                  <a:gd name="connsiteY5" fmla="*/ 500 h 189300"/>
                  <a:gd name="connsiteX6" fmla="*/ 129218 w 166665"/>
                  <a:gd name="connsiteY6" fmla="*/ 25075 h 189300"/>
                  <a:gd name="connsiteX7" fmla="*/ 151887 w 166665"/>
                  <a:gd name="connsiteY7" fmla="*/ 38314 h 189300"/>
                  <a:gd name="connsiteX8" fmla="*/ 163508 w 166665"/>
                  <a:gd name="connsiteY8" fmla="*/ 55174 h 189300"/>
                  <a:gd name="connsiteX9" fmla="*/ 166651 w 166665"/>
                  <a:gd name="connsiteY9" fmla="*/ 72795 h 189300"/>
                  <a:gd name="connsiteX10" fmla="*/ 163889 w 166665"/>
                  <a:gd name="connsiteY10" fmla="*/ 88416 h 189300"/>
                  <a:gd name="connsiteX11" fmla="*/ 157602 w 166665"/>
                  <a:gd name="connsiteY11" fmla="*/ 99846 h 189300"/>
                  <a:gd name="connsiteX12" fmla="*/ 149887 w 166665"/>
                  <a:gd name="connsiteY12" fmla="*/ 107275 h 189300"/>
                  <a:gd name="connsiteX13" fmla="*/ 142362 w 166665"/>
                  <a:gd name="connsiteY13" fmla="*/ 111657 h 189300"/>
                  <a:gd name="connsiteX14" fmla="*/ 136933 w 166665"/>
                  <a:gd name="connsiteY14" fmla="*/ 113467 h 189300"/>
                  <a:gd name="connsiteX15" fmla="*/ 144934 w 166665"/>
                  <a:gd name="connsiteY15" fmla="*/ 131755 h 189300"/>
                  <a:gd name="connsiteX16" fmla="*/ 142743 w 166665"/>
                  <a:gd name="connsiteY16" fmla="*/ 155948 h 189300"/>
                  <a:gd name="connsiteX17" fmla="*/ 133218 w 166665"/>
                  <a:gd name="connsiteY17" fmla="*/ 171950 h 189300"/>
                  <a:gd name="connsiteX18" fmla="*/ 118264 w 166665"/>
                  <a:gd name="connsiteY18" fmla="*/ 183856 h 189300"/>
                  <a:gd name="connsiteX19" fmla="*/ 99214 w 166665"/>
                  <a:gd name="connsiteY19" fmla="*/ 189190 h 189300"/>
                  <a:gd name="connsiteX20" fmla="*/ 76544 w 166665"/>
                  <a:gd name="connsiteY20" fmla="*/ 185666 h 189300"/>
                  <a:gd name="connsiteX21" fmla="*/ 132837 w 166665"/>
                  <a:gd name="connsiteY21" fmla="*/ 78034 h 189300"/>
                  <a:gd name="connsiteX22" fmla="*/ 132170 w 166665"/>
                  <a:gd name="connsiteY22" fmla="*/ 62984 h 189300"/>
                  <a:gd name="connsiteX23" fmla="*/ 116645 w 166665"/>
                  <a:gd name="connsiteY23" fmla="*/ 52221 h 189300"/>
                  <a:gd name="connsiteX24" fmla="*/ 76544 w 166665"/>
                  <a:gd name="connsiteY24" fmla="*/ 37552 h 189300"/>
                  <a:gd name="connsiteX25" fmla="*/ 63686 w 166665"/>
                  <a:gd name="connsiteY25" fmla="*/ 72128 h 189300"/>
                  <a:gd name="connsiteX26" fmla="*/ 103786 w 166665"/>
                  <a:gd name="connsiteY26" fmla="*/ 86797 h 189300"/>
                  <a:gd name="connsiteX27" fmla="*/ 122836 w 166665"/>
                  <a:gd name="connsiteY27" fmla="*/ 88702 h 189300"/>
                  <a:gd name="connsiteX28" fmla="*/ 132837 w 166665"/>
                  <a:gd name="connsiteY28" fmla="*/ 78034 h 189300"/>
                  <a:gd name="connsiteX29" fmla="*/ 39111 w 166665"/>
                  <a:gd name="connsiteY29" fmla="*/ 139565 h 189300"/>
                  <a:gd name="connsiteX30" fmla="*/ 81021 w 166665"/>
                  <a:gd name="connsiteY30" fmla="*/ 154900 h 189300"/>
                  <a:gd name="connsiteX31" fmla="*/ 101214 w 166665"/>
                  <a:gd name="connsiteY31" fmla="*/ 156329 h 189300"/>
                  <a:gd name="connsiteX32" fmla="*/ 111641 w 166665"/>
                  <a:gd name="connsiteY32" fmla="*/ 128445 h 189300"/>
                  <a:gd name="connsiteX33" fmla="*/ 111311 w 166665"/>
                  <a:gd name="connsiteY33" fmla="*/ 127754 h 189300"/>
                  <a:gd name="connsiteX34" fmla="*/ 95213 w 166665"/>
                  <a:gd name="connsiteY34" fmla="*/ 115753 h 189300"/>
                  <a:gd name="connsiteX35" fmla="*/ 53303 w 166665"/>
                  <a:gd name="connsiteY35" fmla="*/ 100703 h 18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665" h="189300">
                    <a:moveTo>
                      <a:pt x="4250" y="158901"/>
                    </a:moveTo>
                    <a:cubicBezTo>
                      <a:pt x="2592" y="158371"/>
                      <a:pt x="1241" y="157158"/>
                      <a:pt x="535" y="155567"/>
                    </a:cubicBezTo>
                    <a:cubicBezTo>
                      <a:pt x="-178" y="153993"/>
                      <a:pt x="-178" y="152188"/>
                      <a:pt x="535" y="150614"/>
                    </a:cubicBezTo>
                    <a:lnTo>
                      <a:pt x="54161" y="4120"/>
                    </a:lnTo>
                    <a:cubicBezTo>
                      <a:pt x="54793" y="2515"/>
                      <a:pt x="56022" y="1218"/>
                      <a:pt x="57590" y="500"/>
                    </a:cubicBezTo>
                    <a:cubicBezTo>
                      <a:pt x="59173" y="-167"/>
                      <a:pt x="60959" y="-167"/>
                      <a:pt x="62543" y="500"/>
                    </a:cubicBezTo>
                    <a:lnTo>
                      <a:pt x="129218" y="25075"/>
                    </a:lnTo>
                    <a:cubicBezTo>
                      <a:pt x="137633" y="27819"/>
                      <a:pt x="145362" y="32334"/>
                      <a:pt x="151887" y="38314"/>
                    </a:cubicBezTo>
                    <a:cubicBezTo>
                      <a:pt x="156889" y="43067"/>
                      <a:pt x="160846" y="48809"/>
                      <a:pt x="163508" y="55174"/>
                    </a:cubicBezTo>
                    <a:cubicBezTo>
                      <a:pt x="165736" y="60774"/>
                      <a:pt x="166805" y="66769"/>
                      <a:pt x="166651" y="72795"/>
                    </a:cubicBezTo>
                    <a:cubicBezTo>
                      <a:pt x="166592" y="78118"/>
                      <a:pt x="165659" y="83395"/>
                      <a:pt x="163889" y="88416"/>
                    </a:cubicBezTo>
                    <a:cubicBezTo>
                      <a:pt x="162457" y="92555"/>
                      <a:pt x="160332" y="96420"/>
                      <a:pt x="157602" y="99846"/>
                    </a:cubicBezTo>
                    <a:cubicBezTo>
                      <a:pt x="155426" y="102703"/>
                      <a:pt x="152824" y="105209"/>
                      <a:pt x="149887" y="107275"/>
                    </a:cubicBezTo>
                    <a:cubicBezTo>
                      <a:pt x="147536" y="108991"/>
                      <a:pt x="145015" y="110459"/>
                      <a:pt x="142362" y="111657"/>
                    </a:cubicBezTo>
                    <a:cubicBezTo>
                      <a:pt x="140626" y="112462"/>
                      <a:pt x="138805" y="113070"/>
                      <a:pt x="136933" y="113467"/>
                    </a:cubicBezTo>
                    <a:cubicBezTo>
                      <a:pt x="140737" y="118999"/>
                      <a:pt x="143453" y="125206"/>
                      <a:pt x="144934" y="131755"/>
                    </a:cubicBezTo>
                    <a:cubicBezTo>
                      <a:pt x="146661" y="139855"/>
                      <a:pt x="145898" y="148289"/>
                      <a:pt x="142743" y="155948"/>
                    </a:cubicBezTo>
                    <a:cubicBezTo>
                      <a:pt x="140584" y="161825"/>
                      <a:pt x="137355" y="167250"/>
                      <a:pt x="133218" y="171950"/>
                    </a:cubicBezTo>
                    <a:cubicBezTo>
                      <a:pt x="129014" y="176810"/>
                      <a:pt x="123943" y="180848"/>
                      <a:pt x="118264" y="183856"/>
                    </a:cubicBezTo>
                    <a:cubicBezTo>
                      <a:pt x="112357" y="186948"/>
                      <a:pt x="105867" y="188765"/>
                      <a:pt x="99214" y="189190"/>
                    </a:cubicBezTo>
                    <a:cubicBezTo>
                      <a:pt x="91491" y="189689"/>
                      <a:pt x="83752" y="188486"/>
                      <a:pt x="76544" y="185666"/>
                    </a:cubicBezTo>
                    <a:close/>
                    <a:moveTo>
                      <a:pt x="132837" y="78034"/>
                    </a:moveTo>
                    <a:cubicBezTo>
                      <a:pt x="134993" y="73191"/>
                      <a:pt x="134746" y="67617"/>
                      <a:pt x="132170" y="62984"/>
                    </a:cubicBezTo>
                    <a:cubicBezTo>
                      <a:pt x="128365" y="57740"/>
                      <a:pt x="122890" y="53945"/>
                      <a:pt x="116645" y="52221"/>
                    </a:cubicBezTo>
                    <a:lnTo>
                      <a:pt x="76544" y="37552"/>
                    </a:lnTo>
                    <a:lnTo>
                      <a:pt x="63686" y="72128"/>
                    </a:lnTo>
                    <a:lnTo>
                      <a:pt x="103786" y="86797"/>
                    </a:lnTo>
                    <a:cubicBezTo>
                      <a:pt x="109742" y="89551"/>
                      <a:pt x="116452" y="90222"/>
                      <a:pt x="122836" y="88702"/>
                    </a:cubicBezTo>
                    <a:cubicBezTo>
                      <a:pt x="127627" y="86864"/>
                      <a:pt x="131312" y="82933"/>
                      <a:pt x="132837" y="78034"/>
                    </a:cubicBezTo>
                    <a:close/>
                    <a:moveTo>
                      <a:pt x="39111" y="139565"/>
                    </a:moveTo>
                    <a:lnTo>
                      <a:pt x="81021" y="154900"/>
                    </a:lnTo>
                    <a:cubicBezTo>
                      <a:pt x="87352" y="157825"/>
                      <a:pt x="94534" y="158333"/>
                      <a:pt x="101214" y="156329"/>
                    </a:cubicBezTo>
                    <a:cubicBezTo>
                      <a:pt x="111793" y="151509"/>
                      <a:pt x="116462" y="139025"/>
                      <a:pt x="111641" y="128445"/>
                    </a:cubicBezTo>
                    <a:cubicBezTo>
                      <a:pt x="111535" y="128213"/>
                      <a:pt x="111425" y="127983"/>
                      <a:pt x="111311" y="127754"/>
                    </a:cubicBezTo>
                    <a:cubicBezTo>
                      <a:pt x="107633" y="121882"/>
                      <a:pt x="101890" y="117601"/>
                      <a:pt x="95213" y="115753"/>
                    </a:cubicBezTo>
                    <a:lnTo>
                      <a:pt x="53303" y="10070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460E476-9AB9-7001-3DB3-C90D1EA50F0F}"/>
                  </a:ext>
                </a:extLst>
              </p:cNvPr>
              <p:cNvSpPr/>
              <p:nvPr/>
            </p:nvSpPr>
            <p:spPr>
              <a:xfrm>
                <a:off x="8244514" y="1808517"/>
                <a:ext cx="198224" cy="209843"/>
              </a:xfrm>
              <a:custGeom>
                <a:avLst/>
                <a:gdLst>
                  <a:gd name="connsiteX0" fmla="*/ 110461 w 198224"/>
                  <a:gd name="connsiteY0" fmla="*/ 222 h 209843"/>
                  <a:gd name="connsiteX1" fmla="*/ 105508 w 198224"/>
                  <a:gd name="connsiteY1" fmla="*/ 984 h 209843"/>
                  <a:gd name="connsiteX2" fmla="*/ 88935 w 198224"/>
                  <a:gd name="connsiteY2" fmla="*/ 11367 h 209843"/>
                  <a:gd name="connsiteX3" fmla="*/ 85982 w 198224"/>
                  <a:gd name="connsiteY3" fmla="*/ 15462 h 209843"/>
                  <a:gd name="connsiteX4" fmla="*/ 86839 w 198224"/>
                  <a:gd name="connsiteY4" fmla="*/ 20415 h 209843"/>
                  <a:gd name="connsiteX5" fmla="*/ 139036 w 198224"/>
                  <a:gd name="connsiteY5" fmla="*/ 105093 h 209843"/>
                  <a:gd name="connsiteX6" fmla="*/ 28451 w 198224"/>
                  <a:gd name="connsiteY6" fmla="*/ 55658 h 209843"/>
                  <a:gd name="connsiteX7" fmla="*/ 23974 w 198224"/>
                  <a:gd name="connsiteY7" fmla="*/ 54420 h 209843"/>
                  <a:gd name="connsiteX8" fmla="*/ 17402 w 198224"/>
                  <a:gd name="connsiteY8" fmla="*/ 55848 h 209843"/>
                  <a:gd name="connsiteX9" fmla="*/ 3019 w 198224"/>
                  <a:gd name="connsiteY9" fmla="*/ 64897 h 209843"/>
                  <a:gd name="connsiteX10" fmla="*/ 162 w 198224"/>
                  <a:gd name="connsiteY10" fmla="*/ 68993 h 209843"/>
                  <a:gd name="connsiteX11" fmla="*/ 924 w 198224"/>
                  <a:gd name="connsiteY11" fmla="*/ 73946 h 209843"/>
                  <a:gd name="connsiteX12" fmla="*/ 83886 w 198224"/>
                  <a:gd name="connsiteY12" fmla="*/ 206724 h 209843"/>
                  <a:gd name="connsiteX13" fmla="*/ 87982 w 198224"/>
                  <a:gd name="connsiteY13" fmla="*/ 209677 h 209843"/>
                  <a:gd name="connsiteX14" fmla="*/ 92935 w 198224"/>
                  <a:gd name="connsiteY14" fmla="*/ 208820 h 209843"/>
                  <a:gd name="connsiteX15" fmla="*/ 109604 w 198224"/>
                  <a:gd name="connsiteY15" fmla="*/ 198533 h 209843"/>
                  <a:gd name="connsiteX16" fmla="*/ 112461 w 198224"/>
                  <a:gd name="connsiteY16" fmla="*/ 194437 h 209843"/>
                  <a:gd name="connsiteX17" fmla="*/ 111699 w 198224"/>
                  <a:gd name="connsiteY17" fmla="*/ 189484 h 209843"/>
                  <a:gd name="connsiteX18" fmla="*/ 58740 w 198224"/>
                  <a:gd name="connsiteY18" fmla="*/ 104807 h 209843"/>
                  <a:gd name="connsiteX19" fmla="*/ 169802 w 198224"/>
                  <a:gd name="connsiteY19" fmla="*/ 154337 h 209843"/>
                  <a:gd name="connsiteX20" fmla="*/ 174279 w 198224"/>
                  <a:gd name="connsiteY20" fmla="*/ 155575 h 209843"/>
                  <a:gd name="connsiteX21" fmla="*/ 180756 w 198224"/>
                  <a:gd name="connsiteY21" fmla="*/ 154146 h 209843"/>
                  <a:gd name="connsiteX22" fmla="*/ 195138 w 198224"/>
                  <a:gd name="connsiteY22" fmla="*/ 144621 h 209843"/>
                  <a:gd name="connsiteX23" fmla="*/ 197996 w 198224"/>
                  <a:gd name="connsiteY23" fmla="*/ 140526 h 209843"/>
                  <a:gd name="connsiteX24" fmla="*/ 197234 w 198224"/>
                  <a:gd name="connsiteY24" fmla="*/ 135668 h 209843"/>
                  <a:gd name="connsiteX25" fmla="*/ 114271 w 198224"/>
                  <a:gd name="connsiteY25" fmla="*/ 3080 h 209843"/>
                  <a:gd name="connsiteX26" fmla="*/ 110461 w 198224"/>
                  <a:gd name="connsiteY26" fmla="*/ 222 h 20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8224" h="209843">
                    <a:moveTo>
                      <a:pt x="110461" y="222"/>
                    </a:moveTo>
                    <a:cubicBezTo>
                      <a:pt x="108777" y="-245"/>
                      <a:pt x="106974" y="32"/>
                      <a:pt x="105508" y="984"/>
                    </a:cubicBezTo>
                    <a:lnTo>
                      <a:pt x="88935" y="11367"/>
                    </a:lnTo>
                    <a:cubicBezTo>
                      <a:pt x="87444" y="12284"/>
                      <a:pt x="86382" y="13758"/>
                      <a:pt x="85982" y="15462"/>
                    </a:cubicBezTo>
                    <a:cubicBezTo>
                      <a:pt x="85589" y="17161"/>
                      <a:pt x="85898" y="18947"/>
                      <a:pt x="86839" y="20415"/>
                    </a:cubicBezTo>
                    <a:lnTo>
                      <a:pt x="139036" y="105093"/>
                    </a:lnTo>
                    <a:lnTo>
                      <a:pt x="28451" y="55658"/>
                    </a:lnTo>
                    <a:cubicBezTo>
                      <a:pt x="26986" y="55153"/>
                      <a:pt x="25491" y="54739"/>
                      <a:pt x="23974" y="54420"/>
                    </a:cubicBezTo>
                    <a:cubicBezTo>
                      <a:pt x="21680" y="54003"/>
                      <a:pt x="19315" y="54517"/>
                      <a:pt x="17402" y="55848"/>
                    </a:cubicBezTo>
                    <a:lnTo>
                      <a:pt x="3019" y="64897"/>
                    </a:lnTo>
                    <a:cubicBezTo>
                      <a:pt x="1550" y="65818"/>
                      <a:pt x="518" y="67296"/>
                      <a:pt x="162" y="68993"/>
                    </a:cubicBezTo>
                    <a:cubicBezTo>
                      <a:pt x="-209" y="70681"/>
                      <a:pt x="63" y="72447"/>
                      <a:pt x="924" y="73946"/>
                    </a:cubicBezTo>
                    <a:lnTo>
                      <a:pt x="83886" y="206724"/>
                    </a:lnTo>
                    <a:cubicBezTo>
                      <a:pt x="84804" y="208215"/>
                      <a:pt x="86278" y="209278"/>
                      <a:pt x="87982" y="209677"/>
                    </a:cubicBezTo>
                    <a:cubicBezTo>
                      <a:pt x="89681" y="210070"/>
                      <a:pt x="91467" y="209761"/>
                      <a:pt x="92935" y="208820"/>
                    </a:cubicBezTo>
                    <a:lnTo>
                      <a:pt x="109604" y="198533"/>
                    </a:lnTo>
                    <a:cubicBezTo>
                      <a:pt x="111098" y="197638"/>
                      <a:pt x="112137" y="196148"/>
                      <a:pt x="112461" y="194437"/>
                    </a:cubicBezTo>
                    <a:cubicBezTo>
                      <a:pt x="112893" y="192751"/>
                      <a:pt x="112618" y="190962"/>
                      <a:pt x="111699" y="189484"/>
                    </a:cubicBezTo>
                    <a:lnTo>
                      <a:pt x="58740" y="104807"/>
                    </a:lnTo>
                    <a:lnTo>
                      <a:pt x="169802" y="154337"/>
                    </a:lnTo>
                    <a:cubicBezTo>
                      <a:pt x="171267" y="154842"/>
                      <a:pt x="172762" y="155256"/>
                      <a:pt x="174279" y="155575"/>
                    </a:cubicBezTo>
                    <a:cubicBezTo>
                      <a:pt x="176542" y="155998"/>
                      <a:pt x="178880" y="155483"/>
                      <a:pt x="180756" y="154146"/>
                    </a:cubicBezTo>
                    <a:lnTo>
                      <a:pt x="195138" y="144621"/>
                    </a:lnTo>
                    <a:cubicBezTo>
                      <a:pt x="196632" y="143727"/>
                      <a:pt x="197672" y="142236"/>
                      <a:pt x="197996" y="140526"/>
                    </a:cubicBezTo>
                    <a:cubicBezTo>
                      <a:pt x="198473" y="138873"/>
                      <a:pt x="198194" y="137095"/>
                      <a:pt x="197234" y="135668"/>
                    </a:cubicBezTo>
                    <a:lnTo>
                      <a:pt x="114271" y="3080"/>
                    </a:lnTo>
                    <a:cubicBezTo>
                      <a:pt x="113441" y="1650"/>
                      <a:pt x="112066" y="619"/>
                      <a:pt x="110461" y="22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1D7A8AB7-1501-25A7-7868-80EDFCE21FAE}"/>
                  </a:ext>
                </a:extLst>
              </p:cNvPr>
              <p:cNvSpPr/>
              <p:nvPr/>
            </p:nvSpPr>
            <p:spPr>
              <a:xfrm>
                <a:off x="8653338" y="3851605"/>
                <a:ext cx="213223" cy="219854"/>
              </a:xfrm>
              <a:custGeom>
                <a:avLst/>
                <a:gdLst>
                  <a:gd name="connsiteX0" fmla="*/ 151123 w 213223"/>
                  <a:gd name="connsiteY0" fmla="*/ 532 h 219854"/>
                  <a:gd name="connsiteX1" fmla="*/ 145979 w 213223"/>
                  <a:gd name="connsiteY1" fmla="*/ 532 h 219854"/>
                  <a:gd name="connsiteX2" fmla="*/ 129882 w 213223"/>
                  <a:gd name="connsiteY2" fmla="*/ 6628 h 219854"/>
                  <a:gd name="connsiteX3" fmla="*/ 123977 w 213223"/>
                  <a:gd name="connsiteY3" fmla="*/ 11867 h 219854"/>
                  <a:gd name="connsiteX4" fmla="*/ 122262 w 213223"/>
                  <a:gd name="connsiteY4" fmla="*/ 16820 h 219854"/>
                  <a:gd name="connsiteX5" fmla="*/ 107212 w 213223"/>
                  <a:gd name="connsiteY5" fmla="*/ 111594 h 219854"/>
                  <a:gd name="connsiteX6" fmla="*/ 32822 w 213223"/>
                  <a:gd name="connsiteY6" fmla="*/ 50920 h 219854"/>
                  <a:gd name="connsiteX7" fmla="*/ 28250 w 213223"/>
                  <a:gd name="connsiteY7" fmla="*/ 48348 h 219854"/>
                  <a:gd name="connsiteX8" fmla="*/ 20249 w 213223"/>
                  <a:gd name="connsiteY8" fmla="*/ 48348 h 219854"/>
                  <a:gd name="connsiteX9" fmla="*/ 4247 w 213223"/>
                  <a:gd name="connsiteY9" fmla="*/ 54444 h 219854"/>
                  <a:gd name="connsiteX10" fmla="*/ 532 w 213223"/>
                  <a:gd name="connsiteY10" fmla="*/ 58063 h 219854"/>
                  <a:gd name="connsiteX11" fmla="*/ 532 w 213223"/>
                  <a:gd name="connsiteY11" fmla="*/ 63207 h 219854"/>
                  <a:gd name="connsiteX12" fmla="*/ 58635 w 213223"/>
                  <a:gd name="connsiteY12" fmla="*/ 215607 h 219854"/>
                  <a:gd name="connsiteX13" fmla="*/ 62254 w 213223"/>
                  <a:gd name="connsiteY13" fmla="*/ 219322 h 219854"/>
                  <a:gd name="connsiteX14" fmla="*/ 67398 w 213223"/>
                  <a:gd name="connsiteY14" fmla="*/ 219322 h 219854"/>
                  <a:gd name="connsiteX15" fmla="*/ 86448 w 213223"/>
                  <a:gd name="connsiteY15" fmla="*/ 212083 h 219854"/>
                  <a:gd name="connsiteX16" fmla="*/ 90258 w 213223"/>
                  <a:gd name="connsiteY16" fmla="*/ 208463 h 219854"/>
                  <a:gd name="connsiteX17" fmla="*/ 90258 w 213223"/>
                  <a:gd name="connsiteY17" fmla="*/ 203320 h 219854"/>
                  <a:gd name="connsiteX18" fmla="*/ 55111 w 213223"/>
                  <a:gd name="connsiteY18" fmla="*/ 111308 h 219854"/>
                  <a:gd name="connsiteX19" fmla="*/ 105974 w 213223"/>
                  <a:gd name="connsiteY19" fmla="*/ 152551 h 219854"/>
                  <a:gd name="connsiteX20" fmla="*/ 110737 w 213223"/>
                  <a:gd name="connsiteY20" fmla="*/ 155123 h 219854"/>
                  <a:gd name="connsiteX21" fmla="*/ 116928 w 213223"/>
                  <a:gd name="connsiteY21" fmla="*/ 155123 h 219854"/>
                  <a:gd name="connsiteX22" fmla="*/ 129120 w 213223"/>
                  <a:gd name="connsiteY22" fmla="*/ 150456 h 219854"/>
                  <a:gd name="connsiteX23" fmla="*/ 133787 w 213223"/>
                  <a:gd name="connsiteY23" fmla="*/ 146360 h 219854"/>
                  <a:gd name="connsiteX24" fmla="*/ 135597 w 213223"/>
                  <a:gd name="connsiteY24" fmla="*/ 141217 h 219854"/>
                  <a:gd name="connsiteX25" fmla="*/ 145979 w 213223"/>
                  <a:gd name="connsiteY25" fmla="*/ 76637 h 219854"/>
                  <a:gd name="connsiteX26" fmla="*/ 181126 w 213223"/>
                  <a:gd name="connsiteY26" fmla="*/ 168553 h 219854"/>
                  <a:gd name="connsiteX27" fmla="*/ 184746 w 213223"/>
                  <a:gd name="connsiteY27" fmla="*/ 172363 h 219854"/>
                  <a:gd name="connsiteX28" fmla="*/ 189889 w 213223"/>
                  <a:gd name="connsiteY28" fmla="*/ 172363 h 219854"/>
                  <a:gd name="connsiteX29" fmla="*/ 208939 w 213223"/>
                  <a:gd name="connsiteY29" fmla="*/ 165029 h 219854"/>
                  <a:gd name="connsiteX30" fmla="*/ 212654 w 213223"/>
                  <a:gd name="connsiteY30" fmla="*/ 161410 h 219854"/>
                  <a:gd name="connsiteX31" fmla="*/ 212654 w 213223"/>
                  <a:gd name="connsiteY31" fmla="*/ 156266 h 219854"/>
                  <a:gd name="connsiteX32" fmla="*/ 154647 w 213223"/>
                  <a:gd name="connsiteY32" fmla="*/ 3866 h 219854"/>
                  <a:gd name="connsiteX33" fmla="*/ 151123 w 213223"/>
                  <a:gd name="connsiteY33" fmla="*/ 532 h 21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3223" h="219854">
                    <a:moveTo>
                      <a:pt x="151123" y="532"/>
                    </a:moveTo>
                    <a:cubicBezTo>
                      <a:pt x="149482" y="-177"/>
                      <a:pt x="147620" y="-177"/>
                      <a:pt x="145979" y="532"/>
                    </a:cubicBezTo>
                    <a:lnTo>
                      <a:pt x="129882" y="6628"/>
                    </a:lnTo>
                    <a:cubicBezTo>
                      <a:pt x="127248" y="7438"/>
                      <a:pt x="125095" y="9349"/>
                      <a:pt x="123977" y="11867"/>
                    </a:cubicBezTo>
                    <a:cubicBezTo>
                      <a:pt x="123119" y="14153"/>
                      <a:pt x="122548" y="15868"/>
                      <a:pt x="122262" y="16820"/>
                    </a:cubicBezTo>
                    <a:lnTo>
                      <a:pt x="107212" y="111594"/>
                    </a:lnTo>
                    <a:lnTo>
                      <a:pt x="32822" y="50920"/>
                    </a:lnTo>
                    <a:lnTo>
                      <a:pt x="28250" y="48348"/>
                    </a:lnTo>
                    <a:cubicBezTo>
                      <a:pt x="25712" y="47173"/>
                      <a:pt x="22787" y="47173"/>
                      <a:pt x="20249" y="48348"/>
                    </a:cubicBezTo>
                    <a:lnTo>
                      <a:pt x="4247" y="54444"/>
                    </a:lnTo>
                    <a:cubicBezTo>
                      <a:pt x="2565" y="55090"/>
                      <a:pt x="1222" y="56399"/>
                      <a:pt x="532" y="58063"/>
                    </a:cubicBezTo>
                    <a:cubicBezTo>
                      <a:pt x="-177" y="59704"/>
                      <a:pt x="-177" y="61566"/>
                      <a:pt x="532" y="63207"/>
                    </a:cubicBezTo>
                    <a:lnTo>
                      <a:pt x="58635" y="215607"/>
                    </a:lnTo>
                    <a:cubicBezTo>
                      <a:pt x="59251" y="217308"/>
                      <a:pt x="60570" y="218662"/>
                      <a:pt x="62254" y="219322"/>
                    </a:cubicBezTo>
                    <a:cubicBezTo>
                      <a:pt x="63895" y="220032"/>
                      <a:pt x="65757" y="220032"/>
                      <a:pt x="67398" y="219322"/>
                    </a:cubicBezTo>
                    <a:lnTo>
                      <a:pt x="86448" y="212083"/>
                    </a:lnTo>
                    <a:cubicBezTo>
                      <a:pt x="88137" y="211413"/>
                      <a:pt x="89502" y="210116"/>
                      <a:pt x="90258" y="208463"/>
                    </a:cubicBezTo>
                    <a:cubicBezTo>
                      <a:pt x="90968" y="206822"/>
                      <a:pt x="90968" y="204961"/>
                      <a:pt x="90258" y="203320"/>
                    </a:cubicBezTo>
                    <a:lnTo>
                      <a:pt x="55111" y="111308"/>
                    </a:lnTo>
                    <a:lnTo>
                      <a:pt x="105974" y="152551"/>
                    </a:lnTo>
                    <a:cubicBezTo>
                      <a:pt x="107439" y="153619"/>
                      <a:pt x="109041" y="154484"/>
                      <a:pt x="110737" y="155123"/>
                    </a:cubicBezTo>
                    <a:cubicBezTo>
                      <a:pt x="112712" y="155976"/>
                      <a:pt x="114952" y="155976"/>
                      <a:pt x="116928" y="155123"/>
                    </a:cubicBezTo>
                    <a:lnTo>
                      <a:pt x="129120" y="150456"/>
                    </a:lnTo>
                    <a:cubicBezTo>
                      <a:pt x="131148" y="149747"/>
                      <a:pt x="132821" y="148279"/>
                      <a:pt x="133787" y="146360"/>
                    </a:cubicBezTo>
                    <a:cubicBezTo>
                      <a:pt x="134626" y="144738"/>
                      <a:pt x="135235" y="143007"/>
                      <a:pt x="135597" y="141217"/>
                    </a:cubicBezTo>
                    <a:lnTo>
                      <a:pt x="145979" y="76637"/>
                    </a:lnTo>
                    <a:lnTo>
                      <a:pt x="181126" y="168553"/>
                    </a:lnTo>
                    <a:cubicBezTo>
                      <a:pt x="181740" y="170278"/>
                      <a:pt x="183055" y="171662"/>
                      <a:pt x="184746" y="172363"/>
                    </a:cubicBezTo>
                    <a:cubicBezTo>
                      <a:pt x="186396" y="173031"/>
                      <a:pt x="188240" y="173031"/>
                      <a:pt x="189889" y="172363"/>
                    </a:cubicBezTo>
                    <a:lnTo>
                      <a:pt x="208939" y="165029"/>
                    </a:lnTo>
                    <a:cubicBezTo>
                      <a:pt x="210641" y="164413"/>
                      <a:pt x="211994" y="163095"/>
                      <a:pt x="212654" y="161410"/>
                    </a:cubicBezTo>
                    <a:cubicBezTo>
                      <a:pt x="213413" y="159779"/>
                      <a:pt x="213413" y="157897"/>
                      <a:pt x="212654" y="156266"/>
                    </a:cubicBezTo>
                    <a:lnTo>
                      <a:pt x="154647" y="3866"/>
                    </a:lnTo>
                    <a:cubicBezTo>
                      <a:pt x="153940" y="2346"/>
                      <a:pt x="152680" y="1154"/>
                      <a:pt x="151123" y="53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3FC60A7F-2DF5-275A-1D97-154D8363E04A}"/>
                  </a:ext>
                </a:extLst>
              </p:cNvPr>
              <p:cNvSpPr/>
              <p:nvPr/>
            </p:nvSpPr>
            <p:spPr>
              <a:xfrm>
                <a:off x="8100408" y="4019957"/>
                <a:ext cx="190472" cy="216727"/>
              </a:xfrm>
              <a:custGeom>
                <a:avLst/>
                <a:gdLst>
                  <a:gd name="connsiteX0" fmla="*/ 145697 w 190472"/>
                  <a:gd name="connsiteY0" fmla="*/ 6393 h 216727"/>
                  <a:gd name="connsiteX1" fmla="*/ 151983 w 190472"/>
                  <a:gd name="connsiteY1" fmla="*/ 10012 h 216727"/>
                  <a:gd name="connsiteX2" fmla="*/ 154555 w 190472"/>
                  <a:gd name="connsiteY2" fmla="*/ 17918 h 216727"/>
                  <a:gd name="connsiteX3" fmla="*/ 190369 w 190472"/>
                  <a:gd name="connsiteY3" fmla="*/ 208418 h 216727"/>
                  <a:gd name="connsiteX4" fmla="*/ 190369 w 190472"/>
                  <a:gd name="connsiteY4" fmla="*/ 210418 h 216727"/>
                  <a:gd name="connsiteX5" fmla="*/ 187130 w 190472"/>
                  <a:gd name="connsiteY5" fmla="*/ 215371 h 216727"/>
                  <a:gd name="connsiteX6" fmla="*/ 181415 w 190472"/>
                  <a:gd name="connsiteY6" fmla="*/ 216609 h 216727"/>
                  <a:gd name="connsiteX7" fmla="*/ 161127 w 190472"/>
                  <a:gd name="connsiteY7" fmla="*/ 212800 h 216727"/>
                  <a:gd name="connsiteX8" fmla="*/ 153793 w 190472"/>
                  <a:gd name="connsiteY8" fmla="*/ 208990 h 216727"/>
                  <a:gd name="connsiteX9" fmla="*/ 151507 w 190472"/>
                  <a:gd name="connsiteY9" fmla="*/ 203751 h 216727"/>
                  <a:gd name="connsiteX10" fmla="*/ 145220 w 190472"/>
                  <a:gd name="connsiteY10" fmla="*/ 170413 h 216727"/>
                  <a:gd name="connsiteX11" fmla="*/ 56543 w 190472"/>
                  <a:gd name="connsiteY11" fmla="*/ 153935 h 216727"/>
                  <a:gd name="connsiteX12" fmla="*/ 38731 w 190472"/>
                  <a:gd name="connsiteY12" fmla="*/ 182510 h 216727"/>
                  <a:gd name="connsiteX13" fmla="*/ 34730 w 190472"/>
                  <a:gd name="connsiteY13" fmla="*/ 186606 h 216727"/>
                  <a:gd name="connsiteX14" fmla="*/ 26443 w 190472"/>
                  <a:gd name="connsiteY14" fmla="*/ 187558 h 216727"/>
                  <a:gd name="connsiteX15" fmla="*/ 6250 w 190472"/>
                  <a:gd name="connsiteY15" fmla="*/ 183748 h 216727"/>
                  <a:gd name="connsiteX16" fmla="*/ 1393 w 190472"/>
                  <a:gd name="connsiteY16" fmla="*/ 180510 h 216727"/>
                  <a:gd name="connsiteX17" fmla="*/ 154 w 190472"/>
                  <a:gd name="connsiteY17" fmla="*/ 174795 h 216727"/>
                  <a:gd name="connsiteX18" fmla="*/ 726 w 190472"/>
                  <a:gd name="connsiteY18" fmla="*/ 172890 h 216727"/>
                  <a:gd name="connsiteX19" fmla="*/ 102167 w 190472"/>
                  <a:gd name="connsiteY19" fmla="*/ 7822 h 216727"/>
                  <a:gd name="connsiteX20" fmla="*/ 107406 w 190472"/>
                  <a:gd name="connsiteY20" fmla="*/ 1345 h 216727"/>
                  <a:gd name="connsiteX21" fmla="*/ 114645 w 190472"/>
                  <a:gd name="connsiteY21" fmla="*/ 297 h 216727"/>
                  <a:gd name="connsiteX22" fmla="*/ 138172 w 190472"/>
                  <a:gd name="connsiteY22" fmla="*/ 132409 h 216727"/>
                  <a:gd name="connsiteX23" fmla="*/ 122170 w 190472"/>
                  <a:gd name="connsiteY23" fmla="*/ 46684 h 216727"/>
                  <a:gd name="connsiteX24" fmla="*/ 76450 w 190472"/>
                  <a:gd name="connsiteY24" fmla="*/ 120979 h 21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472" h="216727">
                    <a:moveTo>
                      <a:pt x="145697" y="6393"/>
                    </a:moveTo>
                    <a:cubicBezTo>
                      <a:pt x="148187" y="6723"/>
                      <a:pt x="150447" y="8024"/>
                      <a:pt x="151983" y="10012"/>
                    </a:cubicBezTo>
                    <a:cubicBezTo>
                      <a:pt x="153365" y="12447"/>
                      <a:pt x="154239" y="15137"/>
                      <a:pt x="154555" y="17918"/>
                    </a:cubicBezTo>
                    <a:lnTo>
                      <a:pt x="190369" y="208418"/>
                    </a:lnTo>
                    <a:cubicBezTo>
                      <a:pt x="190507" y="209078"/>
                      <a:pt x="190507" y="209759"/>
                      <a:pt x="190369" y="210418"/>
                    </a:cubicBezTo>
                    <a:cubicBezTo>
                      <a:pt x="190033" y="212451"/>
                      <a:pt x="188857" y="214248"/>
                      <a:pt x="187130" y="215371"/>
                    </a:cubicBezTo>
                    <a:cubicBezTo>
                      <a:pt x="185461" y="216518"/>
                      <a:pt x="183409" y="216963"/>
                      <a:pt x="181415" y="216609"/>
                    </a:cubicBezTo>
                    <a:lnTo>
                      <a:pt x="161127" y="212800"/>
                    </a:lnTo>
                    <a:cubicBezTo>
                      <a:pt x="158254" y="212622"/>
                      <a:pt x="155590" y="211239"/>
                      <a:pt x="153793" y="208990"/>
                    </a:cubicBezTo>
                    <a:cubicBezTo>
                      <a:pt x="152688" y="207414"/>
                      <a:pt x="151911" y="205633"/>
                      <a:pt x="151507" y="203751"/>
                    </a:cubicBezTo>
                    <a:lnTo>
                      <a:pt x="145220" y="170413"/>
                    </a:lnTo>
                    <a:lnTo>
                      <a:pt x="56543" y="153935"/>
                    </a:lnTo>
                    <a:lnTo>
                      <a:pt x="38731" y="182510"/>
                    </a:lnTo>
                    <a:cubicBezTo>
                      <a:pt x="37679" y="184125"/>
                      <a:pt x="36320" y="185517"/>
                      <a:pt x="34730" y="186606"/>
                    </a:cubicBezTo>
                    <a:cubicBezTo>
                      <a:pt x="32215" y="188045"/>
                      <a:pt x="29219" y="188390"/>
                      <a:pt x="26443" y="187558"/>
                    </a:cubicBezTo>
                    <a:lnTo>
                      <a:pt x="6250" y="183748"/>
                    </a:lnTo>
                    <a:cubicBezTo>
                      <a:pt x="4253" y="183388"/>
                      <a:pt x="2494" y="182215"/>
                      <a:pt x="1393" y="180510"/>
                    </a:cubicBezTo>
                    <a:cubicBezTo>
                      <a:pt x="183" y="178869"/>
                      <a:pt x="-267" y="176789"/>
                      <a:pt x="154" y="174795"/>
                    </a:cubicBezTo>
                    <a:cubicBezTo>
                      <a:pt x="214" y="174128"/>
                      <a:pt x="409" y="173480"/>
                      <a:pt x="726" y="172890"/>
                    </a:cubicBezTo>
                    <a:lnTo>
                      <a:pt x="102167" y="7822"/>
                    </a:lnTo>
                    <a:cubicBezTo>
                      <a:pt x="103467" y="5337"/>
                      <a:pt x="105248" y="3135"/>
                      <a:pt x="107406" y="1345"/>
                    </a:cubicBezTo>
                    <a:cubicBezTo>
                      <a:pt x="109583" y="46"/>
                      <a:pt x="112189" y="-331"/>
                      <a:pt x="114645" y="297"/>
                    </a:cubicBezTo>
                    <a:close/>
                    <a:moveTo>
                      <a:pt x="138172" y="132409"/>
                    </a:moveTo>
                    <a:lnTo>
                      <a:pt x="122170" y="46684"/>
                    </a:lnTo>
                    <a:lnTo>
                      <a:pt x="76450" y="120979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EE83A773-F8B2-6107-ABED-FDE8035BA118}"/>
                  </a:ext>
                </a:extLst>
              </p:cNvPr>
              <p:cNvSpPr/>
              <p:nvPr/>
            </p:nvSpPr>
            <p:spPr>
              <a:xfrm>
                <a:off x="11337687" y="4115266"/>
                <a:ext cx="166395" cy="197260"/>
              </a:xfrm>
              <a:custGeom>
                <a:avLst/>
                <a:gdLst>
                  <a:gd name="connsiteX0" fmla="*/ 139965 w 166395"/>
                  <a:gd name="connsiteY0" fmla="*/ 168830 h 197260"/>
                  <a:gd name="connsiteX1" fmla="*/ 135583 w 166395"/>
                  <a:gd name="connsiteY1" fmla="*/ 165877 h 197260"/>
                  <a:gd name="connsiteX2" fmla="*/ 48430 w 166395"/>
                  <a:gd name="connsiteY2" fmla="*/ 149208 h 197260"/>
                  <a:gd name="connsiteX3" fmla="*/ 158062 w 166395"/>
                  <a:gd name="connsiteY3" fmla="*/ 56435 h 197260"/>
                  <a:gd name="connsiteX4" fmla="*/ 162825 w 166395"/>
                  <a:gd name="connsiteY4" fmla="*/ 48910 h 197260"/>
                  <a:gd name="connsiteX5" fmla="*/ 166254 w 166395"/>
                  <a:gd name="connsiteY5" fmla="*/ 31289 h 197260"/>
                  <a:gd name="connsiteX6" fmla="*/ 165206 w 166395"/>
                  <a:gd name="connsiteY6" fmla="*/ 26240 h 197260"/>
                  <a:gd name="connsiteX7" fmla="*/ 160920 w 166395"/>
                  <a:gd name="connsiteY7" fmla="*/ 23288 h 197260"/>
                  <a:gd name="connsiteX8" fmla="*/ 41762 w 166395"/>
                  <a:gd name="connsiteY8" fmla="*/ 142 h 197260"/>
                  <a:gd name="connsiteX9" fmla="*/ 36714 w 166395"/>
                  <a:gd name="connsiteY9" fmla="*/ 1189 h 197260"/>
                  <a:gd name="connsiteX10" fmla="*/ 33761 w 166395"/>
                  <a:gd name="connsiteY10" fmla="*/ 5476 h 197260"/>
                  <a:gd name="connsiteX11" fmla="*/ 30332 w 166395"/>
                  <a:gd name="connsiteY11" fmla="*/ 23097 h 197260"/>
                  <a:gd name="connsiteX12" fmla="*/ 31475 w 166395"/>
                  <a:gd name="connsiteY12" fmla="*/ 28145 h 197260"/>
                  <a:gd name="connsiteX13" fmla="*/ 35761 w 166395"/>
                  <a:gd name="connsiteY13" fmla="*/ 31003 h 197260"/>
                  <a:gd name="connsiteX14" fmla="*/ 118248 w 166395"/>
                  <a:gd name="connsiteY14" fmla="*/ 47100 h 197260"/>
                  <a:gd name="connsiteX15" fmla="*/ 8996 w 166395"/>
                  <a:gd name="connsiteY15" fmla="*/ 139397 h 197260"/>
                  <a:gd name="connsiteX16" fmla="*/ 5948 w 166395"/>
                  <a:gd name="connsiteY16" fmla="*/ 142160 h 197260"/>
                  <a:gd name="connsiteX17" fmla="*/ 3567 w 166395"/>
                  <a:gd name="connsiteY17" fmla="*/ 147398 h 197260"/>
                  <a:gd name="connsiteX18" fmla="*/ 138 w 166395"/>
                  <a:gd name="connsiteY18" fmla="*/ 164924 h 197260"/>
                  <a:gd name="connsiteX19" fmla="*/ 1185 w 166395"/>
                  <a:gd name="connsiteY19" fmla="*/ 170068 h 197260"/>
                  <a:gd name="connsiteX20" fmla="*/ 5567 w 166395"/>
                  <a:gd name="connsiteY20" fmla="*/ 172925 h 197260"/>
                  <a:gd name="connsiteX21" fmla="*/ 129392 w 166395"/>
                  <a:gd name="connsiteY21" fmla="*/ 197119 h 197260"/>
                  <a:gd name="connsiteX22" fmla="*/ 134440 w 166395"/>
                  <a:gd name="connsiteY22" fmla="*/ 196071 h 197260"/>
                  <a:gd name="connsiteX23" fmla="*/ 137393 w 166395"/>
                  <a:gd name="connsiteY23" fmla="*/ 191785 h 197260"/>
                  <a:gd name="connsiteX24" fmla="*/ 140822 w 166395"/>
                  <a:gd name="connsiteY24" fmla="*/ 174164 h 197260"/>
                  <a:gd name="connsiteX25" fmla="*/ 139965 w 166395"/>
                  <a:gd name="connsiteY25" fmla="*/ 168830 h 19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395" h="197260">
                    <a:moveTo>
                      <a:pt x="139965" y="168830"/>
                    </a:moveTo>
                    <a:cubicBezTo>
                      <a:pt x="138950" y="167307"/>
                      <a:pt x="137375" y="166246"/>
                      <a:pt x="135583" y="165877"/>
                    </a:cubicBezTo>
                    <a:lnTo>
                      <a:pt x="48430" y="149208"/>
                    </a:lnTo>
                    <a:lnTo>
                      <a:pt x="158062" y="56435"/>
                    </a:lnTo>
                    <a:cubicBezTo>
                      <a:pt x="160626" y="54697"/>
                      <a:pt x="162352" y="51971"/>
                      <a:pt x="162825" y="48910"/>
                    </a:cubicBezTo>
                    <a:lnTo>
                      <a:pt x="166254" y="31289"/>
                    </a:lnTo>
                    <a:cubicBezTo>
                      <a:pt x="166630" y="29533"/>
                      <a:pt x="166250" y="27701"/>
                      <a:pt x="165206" y="26240"/>
                    </a:cubicBezTo>
                    <a:cubicBezTo>
                      <a:pt x="164253" y="24700"/>
                      <a:pt x="162699" y="23629"/>
                      <a:pt x="160920" y="23288"/>
                    </a:cubicBezTo>
                    <a:lnTo>
                      <a:pt x="41762" y="142"/>
                    </a:lnTo>
                    <a:cubicBezTo>
                      <a:pt x="40007" y="-235"/>
                      <a:pt x="38174" y="146"/>
                      <a:pt x="36714" y="1189"/>
                    </a:cubicBezTo>
                    <a:cubicBezTo>
                      <a:pt x="35173" y="2143"/>
                      <a:pt x="34103" y="3697"/>
                      <a:pt x="33761" y="5476"/>
                    </a:cubicBezTo>
                    <a:lnTo>
                      <a:pt x="30332" y="23097"/>
                    </a:lnTo>
                    <a:cubicBezTo>
                      <a:pt x="29983" y="24866"/>
                      <a:pt x="30398" y="26700"/>
                      <a:pt x="31475" y="28145"/>
                    </a:cubicBezTo>
                    <a:cubicBezTo>
                      <a:pt x="32411" y="29685"/>
                      <a:pt x="33980" y="30730"/>
                      <a:pt x="35761" y="31003"/>
                    </a:cubicBezTo>
                    <a:lnTo>
                      <a:pt x="118248" y="47100"/>
                    </a:lnTo>
                    <a:lnTo>
                      <a:pt x="8996" y="139397"/>
                    </a:lnTo>
                    <a:lnTo>
                      <a:pt x="5948" y="142160"/>
                    </a:lnTo>
                    <a:cubicBezTo>
                      <a:pt x="4672" y="143644"/>
                      <a:pt x="3846" y="145461"/>
                      <a:pt x="3567" y="147398"/>
                    </a:cubicBezTo>
                    <a:lnTo>
                      <a:pt x="138" y="164924"/>
                    </a:lnTo>
                    <a:cubicBezTo>
                      <a:pt x="-231" y="166710"/>
                      <a:pt x="148" y="168569"/>
                      <a:pt x="1185" y="170068"/>
                    </a:cubicBezTo>
                    <a:cubicBezTo>
                      <a:pt x="2170" y="171603"/>
                      <a:pt x="3765" y="172643"/>
                      <a:pt x="5567" y="172925"/>
                    </a:cubicBezTo>
                    <a:lnTo>
                      <a:pt x="129392" y="197119"/>
                    </a:lnTo>
                    <a:cubicBezTo>
                      <a:pt x="131147" y="197495"/>
                      <a:pt x="132980" y="197115"/>
                      <a:pt x="134440" y="196071"/>
                    </a:cubicBezTo>
                    <a:cubicBezTo>
                      <a:pt x="135981" y="195118"/>
                      <a:pt x="137051" y="193564"/>
                      <a:pt x="137393" y="191785"/>
                    </a:cubicBezTo>
                    <a:lnTo>
                      <a:pt x="140822" y="174164"/>
                    </a:lnTo>
                    <a:cubicBezTo>
                      <a:pt x="141290" y="172344"/>
                      <a:pt x="140979" y="170411"/>
                      <a:pt x="139965" y="1688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B05AEFDA-9BB7-36CF-233E-DCB8CCEF722D}"/>
                  </a:ext>
                </a:extLst>
              </p:cNvPr>
              <p:cNvSpPr/>
              <p:nvPr/>
            </p:nvSpPr>
            <p:spPr>
              <a:xfrm>
                <a:off x="7128759" y="3696385"/>
                <a:ext cx="75863" cy="236932"/>
              </a:xfrm>
              <a:custGeom>
                <a:avLst/>
                <a:gdLst>
                  <a:gd name="connsiteX0" fmla="*/ 41116 w 75863"/>
                  <a:gd name="connsiteY0" fmla="*/ 236810 h 236932"/>
                  <a:gd name="connsiteX1" fmla="*/ 34448 w 75863"/>
                  <a:gd name="connsiteY1" fmla="*/ 235095 h 236932"/>
                  <a:gd name="connsiteX2" fmla="*/ 30829 w 75863"/>
                  <a:gd name="connsiteY2" fmla="*/ 229095 h 236932"/>
                  <a:gd name="connsiteX3" fmla="*/ 63 w 75863"/>
                  <a:gd name="connsiteY3" fmla="*/ 14211 h 236932"/>
                  <a:gd name="connsiteX4" fmla="*/ 1873 w 75863"/>
                  <a:gd name="connsiteY4" fmla="*/ 7448 h 236932"/>
                  <a:gd name="connsiteX5" fmla="*/ 7778 w 75863"/>
                  <a:gd name="connsiteY5" fmla="*/ 3924 h 236932"/>
                  <a:gd name="connsiteX6" fmla="*/ 34734 w 75863"/>
                  <a:gd name="connsiteY6" fmla="*/ 114 h 236932"/>
                  <a:gd name="connsiteX7" fmla="*/ 41496 w 75863"/>
                  <a:gd name="connsiteY7" fmla="*/ 1828 h 236932"/>
                  <a:gd name="connsiteX8" fmla="*/ 45021 w 75863"/>
                  <a:gd name="connsiteY8" fmla="*/ 7733 h 236932"/>
                  <a:gd name="connsiteX9" fmla="*/ 75787 w 75863"/>
                  <a:gd name="connsiteY9" fmla="*/ 222713 h 236932"/>
                  <a:gd name="connsiteX10" fmla="*/ 73977 w 75863"/>
                  <a:gd name="connsiteY10" fmla="*/ 229380 h 236932"/>
                  <a:gd name="connsiteX11" fmla="*/ 68071 w 75863"/>
                  <a:gd name="connsiteY11" fmla="*/ 233000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863" h="236932">
                    <a:moveTo>
                      <a:pt x="41116" y="236810"/>
                    </a:moveTo>
                    <a:cubicBezTo>
                      <a:pt x="38750" y="237220"/>
                      <a:pt x="36322" y="236595"/>
                      <a:pt x="34448" y="235095"/>
                    </a:cubicBezTo>
                    <a:cubicBezTo>
                      <a:pt x="32459" y="233686"/>
                      <a:pt x="31148" y="231511"/>
                      <a:pt x="30829" y="229095"/>
                    </a:cubicBezTo>
                    <a:lnTo>
                      <a:pt x="63" y="14211"/>
                    </a:lnTo>
                    <a:cubicBezTo>
                      <a:pt x="-214" y="11809"/>
                      <a:pt x="433" y="9391"/>
                      <a:pt x="1873" y="7448"/>
                    </a:cubicBezTo>
                    <a:cubicBezTo>
                      <a:pt x="3293" y="5534"/>
                      <a:pt x="5419" y="4265"/>
                      <a:pt x="7778" y="3924"/>
                    </a:cubicBezTo>
                    <a:lnTo>
                      <a:pt x="34734" y="114"/>
                    </a:lnTo>
                    <a:cubicBezTo>
                      <a:pt x="37128" y="-276"/>
                      <a:pt x="39577" y="345"/>
                      <a:pt x="41496" y="1828"/>
                    </a:cubicBezTo>
                    <a:cubicBezTo>
                      <a:pt x="43411" y="3249"/>
                      <a:pt x="44679" y="5374"/>
                      <a:pt x="45021" y="7733"/>
                    </a:cubicBezTo>
                    <a:lnTo>
                      <a:pt x="75787" y="222713"/>
                    </a:lnTo>
                    <a:cubicBezTo>
                      <a:pt x="76100" y="225088"/>
                      <a:pt x="75448" y="227490"/>
                      <a:pt x="73977" y="229380"/>
                    </a:cubicBezTo>
                    <a:cubicBezTo>
                      <a:pt x="72605" y="231364"/>
                      <a:pt x="70461" y="232678"/>
                      <a:pt x="68071" y="2330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5DD1460C-3196-9BC0-4017-07B43A140575}"/>
                  </a:ext>
                </a:extLst>
              </p:cNvPr>
              <p:cNvSpPr/>
              <p:nvPr/>
            </p:nvSpPr>
            <p:spPr>
              <a:xfrm>
                <a:off x="7123554" y="2897799"/>
                <a:ext cx="153113" cy="186899"/>
              </a:xfrm>
              <a:custGeom>
                <a:avLst/>
                <a:gdLst>
                  <a:gd name="connsiteX0" fmla="*/ 151763 w 153113"/>
                  <a:gd name="connsiteY0" fmla="*/ 12792 h 186899"/>
                  <a:gd name="connsiteX1" fmla="*/ 147096 w 153113"/>
                  <a:gd name="connsiteY1" fmla="*/ 10316 h 186899"/>
                  <a:gd name="connsiteX2" fmla="*/ 35368 w 153113"/>
                  <a:gd name="connsiteY2" fmla="*/ 29 h 186899"/>
                  <a:gd name="connsiteX3" fmla="*/ 30319 w 153113"/>
                  <a:gd name="connsiteY3" fmla="*/ 1648 h 186899"/>
                  <a:gd name="connsiteX4" fmla="*/ 27843 w 153113"/>
                  <a:gd name="connsiteY4" fmla="*/ 6315 h 186899"/>
                  <a:gd name="connsiteX5" fmla="*/ 26223 w 153113"/>
                  <a:gd name="connsiteY5" fmla="*/ 24508 h 186899"/>
                  <a:gd name="connsiteX6" fmla="*/ 27747 w 153113"/>
                  <a:gd name="connsiteY6" fmla="*/ 29556 h 186899"/>
                  <a:gd name="connsiteX7" fmla="*/ 32510 w 153113"/>
                  <a:gd name="connsiteY7" fmla="*/ 32033 h 186899"/>
                  <a:gd name="connsiteX8" fmla="*/ 116521 w 153113"/>
                  <a:gd name="connsiteY8" fmla="*/ 39748 h 186899"/>
                  <a:gd name="connsiteX9" fmla="*/ 108996 w 153113"/>
                  <a:gd name="connsiteY9" fmla="*/ 121473 h 186899"/>
                  <a:gd name="connsiteX10" fmla="*/ 97090 w 153113"/>
                  <a:gd name="connsiteY10" fmla="*/ 147476 h 186899"/>
                  <a:gd name="connsiteX11" fmla="*/ 69086 w 153113"/>
                  <a:gd name="connsiteY11" fmla="*/ 154239 h 186899"/>
                  <a:gd name="connsiteX12" fmla="*/ 53846 w 153113"/>
                  <a:gd name="connsiteY12" fmla="*/ 150619 h 186899"/>
                  <a:gd name="connsiteX13" fmla="*/ 43654 w 153113"/>
                  <a:gd name="connsiteY13" fmla="*/ 143761 h 186899"/>
                  <a:gd name="connsiteX14" fmla="*/ 37558 w 153113"/>
                  <a:gd name="connsiteY14" fmla="*/ 134236 h 186899"/>
                  <a:gd name="connsiteX15" fmla="*/ 34891 w 153113"/>
                  <a:gd name="connsiteY15" fmla="*/ 123949 h 186899"/>
                  <a:gd name="connsiteX16" fmla="*/ 32510 w 153113"/>
                  <a:gd name="connsiteY16" fmla="*/ 120139 h 186899"/>
                  <a:gd name="connsiteX17" fmla="*/ 28414 w 153113"/>
                  <a:gd name="connsiteY17" fmla="*/ 118425 h 186899"/>
                  <a:gd name="connsiteX18" fmla="*/ 7650 w 153113"/>
                  <a:gd name="connsiteY18" fmla="*/ 116520 h 186899"/>
                  <a:gd name="connsiteX19" fmla="*/ 2506 w 153113"/>
                  <a:gd name="connsiteY19" fmla="*/ 118044 h 186899"/>
                  <a:gd name="connsiteX20" fmla="*/ 30 w 153113"/>
                  <a:gd name="connsiteY20" fmla="*/ 122806 h 186899"/>
                  <a:gd name="connsiteX21" fmla="*/ 3173 w 153113"/>
                  <a:gd name="connsiteY21" fmla="*/ 145380 h 186899"/>
                  <a:gd name="connsiteX22" fmla="*/ 14508 w 153113"/>
                  <a:gd name="connsiteY22" fmla="*/ 164430 h 186899"/>
                  <a:gd name="connsiteX23" fmla="*/ 35082 w 153113"/>
                  <a:gd name="connsiteY23" fmla="*/ 178623 h 186899"/>
                  <a:gd name="connsiteX24" fmla="*/ 66133 w 153113"/>
                  <a:gd name="connsiteY24" fmla="*/ 185957 h 186899"/>
                  <a:gd name="connsiteX25" fmla="*/ 120426 w 153113"/>
                  <a:gd name="connsiteY25" fmla="*/ 174051 h 186899"/>
                  <a:gd name="connsiteX26" fmla="*/ 143476 w 153113"/>
                  <a:gd name="connsiteY26" fmla="*/ 126426 h 186899"/>
                  <a:gd name="connsiteX27" fmla="*/ 153001 w 153113"/>
                  <a:gd name="connsiteY27" fmla="*/ 18031 h 186899"/>
                  <a:gd name="connsiteX28" fmla="*/ 151763 w 153113"/>
                  <a:gd name="connsiteY28" fmla="*/ 12792 h 1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3113" h="186899">
                    <a:moveTo>
                      <a:pt x="151763" y="12792"/>
                    </a:moveTo>
                    <a:cubicBezTo>
                      <a:pt x="150655" y="11311"/>
                      <a:pt x="148943" y="10403"/>
                      <a:pt x="147096" y="10316"/>
                    </a:cubicBezTo>
                    <a:lnTo>
                      <a:pt x="35368" y="29"/>
                    </a:lnTo>
                    <a:cubicBezTo>
                      <a:pt x="33535" y="-141"/>
                      <a:pt x="31711" y="444"/>
                      <a:pt x="30319" y="1648"/>
                    </a:cubicBezTo>
                    <a:cubicBezTo>
                      <a:pt x="28904" y="2811"/>
                      <a:pt x="28012" y="4491"/>
                      <a:pt x="27843" y="6315"/>
                    </a:cubicBezTo>
                    <a:lnTo>
                      <a:pt x="26223" y="24508"/>
                    </a:lnTo>
                    <a:cubicBezTo>
                      <a:pt x="26005" y="26330"/>
                      <a:pt x="26557" y="28160"/>
                      <a:pt x="27747" y="29556"/>
                    </a:cubicBezTo>
                    <a:cubicBezTo>
                      <a:pt x="28925" y="31003"/>
                      <a:pt x="30649" y="31900"/>
                      <a:pt x="32510" y="32033"/>
                    </a:cubicBezTo>
                    <a:lnTo>
                      <a:pt x="116521" y="39748"/>
                    </a:lnTo>
                    <a:lnTo>
                      <a:pt x="108996" y="121473"/>
                    </a:lnTo>
                    <a:cubicBezTo>
                      <a:pt x="108822" y="131420"/>
                      <a:pt x="104507" y="140845"/>
                      <a:pt x="97090" y="147476"/>
                    </a:cubicBezTo>
                    <a:cubicBezTo>
                      <a:pt x="89040" y="153395"/>
                      <a:pt x="78950" y="155832"/>
                      <a:pt x="69086" y="154239"/>
                    </a:cubicBezTo>
                    <a:cubicBezTo>
                      <a:pt x="63841" y="153882"/>
                      <a:pt x="58691" y="152658"/>
                      <a:pt x="53846" y="150619"/>
                    </a:cubicBezTo>
                    <a:cubicBezTo>
                      <a:pt x="50037" y="149015"/>
                      <a:pt x="46575" y="146686"/>
                      <a:pt x="43654" y="143761"/>
                    </a:cubicBezTo>
                    <a:cubicBezTo>
                      <a:pt x="40994" y="141035"/>
                      <a:pt x="38919" y="137794"/>
                      <a:pt x="37558" y="134236"/>
                    </a:cubicBezTo>
                    <a:cubicBezTo>
                      <a:pt x="36117" y="130974"/>
                      <a:pt x="35216" y="127500"/>
                      <a:pt x="34891" y="123949"/>
                    </a:cubicBezTo>
                    <a:cubicBezTo>
                      <a:pt x="34673" y="122399"/>
                      <a:pt x="33808" y="121014"/>
                      <a:pt x="32510" y="120139"/>
                    </a:cubicBezTo>
                    <a:cubicBezTo>
                      <a:pt x="31312" y="119229"/>
                      <a:pt x="29903" y="118639"/>
                      <a:pt x="28414" y="118425"/>
                    </a:cubicBezTo>
                    <a:lnTo>
                      <a:pt x="7650" y="116520"/>
                    </a:lnTo>
                    <a:cubicBezTo>
                      <a:pt x="5802" y="116340"/>
                      <a:pt x="3958" y="116887"/>
                      <a:pt x="2506" y="118044"/>
                    </a:cubicBezTo>
                    <a:cubicBezTo>
                      <a:pt x="953" y="119132"/>
                      <a:pt x="29" y="120910"/>
                      <a:pt x="30" y="122806"/>
                    </a:cubicBezTo>
                    <a:cubicBezTo>
                      <a:pt x="-196" y="130454"/>
                      <a:pt x="866" y="138085"/>
                      <a:pt x="3173" y="145380"/>
                    </a:cubicBezTo>
                    <a:cubicBezTo>
                      <a:pt x="5464" y="152505"/>
                      <a:pt x="9339" y="159018"/>
                      <a:pt x="14508" y="164430"/>
                    </a:cubicBezTo>
                    <a:cubicBezTo>
                      <a:pt x="20324" y="170517"/>
                      <a:pt x="27326" y="175347"/>
                      <a:pt x="35082" y="178623"/>
                    </a:cubicBezTo>
                    <a:cubicBezTo>
                      <a:pt x="44954" y="182772"/>
                      <a:pt x="55448" y="185250"/>
                      <a:pt x="66133" y="185957"/>
                    </a:cubicBezTo>
                    <a:cubicBezTo>
                      <a:pt x="85084" y="188966"/>
                      <a:pt x="104473" y="184714"/>
                      <a:pt x="120426" y="174051"/>
                    </a:cubicBezTo>
                    <a:cubicBezTo>
                      <a:pt x="134558" y="162196"/>
                      <a:pt x="142947" y="144864"/>
                      <a:pt x="143476" y="126426"/>
                    </a:cubicBezTo>
                    <a:lnTo>
                      <a:pt x="153001" y="18031"/>
                    </a:lnTo>
                    <a:cubicBezTo>
                      <a:pt x="153343" y="16188"/>
                      <a:pt x="152894" y="14287"/>
                      <a:pt x="151763" y="1279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10">
              <a:extLst>
                <a:ext uri="{FF2B5EF4-FFF2-40B4-BE49-F238E27FC236}">
                  <a16:creationId xmlns:a16="http://schemas.microsoft.com/office/drawing/2014/main" id="{905DD0A2-F004-E554-A05E-9D2B5ABFC313}"/>
                </a:ext>
              </a:extLst>
            </p:cNvPr>
            <p:cNvGrpSpPr/>
            <p:nvPr/>
          </p:nvGrpSpPr>
          <p:grpSpPr>
            <a:xfrm>
              <a:off x="9820683" y="1996083"/>
              <a:ext cx="1600771" cy="2314216"/>
              <a:chOff x="9820683" y="1996083"/>
              <a:chExt cx="1600771" cy="2314216"/>
            </a:xfrm>
          </p:grpSpPr>
          <p:grpSp>
            <p:nvGrpSpPr>
              <p:cNvPr id="483" name="图形 10">
                <a:extLst>
                  <a:ext uri="{FF2B5EF4-FFF2-40B4-BE49-F238E27FC236}">
                    <a16:creationId xmlns:a16="http://schemas.microsoft.com/office/drawing/2014/main" id="{0ECC0E35-F262-DB3C-F0C3-F6D1A011D475}"/>
                  </a:ext>
                </a:extLst>
              </p:cNvPr>
              <p:cNvGrpSpPr/>
              <p:nvPr/>
            </p:nvGrpSpPr>
            <p:grpSpPr>
              <a:xfrm>
                <a:off x="10219304" y="1996083"/>
                <a:ext cx="1202150" cy="2074041"/>
                <a:chOff x="10219304" y="1996083"/>
                <a:chExt cx="1202150" cy="2074041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F1587FDB-752D-716B-CDD7-BE294E282496}"/>
                    </a:ext>
                  </a:extLst>
                </p:cNvPr>
                <p:cNvSpPr/>
                <p:nvPr/>
              </p:nvSpPr>
              <p:spPr>
                <a:xfrm>
                  <a:off x="11318175" y="2463487"/>
                  <a:ext cx="14315" cy="35052"/>
                </a:xfrm>
                <a:custGeom>
                  <a:avLst/>
                  <a:gdLst>
                    <a:gd name="connsiteX0" fmla="*/ 14316 w 14315"/>
                    <a:gd name="connsiteY0" fmla="*/ 0 h 35052"/>
                    <a:gd name="connsiteX1" fmla="*/ 14316 w 14315"/>
                    <a:gd name="connsiteY1" fmla="*/ 35052 h 35052"/>
                    <a:gd name="connsiteX2" fmla="*/ 28 w 14315"/>
                    <a:gd name="connsiteY2" fmla="*/ 13906 h 35052"/>
                    <a:gd name="connsiteX3" fmla="*/ 14316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6" y="0"/>
                      </a:moveTo>
                      <a:lnTo>
                        <a:pt x="14316" y="35052"/>
                      </a:lnTo>
                      <a:cubicBezTo>
                        <a:pt x="14316" y="35052"/>
                        <a:pt x="790" y="22765"/>
                        <a:pt x="28" y="13906"/>
                      </a:cubicBezTo>
                      <a:cubicBezTo>
                        <a:pt x="-734" y="5048"/>
                        <a:pt x="14316" y="0"/>
                        <a:pt x="1431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107BA179-BE5F-96B2-5812-A53B0863C55D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5F8FA3A2-6681-384E-88F5-E50DACF4704A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41725066-E7F8-6B8D-7B89-6C7CC0930B19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12B113D4-270D-3C0E-22C8-C1C495C9BD9C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CC524369-2ADE-931F-012A-E62F118471CF}"/>
                    </a:ext>
                  </a:extLst>
                </p:cNvPr>
                <p:cNvSpPr/>
                <p:nvPr/>
              </p:nvSpPr>
              <p:spPr>
                <a:xfrm>
                  <a:off x="11086079" y="2513589"/>
                  <a:ext cx="282987" cy="160877"/>
                </a:xfrm>
                <a:custGeom>
                  <a:avLst/>
                  <a:gdLst>
                    <a:gd name="connsiteX0" fmla="*/ 39529 w 282987"/>
                    <a:gd name="connsiteY0" fmla="*/ 160877 h 160877"/>
                    <a:gd name="connsiteX1" fmla="*/ 0 w 282987"/>
                    <a:gd name="connsiteY1" fmla="*/ 116491 h 160877"/>
                    <a:gd name="connsiteX2" fmla="*/ 201835 w 282987"/>
                    <a:gd name="connsiteY2" fmla="*/ 0 h 160877"/>
                    <a:gd name="connsiteX3" fmla="*/ 282988 w 282987"/>
                    <a:gd name="connsiteY3" fmla="*/ 23717 h 160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877">
                      <a:moveTo>
                        <a:pt x="39529" y="160877"/>
                      </a:moveTo>
                      <a:lnTo>
                        <a:pt x="0" y="116491"/>
                      </a:lnTo>
                      <a:lnTo>
                        <a:pt x="201835" y="0"/>
                      </a:lnTo>
                      <a:cubicBezTo>
                        <a:pt x="232315" y="22955"/>
                        <a:pt x="255746" y="35242"/>
                        <a:pt x="282988" y="23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C06EB4E9-1983-8D82-5521-A6642BAB2936}"/>
                    </a:ext>
                  </a:extLst>
                </p:cNvPr>
                <p:cNvSpPr/>
                <p:nvPr/>
              </p:nvSpPr>
              <p:spPr>
                <a:xfrm>
                  <a:off x="10287408" y="2054242"/>
                  <a:ext cx="1000506" cy="569318"/>
                </a:xfrm>
                <a:custGeom>
                  <a:avLst/>
                  <a:gdLst>
                    <a:gd name="connsiteX0" fmla="*/ 990314 w 1000506"/>
                    <a:gd name="connsiteY0" fmla="*/ 435440 h 569318"/>
                    <a:gd name="connsiteX1" fmla="*/ 245745 w 1000506"/>
                    <a:gd name="connsiteY1" fmla="*/ 5577 h 569318"/>
                    <a:gd name="connsiteX2" fmla="*/ 198977 w 1000506"/>
                    <a:gd name="connsiteY2" fmla="*/ 5577 h 569318"/>
                    <a:gd name="connsiteX3" fmla="*/ 0 w 1000506"/>
                    <a:gd name="connsiteY3" fmla="*/ 120448 h 569318"/>
                    <a:gd name="connsiteX4" fmla="*/ 755047 w 1000506"/>
                    <a:gd name="connsiteY4" fmla="*/ 552883 h 569318"/>
                    <a:gd name="connsiteX5" fmla="*/ 809911 w 1000506"/>
                    <a:gd name="connsiteY5" fmla="*/ 562408 h 569318"/>
                    <a:gd name="connsiteX6" fmla="*/ 830866 w 1000506"/>
                    <a:gd name="connsiteY6" fmla="*/ 557550 h 569318"/>
                    <a:gd name="connsiteX7" fmla="*/ 1000506 w 1000506"/>
                    <a:gd name="connsiteY7" fmla="*/ 459633 h 569318"/>
                    <a:gd name="connsiteX8" fmla="*/ 990314 w 1000506"/>
                    <a:gd name="connsiteY8" fmla="*/ 435440 h 56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318">
                      <a:moveTo>
                        <a:pt x="990314" y="435440"/>
                      </a:moveTo>
                      <a:lnTo>
                        <a:pt x="245745" y="5577"/>
                      </a:lnTo>
                      <a:cubicBezTo>
                        <a:pt x="231042" y="-1859"/>
                        <a:pt x="213680" y="-1859"/>
                        <a:pt x="198977" y="5577"/>
                      </a:cubicBezTo>
                      <a:lnTo>
                        <a:pt x="0" y="120448"/>
                      </a:lnTo>
                      <a:lnTo>
                        <a:pt x="755047" y="552883"/>
                      </a:lnTo>
                      <a:cubicBezTo>
                        <a:pt x="755047" y="552883"/>
                        <a:pt x="787717" y="544406"/>
                        <a:pt x="809911" y="562408"/>
                      </a:cubicBezTo>
                      <a:cubicBezTo>
                        <a:pt x="832104" y="580410"/>
                        <a:pt x="830866" y="557550"/>
                        <a:pt x="830866" y="557550"/>
                      </a:cubicBezTo>
                      <a:lnTo>
                        <a:pt x="1000506" y="459633"/>
                      </a:lnTo>
                      <a:cubicBezTo>
                        <a:pt x="986695" y="440774"/>
                        <a:pt x="990314" y="435440"/>
                        <a:pt x="990314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2EAB0806-FB0E-569B-3EF8-3D33038673C2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7341C35E-9D95-C22F-3BDE-A55AA66DEE4D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7A958748-BC93-B1E3-3AA1-B8642567FE1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1DED0904-E28C-C82A-2873-5F5880D230D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36BC7415-F6FE-2214-6ED0-9C20DF34F2D0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28FC4E2A-1D3E-ECB1-F5C8-93987D21093A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ED2C80CB-5695-237E-4151-49720AB2B88E}"/>
                    </a:ext>
                  </a:extLst>
                </p:cNvPr>
                <p:cNvSpPr/>
                <p:nvPr/>
              </p:nvSpPr>
              <p:spPr>
                <a:xfrm>
                  <a:off x="11152659" y="2514827"/>
                  <a:ext cx="268795" cy="1554384"/>
                </a:xfrm>
                <a:custGeom>
                  <a:avLst/>
                  <a:gdLst>
                    <a:gd name="connsiteX0" fmla="*/ 268129 w 268795"/>
                    <a:gd name="connsiteY0" fmla="*/ 1393698 h 1554384"/>
                    <a:gd name="connsiteX1" fmla="*/ 268129 w 268795"/>
                    <a:gd name="connsiteY1" fmla="*/ 1396460 h 1554384"/>
                    <a:gd name="connsiteX2" fmla="*/ 268129 w 268795"/>
                    <a:gd name="connsiteY2" fmla="*/ 1398175 h 1554384"/>
                    <a:gd name="connsiteX3" fmla="*/ 266509 w 268795"/>
                    <a:gd name="connsiteY3" fmla="*/ 1401889 h 1554384"/>
                    <a:gd name="connsiteX4" fmla="*/ 265557 w 268795"/>
                    <a:gd name="connsiteY4" fmla="*/ 1403890 h 1554384"/>
                    <a:gd name="connsiteX5" fmla="*/ 261270 w 268795"/>
                    <a:gd name="connsiteY5" fmla="*/ 1409891 h 1554384"/>
                    <a:gd name="connsiteX6" fmla="*/ 255746 w 268795"/>
                    <a:gd name="connsiteY6" fmla="*/ 1415987 h 1554384"/>
                    <a:gd name="connsiteX7" fmla="*/ 248698 w 268795"/>
                    <a:gd name="connsiteY7" fmla="*/ 1422083 h 1554384"/>
                    <a:gd name="connsiteX8" fmla="*/ 244221 w 268795"/>
                    <a:gd name="connsiteY8" fmla="*/ 1425416 h 1554384"/>
                    <a:gd name="connsiteX9" fmla="*/ 240506 w 268795"/>
                    <a:gd name="connsiteY9" fmla="*/ 1427988 h 1554384"/>
                    <a:gd name="connsiteX10" fmla="*/ 231648 w 268795"/>
                    <a:gd name="connsiteY10" fmla="*/ 1433608 h 1554384"/>
                    <a:gd name="connsiteX11" fmla="*/ 58388 w 268795"/>
                    <a:gd name="connsiteY11" fmla="*/ 1533620 h 1554384"/>
                    <a:gd name="connsiteX12" fmla="*/ 0 w 268795"/>
                    <a:gd name="connsiteY12" fmla="*/ 1554385 h 1554384"/>
                    <a:gd name="connsiteX13" fmla="*/ 0 w 268795"/>
                    <a:gd name="connsiteY13" fmla="*/ 161068 h 1554384"/>
                    <a:gd name="connsiteX14" fmla="*/ 268796 w 268795"/>
                    <a:gd name="connsiteY14" fmla="*/ 0 h 1554384"/>
                    <a:gd name="connsiteX15" fmla="*/ 268796 w 268795"/>
                    <a:gd name="connsiteY15" fmla="*/ 1393317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795" h="1554384">
                      <a:moveTo>
                        <a:pt x="268129" y="1393698"/>
                      </a:moveTo>
                      <a:cubicBezTo>
                        <a:pt x="268223" y="1394617"/>
                        <a:pt x="268223" y="1395542"/>
                        <a:pt x="268129" y="1396460"/>
                      </a:cubicBezTo>
                      <a:cubicBezTo>
                        <a:pt x="268218" y="1397028"/>
                        <a:pt x="268218" y="1397607"/>
                        <a:pt x="268129" y="1398175"/>
                      </a:cubicBezTo>
                      <a:cubicBezTo>
                        <a:pt x="267787" y="1399490"/>
                        <a:pt x="267241" y="1400744"/>
                        <a:pt x="266509" y="1401889"/>
                      </a:cubicBezTo>
                      <a:cubicBezTo>
                        <a:pt x="266271" y="1402591"/>
                        <a:pt x="265951" y="1403262"/>
                        <a:pt x="265557" y="1403890"/>
                      </a:cubicBezTo>
                      <a:cubicBezTo>
                        <a:pt x="264344" y="1406036"/>
                        <a:pt x="262908" y="1408047"/>
                        <a:pt x="261270" y="1409891"/>
                      </a:cubicBezTo>
                      <a:cubicBezTo>
                        <a:pt x="259559" y="1412037"/>
                        <a:pt x="257714" y="1414073"/>
                        <a:pt x="255746" y="1415987"/>
                      </a:cubicBezTo>
                      <a:lnTo>
                        <a:pt x="248698" y="1422083"/>
                      </a:lnTo>
                      <a:cubicBezTo>
                        <a:pt x="247287" y="1423299"/>
                        <a:pt x="245791" y="1424413"/>
                        <a:pt x="244221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648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796" y="0"/>
                      </a:lnTo>
                      <a:lnTo>
                        <a:pt x="268796" y="139331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D3893C9D-6F05-6F9C-BB43-D585027ED716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AEB30987-5FF6-C4C8-0272-B510AE2B98B7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F0B80AA4-089F-B1EC-4ACC-5110ACAC6E23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1814E1CF-2DC4-DBFA-71CC-3C7D14005C80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CAD97658-37A7-D120-36F9-DADF046EE0CB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2B1EFAD1-5222-828B-B72C-183CA9673C33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82C38E59-C183-49DD-E03B-CC6B867025B4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CD239C11-25B5-C5D0-80B6-BFD32657ADA8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4" name="图形 10">
                <a:extLst>
                  <a:ext uri="{FF2B5EF4-FFF2-40B4-BE49-F238E27FC236}">
                    <a16:creationId xmlns:a16="http://schemas.microsoft.com/office/drawing/2014/main" id="{C961B326-0B14-FDAA-34AB-9D9F29E5FA15}"/>
                  </a:ext>
                </a:extLst>
              </p:cNvPr>
              <p:cNvGrpSpPr/>
              <p:nvPr/>
            </p:nvGrpSpPr>
            <p:grpSpPr>
              <a:xfrm>
                <a:off x="9820683" y="2236435"/>
                <a:ext cx="1201578" cy="2073863"/>
                <a:chOff x="9820683" y="2236435"/>
                <a:chExt cx="1201578" cy="2073863"/>
              </a:xfrm>
            </p:grpSpPr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2DFA1D8D-91B8-3F76-67BF-F2087DD95C0C}"/>
                    </a:ext>
                  </a:extLst>
                </p:cNvPr>
                <p:cNvSpPr/>
                <p:nvPr/>
              </p:nvSpPr>
              <p:spPr>
                <a:xfrm>
                  <a:off x="10919554" y="2703708"/>
                  <a:ext cx="14315" cy="35052"/>
                </a:xfrm>
                <a:custGeom>
                  <a:avLst/>
                  <a:gdLst>
                    <a:gd name="connsiteX0" fmla="*/ 14315 w 14315"/>
                    <a:gd name="connsiteY0" fmla="*/ 0 h 35052"/>
                    <a:gd name="connsiteX1" fmla="*/ 14315 w 14315"/>
                    <a:gd name="connsiteY1" fmla="*/ 35052 h 35052"/>
                    <a:gd name="connsiteX2" fmla="*/ 28 w 14315"/>
                    <a:gd name="connsiteY2" fmla="*/ 13906 h 35052"/>
                    <a:gd name="connsiteX3" fmla="*/ 14315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5" y="0"/>
                      </a:moveTo>
                      <a:lnTo>
                        <a:pt x="14315" y="35052"/>
                      </a:lnTo>
                      <a:cubicBezTo>
                        <a:pt x="14315" y="35052"/>
                        <a:pt x="790" y="22765"/>
                        <a:pt x="28" y="13906"/>
                      </a:cubicBezTo>
                      <a:cubicBezTo>
                        <a:pt x="-734" y="5048"/>
                        <a:pt x="14315" y="0"/>
                        <a:pt x="143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319A29FE-66F6-12BB-30C4-D6542FF0A52B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D774A76B-8B82-5534-A0B0-E2126CE18CF9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1D4DCECA-45DD-5B76-3AFE-0EC323A1B856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9A876333-0212-68A7-37F9-BB4709F8A320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DCEB356F-C2F1-3F02-40F8-A84728BBDA3B}"/>
                    </a:ext>
                  </a:extLst>
                </p:cNvPr>
                <p:cNvSpPr/>
                <p:nvPr/>
              </p:nvSpPr>
              <p:spPr>
                <a:xfrm>
                  <a:off x="10687267" y="2753714"/>
                  <a:ext cx="282987" cy="160972"/>
                </a:xfrm>
                <a:custGeom>
                  <a:avLst/>
                  <a:gdLst>
                    <a:gd name="connsiteX0" fmla="*/ 39434 w 282987"/>
                    <a:gd name="connsiteY0" fmla="*/ 160972 h 160972"/>
                    <a:gd name="connsiteX1" fmla="*/ 0 w 282987"/>
                    <a:gd name="connsiteY1" fmla="*/ 116586 h 160972"/>
                    <a:gd name="connsiteX2" fmla="*/ 201835 w 282987"/>
                    <a:gd name="connsiteY2" fmla="*/ 0 h 160972"/>
                    <a:gd name="connsiteX3" fmla="*/ 282988 w 282987"/>
                    <a:gd name="connsiteY3" fmla="*/ 23813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972">
                      <a:moveTo>
                        <a:pt x="39434" y="160972"/>
                      </a:moveTo>
                      <a:lnTo>
                        <a:pt x="0" y="116586"/>
                      </a:lnTo>
                      <a:lnTo>
                        <a:pt x="201835" y="0"/>
                      </a:lnTo>
                      <a:cubicBezTo>
                        <a:pt x="232315" y="23050"/>
                        <a:pt x="255651" y="35242"/>
                        <a:pt x="282988" y="2381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F150CCA8-36EB-5BB3-39FE-EC481782D2C7}"/>
                    </a:ext>
                  </a:extLst>
                </p:cNvPr>
                <p:cNvSpPr/>
                <p:nvPr/>
              </p:nvSpPr>
              <p:spPr>
                <a:xfrm>
                  <a:off x="9888501" y="2294462"/>
                  <a:ext cx="1000506" cy="569051"/>
                </a:xfrm>
                <a:custGeom>
                  <a:avLst/>
                  <a:gdLst>
                    <a:gd name="connsiteX0" fmla="*/ 990600 w 1000506"/>
                    <a:gd name="connsiteY0" fmla="*/ 435440 h 569051"/>
                    <a:gd name="connsiteX1" fmla="*/ 246031 w 1000506"/>
                    <a:gd name="connsiteY1" fmla="*/ 5576 h 569051"/>
                    <a:gd name="connsiteX2" fmla="*/ 199263 w 1000506"/>
                    <a:gd name="connsiteY2" fmla="*/ 5576 h 569051"/>
                    <a:gd name="connsiteX3" fmla="*/ 0 w 1000506"/>
                    <a:gd name="connsiteY3" fmla="*/ 120448 h 569051"/>
                    <a:gd name="connsiteX4" fmla="*/ 755047 w 1000506"/>
                    <a:gd name="connsiteY4" fmla="*/ 552597 h 569051"/>
                    <a:gd name="connsiteX5" fmla="*/ 809815 w 1000506"/>
                    <a:gd name="connsiteY5" fmla="*/ 562122 h 569051"/>
                    <a:gd name="connsiteX6" fmla="*/ 830866 w 1000506"/>
                    <a:gd name="connsiteY6" fmla="*/ 557360 h 569051"/>
                    <a:gd name="connsiteX7" fmla="*/ 1000506 w 1000506"/>
                    <a:gd name="connsiteY7" fmla="*/ 459347 h 569051"/>
                    <a:gd name="connsiteX8" fmla="*/ 990600 w 1000506"/>
                    <a:gd name="connsiteY8" fmla="*/ 435440 h 56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051">
                      <a:moveTo>
                        <a:pt x="990600" y="435440"/>
                      </a:moveTo>
                      <a:lnTo>
                        <a:pt x="246031" y="5576"/>
                      </a:lnTo>
                      <a:cubicBezTo>
                        <a:pt x="231328" y="-1859"/>
                        <a:pt x="213965" y="-1859"/>
                        <a:pt x="199263" y="5576"/>
                      </a:cubicBezTo>
                      <a:lnTo>
                        <a:pt x="0" y="120448"/>
                      </a:lnTo>
                      <a:lnTo>
                        <a:pt x="755047" y="552597"/>
                      </a:lnTo>
                      <a:cubicBezTo>
                        <a:pt x="755047" y="552597"/>
                        <a:pt x="787622" y="544120"/>
                        <a:pt x="809815" y="562122"/>
                      </a:cubicBezTo>
                      <a:cubicBezTo>
                        <a:pt x="832009" y="580125"/>
                        <a:pt x="830866" y="557360"/>
                        <a:pt x="830866" y="557360"/>
                      </a:cubicBezTo>
                      <a:lnTo>
                        <a:pt x="1000506" y="459347"/>
                      </a:lnTo>
                      <a:cubicBezTo>
                        <a:pt x="986980" y="440678"/>
                        <a:pt x="990600" y="435440"/>
                        <a:pt x="990600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15364D84-0621-996B-51FE-FCF7CF587A73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6D0A593E-15A6-2ACD-C724-E9FDDCC89559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FFFFFF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8DF02EE0-529C-831C-21D1-2653A1A5720A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7C48774C-EE42-F8FE-5109-DBEAB187156D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814A2548-9AD6-F2BC-9D02-855460048546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A3D8988D-4AAE-6F68-FF92-A32E7ED4A25E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74B3EE1B-E24B-0D14-BEE5-D8B434A8111F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7A8D2DE2-6779-C5AA-CAF7-801931101E70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0741FA14-E012-7A32-7D70-611E4110CC02}"/>
                    </a:ext>
                  </a:extLst>
                </p:cNvPr>
                <p:cNvSpPr/>
                <p:nvPr/>
              </p:nvSpPr>
              <p:spPr>
                <a:xfrm>
                  <a:off x="10753466" y="2876396"/>
                  <a:ext cx="268795" cy="323183"/>
                </a:xfrm>
                <a:custGeom>
                  <a:avLst/>
                  <a:gdLst>
                    <a:gd name="connsiteX0" fmla="*/ 0 w 268795"/>
                    <a:gd name="connsiteY0" fmla="*/ 155162 h 323183"/>
                    <a:gd name="connsiteX1" fmla="*/ 0 w 268795"/>
                    <a:gd name="connsiteY1" fmla="*/ 323183 h 323183"/>
                    <a:gd name="connsiteX2" fmla="*/ 268796 w 268795"/>
                    <a:gd name="connsiteY2" fmla="*/ 167926 h 323183"/>
                    <a:gd name="connsiteX3" fmla="*/ 268796 w 268795"/>
                    <a:gd name="connsiteY3" fmla="*/ 0 h 323183"/>
                    <a:gd name="connsiteX4" fmla="*/ 0 w 268795"/>
                    <a:gd name="connsiteY4" fmla="*/ 155162 h 3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183">
                      <a:moveTo>
                        <a:pt x="0" y="155162"/>
                      </a:moveTo>
                      <a:lnTo>
                        <a:pt x="0" y="323183"/>
                      </a:lnTo>
                      <a:cubicBezTo>
                        <a:pt x="107442" y="286702"/>
                        <a:pt x="200025" y="237458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2FC0CACF-571E-783F-5D82-510B9391F347}"/>
                    </a:ext>
                  </a:extLst>
                </p:cNvPr>
                <p:cNvSpPr/>
                <p:nvPr/>
              </p:nvSpPr>
              <p:spPr>
                <a:xfrm>
                  <a:off x="10753466" y="3812037"/>
                  <a:ext cx="268795" cy="323088"/>
                </a:xfrm>
                <a:custGeom>
                  <a:avLst/>
                  <a:gdLst>
                    <a:gd name="connsiteX0" fmla="*/ 0 w 268795"/>
                    <a:gd name="connsiteY0" fmla="*/ 155162 h 323088"/>
                    <a:gd name="connsiteX1" fmla="*/ 0 w 268795"/>
                    <a:gd name="connsiteY1" fmla="*/ 323088 h 323088"/>
                    <a:gd name="connsiteX2" fmla="*/ 268796 w 268795"/>
                    <a:gd name="connsiteY2" fmla="*/ 167926 h 323088"/>
                    <a:gd name="connsiteX3" fmla="*/ 268796 w 268795"/>
                    <a:gd name="connsiteY3" fmla="*/ 0 h 323088"/>
                    <a:gd name="connsiteX4" fmla="*/ 0 w 268795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442" y="286703"/>
                        <a:pt x="200025" y="237363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9063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643710E3-D71F-BE08-BE0D-9B039ED8C3E9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DEC1D00F-BC29-3478-2550-84D83D33F688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91C7736A-1C80-CEBB-2D10-8021CA0BA182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27976763-0D1E-73E3-4996-43AEDEC261B0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10">
              <a:extLst>
                <a:ext uri="{FF2B5EF4-FFF2-40B4-BE49-F238E27FC236}">
                  <a16:creationId xmlns:a16="http://schemas.microsoft.com/office/drawing/2014/main" id="{99115146-F6CD-E420-F30B-119BCC773E50}"/>
                </a:ext>
              </a:extLst>
            </p:cNvPr>
            <p:cNvGrpSpPr/>
            <p:nvPr/>
          </p:nvGrpSpPr>
          <p:grpSpPr>
            <a:xfrm>
              <a:off x="7294210" y="2150447"/>
              <a:ext cx="1081639" cy="2732844"/>
              <a:chOff x="7294210" y="2150447"/>
              <a:chExt cx="1081639" cy="2732844"/>
            </a:xfrm>
          </p:grpSpPr>
          <p:grpSp>
            <p:nvGrpSpPr>
              <p:cNvPr id="423" name="图形 10">
                <a:extLst>
                  <a:ext uri="{FF2B5EF4-FFF2-40B4-BE49-F238E27FC236}">
                    <a16:creationId xmlns:a16="http://schemas.microsoft.com/office/drawing/2014/main" id="{BC03AB3F-B9B7-DE60-0411-6938F88DBEDD}"/>
                  </a:ext>
                </a:extLst>
              </p:cNvPr>
              <p:cNvGrpSpPr/>
              <p:nvPr/>
            </p:nvGrpSpPr>
            <p:grpSpPr>
              <a:xfrm>
                <a:off x="7294210" y="3069182"/>
                <a:ext cx="803861" cy="1814109"/>
                <a:chOff x="7294210" y="3069182"/>
                <a:chExt cx="803861" cy="1814109"/>
              </a:xfrm>
            </p:grpSpPr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54EAF0E1-A575-5448-3057-51E35467D44F}"/>
                    </a:ext>
                  </a:extLst>
                </p:cNvPr>
                <p:cNvSpPr/>
                <p:nvPr/>
              </p:nvSpPr>
              <p:spPr>
                <a:xfrm>
                  <a:off x="7330168" y="3073945"/>
                  <a:ext cx="696099" cy="1701170"/>
                </a:xfrm>
                <a:custGeom>
                  <a:avLst/>
                  <a:gdLst>
                    <a:gd name="connsiteX0" fmla="*/ 13538 w 696099"/>
                    <a:gd name="connsiteY0" fmla="*/ 1453896 h 1701170"/>
                    <a:gd name="connsiteX1" fmla="*/ 18110 w 696099"/>
                    <a:gd name="connsiteY1" fmla="*/ 1101471 h 1701170"/>
                    <a:gd name="connsiteX2" fmla="*/ 18110 w 696099"/>
                    <a:gd name="connsiteY2" fmla="*/ 1101471 h 1701170"/>
                    <a:gd name="connsiteX3" fmla="*/ 23254 w 696099"/>
                    <a:gd name="connsiteY3" fmla="*/ 973265 h 1701170"/>
                    <a:gd name="connsiteX4" fmla="*/ 55734 w 696099"/>
                    <a:gd name="connsiteY4" fmla="*/ 764858 h 1701170"/>
                    <a:gd name="connsiteX5" fmla="*/ 68212 w 696099"/>
                    <a:gd name="connsiteY5" fmla="*/ 256318 h 1701170"/>
                    <a:gd name="connsiteX6" fmla="*/ 145269 w 696099"/>
                    <a:gd name="connsiteY6" fmla="*/ 0 h 1701170"/>
                    <a:gd name="connsiteX7" fmla="*/ 529984 w 696099"/>
                    <a:gd name="connsiteY7" fmla="*/ 0 h 1701170"/>
                    <a:gd name="connsiteX8" fmla="*/ 583895 w 696099"/>
                    <a:gd name="connsiteY8" fmla="*/ 771525 h 1701170"/>
                    <a:gd name="connsiteX9" fmla="*/ 551034 w 696099"/>
                    <a:gd name="connsiteY9" fmla="*/ 1386268 h 1701170"/>
                    <a:gd name="connsiteX10" fmla="*/ 568465 w 696099"/>
                    <a:gd name="connsiteY10" fmla="*/ 1462468 h 1701170"/>
                    <a:gd name="connsiteX11" fmla="*/ 696100 w 696099"/>
                    <a:gd name="connsiteY11" fmla="*/ 1567243 h 1701170"/>
                    <a:gd name="connsiteX12" fmla="*/ 604755 w 696099"/>
                    <a:gd name="connsiteY12" fmla="*/ 1578483 h 1701170"/>
                    <a:gd name="connsiteX13" fmla="*/ 508838 w 696099"/>
                    <a:gd name="connsiteY13" fmla="*/ 1517333 h 1701170"/>
                    <a:gd name="connsiteX14" fmla="*/ 427400 w 696099"/>
                    <a:gd name="connsiteY14" fmla="*/ 1429989 h 1701170"/>
                    <a:gd name="connsiteX15" fmla="*/ 426256 w 696099"/>
                    <a:gd name="connsiteY15" fmla="*/ 1422845 h 1701170"/>
                    <a:gd name="connsiteX16" fmla="*/ 366630 w 696099"/>
                    <a:gd name="connsiteY16" fmla="*/ 975170 h 1701170"/>
                    <a:gd name="connsiteX17" fmla="*/ 371107 w 696099"/>
                    <a:gd name="connsiteY17" fmla="*/ 789908 h 1701170"/>
                    <a:gd name="connsiteX18" fmla="*/ 326720 w 696099"/>
                    <a:gd name="connsiteY18" fmla="*/ 499015 h 1701170"/>
                    <a:gd name="connsiteX19" fmla="*/ 271761 w 696099"/>
                    <a:gd name="connsiteY19" fmla="*/ 788384 h 1701170"/>
                    <a:gd name="connsiteX20" fmla="*/ 186893 w 696099"/>
                    <a:gd name="connsiteY20" fmla="*/ 1164717 h 1701170"/>
                    <a:gd name="connsiteX21" fmla="*/ 186893 w 696099"/>
                    <a:gd name="connsiteY21" fmla="*/ 1164717 h 1701170"/>
                    <a:gd name="connsiteX22" fmla="*/ 120218 w 696099"/>
                    <a:gd name="connsiteY22" fmla="*/ 1464564 h 1701170"/>
                    <a:gd name="connsiteX23" fmla="*/ 92405 w 696099"/>
                    <a:gd name="connsiteY23" fmla="*/ 1676114 h 1701170"/>
                    <a:gd name="connsiteX24" fmla="*/ 394 w 696099"/>
                    <a:gd name="connsiteY24" fmla="*/ 1650873 h 1701170"/>
                    <a:gd name="connsiteX25" fmla="*/ 13538 w 696099"/>
                    <a:gd name="connsiteY25" fmla="*/ 1453896 h 170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6099" h="1701170">
                      <a:moveTo>
                        <a:pt x="13538" y="1453896"/>
                      </a:moveTo>
                      <a:cubicBezTo>
                        <a:pt x="21253" y="1347883"/>
                        <a:pt x="9347" y="1266635"/>
                        <a:pt x="18110" y="1101471"/>
                      </a:cubicBezTo>
                      <a:lnTo>
                        <a:pt x="18110" y="1101471"/>
                      </a:lnTo>
                      <a:cubicBezTo>
                        <a:pt x="18872" y="1059085"/>
                        <a:pt x="20492" y="1013651"/>
                        <a:pt x="23254" y="973265"/>
                      </a:cubicBezTo>
                      <a:cubicBezTo>
                        <a:pt x="32779" y="837438"/>
                        <a:pt x="53829" y="791051"/>
                        <a:pt x="55734" y="764858"/>
                      </a:cubicBezTo>
                      <a:cubicBezTo>
                        <a:pt x="55734" y="764858"/>
                        <a:pt x="59353" y="553498"/>
                        <a:pt x="68212" y="256318"/>
                      </a:cubicBezTo>
                      <a:cubicBezTo>
                        <a:pt x="72403" y="116586"/>
                        <a:pt x="112884" y="74200"/>
                        <a:pt x="145269" y="0"/>
                      </a:cubicBezTo>
                      <a:lnTo>
                        <a:pt x="529984" y="0"/>
                      </a:lnTo>
                      <a:cubicBezTo>
                        <a:pt x="572942" y="183071"/>
                        <a:pt x="585229" y="582359"/>
                        <a:pt x="583895" y="771525"/>
                      </a:cubicBezTo>
                      <a:cubicBezTo>
                        <a:pt x="583229" y="867728"/>
                        <a:pt x="551796" y="1374458"/>
                        <a:pt x="551034" y="1386268"/>
                      </a:cubicBezTo>
                      <a:cubicBezTo>
                        <a:pt x="548272" y="1428274"/>
                        <a:pt x="551987" y="1444847"/>
                        <a:pt x="568465" y="1462468"/>
                      </a:cubicBezTo>
                      <a:cubicBezTo>
                        <a:pt x="602850" y="1499426"/>
                        <a:pt x="652856" y="1534668"/>
                        <a:pt x="696100" y="1567243"/>
                      </a:cubicBezTo>
                      <a:cubicBezTo>
                        <a:pt x="689813" y="1583817"/>
                        <a:pt x="630473" y="1591056"/>
                        <a:pt x="604755" y="1578483"/>
                      </a:cubicBezTo>
                      <a:cubicBezTo>
                        <a:pt x="571076" y="1560910"/>
                        <a:pt x="538983" y="1540450"/>
                        <a:pt x="508838" y="1517333"/>
                      </a:cubicBezTo>
                      <a:cubicBezTo>
                        <a:pt x="473405" y="1491043"/>
                        <a:pt x="427971" y="1469708"/>
                        <a:pt x="427400" y="1429989"/>
                      </a:cubicBezTo>
                      <a:cubicBezTo>
                        <a:pt x="427182" y="1427584"/>
                        <a:pt x="426800" y="1425197"/>
                        <a:pt x="426256" y="1422845"/>
                      </a:cubicBezTo>
                      <a:cubicBezTo>
                        <a:pt x="425590" y="1399508"/>
                        <a:pt x="371107" y="1055275"/>
                        <a:pt x="366630" y="975170"/>
                      </a:cubicBezTo>
                      <a:cubicBezTo>
                        <a:pt x="362725" y="906494"/>
                        <a:pt x="371107" y="789908"/>
                        <a:pt x="371107" y="789908"/>
                      </a:cubicBezTo>
                      <a:lnTo>
                        <a:pt x="326720" y="499015"/>
                      </a:lnTo>
                      <a:cubicBezTo>
                        <a:pt x="326720" y="499015"/>
                        <a:pt x="299479" y="670941"/>
                        <a:pt x="271761" y="788384"/>
                      </a:cubicBezTo>
                      <a:cubicBezTo>
                        <a:pt x="249282" y="883634"/>
                        <a:pt x="212230" y="1047083"/>
                        <a:pt x="186893" y="1164717"/>
                      </a:cubicBezTo>
                      <a:lnTo>
                        <a:pt x="186893" y="1164717"/>
                      </a:lnTo>
                      <a:cubicBezTo>
                        <a:pt x="162605" y="1300258"/>
                        <a:pt x="126791" y="1396651"/>
                        <a:pt x="120218" y="1464564"/>
                      </a:cubicBezTo>
                      <a:cubicBezTo>
                        <a:pt x="118313" y="1480757"/>
                        <a:pt x="99930" y="1639729"/>
                        <a:pt x="92405" y="1676114"/>
                      </a:cubicBezTo>
                      <a:cubicBezTo>
                        <a:pt x="84881" y="1712500"/>
                        <a:pt x="5442" y="1713452"/>
                        <a:pt x="394" y="1650873"/>
                      </a:cubicBezTo>
                      <a:cubicBezTo>
                        <a:pt x="-2559" y="1608392"/>
                        <a:pt x="12014" y="1473803"/>
                        <a:pt x="13538" y="1453896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A3B21965-FD86-11C9-B575-12B5E8605EE9}"/>
                    </a:ext>
                  </a:extLst>
                </p:cNvPr>
                <p:cNvSpPr/>
                <p:nvPr/>
              </p:nvSpPr>
              <p:spPr>
                <a:xfrm>
                  <a:off x="7656888" y="3303974"/>
                  <a:ext cx="203263" cy="557021"/>
                </a:xfrm>
                <a:custGeom>
                  <a:avLst/>
                  <a:gdLst>
                    <a:gd name="connsiteX0" fmla="*/ 0 w 203263"/>
                    <a:gd name="connsiteY0" fmla="*/ 268224 h 557021"/>
                    <a:gd name="connsiteX1" fmla="*/ 32480 w 203263"/>
                    <a:gd name="connsiteY1" fmla="*/ 58674 h 557021"/>
                    <a:gd name="connsiteX2" fmla="*/ 203264 w 203263"/>
                    <a:gd name="connsiteY2" fmla="*/ 0 h 557021"/>
                    <a:gd name="connsiteX3" fmla="*/ 60389 w 203263"/>
                    <a:gd name="connsiteY3" fmla="*/ 94297 h 557021"/>
                    <a:gd name="connsiteX4" fmla="*/ 24670 w 203263"/>
                    <a:gd name="connsiteY4" fmla="*/ 268319 h 557021"/>
                    <a:gd name="connsiteX5" fmla="*/ 43720 w 203263"/>
                    <a:gd name="connsiteY5" fmla="*/ 557022 h 557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263" h="557021">
                      <a:moveTo>
                        <a:pt x="0" y="268224"/>
                      </a:moveTo>
                      <a:lnTo>
                        <a:pt x="32480" y="58674"/>
                      </a:lnTo>
                      <a:cubicBezTo>
                        <a:pt x="32480" y="58674"/>
                        <a:pt x="157734" y="43815"/>
                        <a:pt x="203264" y="0"/>
                      </a:cubicBezTo>
                      <a:cubicBezTo>
                        <a:pt x="203264" y="0"/>
                        <a:pt x="146114" y="81058"/>
                        <a:pt x="60389" y="94297"/>
                      </a:cubicBezTo>
                      <a:lnTo>
                        <a:pt x="24670" y="268319"/>
                      </a:lnTo>
                      <a:lnTo>
                        <a:pt x="43720" y="557022"/>
                      </a:lnTo>
                      <a:close/>
                    </a:path>
                  </a:pathLst>
                </a:custGeom>
                <a:solidFill>
                  <a:srgbClr val="9A4A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87A47D68-1641-B59A-CE1C-1D67DA607CE5}"/>
                    </a:ext>
                  </a:extLst>
                </p:cNvPr>
                <p:cNvSpPr/>
                <p:nvPr/>
              </p:nvSpPr>
              <p:spPr>
                <a:xfrm>
                  <a:off x="7737739" y="4603183"/>
                  <a:ext cx="356854" cy="148583"/>
                </a:xfrm>
                <a:custGeom>
                  <a:avLst/>
                  <a:gdLst>
                    <a:gd name="connsiteX0" fmla="*/ 354632 w 356854"/>
                    <a:gd name="connsiteY0" fmla="*/ 87249 h 148583"/>
                    <a:gd name="connsiteX1" fmla="*/ 348536 w 356854"/>
                    <a:gd name="connsiteY1" fmla="*/ 121729 h 148583"/>
                    <a:gd name="connsiteX2" fmla="*/ 241189 w 356854"/>
                    <a:gd name="connsiteY2" fmla="*/ 147352 h 148583"/>
                    <a:gd name="connsiteX3" fmla="*/ 137081 w 356854"/>
                    <a:gd name="connsiteY3" fmla="*/ 107156 h 148583"/>
                    <a:gd name="connsiteX4" fmla="*/ 60881 w 356854"/>
                    <a:gd name="connsiteY4" fmla="*/ 59531 h 148583"/>
                    <a:gd name="connsiteX5" fmla="*/ 6588 w 356854"/>
                    <a:gd name="connsiteY5" fmla="*/ 38100 h 148583"/>
                    <a:gd name="connsiteX6" fmla="*/ 16 w 356854"/>
                    <a:gd name="connsiteY6" fmla="*/ 0 h 14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854" h="148583">
                      <a:moveTo>
                        <a:pt x="354632" y="87249"/>
                      </a:moveTo>
                      <a:cubicBezTo>
                        <a:pt x="359085" y="98990"/>
                        <a:pt x="356745" y="112227"/>
                        <a:pt x="348536" y="121729"/>
                      </a:cubicBezTo>
                      <a:cubicBezTo>
                        <a:pt x="334915" y="133826"/>
                        <a:pt x="294720" y="153734"/>
                        <a:pt x="241189" y="147352"/>
                      </a:cubicBezTo>
                      <a:cubicBezTo>
                        <a:pt x="187659" y="140970"/>
                        <a:pt x="158607" y="124873"/>
                        <a:pt x="137081" y="107156"/>
                      </a:cubicBezTo>
                      <a:cubicBezTo>
                        <a:pt x="115554" y="89440"/>
                        <a:pt x="85265" y="64579"/>
                        <a:pt x="60881" y="59531"/>
                      </a:cubicBezTo>
                      <a:cubicBezTo>
                        <a:pt x="41519" y="56137"/>
                        <a:pt x="23048" y="48846"/>
                        <a:pt x="6588" y="38100"/>
                      </a:cubicBezTo>
                      <a:cubicBezTo>
                        <a:pt x="-651" y="31242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2FCB6561-3E37-61E9-B26F-18B6B7AA7B0E}"/>
                    </a:ext>
                  </a:extLst>
                </p:cNvPr>
                <p:cNvSpPr/>
                <p:nvPr/>
              </p:nvSpPr>
              <p:spPr>
                <a:xfrm>
                  <a:off x="7737631" y="4484597"/>
                  <a:ext cx="357632" cy="252698"/>
                </a:xfrm>
                <a:custGeom>
                  <a:avLst/>
                  <a:gdLst>
                    <a:gd name="connsiteX0" fmla="*/ 17270 w 357632"/>
                    <a:gd name="connsiteY0" fmla="*/ 0 h 252698"/>
                    <a:gd name="connsiteX1" fmla="*/ 11936 w 357632"/>
                    <a:gd name="connsiteY1" fmla="*/ 7335 h 252698"/>
                    <a:gd name="connsiteX2" fmla="*/ 5459 w 357632"/>
                    <a:gd name="connsiteY2" fmla="*/ 54960 h 252698"/>
                    <a:gd name="connsiteX3" fmla="*/ 1078 w 357632"/>
                    <a:gd name="connsiteY3" fmla="*/ 129921 h 252698"/>
                    <a:gd name="connsiteX4" fmla="*/ 64324 w 357632"/>
                    <a:gd name="connsiteY4" fmla="*/ 164973 h 252698"/>
                    <a:gd name="connsiteX5" fmla="*/ 140524 w 357632"/>
                    <a:gd name="connsiteY5" fmla="*/ 211932 h 252698"/>
                    <a:gd name="connsiteX6" fmla="*/ 253681 w 357632"/>
                    <a:gd name="connsiteY6" fmla="*/ 252699 h 252698"/>
                    <a:gd name="connsiteX7" fmla="*/ 351502 w 357632"/>
                    <a:gd name="connsiteY7" fmla="*/ 218980 h 252698"/>
                    <a:gd name="connsiteX8" fmla="*/ 299972 w 357632"/>
                    <a:gd name="connsiteY8" fmla="*/ 146019 h 252698"/>
                    <a:gd name="connsiteX9" fmla="*/ 233297 w 357632"/>
                    <a:gd name="connsiteY9" fmla="*/ 108681 h 252698"/>
                    <a:gd name="connsiteX10" fmla="*/ 191387 w 357632"/>
                    <a:gd name="connsiteY10" fmla="*/ 78200 h 252698"/>
                    <a:gd name="connsiteX11" fmla="*/ 172337 w 357632"/>
                    <a:gd name="connsiteY11" fmla="*/ 59912 h 252698"/>
                    <a:gd name="connsiteX12" fmla="*/ 156716 w 357632"/>
                    <a:gd name="connsiteY12" fmla="*/ 40386 h 252698"/>
                    <a:gd name="connsiteX13" fmla="*/ 154811 w 357632"/>
                    <a:gd name="connsiteY13" fmla="*/ 35148 h 252698"/>
                    <a:gd name="connsiteX14" fmla="*/ 150715 w 357632"/>
                    <a:gd name="connsiteY14" fmla="*/ 20955 h 252698"/>
                    <a:gd name="connsiteX15" fmla="*/ 144048 w 357632"/>
                    <a:gd name="connsiteY15" fmla="*/ 5430 h 252698"/>
                    <a:gd name="connsiteX16" fmla="*/ 122235 w 357632"/>
                    <a:gd name="connsiteY16" fmla="*/ 3144 h 252698"/>
                    <a:gd name="connsiteX17" fmla="*/ 89279 w 357632"/>
                    <a:gd name="connsiteY17" fmla="*/ 10002 h 252698"/>
                    <a:gd name="connsiteX18" fmla="*/ 66705 w 357632"/>
                    <a:gd name="connsiteY18" fmla="*/ 26099 h 252698"/>
                    <a:gd name="connsiteX19" fmla="*/ 61942 w 357632"/>
                    <a:gd name="connsiteY19" fmla="*/ 48292 h 252698"/>
                    <a:gd name="connsiteX20" fmla="*/ 61942 w 357632"/>
                    <a:gd name="connsiteY20" fmla="*/ 59055 h 252698"/>
                    <a:gd name="connsiteX21" fmla="*/ 60514 w 357632"/>
                    <a:gd name="connsiteY21" fmla="*/ 62675 h 252698"/>
                    <a:gd name="connsiteX22" fmla="*/ 55370 w 357632"/>
                    <a:gd name="connsiteY22" fmla="*/ 54960 h 252698"/>
                    <a:gd name="connsiteX23" fmla="*/ 50608 w 357632"/>
                    <a:gd name="connsiteY23" fmla="*/ 42863 h 252698"/>
                    <a:gd name="connsiteX24" fmla="*/ 42797 w 357632"/>
                    <a:gd name="connsiteY24" fmla="*/ 30004 h 252698"/>
                    <a:gd name="connsiteX25" fmla="*/ 33272 w 357632"/>
                    <a:gd name="connsiteY25" fmla="*/ 20479 h 252698"/>
                    <a:gd name="connsiteX26" fmla="*/ 22699 w 357632"/>
                    <a:gd name="connsiteY26" fmla="*/ 13811 h 252698"/>
                    <a:gd name="connsiteX27" fmla="*/ 17270 w 357632"/>
                    <a:gd name="connsiteY27" fmla="*/ 0 h 252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7632" h="252698">
                      <a:moveTo>
                        <a:pt x="17270" y="0"/>
                      </a:moveTo>
                      <a:cubicBezTo>
                        <a:pt x="17270" y="0"/>
                        <a:pt x="13270" y="0"/>
                        <a:pt x="11936" y="7335"/>
                      </a:cubicBezTo>
                      <a:cubicBezTo>
                        <a:pt x="10603" y="14669"/>
                        <a:pt x="8888" y="40577"/>
                        <a:pt x="5459" y="54960"/>
                      </a:cubicBezTo>
                      <a:cubicBezTo>
                        <a:pt x="214" y="79581"/>
                        <a:pt x="-1263" y="104856"/>
                        <a:pt x="1078" y="129921"/>
                      </a:cubicBezTo>
                      <a:cubicBezTo>
                        <a:pt x="4126" y="145733"/>
                        <a:pt x="40892" y="156306"/>
                        <a:pt x="64324" y="164973"/>
                      </a:cubicBezTo>
                      <a:cubicBezTo>
                        <a:pt x="91941" y="176704"/>
                        <a:pt x="117630" y="192535"/>
                        <a:pt x="140524" y="211932"/>
                      </a:cubicBezTo>
                      <a:cubicBezTo>
                        <a:pt x="173701" y="235811"/>
                        <a:pt x="212897" y="249933"/>
                        <a:pt x="253681" y="252699"/>
                      </a:cubicBezTo>
                      <a:cubicBezTo>
                        <a:pt x="306830" y="252699"/>
                        <a:pt x="341120" y="238125"/>
                        <a:pt x="351502" y="218980"/>
                      </a:cubicBezTo>
                      <a:cubicBezTo>
                        <a:pt x="364456" y="195168"/>
                        <a:pt x="361027" y="173736"/>
                        <a:pt x="299972" y="146019"/>
                      </a:cubicBezTo>
                      <a:cubicBezTo>
                        <a:pt x="288352" y="140875"/>
                        <a:pt x="247489" y="117444"/>
                        <a:pt x="233297" y="108681"/>
                      </a:cubicBezTo>
                      <a:cubicBezTo>
                        <a:pt x="218512" y="99692"/>
                        <a:pt x="204494" y="89497"/>
                        <a:pt x="191387" y="78200"/>
                      </a:cubicBezTo>
                      <a:cubicBezTo>
                        <a:pt x="184712" y="72453"/>
                        <a:pt x="178353" y="66348"/>
                        <a:pt x="172337" y="59912"/>
                      </a:cubicBezTo>
                      <a:cubicBezTo>
                        <a:pt x="166146" y="54256"/>
                        <a:pt x="160875" y="47668"/>
                        <a:pt x="156716" y="40386"/>
                      </a:cubicBezTo>
                      <a:cubicBezTo>
                        <a:pt x="155954" y="38767"/>
                        <a:pt x="155478" y="36862"/>
                        <a:pt x="154811" y="35148"/>
                      </a:cubicBezTo>
                      <a:cubicBezTo>
                        <a:pt x="153071" y="30533"/>
                        <a:pt x="151701" y="25787"/>
                        <a:pt x="150715" y="20955"/>
                      </a:cubicBezTo>
                      <a:cubicBezTo>
                        <a:pt x="149668" y="15812"/>
                        <a:pt x="149001" y="8478"/>
                        <a:pt x="144048" y="5430"/>
                      </a:cubicBezTo>
                      <a:cubicBezTo>
                        <a:pt x="137128" y="2665"/>
                        <a:pt x="129578" y="1874"/>
                        <a:pt x="122235" y="3144"/>
                      </a:cubicBezTo>
                      <a:cubicBezTo>
                        <a:pt x="111113" y="4714"/>
                        <a:pt x="100104" y="7005"/>
                        <a:pt x="89279" y="10002"/>
                      </a:cubicBezTo>
                      <a:cubicBezTo>
                        <a:pt x="79620" y="11466"/>
                        <a:pt x="71236" y="17444"/>
                        <a:pt x="66705" y="26099"/>
                      </a:cubicBezTo>
                      <a:cubicBezTo>
                        <a:pt x="63216" y="32958"/>
                        <a:pt x="61575" y="40607"/>
                        <a:pt x="61942" y="48292"/>
                      </a:cubicBezTo>
                      <a:cubicBezTo>
                        <a:pt x="61942" y="51816"/>
                        <a:pt x="61942" y="55436"/>
                        <a:pt x="61942" y="59055"/>
                      </a:cubicBezTo>
                      <a:cubicBezTo>
                        <a:pt x="61942" y="60484"/>
                        <a:pt x="62609" y="63246"/>
                        <a:pt x="60514" y="62675"/>
                      </a:cubicBezTo>
                      <a:cubicBezTo>
                        <a:pt x="58418" y="62103"/>
                        <a:pt x="56132" y="56770"/>
                        <a:pt x="55370" y="54960"/>
                      </a:cubicBezTo>
                      <a:cubicBezTo>
                        <a:pt x="53560" y="50959"/>
                        <a:pt x="52417" y="46768"/>
                        <a:pt x="50608" y="42863"/>
                      </a:cubicBezTo>
                      <a:cubicBezTo>
                        <a:pt x="48509" y="38290"/>
                        <a:pt x="45888" y="33975"/>
                        <a:pt x="42797" y="30004"/>
                      </a:cubicBezTo>
                      <a:cubicBezTo>
                        <a:pt x="39995" y="26477"/>
                        <a:pt x="36799" y="23281"/>
                        <a:pt x="33272" y="20479"/>
                      </a:cubicBezTo>
                      <a:cubicBezTo>
                        <a:pt x="29590" y="18517"/>
                        <a:pt x="26057" y="16288"/>
                        <a:pt x="22699" y="13811"/>
                      </a:cubicBezTo>
                      <a:cubicBezTo>
                        <a:pt x="19520" y="9871"/>
                        <a:pt x="17625" y="5051"/>
                        <a:pt x="1727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2141DBAB-5592-92AC-3995-18128707CBBC}"/>
                    </a:ext>
                  </a:extLst>
                </p:cNvPr>
                <p:cNvSpPr/>
                <p:nvPr/>
              </p:nvSpPr>
              <p:spPr>
                <a:xfrm>
                  <a:off x="7937019" y="4634807"/>
                  <a:ext cx="161053" cy="102108"/>
                </a:xfrm>
                <a:custGeom>
                  <a:avLst/>
                  <a:gdLst>
                    <a:gd name="connsiteX0" fmla="*/ 110966 w 161053"/>
                    <a:gd name="connsiteY0" fmla="*/ 0 h 102108"/>
                    <a:gd name="connsiteX1" fmla="*/ 0 w 161053"/>
                    <a:gd name="connsiteY1" fmla="*/ 91249 h 102108"/>
                    <a:gd name="connsiteX2" fmla="*/ 54769 w 161053"/>
                    <a:gd name="connsiteY2" fmla="*/ 102108 h 102108"/>
                    <a:gd name="connsiteX3" fmla="*/ 154781 w 161053"/>
                    <a:gd name="connsiteY3" fmla="*/ 68389 h 102108"/>
                    <a:gd name="connsiteX4" fmla="*/ 110966 w 161053"/>
                    <a:gd name="connsiteY4" fmla="*/ 0 h 1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053" h="102108">
                      <a:moveTo>
                        <a:pt x="110966" y="0"/>
                      </a:moveTo>
                      <a:cubicBezTo>
                        <a:pt x="34099" y="6191"/>
                        <a:pt x="2953" y="61817"/>
                        <a:pt x="0" y="91249"/>
                      </a:cubicBezTo>
                      <a:cubicBezTo>
                        <a:pt x="17576" y="97710"/>
                        <a:pt x="36057" y="101374"/>
                        <a:pt x="54769" y="102108"/>
                      </a:cubicBezTo>
                      <a:cubicBezTo>
                        <a:pt x="107918" y="102108"/>
                        <a:pt x="144399" y="87535"/>
                        <a:pt x="154781" y="68389"/>
                      </a:cubicBezTo>
                      <a:cubicBezTo>
                        <a:pt x="166973" y="45911"/>
                        <a:pt x="165735" y="20193"/>
                        <a:pt x="11096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77BF487A-71B9-4442-2F06-85825B86D71A}"/>
                    </a:ext>
                  </a:extLst>
                </p:cNvPr>
                <p:cNvSpPr/>
                <p:nvPr/>
              </p:nvSpPr>
              <p:spPr>
                <a:xfrm>
                  <a:off x="7921457" y="4602405"/>
                  <a:ext cx="80870" cy="42309"/>
                </a:xfrm>
                <a:custGeom>
                  <a:avLst/>
                  <a:gdLst>
                    <a:gd name="connsiteX0" fmla="*/ 3845 w 80870"/>
                    <a:gd name="connsiteY0" fmla="*/ 42308 h 42309"/>
                    <a:gd name="connsiteX1" fmla="*/ 1369 w 80870"/>
                    <a:gd name="connsiteY1" fmla="*/ 41546 h 42309"/>
                    <a:gd name="connsiteX2" fmla="*/ 797 w 80870"/>
                    <a:gd name="connsiteY2" fmla="*/ 36212 h 42309"/>
                    <a:gd name="connsiteX3" fmla="*/ 77474 w 80870"/>
                    <a:gd name="connsiteY3" fmla="*/ 207 h 42309"/>
                    <a:gd name="connsiteX4" fmla="*/ 80855 w 80870"/>
                    <a:gd name="connsiteY4" fmla="*/ 4255 h 42309"/>
                    <a:gd name="connsiteX5" fmla="*/ 76807 w 80870"/>
                    <a:gd name="connsiteY5" fmla="*/ 7637 h 42309"/>
                    <a:gd name="connsiteX6" fmla="*/ 6703 w 80870"/>
                    <a:gd name="connsiteY6" fmla="*/ 40879 h 42309"/>
                    <a:gd name="connsiteX7" fmla="*/ 3845 w 80870"/>
                    <a:gd name="connsiteY7" fmla="*/ 42308 h 42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09">
                      <a:moveTo>
                        <a:pt x="3845" y="42308"/>
                      </a:moveTo>
                      <a:cubicBezTo>
                        <a:pt x="2958" y="42336"/>
                        <a:pt x="2087" y="42068"/>
                        <a:pt x="1369" y="41546"/>
                      </a:cubicBezTo>
                      <a:cubicBezTo>
                        <a:pt x="-206" y="40201"/>
                        <a:pt x="-457" y="37860"/>
                        <a:pt x="797" y="36212"/>
                      </a:cubicBezTo>
                      <a:cubicBezTo>
                        <a:pt x="11370" y="22972"/>
                        <a:pt x="49470" y="-2555"/>
                        <a:pt x="77474" y="207"/>
                      </a:cubicBezTo>
                      <a:cubicBezTo>
                        <a:pt x="79525" y="391"/>
                        <a:pt x="81039" y="2204"/>
                        <a:pt x="80855" y="4255"/>
                      </a:cubicBezTo>
                      <a:cubicBezTo>
                        <a:pt x="80671" y="6307"/>
                        <a:pt x="78859" y="7821"/>
                        <a:pt x="76807" y="7637"/>
                      </a:cubicBezTo>
                      <a:cubicBezTo>
                        <a:pt x="50613" y="5160"/>
                        <a:pt x="15085" y="30402"/>
                        <a:pt x="6703" y="40879"/>
                      </a:cubicBezTo>
                      <a:cubicBezTo>
                        <a:pt x="6024" y="41772"/>
                        <a:pt x="4968" y="42300"/>
                        <a:pt x="3845" y="42308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5318514B-87FE-2324-7DA0-5A7A35225267}"/>
                    </a:ext>
                  </a:extLst>
                </p:cNvPr>
                <p:cNvSpPr/>
                <p:nvPr/>
              </p:nvSpPr>
              <p:spPr>
                <a:xfrm>
                  <a:off x="7888120" y="4583437"/>
                  <a:ext cx="80870" cy="42321"/>
                </a:xfrm>
                <a:custGeom>
                  <a:avLst/>
                  <a:gdLst>
                    <a:gd name="connsiteX0" fmla="*/ 3750 w 80870"/>
                    <a:gd name="connsiteY0" fmla="*/ 42321 h 42321"/>
                    <a:gd name="connsiteX1" fmla="*/ 1369 w 80870"/>
                    <a:gd name="connsiteY1" fmla="*/ 41559 h 42321"/>
                    <a:gd name="connsiteX2" fmla="*/ 797 w 80870"/>
                    <a:gd name="connsiteY2" fmla="*/ 36225 h 42321"/>
                    <a:gd name="connsiteX3" fmla="*/ 77474 w 80870"/>
                    <a:gd name="connsiteY3" fmla="*/ 221 h 42321"/>
                    <a:gd name="connsiteX4" fmla="*/ 80855 w 80870"/>
                    <a:gd name="connsiteY4" fmla="*/ 4269 h 42321"/>
                    <a:gd name="connsiteX5" fmla="*/ 76807 w 80870"/>
                    <a:gd name="connsiteY5" fmla="*/ 7650 h 42321"/>
                    <a:gd name="connsiteX6" fmla="*/ 6703 w 80870"/>
                    <a:gd name="connsiteY6" fmla="*/ 40892 h 42321"/>
                    <a:gd name="connsiteX7" fmla="*/ 3750 w 80870"/>
                    <a:gd name="connsiteY7" fmla="*/ 42321 h 4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21">
                      <a:moveTo>
                        <a:pt x="3750" y="42321"/>
                      </a:moveTo>
                      <a:cubicBezTo>
                        <a:pt x="2894" y="42335"/>
                        <a:pt x="2058" y="42067"/>
                        <a:pt x="1369" y="41559"/>
                      </a:cubicBezTo>
                      <a:cubicBezTo>
                        <a:pt x="-206" y="40214"/>
                        <a:pt x="-457" y="37873"/>
                        <a:pt x="797" y="36225"/>
                      </a:cubicBezTo>
                      <a:cubicBezTo>
                        <a:pt x="11370" y="22985"/>
                        <a:pt x="49470" y="-2637"/>
                        <a:pt x="77474" y="221"/>
                      </a:cubicBezTo>
                      <a:cubicBezTo>
                        <a:pt x="79525" y="405"/>
                        <a:pt x="81039" y="2217"/>
                        <a:pt x="80855" y="4269"/>
                      </a:cubicBezTo>
                      <a:cubicBezTo>
                        <a:pt x="80671" y="6320"/>
                        <a:pt x="78859" y="7834"/>
                        <a:pt x="76807" y="7650"/>
                      </a:cubicBezTo>
                      <a:cubicBezTo>
                        <a:pt x="50613" y="5173"/>
                        <a:pt x="15085" y="30415"/>
                        <a:pt x="6703" y="40892"/>
                      </a:cubicBezTo>
                      <a:cubicBezTo>
                        <a:pt x="5994" y="41801"/>
                        <a:pt x="4903" y="42328"/>
                        <a:pt x="3750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DB2877BC-268B-FF6B-8750-2D34478E8A06}"/>
                    </a:ext>
                  </a:extLst>
                </p:cNvPr>
                <p:cNvSpPr/>
                <p:nvPr/>
              </p:nvSpPr>
              <p:spPr>
                <a:xfrm>
                  <a:off x="7857200" y="4561720"/>
                  <a:ext cx="80833" cy="42320"/>
                </a:xfrm>
                <a:custGeom>
                  <a:avLst/>
                  <a:gdLst>
                    <a:gd name="connsiteX0" fmla="*/ 3809 w 80833"/>
                    <a:gd name="connsiteY0" fmla="*/ 42321 h 42320"/>
                    <a:gd name="connsiteX1" fmla="*/ 1427 w 80833"/>
                    <a:gd name="connsiteY1" fmla="*/ 41559 h 42320"/>
                    <a:gd name="connsiteX2" fmla="*/ 761 w 80833"/>
                    <a:gd name="connsiteY2" fmla="*/ 36225 h 42320"/>
                    <a:gd name="connsiteX3" fmla="*/ 77437 w 80833"/>
                    <a:gd name="connsiteY3" fmla="*/ 221 h 42320"/>
                    <a:gd name="connsiteX4" fmla="*/ 80818 w 80833"/>
                    <a:gd name="connsiteY4" fmla="*/ 4269 h 42320"/>
                    <a:gd name="connsiteX5" fmla="*/ 76770 w 80833"/>
                    <a:gd name="connsiteY5" fmla="*/ 7650 h 42320"/>
                    <a:gd name="connsiteX6" fmla="*/ 6666 w 80833"/>
                    <a:gd name="connsiteY6" fmla="*/ 40892 h 42320"/>
                    <a:gd name="connsiteX7" fmla="*/ 3809 w 80833"/>
                    <a:gd name="connsiteY7" fmla="*/ 42321 h 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33" h="42320">
                      <a:moveTo>
                        <a:pt x="3809" y="42321"/>
                      </a:moveTo>
                      <a:cubicBezTo>
                        <a:pt x="2956" y="42315"/>
                        <a:pt x="2125" y="42049"/>
                        <a:pt x="1427" y="41559"/>
                      </a:cubicBezTo>
                      <a:cubicBezTo>
                        <a:pt x="-178" y="40241"/>
                        <a:pt x="-471" y="37897"/>
                        <a:pt x="761" y="36225"/>
                      </a:cubicBezTo>
                      <a:cubicBezTo>
                        <a:pt x="11333" y="22985"/>
                        <a:pt x="49624" y="-2637"/>
                        <a:pt x="77437" y="221"/>
                      </a:cubicBezTo>
                      <a:cubicBezTo>
                        <a:pt x="79489" y="405"/>
                        <a:pt x="81002" y="2217"/>
                        <a:pt x="80818" y="4269"/>
                      </a:cubicBezTo>
                      <a:cubicBezTo>
                        <a:pt x="80634" y="6320"/>
                        <a:pt x="78822" y="7834"/>
                        <a:pt x="76770" y="7650"/>
                      </a:cubicBezTo>
                      <a:cubicBezTo>
                        <a:pt x="50672" y="5173"/>
                        <a:pt x="15048" y="30415"/>
                        <a:pt x="6666" y="40892"/>
                      </a:cubicBezTo>
                      <a:cubicBezTo>
                        <a:pt x="5987" y="41786"/>
                        <a:pt x="4931" y="42314"/>
                        <a:pt x="3809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9EAD268A-2DEB-28FA-A69B-A24017BE8270}"/>
                    </a:ext>
                  </a:extLst>
                </p:cNvPr>
                <p:cNvSpPr/>
                <p:nvPr/>
              </p:nvSpPr>
              <p:spPr>
                <a:xfrm>
                  <a:off x="7827311" y="4539492"/>
                  <a:ext cx="87250" cy="42837"/>
                </a:xfrm>
                <a:custGeom>
                  <a:avLst/>
                  <a:gdLst>
                    <a:gd name="connsiteX0" fmla="*/ 3790 w 87250"/>
                    <a:gd name="connsiteY0" fmla="*/ 42832 h 42837"/>
                    <a:gd name="connsiteX1" fmla="*/ 1504 w 87250"/>
                    <a:gd name="connsiteY1" fmla="*/ 42070 h 42837"/>
                    <a:gd name="connsiteX2" fmla="*/ 730 w 87250"/>
                    <a:gd name="connsiteY2" fmla="*/ 36874 h 42837"/>
                    <a:gd name="connsiteX3" fmla="*/ 837 w 87250"/>
                    <a:gd name="connsiteY3" fmla="*/ 36736 h 42837"/>
                    <a:gd name="connsiteX4" fmla="*/ 83895 w 87250"/>
                    <a:gd name="connsiteY4" fmla="*/ 255 h 42837"/>
                    <a:gd name="connsiteX5" fmla="*/ 87233 w 87250"/>
                    <a:gd name="connsiteY5" fmla="*/ 4312 h 42837"/>
                    <a:gd name="connsiteX6" fmla="*/ 87229 w 87250"/>
                    <a:gd name="connsiteY6" fmla="*/ 4351 h 42837"/>
                    <a:gd name="connsiteX7" fmla="*/ 83133 w 87250"/>
                    <a:gd name="connsiteY7" fmla="*/ 7780 h 42837"/>
                    <a:gd name="connsiteX8" fmla="*/ 6933 w 87250"/>
                    <a:gd name="connsiteY8" fmla="*/ 41403 h 42837"/>
                    <a:gd name="connsiteX9" fmla="*/ 3790 w 87250"/>
                    <a:gd name="connsiteY9" fmla="*/ 42832 h 4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250" h="42837">
                      <a:moveTo>
                        <a:pt x="3790" y="42832"/>
                      </a:moveTo>
                      <a:cubicBezTo>
                        <a:pt x="2969" y="42813"/>
                        <a:pt x="2172" y="42547"/>
                        <a:pt x="1504" y="42070"/>
                      </a:cubicBezTo>
                      <a:cubicBezTo>
                        <a:pt x="-145" y="40849"/>
                        <a:pt x="-491" y="38522"/>
                        <a:pt x="730" y="36874"/>
                      </a:cubicBezTo>
                      <a:cubicBezTo>
                        <a:pt x="765" y="36827"/>
                        <a:pt x="800" y="36781"/>
                        <a:pt x="837" y="36736"/>
                      </a:cubicBezTo>
                      <a:cubicBezTo>
                        <a:pt x="15315" y="17686"/>
                        <a:pt x="55892" y="-2508"/>
                        <a:pt x="83895" y="255"/>
                      </a:cubicBezTo>
                      <a:cubicBezTo>
                        <a:pt x="85937" y="453"/>
                        <a:pt x="87432" y="2270"/>
                        <a:pt x="87233" y="4312"/>
                      </a:cubicBezTo>
                      <a:cubicBezTo>
                        <a:pt x="87232" y="4325"/>
                        <a:pt x="87230" y="4338"/>
                        <a:pt x="87229" y="4351"/>
                      </a:cubicBezTo>
                      <a:cubicBezTo>
                        <a:pt x="87028" y="6420"/>
                        <a:pt x="85205" y="7945"/>
                        <a:pt x="83133" y="7780"/>
                      </a:cubicBezTo>
                      <a:cubicBezTo>
                        <a:pt x="57987" y="5303"/>
                        <a:pt x="19697" y="24734"/>
                        <a:pt x="6933" y="41403"/>
                      </a:cubicBezTo>
                      <a:cubicBezTo>
                        <a:pt x="6184" y="42367"/>
                        <a:pt x="5009" y="42901"/>
                        <a:pt x="3790" y="42832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7F6A7A73-AE01-CF07-DE04-E6B498DA7BEA}"/>
                    </a:ext>
                  </a:extLst>
                </p:cNvPr>
                <p:cNvSpPr/>
                <p:nvPr/>
              </p:nvSpPr>
              <p:spPr>
                <a:xfrm>
                  <a:off x="7294210" y="4740439"/>
                  <a:ext cx="153794" cy="142853"/>
                </a:xfrm>
                <a:custGeom>
                  <a:avLst/>
                  <a:gdLst>
                    <a:gd name="connsiteX0" fmla="*/ 153795 w 153794"/>
                    <a:gd name="connsiteY0" fmla="*/ 37243 h 142853"/>
                    <a:gd name="connsiteX1" fmla="*/ 133125 w 153794"/>
                    <a:gd name="connsiteY1" fmla="*/ 118872 h 142853"/>
                    <a:gd name="connsiteX2" fmla="*/ 71403 w 153794"/>
                    <a:gd name="connsiteY2" fmla="*/ 140589 h 142853"/>
                    <a:gd name="connsiteX3" fmla="*/ 8157 w 153794"/>
                    <a:gd name="connsiteY3" fmla="*/ 86392 h 142853"/>
                    <a:gd name="connsiteX4" fmla="*/ 2633 w 153794"/>
                    <a:gd name="connsiteY4" fmla="*/ 0 h 1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94" h="142853">
                      <a:moveTo>
                        <a:pt x="153795" y="37243"/>
                      </a:moveTo>
                      <a:cubicBezTo>
                        <a:pt x="151604" y="73533"/>
                        <a:pt x="145984" y="97536"/>
                        <a:pt x="133125" y="118872"/>
                      </a:cubicBezTo>
                      <a:cubicBezTo>
                        <a:pt x="120267" y="140208"/>
                        <a:pt x="95978" y="146876"/>
                        <a:pt x="71403" y="140589"/>
                      </a:cubicBezTo>
                      <a:cubicBezTo>
                        <a:pt x="46829" y="134303"/>
                        <a:pt x="15206" y="117729"/>
                        <a:pt x="8157" y="86392"/>
                      </a:cubicBezTo>
                      <a:cubicBezTo>
                        <a:pt x="1109" y="55054"/>
                        <a:pt x="-2987" y="33623"/>
                        <a:pt x="2633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5FACA436-3E68-61B7-C631-44BEB382D589}"/>
                    </a:ext>
                  </a:extLst>
                </p:cNvPr>
                <p:cNvSpPr/>
                <p:nvPr/>
              </p:nvSpPr>
              <p:spPr>
                <a:xfrm>
                  <a:off x="7295817" y="4514887"/>
                  <a:ext cx="160895" cy="353159"/>
                </a:xfrm>
                <a:custGeom>
                  <a:avLst/>
                  <a:gdLst>
                    <a:gd name="connsiteX0" fmla="*/ 48747 w 160895"/>
                    <a:gd name="connsiteY0" fmla="*/ 0 h 353159"/>
                    <a:gd name="connsiteX1" fmla="*/ 29697 w 160895"/>
                    <a:gd name="connsiteY1" fmla="*/ 98298 h 353159"/>
                    <a:gd name="connsiteX2" fmla="*/ 2169 w 160895"/>
                    <a:gd name="connsiteY2" fmla="*/ 215074 h 353159"/>
                    <a:gd name="connsiteX3" fmla="*/ 21219 w 160895"/>
                    <a:gd name="connsiteY3" fmla="*/ 315563 h 353159"/>
                    <a:gd name="connsiteX4" fmla="*/ 129138 w 160895"/>
                    <a:gd name="connsiteY4" fmla="*/ 331851 h 353159"/>
                    <a:gd name="connsiteX5" fmla="*/ 152284 w 160895"/>
                    <a:gd name="connsiteY5" fmla="*/ 210026 h 353159"/>
                    <a:gd name="connsiteX6" fmla="*/ 155617 w 160895"/>
                    <a:gd name="connsiteY6" fmla="*/ 86201 h 353159"/>
                    <a:gd name="connsiteX7" fmla="*/ 156856 w 160895"/>
                    <a:gd name="connsiteY7" fmla="*/ 8477 h 353159"/>
                    <a:gd name="connsiteX8" fmla="*/ 154855 w 160895"/>
                    <a:gd name="connsiteY8" fmla="*/ 26003 h 353159"/>
                    <a:gd name="connsiteX9" fmla="*/ 151522 w 160895"/>
                    <a:gd name="connsiteY9" fmla="*/ 45529 h 353159"/>
                    <a:gd name="connsiteX10" fmla="*/ 147331 w 160895"/>
                    <a:gd name="connsiteY10" fmla="*/ 46672 h 353159"/>
                    <a:gd name="connsiteX11" fmla="*/ 147331 w 160895"/>
                    <a:gd name="connsiteY11" fmla="*/ 37147 h 353159"/>
                    <a:gd name="connsiteX12" fmla="*/ 138377 w 160895"/>
                    <a:gd name="connsiteY12" fmla="*/ 21526 h 353159"/>
                    <a:gd name="connsiteX13" fmla="*/ 91324 w 160895"/>
                    <a:gd name="connsiteY13" fmla="*/ 14859 h 353159"/>
                    <a:gd name="connsiteX14" fmla="*/ 53223 w 160895"/>
                    <a:gd name="connsiteY14" fmla="*/ 17621 h 353159"/>
                    <a:gd name="connsiteX15" fmla="*/ 49794 w 160895"/>
                    <a:gd name="connsiteY15" fmla="*/ 31718 h 353159"/>
                    <a:gd name="connsiteX16" fmla="*/ 47032 w 160895"/>
                    <a:gd name="connsiteY16" fmla="*/ 42196 h 353159"/>
                    <a:gd name="connsiteX17" fmla="*/ 47699 w 160895"/>
                    <a:gd name="connsiteY17" fmla="*/ 19907 h 353159"/>
                    <a:gd name="connsiteX18" fmla="*/ 48366 w 160895"/>
                    <a:gd name="connsiteY18" fmla="*/ 9144 h 353159"/>
                    <a:gd name="connsiteX19" fmla="*/ 48747 w 160895"/>
                    <a:gd name="connsiteY19" fmla="*/ 0 h 35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0895" h="353159">
                      <a:moveTo>
                        <a:pt x="48747" y="0"/>
                      </a:moveTo>
                      <a:cubicBezTo>
                        <a:pt x="38555" y="762"/>
                        <a:pt x="35602" y="49530"/>
                        <a:pt x="29697" y="98298"/>
                      </a:cubicBezTo>
                      <a:cubicBezTo>
                        <a:pt x="23410" y="150590"/>
                        <a:pt x="7789" y="172212"/>
                        <a:pt x="2169" y="215074"/>
                      </a:cubicBezTo>
                      <a:cubicBezTo>
                        <a:pt x="-4212" y="264128"/>
                        <a:pt x="3884" y="285940"/>
                        <a:pt x="21219" y="315563"/>
                      </a:cubicBezTo>
                      <a:cubicBezTo>
                        <a:pt x="38555" y="345186"/>
                        <a:pt x="99134" y="374237"/>
                        <a:pt x="129138" y="331851"/>
                      </a:cubicBezTo>
                      <a:cubicBezTo>
                        <a:pt x="153522" y="297275"/>
                        <a:pt x="154569" y="258889"/>
                        <a:pt x="152284" y="210026"/>
                      </a:cubicBezTo>
                      <a:cubicBezTo>
                        <a:pt x="151036" y="168721"/>
                        <a:pt x="152149" y="127379"/>
                        <a:pt x="155617" y="86201"/>
                      </a:cubicBezTo>
                      <a:cubicBezTo>
                        <a:pt x="157522" y="49530"/>
                        <a:pt x="165714" y="12573"/>
                        <a:pt x="156856" y="8477"/>
                      </a:cubicBezTo>
                      <a:cubicBezTo>
                        <a:pt x="156189" y="13906"/>
                        <a:pt x="155522" y="20669"/>
                        <a:pt x="154855" y="26003"/>
                      </a:cubicBezTo>
                      <a:cubicBezTo>
                        <a:pt x="154465" y="32615"/>
                        <a:pt x="153347" y="39163"/>
                        <a:pt x="151522" y="45529"/>
                      </a:cubicBezTo>
                      <a:cubicBezTo>
                        <a:pt x="150474" y="48292"/>
                        <a:pt x="148283" y="51149"/>
                        <a:pt x="147331" y="46672"/>
                      </a:cubicBezTo>
                      <a:cubicBezTo>
                        <a:pt x="146813" y="43519"/>
                        <a:pt x="146813" y="40301"/>
                        <a:pt x="147331" y="37147"/>
                      </a:cubicBezTo>
                      <a:cubicBezTo>
                        <a:pt x="148855" y="23717"/>
                        <a:pt x="141996" y="22574"/>
                        <a:pt x="138377" y="21526"/>
                      </a:cubicBezTo>
                      <a:cubicBezTo>
                        <a:pt x="122818" y="18491"/>
                        <a:pt x="107113" y="16266"/>
                        <a:pt x="91324" y="14859"/>
                      </a:cubicBezTo>
                      <a:cubicBezTo>
                        <a:pt x="83608" y="14383"/>
                        <a:pt x="56843" y="13145"/>
                        <a:pt x="53223" y="17621"/>
                      </a:cubicBezTo>
                      <a:cubicBezTo>
                        <a:pt x="50887" y="21947"/>
                        <a:pt x="49706" y="26802"/>
                        <a:pt x="49794" y="31718"/>
                      </a:cubicBezTo>
                      <a:cubicBezTo>
                        <a:pt x="48937" y="39148"/>
                        <a:pt x="47223" y="44482"/>
                        <a:pt x="47032" y="42196"/>
                      </a:cubicBezTo>
                      <a:cubicBezTo>
                        <a:pt x="46844" y="34760"/>
                        <a:pt x="47066" y="27319"/>
                        <a:pt x="47699" y="19907"/>
                      </a:cubicBezTo>
                      <a:cubicBezTo>
                        <a:pt x="47699" y="16764"/>
                        <a:pt x="48270" y="12382"/>
                        <a:pt x="48366" y="9144"/>
                      </a:cubicBezTo>
                      <a:cubicBezTo>
                        <a:pt x="48461" y="5905"/>
                        <a:pt x="48556" y="3143"/>
                        <a:pt x="48747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94D4FDFE-47FF-685D-ABBB-9CC1B8F6A78F}"/>
                    </a:ext>
                  </a:extLst>
                </p:cNvPr>
                <p:cNvSpPr/>
                <p:nvPr/>
              </p:nvSpPr>
              <p:spPr>
                <a:xfrm>
                  <a:off x="7295017" y="4743596"/>
                  <a:ext cx="152987" cy="126898"/>
                </a:xfrm>
                <a:custGeom>
                  <a:avLst/>
                  <a:gdLst>
                    <a:gd name="connsiteX0" fmla="*/ 302 w 152987"/>
                    <a:gd name="connsiteY0" fmla="*/ 14749 h 126898"/>
                    <a:gd name="connsiteX1" fmla="*/ 19352 w 152987"/>
                    <a:gd name="connsiteY1" fmla="*/ 89235 h 126898"/>
                    <a:gd name="connsiteX2" fmla="*/ 132128 w 152987"/>
                    <a:gd name="connsiteY2" fmla="*/ 105618 h 126898"/>
                    <a:gd name="connsiteX3" fmla="*/ 152988 w 152987"/>
                    <a:gd name="connsiteY3" fmla="*/ 34085 h 126898"/>
                    <a:gd name="connsiteX4" fmla="*/ 302 w 152987"/>
                    <a:gd name="connsiteY4" fmla="*/ 14749 h 1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987" h="126898">
                      <a:moveTo>
                        <a:pt x="302" y="14749"/>
                      </a:moveTo>
                      <a:cubicBezTo>
                        <a:pt x="-1548" y="40983"/>
                        <a:pt x="5135" y="67111"/>
                        <a:pt x="19352" y="89235"/>
                      </a:cubicBezTo>
                      <a:cubicBezTo>
                        <a:pt x="36497" y="118858"/>
                        <a:pt x="102124" y="148004"/>
                        <a:pt x="132128" y="105618"/>
                      </a:cubicBezTo>
                      <a:cubicBezTo>
                        <a:pt x="146987" y="84472"/>
                        <a:pt x="151178" y="59517"/>
                        <a:pt x="152988" y="34085"/>
                      </a:cubicBezTo>
                      <a:cubicBezTo>
                        <a:pt x="134985" y="1319"/>
                        <a:pt x="28591" y="-13064"/>
                        <a:pt x="302" y="1474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3C1F08CA-BDD3-4C4A-FE20-E3C57DFC04AD}"/>
                    </a:ext>
                  </a:extLst>
                </p:cNvPr>
                <p:cNvSpPr/>
                <p:nvPr/>
              </p:nvSpPr>
              <p:spPr>
                <a:xfrm>
                  <a:off x="7327504" y="4704973"/>
                  <a:ext cx="102475" cy="19434"/>
                </a:xfrm>
                <a:custGeom>
                  <a:avLst/>
                  <a:gdLst>
                    <a:gd name="connsiteX0" fmla="*/ 98307 w 102475"/>
                    <a:gd name="connsiteY0" fmla="*/ 19369 h 19434"/>
                    <a:gd name="connsiteX1" fmla="*/ 97069 w 102475"/>
                    <a:gd name="connsiteY1" fmla="*/ 19369 h 19434"/>
                    <a:gd name="connsiteX2" fmla="*/ 4105 w 102475"/>
                    <a:gd name="connsiteY2" fmla="*/ 10320 h 19434"/>
                    <a:gd name="connsiteX3" fmla="*/ 12 w 102475"/>
                    <a:gd name="connsiteY3" fmla="*/ 6816 h 19434"/>
                    <a:gd name="connsiteX4" fmla="*/ 2391 w 102475"/>
                    <a:gd name="connsiteY4" fmla="*/ 2986 h 19434"/>
                    <a:gd name="connsiteX5" fmla="*/ 100308 w 102475"/>
                    <a:gd name="connsiteY5" fmla="*/ 12511 h 19434"/>
                    <a:gd name="connsiteX6" fmla="*/ 102117 w 102475"/>
                    <a:gd name="connsiteY6" fmla="*/ 17559 h 19434"/>
                    <a:gd name="connsiteX7" fmla="*/ 98307 w 102475"/>
                    <a:gd name="connsiteY7" fmla="*/ 19369 h 1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475" h="19434">
                      <a:moveTo>
                        <a:pt x="98307" y="19369"/>
                      </a:moveTo>
                      <a:cubicBezTo>
                        <a:pt x="97899" y="19456"/>
                        <a:pt x="97477" y="19456"/>
                        <a:pt x="97069" y="19369"/>
                      </a:cubicBezTo>
                      <a:cubicBezTo>
                        <a:pt x="67506" y="7846"/>
                        <a:pt x="35335" y="4715"/>
                        <a:pt x="4105" y="10320"/>
                      </a:cubicBezTo>
                      <a:cubicBezTo>
                        <a:pt x="2007" y="10483"/>
                        <a:pt x="174" y="8914"/>
                        <a:pt x="12" y="6816"/>
                      </a:cubicBezTo>
                      <a:cubicBezTo>
                        <a:pt x="-117" y="5157"/>
                        <a:pt x="846" y="3606"/>
                        <a:pt x="2391" y="2986"/>
                      </a:cubicBezTo>
                      <a:cubicBezTo>
                        <a:pt x="35275" y="-3121"/>
                        <a:pt x="69216" y="181"/>
                        <a:pt x="100308" y="12511"/>
                      </a:cubicBezTo>
                      <a:cubicBezTo>
                        <a:pt x="102193" y="13412"/>
                        <a:pt x="103001" y="15665"/>
                        <a:pt x="102117" y="17559"/>
                      </a:cubicBezTo>
                      <a:cubicBezTo>
                        <a:pt x="101366" y="18916"/>
                        <a:pt x="99834" y="19644"/>
                        <a:pt x="98307" y="1936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3721908F-47BA-6609-338F-75FEC6F54639}"/>
                    </a:ext>
                  </a:extLst>
                </p:cNvPr>
                <p:cNvSpPr/>
                <p:nvPr/>
              </p:nvSpPr>
              <p:spPr>
                <a:xfrm>
                  <a:off x="7330497" y="4665903"/>
                  <a:ext cx="101929" cy="20846"/>
                </a:xfrm>
                <a:custGeom>
                  <a:avLst/>
                  <a:gdLst>
                    <a:gd name="connsiteX0" fmla="*/ 3398 w 101929"/>
                    <a:gd name="connsiteY0" fmla="*/ 12624 h 20846"/>
                    <a:gd name="connsiteX1" fmla="*/ 160 w 101929"/>
                    <a:gd name="connsiteY1" fmla="*/ 10052 h 20846"/>
                    <a:gd name="connsiteX2" fmla="*/ 2541 w 101929"/>
                    <a:gd name="connsiteY2" fmla="*/ 5290 h 20846"/>
                    <a:gd name="connsiteX3" fmla="*/ 100363 w 101929"/>
                    <a:gd name="connsiteY3" fmla="*/ 13957 h 20846"/>
                    <a:gd name="connsiteX4" fmla="*/ 101198 w 101929"/>
                    <a:gd name="connsiteY4" fmla="*/ 19280 h 20846"/>
                    <a:gd name="connsiteX5" fmla="*/ 96839 w 101929"/>
                    <a:gd name="connsiteY5" fmla="*/ 20624 h 20846"/>
                    <a:gd name="connsiteX6" fmla="*/ 5018 w 101929"/>
                    <a:gd name="connsiteY6" fmla="*/ 12433 h 20846"/>
                    <a:gd name="connsiteX7" fmla="*/ 3398 w 101929"/>
                    <a:gd name="connsiteY7" fmla="*/ 12624 h 20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929" h="20846">
                      <a:moveTo>
                        <a:pt x="3398" y="12624"/>
                      </a:moveTo>
                      <a:cubicBezTo>
                        <a:pt x="1934" y="12414"/>
                        <a:pt x="696" y="11431"/>
                        <a:pt x="160" y="10052"/>
                      </a:cubicBezTo>
                      <a:cubicBezTo>
                        <a:pt x="-419" y="8086"/>
                        <a:pt x="620" y="6006"/>
                        <a:pt x="2541" y="5290"/>
                      </a:cubicBezTo>
                      <a:cubicBezTo>
                        <a:pt x="47975" y="-10141"/>
                        <a:pt x="98458" y="13005"/>
                        <a:pt x="100363" y="13957"/>
                      </a:cubicBezTo>
                      <a:cubicBezTo>
                        <a:pt x="102063" y="15197"/>
                        <a:pt x="102437" y="17580"/>
                        <a:pt x="101198" y="19280"/>
                      </a:cubicBezTo>
                      <a:cubicBezTo>
                        <a:pt x="100203" y="20645"/>
                        <a:pt x="98429" y="21192"/>
                        <a:pt x="96839" y="20624"/>
                      </a:cubicBezTo>
                      <a:cubicBezTo>
                        <a:pt x="96839" y="20625"/>
                        <a:pt x="47309" y="-1950"/>
                        <a:pt x="5018" y="12433"/>
                      </a:cubicBezTo>
                      <a:cubicBezTo>
                        <a:pt x="4492" y="12586"/>
                        <a:pt x="3945" y="12650"/>
                        <a:pt x="3398" y="12624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33753FC5-9B97-3C3F-45A9-834433B56765}"/>
                    </a:ext>
                  </a:extLst>
                </p:cNvPr>
                <p:cNvSpPr/>
                <p:nvPr/>
              </p:nvSpPr>
              <p:spPr>
                <a:xfrm>
                  <a:off x="7332400" y="4630406"/>
                  <a:ext cx="103913" cy="21767"/>
                </a:xfrm>
                <a:custGeom>
                  <a:avLst/>
                  <a:gdLst>
                    <a:gd name="connsiteX0" fmla="*/ 3401 w 103913"/>
                    <a:gd name="connsiteY0" fmla="*/ 13640 h 21767"/>
                    <a:gd name="connsiteX1" fmla="*/ 257 w 103913"/>
                    <a:gd name="connsiteY1" fmla="*/ 11163 h 21767"/>
                    <a:gd name="connsiteX2" fmla="*/ 2282 w 103913"/>
                    <a:gd name="connsiteY2" fmla="*/ 6462 h 21767"/>
                    <a:gd name="connsiteX3" fmla="*/ 2448 w 103913"/>
                    <a:gd name="connsiteY3" fmla="*/ 6401 h 21767"/>
                    <a:gd name="connsiteX4" fmla="*/ 102080 w 103913"/>
                    <a:gd name="connsiteY4" fmla="*/ 14783 h 21767"/>
                    <a:gd name="connsiteX5" fmla="*/ 103413 w 103913"/>
                    <a:gd name="connsiteY5" fmla="*/ 19926 h 21767"/>
                    <a:gd name="connsiteX6" fmla="*/ 98174 w 103913"/>
                    <a:gd name="connsiteY6" fmla="*/ 21260 h 21767"/>
                    <a:gd name="connsiteX7" fmla="*/ 5020 w 103913"/>
                    <a:gd name="connsiteY7" fmla="*/ 13449 h 21767"/>
                    <a:gd name="connsiteX8" fmla="*/ 3401 w 103913"/>
                    <a:gd name="connsiteY8" fmla="*/ 13639 h 21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913" h="21767">
                      <a:moveTo>
                        <a:pt x="3401" y="13640"/>
                      </a:moveTo>
                      <a:cubicBezTo>
                        <a:pt x="1940" y="13547"/>
                        <a:pt x="689" y="12561"/>
                        <a:pt x="257" y="11163"/>
                      </a:cubicBezTo>
                      <a:cubicBezTo>
                        <a:pt x="-482" y="9306"/>
                        <a:pt x="425" y="7201"/>
                        <a:pt x="2282" y="6462"/>
                      </a:cubicBezTo>
                      <a:cubicBezTo>
                        <a:pt x="2337" y="6440"/>
                        <a:pt x="2392" y="6420"/>
                        <a:pt x="2448" y="6401"/>
                      </a:cubicBezTo>
                      <a:cubicBezTo>
                        <a:pt x="52454" y="-11506"/>
                        <a:pt x="100365" y="13735"/>
                        <a:pt x="102080" y="14783"/>
                      </a:cubicBezTo>
                      <a:cubicBezTo>
                        <a:pt x="103844" y="15853"/>
                        <a:pt x="104435" y="18133"/>
                        <a:pt x="103413" y="19926"/>
                      </a:cubicBezTo>
                      <a:cubicBezTo>
                        <a:pt x="102306" y="21703"/>
                        <a:pt x="99996" y="22291"/>
                        <a:pt x="98174" y="21260"/>
                      </a:cubicBezTo>
                      <a:cubicBezTo>
                        <a:pt x="98174" y="21260"/>
                        <a:pt x="51597" y="-3220"/>
                        <a:pt x="5020" y="13449"/>
                      </a:cubicBezTo>
                      <a:cubicBezTo>
                        <a:pt x="4504" y="13646"/>
                        <a:pt x="3948" y="13711"/>
                        <a:pt x="3401" y="1363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4401BDFE-6DEB-BC6D-23CB-7EE8A5A38DB7}"/>
                    </a:ext>
                  </a:extLst>
                </p:cNvPr>
                <p:cNvSpPr/>
                <p:nvPr/>
              </p:nvSpPr>
              <p:spPr>
                <a:xfrm>
                  <a:off x="7334587" y="4596831"/>
                  <a:ext cx="104626" cy="22563"/>
                </a:xfrm>
                <a:custGeom>
                  <a:avLst/>
                  <a:gdLst>
                    <a:gd name="connsiteX0" fmla="*/ 3404 w 104626"/>
                    <a:gd name="connsiteY0" fmla="*/ 13305 h 22563"/>
                    <a:gd name="connsiteX1" fmla="*/ 261 w 104626"/>
                    <a:gd name="connsiteY1" fmla="*/ 10924 h 22563"/>
                    <a:gd name="connsiteX2" fmla="*/ 2351 w 104626"/>
                    <a:gd name="connsiteY2" fmla="*/ 6104 h 22563"/>
                    <a:gd name="connsiteX3" fmla="*/ 2452 w 104626"/>
                    <a:gd name="connsiteY3" fmla="*/ 6066 h 22563"/>
                    <a:gd name="connsiteX4" fmla="*/ 102750 w 104626"/>
                    <a:gd name="connsiteY4" fmla="*/ 15591 h 22563"/>
                    <a:gd name="connsiteX5" fmla="*/ 104131 w 104626"/>
                    <a:gd name="connsiteY5" fmla="*/ 20687 h 22563"/>
                    <a:gd name="connsiteX6" fmla="*/ 99035 w 104626"/>
                    <a:gd name="connsiteY6" fmla="*/ 22068 h 22563"/>
                    <a:gd name="connsiteX7" fmla="*/ 5119 w 104626"/>
                    <a:gd name="connsiteY7" fmla="*/ 13115 h 22563"/>
                    <a:gd name="connsiteX8" fmla="*/ 3404 w 104626"/>
                    <a:gd name="connsiteY8" fmla="*/ 13305 h 2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626" h="22563">
                      <a:moveTo>
                        <a:pt x="3404" y="13305"/>
                      </a:moveTo>
                      <a:cubicBezTo>
                        <a:pt x="1978" y="13202"/>
                        <a:pt x="746" y="12269"/>
                        <a:pt x="261" y="10924"/>
                      </a:cubicBezTo>
                      <a:cubicBezTo>
                        <a:pt x="-493" y="9016"/>
                        <a:pt x="443" y="6858"/>
                        <a:pt x="2351" y="6104"/>
                      </a:cubicBezTo>
                      <a:cubicBezTo>
                        <a:pt x="2384" y="6091"/>
                        <a:pt x="2418" y="6079"/>
                        <a:pt x="2452" y="6066"/>
                      </a:cubicBezTo>
                      <a:cubicBezTo>
                        <a:pt x="49315" y="-11460"/>
                        <a:pt x="100845" y="14448"/>
                        <a:pt x="102750" y="15591"/>
                      </a:cubicBezTo>
                      <a:cubicBezTo>
                        <a:pt x="104538" y="16617"/>
                        <a:pt x="105157" y="18899"/>
                        <a:pt x="104131" y="20687"/>
                      </a:cubicBezTo>
                      <a:cubicBezTo>
                        <a:pt x="103105" y="22476"/>
                        <a:pt x="100824" y="23094"/>
                        <a:pt x="99035" y="22068"/>
                      </a:cubicBezTo>
                      <a:cubicBezTo>
                        <a:pt x="98559" y="22068"/>
                        <a:pt x="48553" y="-3173"/>
                        <a:pt x="5119" y="13115"/>
                      </a:cubicBezTo>
                      <a:cubicBezTo>
                        <a:pt x="4572" y="13319"/>
                        <a:pt x="3982" y="13385"/>
                        <a:pt x="3404" y="133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D1DFC100-F702-D400-6BFC-2613D0DFA26B}"/>
                    </a:ext>
                  </a:extLst>
                </p:cNvPr>
                <p:cNvSpPr/>
                <p:nvPr/>
              </p:nvSpPr>
              <p:spPr>
                <a:xfrm>
                  <a:off x="7336629" y="3069182"/>
                  <a:ext cx="591150" cy="1331148"/>
                </a:xfrm>
                <a:custGeom>
                  <a:avLst/>
                  <a:gdLst>
                    <a:gd name="connsiteX0" fmla="*/ 111947 w 591150"/>
                    <a:gd name="connsiteY0" fmla="*/ 4667 h 1331148"/>
                    <a:gd name="connsiteX1" fmla="*/ 37176 w 591150"/>
                    <a:gd name="connsiteY1" fmla="*/ 402908 h 1331148"/>
                    <a:gd name="connsiteX2" fmla="*/ 39653 w 591150"/>
                    <a:gd name="connsiteY2" fmla="*/ 750284 h 1331148"/>
                    <a:gd name="connsiteX3" fmla="*/ 6125 w 591150"/>
                    <a:gd name="connsiteY3" fmla="*/ 980123 h 1331148"/>
                    <a:gd name="connsiteX4" fmla="*/ 8887 w 591150"/>
                    <a:gd name="connsiteY4" fmla="*/ 1301877 h 1331148"/>
                    <a:gd name="connsiteX5" fmla="*/ 75562 w 591150"/>
                    <a:gd name="connsiteY5" fmla="*/ 1330452 h 1331148"/>
                    <a:gd name="connsiteX6" fmla="*/ 153000 w 591150"/>
                    <a:gd name="connsiteY6" fmla="*/ 1315593 h 1331148"/>
                    <a:gd name="connsiteX7" fmla="*/ 243583 w 591150"/>
                    <a:gd name="connsiteY7" fmla="*/ 941356 h 1331148"/>
                    <a:gd name="connsiteX8" fmla="*/ 319783 w 591150"/>
                    <a:gd name="connsiteY8" fmla="*/ 562166 h 1331148"/>
                    <a:gd name="connsiteX9" fmla="*/ 353692 w 591150"/>
                    <a:gd name="connsiteY9" fmla="*/ 798005 h 1331148"/>
                    <a:gd name="connsiteX10" fmla="*/ 353692 w 591150"/>
                    <a:gd name="connsiteY10" fmla="*/ 1007555 h 1331148"/>
                    <a:gd name="connsiteX11" fmla="*/ 397316 w 591150"/>
                    <a:gd name="connsiteY11" fmla="*/ 1268159 h 1331148"/>
                    <a:gd name="connsiteX12" fmla="*/ 477326 w 591150"/>
                    <a:gd name="connsiteY12" fmla="*/ 1281017 h 1331148"/>
                    <a:gd name="connsiteX13" fmla="*/ 554955 w 591150"/>
                    <a:gd name="connsiteY13" fmla="*/ 1261205 h 1331148"/>
                    <a:gd name="connsiteX14" fmla="*/ 591150 w 591150"/>
                    <a:gd name="connsiteY14" fmla="*/ 733901 h 1331148"/>
                    <a:gd name="connsiteX15" fmla="*/ 547145 w 591150"/>
                    <a:gd name="connsiteY15" fmla="*/ 0 h 133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1150" h="1331148">
                      <a:moveTo>
                        <a:pt x="111947" y="4667"/>
                      </a:moveTo>
                      <a:cubicBezTo>
                        <a:pt x="66323" y="87821"/>
                        <a:pt x="41843" y="155734"/>
                        <a:pt x="37176" y="402908"/>
                      </a:cubicBezTo>
                      <a:cubicBezTo>
                        <a:pt x="32509" y="650081"/>
                        <a:pt x="40605" y="720471"/>
                        <a:pt x="39653" y="750284"/>
                      </a:cubicBezTo>
                      <a:cubicBezTo>
                        <a:pt x="38700" y="780098"/>
                        <a:pt x="21365" y="833342"/>
                        <a:pt x="6125" y="980123"/>
                      </a:cubicBezTo>
                      <a:cubicBezTo>
                        <a:pt x="-9115" y="1126903"/>
                        <a:pt x="8887" y="1301877"/>
                        <a:pt x="8887" y="1301877"/>
                      </a:cubicBezTo>
                      <a:cubicBezTo>
                        <a:pt x="8887" y="1301877"/>
                        <a:pt x="19364" y="1325499"/>
                        <a:pt x="75562" y="1330452"/>
                      </a:cubicBezTo>
                      <a:cubicBezTo>
                        <a:pt x="127283" y="1335024"/>
                        <a:pt x="153000" y="1315593"/>
                        <a:pt x="153000" y="1315593"/>
                      </a:cubicBezTo>
                      <a:cubicBezTo>
                        <a:pt x="153000" y="1315593"/>
                        <a:pt x="223961" y="1029843"/>
                        <a:pt x="243583" y="941356"/>
                      </a:cubicBezTo>
                      <a:cubicBezTo>
                        <a:pt x="263204" y="852869"/>
                        <a:pt x="319783" y="562166"/>
                        <a:pt x="319783" y="562166"/>
                      </a:cubicBezTo>
                      <a:lnTo>
                        <a:pt x="353692" y="798005"/>
                      </a:lnTo>
                      <a:cubicBezTo>
                        <a:pt x="353692" y="798005"/>
                        <a:pt x="337880" y="878967"/>
                        <a:pt x="353692" y="1007555"/>
                      </a:cubicBezTo>
                      <a:cubicBezTo>
                        <a:pt x="369503" y="1136142"/>
                        <a:pt x="397316" y="1268159"/>
                        <a:pt x="397316" y="1268159"/>
                      </a:cubicBezTo>
                      <a:cubicBezTo>
                        <a:pt x="423038" y="1277055"/>
                        <a:pt x="450112" y="1281407"/>
                        <a:pt x="477326" y="1281017"/>
                      </a:cubicBezTo>
                      <a:cubicBezTo>
                        <a:pt x="504379" y="1280451"/>
                        <a:pt x="530940" y="1273673"/>
                        <a:pt x="554955" y="1261205"/>
                      </a:cubicBezTo>
                      <a:cubicBezTo>
                        <a:pt x="554955" y="1261205"/>
                        <a:pt x="591055" y="880205"/>
                        <a:pt x="591150" y="733901"/>
                      </a:cubicBezTo>
                      <a:cubicBezTo>
                        <a:pt x="591245" y="587597"/>
                        <a:pt x="580292" y="216027"/>
                        <a:pt x="547145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E1F7B667-4DA7-8CA5-7ED2-096BE43888E9}"/>
                    </a:ext>
                  </a:extLst>
                </p:cNvPr>
                <p:cNvSpPr/>
                <p:nvPr/>
              </p:nvSpPr>
              <p:spPr>
                <a:xfrm>
                  <a:off x="7434194" y="3116045"/>
                  <a:ext cx="457390" cy="1218533"/>
                </a:xfrm>
                <a:custGeom>
                  <a:avLst/>
                  <a:gdLst>
                    <a:gd name="connsiteX0" fmla="*/ 268986 w 457390"/>
                    <a:gd name="connsiteY0" fmla="*/ 234601 h 1218533"/>
                    <a:gd name="connsiteX1" fmla="*/ 222694 w 457390"/>
                    <a:gd name="connsiteY1" fmla="*/ 515207 h 1218533"/>
                    <a:gd name="connsiteX2" fmla="*/ 256603 w 457390"/>
                    <a:gd name="connsiteY2" fmla="*/ 751046 h 1218533"/>
                    <a:gd name="connsiteX3" fmla="*/ 242221 w 457390"/>
                    <a:gd name="connsiteY3" fmla="*/ 512064 h 1218533"/>
                    <a:gd name="connsiteX4" fmla="*/ 283559 w 457390"/>
                    <a:gd name="connsiteY4" fmla="*/ 281654 h 1218533"/>
                    <a:gd name="connsiteX5" fmla="*/ 420815 w 457390"/>
                    <a:gd name="connsiteY5" fmla="*/ 170783 h 1218533"/>
                    <a:gd name="connsiteX6" fmla="*/ 268986 w 457390"/>
                    <a:gd name="connsiteY6" fmla="*/ 234601 h 1218533"/>
                    <a:gd name="connsiteX7" fmla="*/ 104489 w 457390"/>
                    <a:gd name="connsiteY7" fmla="*/ 70580 h 1218533"/>
                    <a:gd name="connsiteX8" fmla="*/ 124682 w 457390"/>
                    <a:gd name="connsiteY8" fmla="*/ 0 h 1218533"/>
                    <a:gd name="connsiteX9" fmla="*/ 92964 w 457390"/>
                    <a:gd name="connsiteY9" fmla="*/ 66675 h 1218533"/>
                    <a:gd name="connsiteX10" fmla="*/ 71914 w 457390"/>
                    <a:gd name="connsiteY10" fmla="*/ 137732 h 1218533"/>
                    <a:gd name="connsiteX11" fmla="*/ 58483 w 457390"/>
                    <a:gd name="connsiteY11" fmla="*/ 210407 h 1218533"/>
                    <a:gd name="connsiteX12" fmla="*/ 53626 w 457390"/>
                    <a:gd name="connsiteY12" fmla="*/ 284321 h 1218533"/>
                    <a:gd name="connsiteX13" fmla="*/ 70485 w 457390"/>
                    <a:gd name="connsiteY13" fmla="*/ 212598 h 1218533"/>
                    <a:gd name="connsiteX14" fmla="*/ 87058 w 457390"/>
                    <a:gd name="connsiteY14" fmla="*/ 141256 h 1218533"/>
                    <a:gd name="connsiteX15" fmla="*/ 104489 w 457390"/>
                    <a:gd name="connsiteY15" fmla="*/ 70580 h 1218533"/>
                    <a:gd name="connsiteX16" fmla="*/ 69151 w 457390"/>
                    <a:gd name="connsiteY16" fmla="*/ 53054 h 1218533"/>
                    <a:gd name="connsiteX17" fmla="*/ 92392 w 457390"/>
                    <a:gd name="connsiteY17" fmla="*/ 9049 h 1218533"/>
                    <a:gd name="connsiteX18" fmla="*/ 59055 w 457390"/>
                    <a:gd name="connsiteY18" fmla="*/ 46482 h 1218533"/>
                    <a:gd name="connsiteX19" fmla="*/ 31909 w 457390"/>
                    <a:gd name="connsiteY19" fmla="*/ 88583 h 1218533"/>
                    <a:gd name="connsiteX20" fmla="*/ 11335 w 457390"/>
                    <a:gd name="connsiteY20" fmla="*/ 134493 h 1218533"/>
                    <a:gd name="connsiteX21" fmla="*/ 0 w 457390"/>
                    <a:gd name="connsiteY21" fmla="*/ 183452 h 1218533"/>
                    <a:gd name="connsiteX22" fmla="*/ 22479 w 457390"/>
                    <a:gd name="connsiteY22" fmla="*/ 138779 h 1218533"/>
                    <a:gd name="connsiteX23" fmla="*/ 45529 w 457390"/>
                    <a:gd name="connsiteY23" fmla="*/ 95631 h 1218533"/>
                    <a:gd name="connsiteX24" fmla="*/ 69151 w 457390"/>
                    <a:gd name="connsiteY24" fmla="*/ 53054 h 1218533"/>
                    <a:gd name="connsiteX25" fmla="*/ 39910 w 457390"/>
                    <a:gd name="connsiteY25" fmla="*/ 989933 h 1218533"/>
                    <a:gd name="connsiteX26" fmla="*/ 1810 w 457390"/>
                    <a:gd name="connsiteY26" fmla="*/ 1218533 h 1218533"/>
                    <a:gd name="connsiteX27" fmla="*/ 51816 w 457390"/>
                    <a:gd name="connsiteY27" fmla="*/ 992410 h 1218533"/>
                    <a:gd name="connsiteX28" fmla="*/ 97536 w 457390"/>
                    <a:gd name="connsiteY28" fmla="*/ 765334 h 1218533"/>
                    <a:gd name="connsiteX29" fmla="*/ 128206 w 457390"/>
                    <a:gd name="connsiteY29" fmla="*/ 535305 h 1218533"/>
                    <a:gd name="connsiteX30" fmla="*/ 146018 w 457390"/>
                    <a:gd name="connsiteY30" fmla="*/ 304324 h 1218533"/>
                    <a:gd name="connsiteX31" fmla="*/ 116205 w 457390"/>
                    <a:gd name="connsiteY31" fmla="*/ 533972 h 1218533"/>
                    <a:gd name="connsiteX32" fmla="*/ 82201 w 457390"/>
                    <a:gd name="connsiteY32" fmla="*/ 762572 h 1218533"/>
                    <a:gd name="connsiteX33" fmla="*/ 39910 w 457390"/>
                    <a:gd name="connsiteY33" fmla="*/ 989838 h 1218533"/>
                    <a:gd name="connsiteX34" fmla="*/ 438912 w 457390"/>
                    <a:gd name="connsiteY34" fmla="*/ 606076 h 1218533"/>
                    <a:gd name="connsiteX35" fmla="*/ 441865 w 457390"/>
                    <a:gd name="connsiteY35" fmla="*/ 706279 h 1218533"/>
                    <a:gd name="connsiteX36" fmla="*/ 437483 w 457390"/>
                    <a:gd name="connsiteY36" fmla="*/ 806768 h 1218533"/>
                    <a:gd name="connsiteX37" fmla="*/ 432340 w 457390"/>
                    <a:gd name="connsiteY37" fmla="*/ 907447 h 1218533"/>
                    <a:gd name="connsiteX38" fmla="*/ 424339 w 457390"/>
                    <a:gd name="connsiteY38" fmla="*/ 1108996 h 1218533"/>
                    <a:gd name="connsiteX39" fmla="*/ 444532 w 457390"/>
                    <a:gd name="connsiteY39" fmla="*/ 908209 h 1218533"/>
                    <a:gd name="connsiteX40" fmla="*/ 457390 w 457390"/>
                    <a:gd name="connsiteY40" fmla="*/ 706565 h 1218533"/>
                    <a:gd name="connsiteX41" fmla="*/ 445389 w 457390"/>
                    <a:gd name="connsiteY41" fmla="*/ 504635 h 1218533"/>
                    <a:gd name="connsiteX42" fmla="*/ 420815 w 457390"/>
                    <a:gd name="connsiteY42" fmla="*/ 304610 h 1218533"/>
                    <a:gd name="connsiteX43" fmla="*/ 433388 w 457390"/>
                    <a:gd name="connsiteY43" fmla="*/ 505968 h 1218533"/>
                    <a:gd name="connsiteX44" fmla="*/ 438912 w 457390"/>
                    <a:gd name="connsiteY44" fmla="*/ 605981 h 121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57390" h="1218533">
                      <a:moveTo>
                        <a:pt x="268986" y="234601"/>
                      </a:moveTo>
                      <a:lnTo>
                        <a:pt x="222694" y="515207"/>
                      </a:lnTo>
                      <a:lnTo>
                        <a:pt x="256603" y="751046"/>
                      </a:lnTo>
                      <a:lnTo>
                        <a:pt x="242221" y="512064"/>
                      </a:lnTo>
                      <a:lnTo>
                        <a:pt x="283559" y="281654"/>
                      </a:lnTo>
                      <a:cubicBezTo>
                        <a:pt x="318707" y="273177"/>
                        <a:pt x="398812" y="230981"/>
                        <a:pt x="420815" y="170783"/>
                      </a:cubicBezTo>
                      <a:cubicBezTo>
                        <a:pt x="366522" y="227648"/>
                        <a:pt x="268986" y="234601"/>
                        <a:pt x="268986" y="234601"/>
                      </a:cubicBezTo>
                      <a:close/>
                      <a:moveTo>
                        <a:pt x="104489" y="70580"/>
                      </a:moveTo>
                      <a:cubicBezTo>
                        <a:pt x="110776" y="47054"/>
                        <a:pt x="117253" y="23622"/>
                        <a:pt x="124682" y="0"/>
                      </a:cubicBezTo>
                      <a:cubicBezTo>
                        <a:pt x="111789" y="21045"/>
                        <a:pt x="101157" y="43394"/>
                        <a:pt x="92964" y="66675"/>
                      </a:cubicBezTo>
                      <a:cubicBezTo>
                        <a:pt x="84580" y="89934"/>
                        <a:pt x="77551" y="113659"/>
                        <a:pt x="71914" y="137732"/>
                      </a:cubicBezTo>
                      <a:cubicBezTo>
                        <a:pt x="66294" y="161735"/>
                        <a:pt x="61722" y="186023"/>
                        <a:pt x="58483" y="210407"/>
                      </a:cubicBezTo>
                      <a:cubicBezTo>
                        <a:pt x="54960" y="234883"/>
                        <a:pt x="53336" y="259595"/>
                        <a:pt x="53626" y="284321"/>
                      </a:cubicBezTo>
                      <a:cubicBezTo>
                        <a:pt x="59531" y="260223"/>
                        <a:pt x="64960" y="236696"/>
                        <a:pt x="70485" y="212598"/>
                      </a:cubicBezTo>
                      <a:cubicBezTo>
                        <a:pt x="76009" y="188500"/>
                        <a:pt x="81248" y="164973"/>
                        <a:pt x="87058" y="141256"/>
                      </a:cubicBezTo>
                      <a:cubicBezTo>
                        <a:pt x="92869" y="117539"/>
                        <a:pt x="98488" y="94202"/>
                        <a:pt x="104489" y="70580"/>
                      </a:cubicBezTo>
                      <a:close/>
                      <a:moveTo>
                        <a:pt x="69151" y="53054"/>
                      </a:moveTo>
                      <a:cubicBezTo>
                        <a:pt x="77152" y="38672"/>
                        <a:pt x="85153" y="24479"/>
                        <a:pt x="92392" y="9049"/>
                      </a:cubicBezTo>
                      <a:cubicBezTo>
                        <a:pt x="80095" y="20419"/>
                        <a:pt x="68930" y="32955"/>
                        <a:pt x="59055" y="46482"/>
                      </a:cubicBezTo>
                      <a:cubicBezTo>
                        <a:pt x="49029" y="59861"/>
                        <a:pt x="39958" y="73929"/>
                        <a:pt x="31909" y="88583"/>
                      </a:cubicBezTo>
                      <a:cubicBezTo>
                        <a:pt x="23857" y="103322"/>
                        <a:pt x="16977" y="118673"/>
                        <a:pt x="11335" y="134493"/>
                      </a:cubicBezTo>
                      <a:cubicBezTo>
                        <a:pt x="5479" y="150261"/>
                        <a:pt x="1669" y="166715"/>
                        <a:pt x="0" y="183452"/>
                      </a:cubicBezTo>
                      <a:lnTo>
                        <a:pt x="22479" y="138779"/>
                      </a:lnTo>
                      <a:cubicBezTo>
                        <a:pt x="30099" y="124301"/>
                        <a:pt x="37624" y="110204"/>
                        <a:pt x="45529" y="95631"/>
                      </a:cubicBezTo>
                      <a:cubicBezTo>
                        <a:pt x="53435" y="81058"/>
                        <a:pt x="61341" y="67342"/>
                        <a:pt x="69151" y="53054"/>
                      </a:cubicBezTo>
                      <a:close/>
                      <a:moveTo>
                        <a:pt x="39910" y="989933"/>
                      </a:moveTo>
                      <a:cubicBezTo>
                        <a:pt x="26194" y="1066133"/>
                        <a:pt x="13494" y="1142333"/>
                        <a:pt x="1810" y="1218533"/>
                      </a:cubicBezTo>
                      <a:cubicBezTo>
                        <a:pt x="19526" y="1143286"/>
                        <a:pt x="36195" y="1067911"/>
                        <a:pt x="51816" y="992410"/>
                      </a:cubicBezTo>
                      <a:cubicBezTo>
                        <a:pt x="67723" y="916781"/>
                        <a:pt x="82677" y="841343"/>
                        <a:pt x="97536" y="765334"/>
                      </a:cubicBezTo>
                      <a:cubicBezTo>
                        <a:pt x="112395" y="689324"/>
                        <a:pt x="120777" y="612267"/>
                        <a:pt x="128206" y="535305"/>
                      </a:cubicBezTo>
                      <a:cubicBezTo>
                        <a:pt x="135636" y="458343"/>
                        <a:pt x="141351" y="381476"/>
                        <a:pt x="146018" y="304324"/>
                      </a:cubicBezTo>
                      <a:cubicBezTo>
                        <a:pt x="135350" y="380524"/>
                        <a:pt x="125825" y="457486"/>
                        <a:pt x="116205" y="533972"/>
                      </a:cubicBezTo>
                      <a:cubicBezTo>
                        <a:pt x="106585" y="610457"/>
                        <a:pt x="96298" y="686848"/>
                        <a:pt x="82201" y="762572"/>
                      </a:cubicBezTo>
                      <a:cubicBezTo>
                        <a:pt x="68104" y="838295"/>
                        <a:pt x="53340" y="913924"/>
                        <a:pt x="39910" y="989838"/>
                      </a:cubicBezTo>
                      <a:close/>
                      <a:moveTo>
                        <a:pt x="438912" y="606076"/>
                      </a:moveTo>
                      <a:cubicBezTo>
                        <a:pt x="440436" y="639604"/>
                        <a:pt x="442436" y="672751"/>
                        <a:pt x="441865" y="706279"/>
                      </a:cubicBezTo>
                      <a:cubicBezTo>
                        <a:pt x="441293" y="739807"/>
                        <a:pt x="439103" y="772954"/>
                        <a:pt x="437483" y="806768"/>
                      </a:cubicBezTo>
                      <a:lnTo>
                        <a:pt x="432340" y="907447"/>
                      </a:lnTo>
                      <a:cubicBezTo>
                        <a:pt x="428911" y="974503"/>
                        <a:pt x="426244" y="1041686"/>
                        <a:pt x="424339" y="1108996"/>
                      </a:cubicBezTo>
                      <a:cubicBezTo>
                        <a:pt x="432276" y="1042130"/>
                        <a:pt x="439007" y="975201"/>
                        <a:pt x="444532" y="908209"/>
                      </a:cubicBezTo>
                      <a:cubicBezTo>
                        <a:pt x="449961" y="841534"/>
                        <a:pt x="455105" y="774287"/>
                        <a:pt x="457390" y="706565"/>
                      </a:cubicBezTo>
                      <a:cubicBezTo>
                        <a:pt x="457390" y="638556"/>
                        <a:pt x="451485" y="571691"/>
                        <a:pt x="445389" y="504635"/>
                      </a:cubicBezTo>
                      <a:cubicBezTo>
                        <a:pt x="439293" y="437579"/>
                        <a:pt x="431101" y="370808"/>
                        <a:pt x="420815" y="304610"/>
                      </a:cubicBezTo>
                      <a:lnTo>
                        <a:pt x="433388" y="505968"/>
                      </a:lnTo>
                      <a:cubicBezTo>
                        <a:pt x="435007" y="538829"/>
                        <a:pt x="437388" y="572453"/>
                        <a:pt x="438912" y="6059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4" name="图形 10">
                <a:extLst>
                  <a:ext uri="{FF2B5EF4-FFF2-40B4-BE49-F238E27FC236}">
                    <a16:creationId xmlns:a16="http://schemas.microsoft.com/office/drawing/2014/main" id="{055008E4-52F2-513E-703B-1C0AC6E33E81}"/>
                  </a:ext>
                </a:extLst>
              </p:cNvPr>
              <p:cNvGrpSpPr/>
              <p:nvPr/>
            </p:nvGrpSpPr>
            <p:grpSpPr>
              <a:xfrm>
                <a:off x="7369016" y="2150447"/>
                <a:ext cx="1006833" cy="1089741"/>
                <a:chOff x="7369016" y="2150447"/>
                <a:chExt cx="1006833" cy="1089741"/>
              </a:xfrm>
            </p:grpSpPr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4B4A7828-E75B-B6CC-8053-10556E8998E5}"/>
                    </a:ext>
                  </a:extLst>
                </p:cNvPr>
                <p:cNvSpPr/>
                <p:nvPr/>
              </p:nvSpPr>
              <p:spPr>
                <a:xfrm>
                  <a:off x="7772998" y="2600618"/>
                  <a:ext cx="602851" cy="460871"/>
                </a:xfrm>
                <a:custGeom>
                  <a:avLst/>
                  <a:gdLst>
                    <a:gd name="connsiteX0" fmla="*/ 2381 w 602851"/>
                    <a:gd name="connsiteY0" fmla="*/ 16508 h 460871"/>
                    <a:gd name="connsiteX1" fmla="*/ 129635 w 602851"/>
                    <a:gd name="connsiteY1" fmla="*/ 126045 h 460871"/>
                    <a:gd name="connsiteX2" fmla="*/ 239744 w 602851"/>
                    <a:gd name="connsiteY2" fmla="*/ 292256 h 460871"/>
                    <a:gd name="connsiteX3" fmla="*/ 392906 w 602851"/>
                    <a:gd name="connsiteY3" fmla="*/ 197006 h 460871"/>
                    <a:gd name="connsiteX4" fmla="*/ 421481 w 602851"/>
                    <a:gd name="connsiteY4" fmla="*/ 130331 h 460871"/>
                    <a:gd name="connsiteX5" fmla="*/ 438722 w 602851"/>
                    <a:gd name="connsiteY5" fmla="*/ 56703 h 460871"/>
                    <a:gd name="connsiteX6" fmla="*/ 462344 w 602851"/>
                    <a:gd name="connsiteY6" fmla="*/ 57656 h 460871"/>
                    <a:gd name="connsiteX7" fmla="*/ 474631 w 602851"/>
                    <a:gd name="connsiteY7" fmla="*/ 114806 h 460871"/>
                    <a:gd name="connsiteX8" fmla="*/ 505778 w 602851"/>
                    <a:gd name="connsiteY8" fmla="*/ 92231 h 460871"/>
                    <a:gd name="connsiteX9" fmla="*/ 556546 w 602851"/>
                    <a:gd name="connsiteY9" fmla="*/ 18317 h 460871"/>
                    <a:gd name="connsiteX10" fmla="*/ 587788 w 602851"/>
                    <a:gd name="connsiteY10" fmla="*/ 506 h 460871"/>
                    <a:gd name="connsiteX11" fmla="*/ 591979 w 602851"/>
                    <a:gd name="connsiteY11" fmla="*/ 1934 h 460871"/>
                    <a:gd name="connsiteX12" fmla="*/ 594932 w 602851"/>
                    <a:gd name="connsiteY12" fmla="*/ 6983 h 460871"/>
                    <a:gd name="connsiteX13" fmla="*/ 592741 w 602851"/>
                    <a:gd name="connsiteY13" fmla="*/ 18317 h 460871"/>
                    <a:gd name="connsiteX14" fmla="*/ 589121 w 602851"/>
                    <a:gd name="connsiteY14" fmla="*/ 28509 h 460871"/>
                    <a:gd name="connsiteX15" fmla="*/ 602361 w 602851"/>
                    <a:gd name="connsiteY15" fmla="*/ 38606 h 460871"/>
                    <a:gd name="connsiteX16" fmla="*/ 597027 w 602851"/>
                    <a:gd name="connsiteY16" fmla="*/ 64037 h 460871"/>
                    <a:gd name="connsiteX17" fmla="*/ 595884 w 602851"/>
                    <a:gd name="connsiteY17" fmla="*/ 98042 h 460871"/>
                    <a:gd name="connsiteX18" fmla="*/ 594551 w 602851"/>
                    <a:gd name="connsiteY18" fmla="*/ 141857 h 460871"/>
                    <a:gd name="connsiteX19" fmla="*/ 549212 w 602851"/>
                    <a:gd name="connsiteY19" fmla="*/ 207008 h 460871"/>
                    <a:gd name="connsiteX20" fmla="*/ 466058 w 602851"/>
                    <a:gd name="connsiteY20" fmla="*/ 273683 h 460871"/>
                    <a:gd name="connsiteX21" fmla="*/ 309848 w 602851"/>
                    <a:gd name="connsiteY21" fmla="*/ 413414 h 460871"/>
                    <a:gd name="connsiteX22" fmla="*/ 172974 w 602851"/>
                    <a:gd name="connsiteY22" fmla="*/ 438179 h 460871"/>
                    <a:gd name="connsiteX23" fmla="*/ 0 w 602851"/>
                    <a:gd name="connsiteY23" fmla="*/ 240250 h 46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851" h="460871">
                      <a:moveTo>
                        <a:pt x="2381" y="16508"/>
                      </a:moveTo>
                      <a:cubicBezTo>
                        <a:pt x="80772" y="33367"/>
                        <a:pt x="82772" y="60608"/>
                        <a:pt x="129635" y="126045"/>
                      </a:cubicBezTo>
                      <a:cubicBezTo>
                        <a:pt x="156877" y="164145"/>
                        <a:pt x="239744" y="292256"/>
                        <a:pt x="239744" y="292256"/>
                      </a:cubicBezTo>
                      <a:cubicBezTo>
                        <a:pt x="253270" y="284922"/>
                        <a:pt x="364331" y="223676"/>
                        <a:pt x="392906" y="197006"/>
                      </a:cubicBezTo>
                      <a:cubicBezTo>
                        <a:pt x="423196" y="169289"/>
                        <a:pt x="417386" y="152429"/>
                        <a:pt x="421481" y="130331"/>
                      </a:cubicBezTo>
                      <a:cubicBezTo>
                        <a:pt x="425577" y="108233"/>
                        <a:pt x="436721" y="92231"/>
                        <a:pt x="438722" y="56703"/>
                      </a:cubicBezTo>
                      <a:cubicBezTo>
                        <a:pt x="439674" y="39653"/>
                        <a:pt x="456914" y="46607"/>
                        <a:pt x="462344" y="57656"/>
                      </a:cubicBezTo>
                      <a:cubicBezTo>
                        <a:pt x="473107" y="79944"/>
                        <a:pt x="464820" y="114806"/>
                        <a:pt x="474631" y="114806"/>
                      </a:cubicBezTo>
                      <a:cubicBezTo>
                        <a:pt x="486589" y="109738"/>
                        <a:pt x="497239" y="102019"/>
                        <a:pt x="505778" y="92231"/>
                      </a:cubicBezTo>
                      <a:cubicBezTo>
                        <a:pt x="528447" y="68419"/>
                        <a:pt x="536734" y="44606"/>
                        <a:pt x="556546" y="18317"/>
                      </a:cubicBezTo>
                      <a:cubicBezTo>
                        <a:pt x="564166" y="8792"/>
                        <a:pt x="573881" y="-2542"/>
                        <a:pt x="587788" y="506"/>
                      </a:cubicBezTo>
                      <a:cubicBezTo>
                        <a:pt x="589213" y="896"/>
                        <a:pt x="590612" y="1373"/>
                        <a:pt x="591979" y="1934"/>
                      </a:cubicBezTo>
                      <a:cubicBezTo>
                        <a:pt x="593898" y="2860"/>
                        <a:pt x="595066" y="4856"/>
                        <a:pt x="594932" y="6983"/>
                      </a:cubicBezTo>
                      <a:cubicBezTo>
                        <a:pt x="594626" y="10831"/>
                        <a:pt x="593891" y="14633"/>
                        <a:pt x="592741" y="18317"/>
                      </a:cubicBezTo>
                      <a:cubicBezTo>
                        <a:pt x="591979" y="20889"/>
                        <a:pt x="589121" y="28509"/>
                        <a:pt x="589121" y="28509"/>
                      </a:cubicBezTo>
                      <a:cubicBezTo>
                        <a:pt x="589121" y="28509"/>
                        <a:pt x="601408" y="32795"/>
                        <a:pt x="602361" y="38606"/>
                      </a:cubicBezTo>
                      <a:cubicBezTo>
                        <a:pt x="603322" y="47434"/>
                        <a:pt x="601455" y="56339"/>
                        <a:pt x="597027" y="64037"/>
                      </a:cubicBezTo>
                      <a:cubicBezTo>
                        <a:pt x="601599" y="68800"/>
                        <a:pt x="607981" y="79754"/>
                        <a:pt x="595884" y="98042"/>
                      </a:cubicBezTo>
                      <a:cubicBezTo>
                        <a:pt x="600361" y="100994"/>
                        <a:pt x="607886" y="116425"/>
                        <a:pt x="594551" y="141857"/>
                      </a:cubicBezTo>
                      <a:cubicBezTo>
                        <a:pt x="581912" y="165195"/>
                        <a:pt x="566704" y="187047"/>
                        <a:pt x="549212" y="207008"/>
                      </a:cubicBezTo>
                      <a:cubicBezTo>
                        <a:pt x="522351" y="236154"/>
                        <a:pt x="500348" y="244631"/>
                        <a:pt x="466058" y="273683"/>
                      </a:cubicBezTo>
                      <a:cubicBezTo>
                        <a:pt x="431768" y="302734"/>
                        <a:pt x="366046" y="368933"/>
                        <a:pt x="309848" y="413414"/>
                      </a:cubicBezTo>
                      <a:cubicBezTo>
                        <a:pt x="244507" y="464754"/>
                        <a:pt x="219837" y="476660"/>
                        <a:pt x="172974" y="438179"/>
                      </a:cubicBezTo>
                      <a:cubicBezTo>
                        <a:pt x="148780" y="418272"/>
                        <a:pt x="0" y="240250"/>
                        <a:pt x="0" y="24025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D18060A4-86DA-BFBD-D458-CAF1B3E4503C}"/>
                    </a:ext>
                  </a:extLst>
                </p:cNvPr>
                <p:cNvSpPr/>
                <p:nvPr/>
              </p:nvSpPr>
              <p:spPr>
                <a:xfrm>
                  <a:off x="8230198" y="2731807"/>
                  <a:ext cx="40959" cy="78866"/>
                </a:xfrm>
                <a:custGeom>
                  <a:avLst/>
                  <a:gdLst>
                    <a:gd name="connsiteX0" fmla="*/ 29528 w 40959"/>
                    <a:gd name="connsiteY0" fmla="*/ 0 h 78866"/>
                    <a:gd name="connsiteX1" fmla="*/ 0 w 40959"/>
                    <a:gd name="connsiteY1" fmla="*/ 78867 h 78866"/>
                    <a:gd name="connsiteX2" fmla="*/ 29528 w 40959"/>
                    <a:gd name="connsiteY2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59" h="78866">
                      <a:moveTo>
                        <a:pt x="29528" y="0"/>
                      </a:moveTo>
                      <a:cubicBezTo>
                        <a:pt x="39910" y="20669"/>
                        <a:pt x="32290" y="57150"/>
                        <a:pt x="0" y="78867"/>
                      </a:cubicBezTo>
                      <a:cubicBezTo>
                        <a:pt x="34385" y="70866"/>
                        <a:pt x="55150" y="24956"/>
                        <a:pt x="29528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1B2D7A34-8D8B-8CA3-85F3-F953B2F3F533}"/>
                    </a:ext>
                  </a:extLst>
                </p:cNvPr>
                <p:cNvSpPr/>
                <p:nvPr/>
              </p:nvSpPr>
              <p:spPr>
                <a:xfrm>
                  <a:off x="7400285" y="2597665"/>
                  <a:ext cx="498347" cy="642524"/>
                </a:xfrm>
                <a:custGeom>
                  <a:avLst/>
                  <a:gdLst>
                    <a:gd name="connsiteX0" fmla="*/ 0 w 498347"/>
                    <a:gd name="connsiteY0" fmla="*/ 591151 h 642524"/>
                    <a:gd name="connsiteX1" fmla="*/ 31528 w 498347"/>
                    <a:gd name="connsiteY1" fmla="*/ 438084 h 642524"/>
                    <a:gd name="connsiteX2" fmla="*/ 4953 w 498347"/>
                    <a:gd name="connsiteY2" fmla="*/ 224343 h 642524"/>
                    <a:gd name="connsiteX3" fmla="*/ 33528 w 498347"/>
                    <a:gd name="connsiteY3" fmla="*/ 48417 h 642524"/>
                    <a:gd name="connsiteX4" fmla="*/ 120396 w 498347"/>
                    <a:gd name="connsiteY4" fmla="*/ 11174 h 642524"/>
                    <a:gd name="connsiteX5" fmla="*/ 151257 w 498347"/>
                    <a:gd name="connsiteY5" fmla="*/ 5364 h 642524"/>
                    <a:gd name="connsiteX6" fmla="*/ 275844 w 498347"/>
                    <a:gd name="connsiteY6" fmla="*/ 1935 h 642524"/>
                    <a:gd name="connsiteX7" fmla="*/ 333947 w 498347"/>
                    <a:gd name="connsiteY7" fmla="*/ 11460 h 642524"/>
                    <a:gd name="connsiteX8" fmla="*/ 374714 w 498347"/>
                    <a:gd name="connsiteY8" fmla="*/ 19651 h 642524"/>
                    <a:gd name="connsiteX9" fmla="*/ 439198 w 498347"/>
                    <a:gd name="connsiteY9" fmla="*/ 102233 h 642524"/>
                    <a:gd name="connsiteX10" fmla="*/ 480536 w 498347"/>
                    <a:gd name="connsiteY10" fmla="*/ 270635 h 642524"/>
                    <a:gd name="connsiteX11" fmla="*/ 498348 w 498347"/>
                    <a:gd name="connsiteY11" fmla="*/ 596009 h 642524"/>
                    <a:gd name="connsiteX12" fmla="*/ 0 w 498347"/>
                    <a:gd name="connsiteY12" fmla="*/ 591151 h 64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8347" h="642524">
                      <a:moveTo>
                        <a:pt x="0" y="591151"/>
                      </a:moveTo>
                      <a:cubicBezTo>
                        <a:pt x="16859" y="514284"/>
                        <a:pt x="31718" y="455134"/>
                        <a:pt x="31528" y="438084"/>
                      </a:cubicBezTo>
                      <a:cubicBezTo>
                        <a:pt x="30766" y="364266"/>
                        <a:pt x="11430" y="267301"/>
                        <a:pt x="4953" y="224343"/>
                      </a:cubicBezTo>
                      <a:cubicBezTo>
                        <a:pt x="-8953" y="130998"/>
                        <a:pt x="12192" y="66800"/>
                        <a:pt x="33528" y="48417"/>
                      </a:cubicBezTo>
                      <a:cubicBezTo>
                        <a:pt x="33528" y="48417"/>
                        <a:pt x="72771" y="29367"/>
                        <a:pt x="120396" y="11174"/>
                      </a:cubicBezTo>
                      <a:cubicBezTo>
                        <a:pt x="135922" y="5173"/>
                        <a:pt x="126492" y="8888"/>
                        <a:pt x="151257" y="5364"/>
                      </a:cubicBezTo>
                      <a:cubicBezTo>
                        <a:pt x="192534" y="-355"/>
                        <a:pt x="234315" y="-1505"/>
                        <a:pt x="275844" y="1935"/>
                      </a:cubicBezTo>
                      <a:cubicBezTo>
                        <a:pt x="286036" y="2982"/>
                        <a:pt x="333947" y="11460"/>
                        <a:pt x="333947" y="11460"/>
                      </a:cubicBezTo>
                      <a:cubicBezTo>
                        <a:pt x="348520" y="14889"/>
                        <a:pt x="374618" y="19651"/>
                        <a:pt x="374714" y="19651"/>
                      </a:cubicBezTo>
                      <a:cubicBezTo>
                        <a:pt x="400837" y="43229"/>
                        <a:pt x="422657" y="71173"/>
                        <a:pt x="439198" y="102233"/>
                      </a:cubicBezTo>
                      <a:cubicBezTo>
                        <a:pt x="462915" y="144524"/>
                        <a:pt x="476345" y="179957"/>
                        <a:pt x="480536" y="270635"/>
                      </a:cubicBezTo>
                      <a:cubicBezTo>
                        <a:pt x="485870" y="385983"/>
                        <a:pt x="498348" y="515523"/>
                        <a:pt x="498348" y="596009"/>
                      </a:cubicBezTo>
                      <a:cubicBezTo>
                        <a:pt x="403193" y="654588"/>
                        <a:pt x="123349" y="663065"/>
                        <a:pt x="0" y="59115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8" name="图形 10">
                  <a:extLst>
                    <a:ext uri="{FF2B5EF4-FFF2-40B4-BE49-F238E27FC236}">
                      <a16:creationId xmlns:a16="http://schemas.microsoft.com/office/drawing/2014/main" id="{2457D086-86F1-6FF1-37A2-CD5BD9F4BB5C}"/>
                    </a:ext>
                  </a:extLst>
                </p:cNvPr>
                <p:cNvGrpSpPr/>
                <p:nvPr/>
              </p:nvGrpSpPr>
              <p:grpSpPr>
                <a:xfrm>
                  <a:off x="7424116" y="2150447"/>
                  <a:ext cx="460895" cy="513544"/>
                  <a:chOff x="7424116" y="2150447"/>
                  <a:chExt cx="460895" cy="513544"/>
                </a:xfrm>
              </p:grpSpPr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A788F721-FB82-8BA2-4552-F74BCBFA88B7}"/>
                      </a:ext>
                    </a:extLst>
                  </p:cNvPr>
                  <p:cNvSpPr/>
                  <p:nvPr/>
                </p:nvSpPr>
                <p:spPr>
                  <a:xfrm>
                    <a:off x="7424116" y="2150447"/>
                    <a:ext cx="460895" cy="439932"/>
                  </a:xfrm>
                  <a:custGeom>
                    <a:avLst/>
                    <a:gdLst>
                      <a:gd name="connsiteX0" fmla="*/ 99708 w 460895"/>
                      <a:gd name="connsiteY0" fmla="*/ 96632 h 439932"/>
                      <a:gd name="connsiteX1" fmla="*/ 341071 w 460895"/>
                      <a:gd name="connsiteY1" fmla="*/ 31005 h 439932"/>
                      <a:gd name="connsiteX2" fmla="*/ 414890 w 460895"/>
                      <a:gd name="connsiteY2" fmla="*/ 206741 h 439932"/>
                      <a:gd name="connsiteX3" fmla="*/ 402222 w 460895"/>
                      <a:gd name="connsiteY3" fmla="*/ 267225 h 439932"/>
                      <a:gd name="connsiteX4" fmla="*/ 415271 w 460895"/>
                      <a:gd name="connsiteY4" fmla="*/ 320946 h 439932"/>
                      <a:gd name="connsiteX5" fmla="*/ 460896 w 460895"/>
                      <a:gd name="connsiteY5" fmla="*/ 334281 h 439932"/>
                      <a:gd name="connsiteX6" fmla="*/ 393173 w 460895"/>
                      <a:gd name="connsiteY6" fmla="*/ 400956 h 439932"/>
                      <a:gd name="connsiteX7" fmla="*/ 336023 w 460895"/>
                      <a:gd name="connsiteY7" fmla="*/ 403623 h 439932"/>
                      <a:gd name="connsiteX8" fmla="*/ 380314 w 460895"/>
                      <a:gd name="connsiteY8" fmla="*/ 416482 h 439932"/>
                      <a:gd name="connsiteX9" fmla="*/ 232677 w 460895"/>
                      <a:gd name="connsiteY9" fmla="*/ 414672 h 439932"/>
                      <a:gd name="connsiteX10" fmla="*/ 223152 w 460895"/>
                      <a:gd name="connsiteY10" fmla="*/ 412767 h 439932"/>
                      <a:gd name="connsiteX11" fmla="*/ 211626 w 460895"/>
                      <a:gd name="connsiteY11" fmla="*/ 416577 h 439932"/>
                      <a:gd name="connsiteX12" fmla="*/ 117234 w 460895"/>
                      <a:gd name="connsiteY12" fmla="*/ 416577 h 439932"/>
                      <a:gd name="connsiteX13" fmla="*/ 71037 w 460895"/>
                      <a:gd name="connsiteY13" fmla="*/ 396384 h 439932"/>
                      <a:gd name="connsiteX14" fmla="*/ 43320 w 460895"/>
                      <a:gd name="connsiteY14" fmla="*/ 355331 h 439932"/>
                      <a:gd name="connsiteX15" fmla="*/ 47034 w 460895"/>
                      <a:gd name="connsiteY15" fmla="*/ 399622 h 439932"/>
                      <a:gd name="connsiteX16" fmla="*/ 17507 w 460895"/>
                      <a:gd name="connsiteY16" fmla="*/ 383144 h 439932"/>
                      <a:gd name="connsiteX17" fmla="*/ 1219 w 460895"/>
                      <a:gd name="connsiteY17" fmla="*/ 325423 h 439932"/>
                      <a:gd name="connsiteX18" fmla="*/ 21984 w 460895"/>
                      <a:gd name="connsiteY18" fmla="*/ 266939 h 439932"/>
                      <a:gd name="connsiteX19" fmla="*/ 39034 w 460895"/>
                      <a:gd name="connsiteY19" fmla="*/ 201407 h 439932"/>
                      <a:gd name="connsiteX20" fmla="*/ 41605 w 460895"/>
                      <a:gd name="connsiteY20" fmla="*/ 154544 h 439932"/>
                      <a:gd name="connsiteX21" fmla="*/ 99708 w 460895"/>
                      <a:gd name="connsiteY21" fmla="*/ 96632 h 439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60895" h="439932">
                        <a:moveTo>
                          <a:pt x="99708" y="96632"/>
                        </a:moveTo>
                        <a:cubicBezTo>
                          <a:pt x="95898" y="31862"/>
                          <a:pt x="219723" y="-43671"/>
                          <a:pt x="341071" y="31005"/>
                        </a:cubicBezTo>
                        <a:cubicBezTo>
                          <a:pt x="462420" y="105681"/>
                          <a:pt x="422224" y="183405"/>
                          <a:pt x="414890" y="206741"/>
                        </a:cubicBezTo>
                        <a:cubicBezTo>
                          <a:pt x="408158" y="226294"/>
                          <a:pt x="403903" y="246614"/>
                          <a:pt x="402222" y="267225"/>
                        </a:cubicBezTo>
                        <a:cubicBezTo>
                          <a:pt x="400520" y="286082"/>
                          <a:pt x="405108" y="304971"/>
                          <a:pt x="415271" y="320946"/>
                        </a:cubicBezTo>
                        <a:cubicBezTo>
                          <a:pt x="425502" y="335496"/>
                          <a:pt x="444439" y="341031"/>
                          <a:pt x="460896" y="334281"/>
                        </a:cubicBezTo>
                        <a:cubicBezTo>
                          <a:pt x="456228" y="362856"/>
                          <a:pt x="438131" y="385144"/>
                          <a:pt x="393173" y="400956"/>
                        </a:cubicBezTo>
                        <a:cubicBezTo>
                          <a:pt x="374642" y="406590"/>
                          <a:pt x="354998" y="407507"/>
                          <a:pt x="336023" y="403623"/>
                        </a:cubicBezTo>
                        <a:cubicBezTo>
                          <a:pt x="342405" y="408481"/>
                          <a:pt x="351549" y="416101"/>
                          <a:pt x="380314" y="416482"/>
                        </a:cubicBezTo>
                        <a:cubicBezTo>
                          <a:pt x="361264" y="437913"/>
                          <a:pt x="292494" y="457058"/>
                          <a:pt x="232677" y="414672"/>
                        </a:cubicBezTo>
                        <a:cubicBezTo>
                          <a:pt x="229792" y="413022"/>
                          <a:pt x="226449" y="412353"/>
                          <a:pt x="223152" y="412767"/>
                        </a:cubicBezTo>
                        <a:cubicBezTo>
                          <a:pt x="219110" y="413325"/>
                          <a:pt x="215204" y="414616"/>
                          <a:pt x="211626" y="416577"/>
                        </a:cubicBezTo>
                        <a:cubicBezTo>
                          <a:pt x="183051" y="428864"/>
                          <a:pt x="146666" y="424102"/>
                          <a:pt x="117234" y="416577"/>
                        </a:cubicBezTo>
                        <a:cubicBezTo>
                          <a:pt x="100661" y="412936"/>
                          <a:pt x="84965" y="406075"/>
                          <a:pt x="71037" y="396384"/>
                        </a:cubicBezTo>
                        <a:cubicBezTo>
                          <a:pt x="57026" y="386611"/>
                          <a:pt x="47147" y="371980"/>
                          <a:pt x="43320" y="355331"/>
                        </a:cubicBezTo>
                        <a:cubicBezTo>
                          <a:pt x="39236" y="370066"/>
                          <a:pt x="40554" y="385774"/>
                          <a:pt x="47034" y="399622"/>
                        </a:cubicBezTo>
                        <a:cubicBezTo>
                          <a:pt x="36154" y="396240"/>
                          <a:pt x="26098" y="390628"/>
                          <a:pt x="17507" y="383144"/>
                        </a:cubicBezTo>
                        <a:cubicBezTo>
                          <a:pt x="3242" y="367569"/>
                          <a:pt x="-2800" y="346157"/>
                          <a:pt x="1219" y="325423"/>
                        </a:cubicBezTo>
                        <a:cubicBezTo>
                          <a:pt x="5414" y="305065"/>
                          <a:pt x="12402" y="285384"/>
                          <a:pt x="21984" y="266939"/>
                        </a:cubicBezTo>
                        <a:cubicBezTo>
                          <a:pt x="32587" y="246680"/>
                          <a:pt x="38419" y="224265"/>
                          <a:pt x="39034" y="201407"/>
                        </a:cubicBezTo>
                        <a:cubicBezTo>
                          <a:pt x="38266" y="185739"/>
                          <a:pt x="39128" y="170034"/>
                          <a:pt x="41605" y="154544"/>
                        </a:cubicBezTo>
                        <a:cubicBezTo>
                          <a:pt x="46939" y="123302"/>
                          <a:pt x="65608" y="98632"/>
                          <a:pt x="99708" y="9663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B97A6D78-2DF8-AC8C-BB64-042C5F585137}"/>
                      </a:ext>
                    </a:extLst>
                  </p:cNvPr>
                  <p:cNvSpPr/>
                  <p:nvPr/>
                </p:nvSpPr>
                <p:spPr>
                  <a:xfrm>
                    <a:off x="7480289" y="2243475"/>
                    <a:ext cx="328116" cy="420517"/>
                  </a:xfrm>
                  <a:custGeom>
                    <a:avLst/>
                    <a:gdLst>
                      <a:gd name="connsiteX0" fmla="*/ 76396 w 328116"/>
                      <a:gd name="connsiteY0" fmla="*/ 331074 h 420517"/>
                      <a:gd name="connsiteX1" fmla="*/ 74396 w 328116"/>
                      <a:gd name="connsiteY1" fmla="*/ 239063 h 420517"/>
                      <a:gd name="connsiteX2" fmla="*/ 21056 w 328116"/>
                      <a:gd name="connsiteY2" fmla="*/ 230776 h 420517"/>
                      <a:gd name="connsiteX3" fmla="*/ 9626 w 328116"/>
                      <a:gd name="connsiteY3" fmla="*/ 149718 h 420517"/>
                      <a:gd name="connsiteX4" fmla="*/ 77349 w 328116"/>
                      <a:gd name="connsiteY4" fmla="*/ 165054 h 420517"/>
                      <a:gd name="connsiteX5" fmla="*/ 98399 w 328116"/>
                      <a:gd name="connsiteY5" fmla="*/ 127716 h 420517"/>
                      <a:gd name="connsiteX6" fmla="*/ 117449 w 328116"/>
                      <a:gd name="connsiteY6" fmla="*/ 34466 h 420517"/>
                      <a:gd name="connsiteX7" fmla="*/ 311092 w 328116"/>
                      <a:gd name="connsiteY7" fmla="*/ 28275 h 420517"/>
                      <a:gd name="connsiteX8" fmla="*/ 327761 w 328116"/>
                      <a:gd name="connsiteY8" fmla="*/ 163625 h 420517"/>
                      <a:gd name="connsiteX9" fmla="*/ 276802 w 328116"/>
                      <a:gd name="connsiteY9" fmla="*/ 297927 h 420517"/>
                      <a:gd name="connsiteX10" fmla="*/ 212985 w 328116"/>
                      <a:gd name="connsiteY10" fmla="*/ 306690 h 420517"/>
                      <a:gd name="connsiteX11" fmla="*/ 214318 w 328116"/>
                      <a:gd name="connsiteY11" fmla="*/ 332217 h 420517"/>
                      <a:gd name="connsiteX12" fmla="*/ 214318 w 328116"/>
                      <a:gd name="connsiteY12" fmla="*/ 332217 h 420517"/>
                      <a:gd name="connsiteX13" fmla="*/ 226129 w 328116"/>
                      <a:gd name="connsiteY13" fmla="*/ 358792 h 420517"/>
                      <a:gd name="connsiteX14" fmla="*/ 254704 w 328116"/>
                      <a:gd name="connsiteY14" fmla="*/ 365364 h 420517"/>
                      <a:gd name="connsiteX15" fmla="*/ 203745 w 328116"/>
                      <a:gd name="connsiteY15" fmla="*/ 419943 h 420517"/>
                      <a:gd name="connsiteX16" fmla="*/ 41154 w 328116"/>
                      <a:gd name="connsiteY16" fmla="*/ 365269 h 420517"/>
                      <a:gd name="connsiteX17" fmla="*/ 55536 w 328116"/>
                      <a:gd name="connsiteY17" fmla="*/ 359554 h 420517"/>
                      <a:gd name="connsiteX18" fmla="*/ 76396 w 328116"/>
                      <a:gd name="connsiteY18" fmla="*/ 331074 h 420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16" h="420517">
                        <a:moveTo>
                          <a:pt x="76396" y="331074"/>
                        </a:moveTo>
                        <a:cubicBezTo>
                          <a:pt x="76396" y="315834"/>
                          <a:pt x="74396" y="239063"/>
                          <a:pt x="74396" y="239063"/>
                        </a:cubicBezTo>
                        <a:cubicBezTo>
                          <a:pt x="73824" y="244778"/>
                          <a:pt x="45821" y="260304"/>
                          <a:pt x="21056" y="230776"/>
                        </a:cubicBezTo>
                        <a:cubicBezTo>
                          <a:pt x="-3709" y="201249"/>
                          <a:pt x="-5424" y="169721"/>
                          <a:pt x="9626" y="149718"/>
                        </a:cubicBezTo>
                        <a:cubicBezTo>
                          <a:pt x="26104" y="127620"/>
                          <a:pt x="62871" y="128859"/>
                          <a:pt x="77349" y="165054"/>
                        </a:cubicBezTo>
                        <a:cubicBezTo>
                          <a:pt x="87636" y="178103"/>
                          <a:pt x="106876" y="163053"/>
                          <a:pt x="98399" y="127716"/>
                        </a:cubicBezTo>
                        <a:cubicBezTo>
                          <a:pt x="100685" y="103046"/>
                          <a:pt x="136499" y="76281"/>
                          <a:pt x="117449" y="34466"/>
                        </a:cubicBezTo>
                        <a:cubicBezTo>
                          <a:pt x="187934" y="-12111"/>
                          <a:pt x="268230" y="-8778"/>
                          <a:pt x="311092" y="28275"/>
                        </a:cubicBezTo>
                        <a:cubicBezTo>
                          <a:pt x="324018" y="72175"/>
                          <a:pt x="329649" y="117900"/>
                          <a:pt x="327761" y="163625"/>
                        </a:cubicBezTo>
                        <a:cubicBezTo>
                          <a:pt x="324713" y="245064"/>
                          <a:pt x="302901" y="284307"/>
                          <a:pt x="276802" y="297927"/>
                        </a:cubicBezTo>
                        <a:cubicBezTo>
                          <a:pt x="259276" y="307452"/>
                          <a:pt x="243465" y="309262"/>
                          <a:pt x="212985" y="306690"/>
                        </a:cubicBezTo>
                        <a:lnTo>
                          <a:pt x="214318" y="332217"/>
                        </a:lnTo>
                        <a:lnTo>
                          <a:pt x="214318" y="332217"/>
                        </a:lnTo>
                        <a:cubicBezTo>
                          <a:pt x="214890" y="345076"/>
                          <a:pt x="213747" y="354601"/>
                          <a:pt x="226129" y="358792"/>
                        </a:cubicBezTo>
                        <a:cubicBezTo>
                          <a:pt x="234511" y="361554"/>
                          <a:pt x="254704" y="365364"/>
                          <a:pt x="254704" y="365364"/>
                        </a:cubicBezTo>
                        <a:cubicBezTo>
                          <a:pt x="254704" y="365364"/>
                          <a:pt x="283279" y="415466"/>
                          <a:pt x="203745" y="419943"/>
                        </a:cubicBezTo>
                        <a:cubicBezTo>
                          <a:pt x="76396" y="427086"/>
                          <a:pt x="41154" y="365269"/>
                          <a:pt x="41154" y="365269"/>
                        </a:cubicBezTo>
                        <a:lnTo>
                          <a:pt x="55536" y="359554"/>
                        </a:lnTo>
                        <a:cubicBezTo>
                          <a:pt x="75158" y="351458"/>
                          <a:pt x="76206" y="346410"/>
                          <a:pt x="76396" y="331074"/>
                        </a:cubicBezTo>
                        <a:close/>
                      </a:path>
                    </a:pathLst>
                  </a:custGeom>
                  <a:solidFill>
                    <a:srgbClr val="FFBD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3416D5DE-C9E8-240E-A14B-98316ADF6111}"/>
                      </a:ext>
                    </a:extLst>
                  </p:cNvPr>
                  <p:cNvSpPr/>
                  <p:nvPr/>
                </p:nvSpPr>
                <p:spPr>
                  <a:xfrm>
                    <a:off x="7573926" y="2501302"/>
                    <a:ext cx="120395" cy="68008"/>
                  </a:xfrm>
                  <a:custGeom>
                    <a:avLst/>
                    <a:gdLst>
                      <a:gd name="connsiteX0" fmla="*/ 119348 w 120395"/>
                      <a:gd name="connsiteY0" fmla="*/ 48673 h 68008"/>
                      <a:gd name="connsiteX1" fmla="*/ 0 w 120395"/>
                      <a:gd name="connsiteY1" fmla="*/ 0 h 68008"/>
                      <a:gd name="connsiteX2" fmla="*/ 22003 w 120395"/>
                      <a:gd name="connsiteY2" fmla="*/ 40291 h 68008"/>
                      <a:gd name="connsiteX3" fmla="*/ 120396 w 120395"/>
                      <a:gd name="connsiteY3" fmla="*/ 68008 h 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395" h="68008">
                        <a:moveTo>
                          <a:pt x="119348" y="48673"/>
                        </a:moveTo>
                        <a:cubicBezTo>
                          <a:pt x="64579" y="43053"/>
                          <a:pt x="12287" y="24956"/>
                          <a:pt x="0" y="0"/>
                        </a:cubicBezTo>
                        <a:cubicBezTo>
                          <a:pt x="259" y="16232"/>
                          <a:pt x="8487" y="31298"/>
                          <a:pt x="22003" y="40291"/>
                        </a:cubicBezTo>
                        <a:cubicBezTo>
                          <a:pt x="53054" y="58674"/>
                          <a:pt x="120396" y="68008"/>
                          <a:pt x="120396" y="68008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46A86D4D-D32C-0DC9-46D6-C8BC3D783ADE}"/>
                      </a:ext>
                    </a:extLst>
                  </p:cNvPr>
                  <p:cNvSpPr/>
                  <p:nvPr/>
                </p:nvSpPr>
                <p:spPr>
                  <a:xfrm>
                    <a:off x="7666954" y="2453772"/>
                    <a:ext cx="48798" cy="33794"/>
                  </a:xfrm>
                  <a:custGeom>
                    <a:avLst/>
                    <a:gdLst>
                      <a:gd name="connsiteX0" fmla="*/ 1173 w 48798"/>
                      <a:gd name="connsiteY0" fmla="*/ 0 h 33794"/>
                      <a:gd name="connsiteX1" fmla="*/ 48798 w 48798"/>
                      <a:gd name="connsiteY1" fmla="*/ 15526 h 33794"/>
                      <a:gd name="connsiteX2" fmla="*/ 18232 w 48798"/>
                      <a:gd name="connsiteY2" fmla="*/ 32896 h 33794"/>
                      <a:gd name="connsiteX3" fmla="*/ 17461 w 48798"/>
                      <a:gd name="connsiteY3" fmla="*/ 32671 h 33794"/>
                      <a:gd name="connsiteX4" fmla="*/ 1173 w 48798"/>
                      <a:gd name="connsiteY4" fmla="*/ 0 h 33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98" h="33794">
                        <a:moveTo>
                          <a:pt x="1173" y="0"/>
                        </a:moveTo>
                        <a:lnTo>
                          <a:pt x="48798" y="15526"/>
                        </a:lnTo>
                        <a:cubicBezTo>
                          <a:pt x="45154" y="28763"/>
                          <a:pt x="31469" y="36540"/>
                          <a:pt x="18232" y="32896"/>
                        </a:cubicBezTo>
                        <a:cubicBezTo>
                          <a:pt x="17974" y="32825"/>
                          <a:pt x="17717" y="32750"/>
                          <a:pt x="17461" y="32671"/>
                        </a:cubicBezTo>
                        <a:cubicBezTo>
                          <a:pt x="4193" y="27861"/>
                          <a:pt x="-2971" y="13491"/>
                          <a:pt x="1173" y="0"/>
                        </a:cubicBezTo>
                        <a:close/>
                      </a:path>
                    </a:pathLst>
                  </a:custGeom>
                  <a:solidFill>
                    <a:srgbClr val="B166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47A71F94-9B34-80A7-D021-07966461F601}"/>
                      </a:ext>
                    </a:extLst>
                  </p:cNvPr>
                  <p:cNvSpPr/>
                  <p:nvPr/>
                </p:nvSpPr>
                <p:spPr>
                  <a:xfrm>
                    <a:off x="7667461" y="2464910"/>
                    <a:ext cx="31432" cy="22793"/>
                  </a:xfrm>
                  <a:custGeom>
                    <a:avLst/>
                    <a:gdLst>
                      <a:gd name="connsiteX0" fmla="*/ 3715 w 31432"/>
                      <a:gd name="connsiteY0" fmla="*/ 6 h 22793"/>
                      <a:gd name="connsiteX1" fmla="*/ 31433 w 31432"/>
                      <a:gd name="connsiteY1" fmla="*/ 21723 h 22793"/>
                      <a:gd name="connsiteX2" fmla="*/ 17431 w 31432"/>
                      <a:gd name="connsiteY2" fmla="*/ 21723 h 22793"/>
                      <a:gd name="connsiteX3" fmla="*/ 0 w 31432"/>
                      <a:gd name="connsiteY3" fmla="*/ 673 h 22793"/>
                      <a:gd name="connsiteX4" fmla="*/ 3715 w 31432"/>
                      <a:gd name="connsiteY4" fmla="*/ 6 h 2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2" h="22793">
                        <a:moveTo>
                          <a:pt x="3715" y="6"/>
                        </a:moveTo>
                        <a:cubicBezTo>
                          <a:pt x="16944" y="-270"/>
                          <a:pt x="28535" y="8812"/>
                          <a:pt x="31433" y="21723"/>
                        </a:cubicBezTo>
                        <a:cubicBezTo>
                          <a:pt x="26874" y="23150"/>
                          <a:pt x="21989" y="23150"/>
                          <a:pt x="17431" y="21723"/>
                        </a:cubicBezTo>
                        <a:cubicBezTo>
                          <a:pt x="8078" y="18610"/>
                          <a:pt x="1314" y="10442"/>
                          <a:pt x="0" y="673"/>
                        </a:cubicBezTo>
                        <a:cubicBezTo>
                          <a:pt x="1217" y="344"/>
                          <a:pt x="2460" y="121"/>
                          <a:pt x="3715" y="6"/>
                        </a:cubicBezTo>
                        <a:close/>
                      </a:path>
                    </a:pathLst>
                  </a:custGeom>
                  <a:solidFill>
                    <a:srgbClr val="F28F8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BAD09CA5-49B0-DE39-708C-2CA211915C41}"/>
                      </a:ext>
                    </a:extLst>
                  </p:cNvPr>
                  <p:cNvSpPr/>
                  <p:nvPr/>
                </p:nvSpPr>
                <p:spPr>
                  <a:xfrm>
                    <a:off x="7749376" y="2295536"/>
                    <a:ext cx="33919" cy="21742"/>
                  </a:xfrm>
                  <a:custGeom>
                    <a:avLst/>
                    <a:gdLst>
                      <a:gd name="connsiteX0" fmla="*/ 33528 w 33919"/>
                      <a:gd name="connsiteY0" fmla="*/ 21743 h 21742"/>
                      <a:gd name="connsiteX1" fmla="*/ 0 w 33919"/>
                      <a:gd name="connsiteY1" fmla="*/ 13361 h 21742"/>
                      <a:gd name="connsiteX2" fmla="*/ 19648 w 33919"/>
                      <a:gd name="connsiteY2" fmla="*/ 335 h 21742"/>
                      <a:gd name="connsiteX3" fmla="*/ 20383 w 33919"/>
                      <a:gd name="connsiteY3" fmla="*/ 502 h 21742"/>
                      <a:gd name="connsiteX4" fmla="*/ 33528 w 33919"/>
                      <a:gd name="connsiteY4" fmla="*/ 21743 h 21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19" h="21742">
                        <a:moveTo>
                          <a:pt x="33528" y="21743"/>
                        </a:moveTo>
                        <a:lnTo>
                          <a:pt x="0" y="13361"/>
                        </a:lnTo>
                        <a:cubicBezTo>
                          <a:pt x="1829" y="4338"/>
                          <a:pt x="10625" y="-1493"/>
                          <a:pt x="19648" y="335"/>
                        </a:cubicBezTo>
                        <a:cubicBezTo>
                          <a:pt x="19894" y="385"/>
                          <a:pt x="20140" y="441"/>
                          <a:pt x="20383" y="502"/>
                        </a:cubicBezTo>
                        <a:cubicBezTo>
                          <a:pt x="29732" y="2939"/>
                          <a:pt x="35518" y="12289"/>
                          <a:pt x="33528" y="2174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E2FE9DF3-465E-B0C4-E1C0-B44179768700}"/>
                      </a:ext>
                    </a:extLst>
                  </p:cNvPr>
                  <p:cNvSpPr/>
                  <p:nvPr/>
                </p:nvSpPr>
                <p:spPr>
                  <a:xfrm>
                    <a:off x="7635368" y="2298979"/>
                    <a:ext cx="33807" cy="23728"/>
                  </a:xfrm>
                  <a:custGeom>
                    <a:avLst/>
                    <a:gdLst>
                      <a:gd name="connsiteX0" fmla="*/ 851 w 33807"/>
                      <a:gd name="connsiteY0" fmla="*/ 23729 h 23728"/>
                      <a:gd name="connsiteX1" fmla="*/ 33807 w 33807"/>
                      <a:gd name="connsiteY1" fmla="*/ 11918 h 23728"/>
                      <a:gd name="connsiteX2" fmla="*/ 13076 w 33807"/>
                      <a:gd name="connsiteY2" fmla="*/ 697 h 23728"/>
                      <a:gd name="connsiteX3" fmla="*/ 11995 w 33807"/>
                      <a:gd name="connsiteY3" fmla="*/ 1059 h 23728"/>
                      <a:gd name="connsiteX4" fmla="*/ 851 w 33807"/>
                      <a:gd name="connsiteY4" fmla="*/ 23729 h 2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07" h="23728">
                        <a:moveTo>
                          <a:pt x="851" y="23729"/>
                        </a:moveTo>
                        <a:lnTo>
                          <a:pt x="33807" y="11918"/>
                        </a:lnTo>
                        <a:cubicBezTo>
                          <a:pt x="31181" y="3095"/>
                          <a:pt x="21899" y="-1929"/>
                          <a:pt x="13076" y="697"/>
                        </a:cubicBezTo>
                        <a:cubicBezTo>
                          <a:pt x="12712" y="805"/>
                          <a:pt x="12351" y="926"/>
                          <a:pt x="11995" y="1059"/>
                        </a:cubicBezTo>
                        <a:cubicBezTo>
                          <a:pt x="2820" y="4424"/>
                          <a:pt x="-2088" y="14409"/>
                          <a:pt x="851" y="2372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75FF9A9C-DF3B-FF01-3EFA-CCD9D2BA3D03}"/>
                      </a:ext>
                    </a:extLst>
                  </p:cNvPr>
                  <p:cNvSpPr/>
                  <p:nvPr/>
                </p:nvSpPr>
                <p:spPr>
                  <a:xfrm>
                    <a:off x="7749441" y="2353182"/>
                    <a:ext cx="28731" cy="28587"/>
                  </a:xfrm>
                  <a:custGeom>
                    <a:avLst/>
                    <a:gdLst>
                      <a:gd name="connsiteX0" fmla="*/ 30 w 28731"/>
                      <a:gd name="connsiteY0" fmla="*/ 12770 h 28587"/>
                      <a:gd name="connsiteX1" fmla="*/ 13270 w 28731"/>
                      <a:gd name="connsiteY1" fmla="*/ 28486 h 28587"/>
                      <a:gd name="connsiteX2" fmla="*/ 28640 w 28731"/>
                      <a:gd name="connsiteY2" fmla="*/ 16433 h 28587"/>
                      <a:gd name="connsiteX3" fmla="*/ 28701 w 28731"/>
                      <a:gd name="connsiteY3" fmla="*/ 15818 h 28587"/>
                      <a:gd name="connsiteX4" fmla="*/ 15461 w 28731"/>
                      <a:gd name="connsiteY4" fmla="*/ 101 h 28587"/>
                      <a:gd name="connsiteX5" fmla="*/ 91 w 28731"/>
                      <a:gd name="connsiteY5" fmla="*/ 12154 h 28587"/>
                      <a:gd name="connsiteX6" fmla="*/ 30 w 28731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1" h="28587">
                        <a:moveTo>
                          <a:pt x="30" y="12770"/>
                        </a:moveTo>
                        <a:cubicBezTo>
                          <a:pt x="-474" y="20708"/>
                          <a:pt x="5362" y="27635"/>
                          <a:pt x="13270" y="28486"/>
                        </a:cubicBezTo>
                        <a:cubicBezTo>
                          <a:pt x="20843" y="29402"/>
                          <a:pt x="27724" y="24006"/>
                          <a:pt x="28640" y="16433"/>
                        </a:cubicBezTo>
                        <a:cubicBezTo>
                          <a:pt x="28665" y="16229"/>
                          <a:pt x="28685" y="16023"/>
                          <a:pt x="28701" y="15818"/>
                        </a:cubicBezTo>
                        <a:cubicBezTo>
                          <a:pt x="29205" y="7880"/>
                          <a:pt x="23369" y="952"/>
                          <a:pt x="15461" y="101"/>
                        </a:cubicBezTo>
                        <a:cubicBezTo>
                          <a:pt x="7888" y="-815"/>
                          <a:pt x="1007" y="4581"/>
                          <a:pt x="91" y="12154"/>
                        </a:cubicBezTo>
                        <a:cubicBezTo>
                          <a:pt x="66" y="12359"/>
                          <a:pt x="46" y="12564"/>
                          <a:pt x="30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38304E57-955F-8B84-4BE7-3932C6141EAA}"/>
                      </a:ext>
                    </a:extLst>
                  </p:cNvPr>
                  <p:cNvSpPr/>
                  <p:nvPr/>
                </p:nvSpPr>
                <p:spPr>
                  <a:xfrm>
                    <a:off x="7645136" y="2355468"/>
                    <a:ext cx="28737" cy="28587"/>
                  </a:xfrm>
                  <a:custGeom>
                    <a:avLst/>
                    <a:gdLst>
                      <a:gd name="connsiteX0" fmla="*/ 36 w 28737"/>
                      <a:gd name="connsiteY0" fmla="*/ 12770 h 28587"/>
                      <a:gd name="connsiteX1" fmla="*/ 13276 w 28737"/>
                      <a:gd name="connsiteY1" fmla="*/ 28486 h 28587"/>
                      <a:gd name="connsiteX2" fmla="*/ 28646 w 28737"/>
                      <a:gd name="connsiteY2" fmla="*/ 16433 h 28587"/>
                      <a:gd name="connsiteX3" fmla="*/ 28707 w 28737"/>
                      <a:gd name="connsiteY3" fmla="*/ 15818 h 28587"/>
                      <a:gd name="connsiteX4" fmla="*/ 15467 w 28737"/>
                      <a:gd name="connsiteY4" fmla="*/ 101 h 28587"/>
                      <a:gd name="connsiteX5" fmla="*/ 97 w 28737"/>
                      <a:gd name="connsiteY5" fmla="*/ 12154 h 28587"/>
                      <a:gd name="connsiteX6" fmla="*/ 36 w 28737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7" h="28587">
                        <a:moveTo>
                          <a:pt x="36" y="12770"/>
                        </a:moveTo>
                        <a:cubicBezTo>
                          <a:pt x="-519" y="20724"/>
                          <a:pt x="5343" y="27682"/>
                          <a:pt x="13276" y="28486"/>
                        </a:cubicBezTo>
                        <a:cubicBezTo>
                          <a:pt x="20849" y="29402"/>
                          <a:pt x="27730" y="24006"/>
                          <a:pt x="28646" y="16433"/>
                        </a:cubicBezTo>
                        <a:cubicBezTo>
                          <a:pt x="28671" y="16229"/>
                          <a:pt x="28691" y="16023"/>
                          <a:pt x="28707" y="15818"/>
                        </a:cubicBezTo>
                        <a:cubicBezTo>
                          <a:pt x="29211" y="7880"/>
                          <a:pt x="23375" y="952"/>
                          <a:pt x="15467" y="101"/>
                        </a:cubicBezTo>
                        <a:cubicBezTo>
                          <a:pt x="7894" y="-815"/>
                          <a:pt x="1013" y="4581"/>
                          <a:pt x="97" y="12154"/>
                        </a:cubicBezTo>
                        <a:cubicBezTo>
                          <a:pt x="72" y="12359"/>
                          <a:pt x="52" y="12564"/>
                          <a:pt x="36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E07D77F3-8606-F9B1-71B0-FDE84D81EA28}"/>
                      </a:ext>
                    </a:extLst>
                  </p:cNvPr>
                  <p:cNvSpPr/>
                  <p:nvPr/>
                </p:nvSpPr>
                <p:spPr>
                  <a:xfrm>
                    <a:off x="7512680" y="2332043"/>
                    <a:ext cx="89820" cy="53054"/>
                  </a:xfrm>
                  <a:custGeom>
                    <a:avLst/>
                    <a:gdLst>
                      <a:gd name="connsiteX0" fmla="*/ 86773 w 89820"/>
                      <a:gd name="connsiteY0" fmla="*/ 0 h 53054"/>
                      <a:gd name="connsiteX1" fmla="*/ 0 w 89820"/>
                      <a:gd name="connsiteY1" fmla="*/ 47053 h 53054"/>
                      <a:gd name="connsiteX2" fmla="*/ 26956 w 89820"/>
                      <a:gd name="connsiteY2" fmla="*/ 53054 h 53054"/>
                      <a:gd name="connsiteX3" fmla="*/ 89821 w 89820"/>
                      <a:gd name="connsiteY3" fmla="*/ 19621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820" h="53054">
                        <a:moveTo>
                          <a:pt x="86773" y="0"/>
                        </a:moveTo>
                        <a:lnTo>
                          <a:pt x="0" y="47053"/>
                        </a:lnTo>
                        <a:cubicBezTo>
                          <a:pt x="9426" y="45359"/>
                          <a:pt x="19138" y="47521"/>
                          <a:pt x="26956" y="53054"/>
                        </a:cubicBezTo>
                        <a:lnTo>
                          <a:pt x="89821" y="19621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87F31110-1604-87BE-A5C9-D55F0D3193FA}"/>
                      </a:ext>
                    </a:extLst>
                  </p:cNvPr>
                  <p:cNvSpPr/>
                  <p:nvPr/>
                </p:nvSpPr>
                <p:spPr>
                  <a:xfrm>
                    <a:off x="7594675" y="2325639"/>
                    <a:ext cx="237106" cy="95007"/>
                  </a:xfrm>
                  <a:custGeom>
                    <a:avLst/>
                    <a:gdLst>
                      <a:gd name="connsiteX0" fmla="*/ 230805 w 237106"/>
                      <a:gd name="connsiteY0" fmla="*/ 2308 h 95007"/>
                      <a:gd name="connsiteX1" fmla="*/ 161845 w 237106"/>
                      <a:gd name="connsiteY1" fmla="*/ 4118 h 95007"/>
                      <a:gd name="connsiteX2" fmla="*/ 123744 w 237106"/>
                      <a:gd name="connsiteY2" fmla="*/ 17644 h 95007"/>
                      <a:gd name="connsiteX3" fmla="*/ 83454 w 237106"/>
                      <a:gd name="connsiteY3" fmla="*/ 4785 h 95007"/>
                      <a:gd name="connsiteX4" fmla="*/ 14588 w 237106"/>
                      <a:gd name="connsiteY4" fmla="*/ 4118 h 95007"/>
                      <a:gd name="connsiteX5" fmla="*/ 15 w 237106"/>
                      <a:gd name="connsiteY5" fmla="*/ 16405 h 95007"/>
                      <a:gd name="connsiteX6" fmla="*/ 8206 w 237106"/>
                      <a:gd name="connsiteY6" fmla="*/ 34693 h 95007"/>
                      <a:gd name="connsiteX7" fmla="*/ 51545 w 237106"/>
                      <a:gd name="connsiteY7" fmla="*/ 94796 h 95007"/>
                      <a:gd name="connsiteX8" fmla="*/ 125554 w 237106"/>
                      <a:gd name="connsiteY8" fmla="*/ 34598 h 95007"/>
                      <a:gd name="connsiteX9" fmla="*/ 138699 w 237106"/>
                      <a:gd name="connsiteY9" fmla="*/ 67364 h 95007"/>
                      <a:gd name="connsiteX10" fmla="*/ 147271 w 237106"/>
                      <a:gd name="connsiteY10" fmla="*/ 81366 h 95007"/>
                      <a:gd name="connsiteX11" fmla="*/ 220233 w 237106"/>
                      <a:gd name="connsiteY11" fmla="*/ 68412 h 95007"/>
                      <a:gd name="connsiteX12" fmla="*/ 231472 w 237106"/>
                      <a:gd name="connsiteY12" fmla="*/ 27264 h 95007"/>
                      <a:gd name="connsiteX13" fmla="*/ 230805 w 237106"/>
                      <a:gd name="connsiteY13" fmla="*/ 2308 h 95007"/>
                      <a:gd name="connsiteX14" fmla="*/ 97455 w 237106"/>
                      <a:gd name="connsiteY14" fmla="*/ 54791 h 95007"/>
                      <a:gd name="connsiteX15" fmla="*/ 87359 w 237106"/>
                      <a:gd name="connsiteY15" fmla="*/ 73841 h 95007"/>
                      <a:gd name="connsiteX16" fmla="*/ 58784 w 237106"/>
                      <a:gd name="connsiteY16" fmla="*/ 84985 h 95007"/>
                      <a:gd name="connsiteX17" fmla="*/ 23542 w 237106"/>
                      <a:gd name="connsiteY17" fmla="*/ 58982 h 95007"/>
                      <a:gd name="connsiteX18" fmla="*/ 22779 w 237106"/>
                      <a:gd name="connsiteY18" fmla="*/ 18405 h 95007"/>
                      <a:gd name="connsiteX19" fmla="*/ 98122 w 237106"/>
                      <a:gd name="connsiteY19" fmla="*/ 25454 h 95007"/>
                      <a:gd name="connsiteX20" fmla="*/ 97455 w 237106"/>
                      <a:gd name="connsiteY20" fmla="*/ 54791 h 95007"/>
                      <a:gd name="connsiteX21" fmla="*/ 217375 w 237106"/>
                      <a:gd name="connsiteY21" fmla="*/ 49648 h 95007"/>
                      <a:gd name="connsiteX22" fmla="*/ 197182 w 237106"/>
                      <a:gd name="connsiteY22" fmla="*/ 80604 h 95007"/>
                      <a:gd name="connsiteX23" fmla="*/ 147652 w 237106"/>
                      <a:gd name="connsiteY23" fmla="*/ 61554 h 95007"/>
                      <a:gd name="connsiteX24" fmla="*/ 190610 w 237106"/>
                      <a:gd name="connsiteY24" fmla="*/ 9928 h 95007"/>
                      <a:gd name="connsiteX25" fmla="*/ 217375 w 237106"/>
                      <a:gd name="connsiteY25" fmla="*/ 49648 h 9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37106" h="95007">
                        <a:moveTo>
                          <a:pt x="230805" y="2308"/>
                        </a:moveTo>
                        <a:cubicBezTo>
                          <a:pt x="207900" y="-1290"/>
                          <a:pt x="184530" y="-677"/>
                          <a:pt x="161845" y="4118"/>
                        </a:cubicBezTo>
                        <a:cubicBezTo>
                          <a:pt x="141747" y="10500"/>
                          <a:pt x="134508" y="17453"/>
                          <a:pt x="123744" y="17644"/>
                        </a:cubicBezTo>
                        <a:cubicBezTo>
                          <a:pt x="112981" y="17834"/>
                          <a:pt x="104694" y="10881"/>
                          <a:pt x="83454" y="4785"/>
                        </a:cubicBezTo>
                        <a:cubicBezTo>
                          <a:pt x="66594" y="117"/>
                          <a:pt x="35829" y="1737"/>
                          <a:pt x="14588" y="4118"/>
                        </a:cubicBezTo>
                        <a:cubicBezTo>
                          <a:pt x="7158" y="4118"/>
                          <a:pt x="396" y="6499"/>
                          <a:pt x="15" y="16405"/>
                        </a:cubicBezTo>
                        <a:cubicBezTo>
                          <a:pt x="-366" y="26311"/>
                          <a:pt x="6777" y="27169"/>
                          <a:pt x="8206" y="34693"/>
                        </a:cubicBezTo>
                        <a:cubicBezTo>
                          <a:pt x="11349" y="60696"/>
                          <a:pt x="17731" y="93081"/>
                          <a:pt x="51545" y="94796"/>
                        </a:cubicBezTo>
                        <a:cubicBezTo>
                          <a:pt x="121458" y="99273"/>
                          <a:pt x="99837" y="31074"/>
                          <a:pt x="125554" y="34598"/>
                        </a:cubicBezTo>
                        <a:cubicBezTo>
                          <a:pt x="135079" y="36694"/>
                          <a:pt x="133174" y="54600"/>
                          <a:pt x="138699" y="67364"/>
                        </a:cubicBezTo>
                        <a:cubicBezTo>
                          <a:pt x="140838" y="72435"/>
                          <a:pt x="143728" y="77155"/>
                          <a:pt x="147271" y="81366"/>
                        </a:cubicBezTo>
                        <a:cubicBezTo>
                          <a:pt x="169845" y="105559"/>
                          <a:pt x="213279" y="92415"/>
                          <a:pt x="220233" y="68412"/>
                        </a:cubicBezTo>
                        <a:cubicBezTo>
                          <a:pt x="226138" y="56601"/>
                          <a:pt x="225376" y="37551"/>
                          <a:pt x="231472" y="27264"/>
                        </a:cubicBezTo>
                        <a:cubicBezTo>
                          <a:pt x="236425" y="22501"/>
                          <a:pt x="241473" y="5261"/>
                          <a:pt x="230805" y="2308"/>
                        </a:cubicBezTo>
                        <a:close/>
                        <a:moveTo>
                          <a:pt x="97455" y="54791"/>
                        </a:moveTo>
                        <a:cubicBezTo>
                          <a:pt x="95768" y="61897"/>
                          <a:pt x="92293" y="68455"/>
                          <a:pt x="87359" y="73841"/>
                        </a:cubicBezTo>
                        <a:cubicBezTo>
                          <a:pt x="79816" y="81395"/>
                          <a:pt x="69450" y="85438"/>
                          <a:pt x="58784" y="84985"/>
                        </a:cubicBezTo>
                        <a:cubicBezTo>
                          <a:pt x="42412" y="85591"/>
                          <a:pt x="27793" y="74804"/>
                          <a:pt x="23542" y="58982"/>
                        </a:cubicBezTo>
                        <a:cubicBezTo>
                          <a:pt x="20589" y="48123"/>
                          <a:pt x="16874" y="25073"/>
                          <a:pt x="22779" y="18405"/>
                        </a:cubicBezTo>
                        <a:cubicBezTo>
                          <a:pt x="33352" y="7356"/>
                          <a:pt x="83549" y="8880"/>
                          <a:pt x="98122" y="25454"/>
                        </a:cubicBezTo>
                        <a:cubicBezTo>
                          <a:pt x="101646" y="31550"/>
                          <a:pt x="100122" y="44123"/>
                          <a:pt x="97455" y="54791"/>
                        </a:cubicBezTo>
                        <a:close/>
                        <a:moveTo>
                          <a:pt x="217375" y="49648"/>
                        </a:moveTo>
                        <a:cubicBezTo>
                          <a:pt x="215564" y="62449"/>
                          <a:pt x="208168" y="73787"/>
                          <a:pt x="197182" y="80604"/>
                        </a:cubicBezTo>
                        <a:cubicBezTo>
                          <a:pt x="178132" y="90129"/>
                          <a:pt x="151462" y="80604"/>
                          <a:pt x="147652" y="61554"/>
                        </a:cubicBezTo>
                        <a:cubicBezTo>
                          <a:pt x="136603" y="22501"/>
                          <a:pt x="151843" y="13929"/>
                          <a:pt x="190610" y="9928"/>
                        </a:cubicBezTo>
                        <a:cubicBezTo>
                          <a:pt x="222138" y="10119"/>
                          <a:pt x="223852" y="18405"/>
                          <a:pt x="217375" y="49648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AFA1D2E0-18E4-B5E1-DC3B-36C43AE46828}"/>
                      </a:ext>
                    </a:extLst>
                  </p:cNvPr>
                  <p:cNvSpPr/>
                  <p:nvPr/>
                </p:nvSpPr>
                <p:spPr>
                  <a:xfrm>
                    <a:off x="7706323" y="2362522"/>
                    <a:ext cx="52768" cy="78962"/>
                  </a:xfrm>
                  <a:custGeom>
                    <a:avLst/>
                    <a:gdLst>
                      <a:gd name="connsiteX0" fmla="*/ 52769 w 52768"/>
                      <a:gd name="connsiteY0" fmla="*/ 57340 h 78962"/>
                      <a:gd name="connsiteX1" fmla="*/ 7239 w 52768"/>
                      <a:gd name="connsiteY1" fmla="*/ 78962 h 78962"/>
                      <a:gd name="connsiteX2" fmla="*/ 0 w 52768"/>
                      <a:gd name="connsiteY2" fmla="*/ 8763 h 78962"/>
                      <a:gd name="connsiteX3" fmla="*/ 5334 w 52768"/>
                      <a:gd name="connsiteY3" fmla="*/ 0 h 78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768" h="78962">
                        <a:moveTo>
                          <a:pt x="52769" y="57340"/>
                        </a:moveTo>
                        <a:lnTo>
                          <a:pt x="7239" y="78962"/>
                        </a:lnTo>
                        <a:lnTo>
                          <a:pt x="0" y="8763"/>
                        </a:lnTo>
                        <a:cubicBezTo>
                          <a:pt x="943" y="5409"/>
                          <a:pt x="2788" y="2378"/>
                          <a:pt x="5334" y="0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9" name="图形 10">
                  <a:extLst>
                    <a:ext uri="{FF2B5EF4-FFF2-40B4-BE49-F238E27FC236}">
                      <a16:creationId xmlns:a16="http://schemas.microsoft.com/office/drawing/2014/main" id="{264DF9E5-33CB-13C3-F8D0-52921B7B32AB}"/>
                    </a:ext>
                  </a:extLst>
                </p:cNvPr>
                <p:cNvGrpSpPr/>
                <p:nvPr/>
              </p:nvGrpSpPr>
              <p:grpSpPr>
                <a:xfrm>
                  <a:off x="7682225" y="2787433"/>
                  <a:ext cx="543496" cy="245554"/>
                  <a:chOff x="7682225" y="2787433"/>
                  <a:chExt cx="543496" cy="245554"/>
                </a:xfrm>
              </p:grpSpPr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A3A31CC4-83EE-B01E-C650-667E6FA34232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2098B117-48EC-37C7-5D0B-F6E5890A10BC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0F6F7ED2-29AF-6108-A647-34F1AB2CE8A2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4C6EFAF0-A7C0-B040-F435-148433D8EA4B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3EA2E8A7-7B95-DC97-D906-A3748D95D79C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F14BFDC5-78B5-06AA-02A7-2DDF4652F422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3D1892B4-D685-D313-20C1-FB49EDBDF8E5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40" name="图形 10">
                    <a:extLst>
                      <a:ext uri="{FF2B5EF4-FFF2-40B4-BE49-F238E27FC236}">
                        <a16:creationId xmlns:a16="http://schemas.microsoft.com/office/drawing/2014/main" id="{687D90C4-0450-AEEF-236E-FF8BA638C38D}"/>
                      </a:ext>
                    </a:extLst>
                  </p:cNvPr>
                  <p:cNvGrpSpPr/>
                  <p:nvPr/>
                </p:nvGrpSpPr>
                <p:grpSpPr>
                  <a:xfrm>
                    <a:off x="7997217" y="2805816"/>
                    <a:ext cx="198310" cy="72008"/>
                    <a:chOff x="7997217" y="2805816"/>
                    <a:chExt cx="198310" cy="72008"/>
                  </a:xfrm>
                  <a:solidFill>
                    <a:srgbClr val="000000"/>
                  </a:solidFill>
                </p:grpSpPr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E1DD6BC5-C37C-C778-D1FC-01C2F0CF43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51695" y="2805816"/>
                      <a:ext cx="43831" cy="53340"/>
                    </a:xfrm>
                    <a:custGeom>
                      <a:avLst/>
                      <a:gdLst>
                        <a:gd name="connsiteX0" fmla="*/ 43832 w 43831"/>
                        <a:gd name="connsiteY0" fmla="*/ 0 h 53340"/>
                        <a:gd name="connsiteX1" fmla="*/ 34307 w 43831"/>
                        <a:gd name="connsiteY1" fmla="*/ 14668 h 53340"/>
                        <a:gd name="connsiteX2" fmla="*/ 21353 w 43831"/>
                        <a:gd name="connsiteY2" fmla="*/ 26479 h 53340"/>
                        <a:gd name="connsiteX3" fmla="*/ 8780 w 43831"/>
                        <a:gd name="connsiteY3" fmla="*/ 38100 h 53340"/>
                        <a:gd name="connsiteX4" fmla="*/ 4303 w 43831"/>
                        <a:gd name="connsiteY4" fmla="*/ 45244 h 53340"/>
                        <a:gd name="connsiteX5" fmla="*/ 2779 w 43831"/>
                        <a:gd name="connsiteY5" fmla="*/ 52864 h 53340"/>
                        <a:gd name="connsiteX6" fmla="*/ 17 w 43831"/>
                        <a:gd name="connsiteY6" fmla="*/ 53340 h 53340"/>
                        <a:gd name="connsiteX7" fmla="*/ 2113 w 43831"/>
                        <a:gd name="connsiteY7" fmla="*/ 43815 h 53340"/>
                        <a:gd name="connsiteX8" fmla="*/ 7161 w 43831"/>
                        <a:gd name="connsiteY8" fmla="*/ 36386 h 53340"/>
                        <a:gd name="connsiteX9" fmla="*/ 20496 w 43831"/>
                        <a:gd name="connsiteY9" fmla="*/ 24956 h 53340"/>
                        <a:gd name="connsiteX10" fmla="*/ 33735 w 43831"/>
                        <a:gd name="connsiteY10" fmla="*/ 13811 h 53340"/>
                        <a:gd name="connsiteX11" fmla="*/ 43832 w 43831"/>
                        <a:gd name="connsiteY11" fmla="*/ 0 h 53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831" h="53340">
                          <a:moveTo>
                            <a:pt x="43832" y="0"/>
                          </a:moveTo>
                          <a:cubicBezTo>
                            <a:pt x="41641" y="5462"/>
                            <a:pt x="38406" y="10445"/>
                            <a:pt x="34307" y="14668"/>
                          </a:cubicBezTo>
                          <a:cubicBezTo>
                            <a:pt x="30244" y="18876"/>
                            <a:pt x="25917" y="22821"/>
                            <a:pt x="21353" y="26479"/>
                          </a:cubicBezTo>
                          <a:cubicBezTo>
                            <a:pt x="16807" y="29951"/>
                            <a:pt x="12598" y="33841"/>
                            <a:pt x="8780" y="38100"/>
                          </a:cubicBezTo>
                          <a:cubicBezTo>
                            <a:pt x="6970" y="40267"/>
                            <a:pt x="5464" y="42670"/>
                            <a:pt x="4303" y="45244"/>
                          </a:cubicBezTo>
                          <a:cubicBezTo>
                            <a:pt x="3181" y="47621"/>
                            <a:pt x="2657" y="50237"/>
                            <a:pt x="2779" y="52864"/>
                          </a:cubicBezTo>
                          <a:lnTo>
                            <a:pt x="17" y="53340"/>
                          </a:lnTo>
                          <a:cubicBezTo>
                            <a:pt x="-123" y="50037"/>
                            <a:pt x="599" y="46754"/>
                            <a:pt x="2113" y="43815"/>
                          </a:cubicBezTo>
                          <a:cubicBezTo>
                            <a:pt x="3425" y="41106"/>
                            <a:pt x="5126" y="38603"/>
                            <a:pt x="7161" y="36386"/>
                          </a:cubicBezTo>
                          <a:cubicBezTo>
                            <a:pt x="11264" y="32194"/>
                            <a:pt x="15726" y="28370"/>
                            <a:pt x="20496" y="24956"/>
                          </a:cubicBezTo>
                          <a:cubicBezTo>
                            <a:pt x="25163" y="21554"/>
                            <a:pt x="29587" y="17830"/>
                            <a:pt x="33735" y="13811"/>
                          </a:cubicBezTo>
                          <a:cubicBezTo>
                            <a:pt x="37947" y="9890"/>
                            <a:pt x="41373" y="5203"/>
                            <a:pt x="4383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4F5EDA8D-0C6E-0BC1-BFD9-B660A41FA7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4380" y="2820484"/>
                      <a:ext cx="27622" cy="36004"/>
                    </a:xfrm>
                    <a:custGeom>
                      <a:avLst/>
                      <a:gdLst>
                        <a:gd name="connsiteX0" fmla="*/ 27622 w 27622"/>
                        <a:gd name="connsiteY0" fmla="*/ 0 h 36004"/>
                        <a:gd name="connsiteX1" fmla="*/ 20764 w 27622"/>
                        <a:gd name="connsiteY1" fmla="*/ 8954 h 36004"/>
                        <a:gd name="connsiteX2" fmla="*/ 13049 w 27622"/>
                        <a:gd name="connsiteY2" fmla="*/ 17145 h 36004"/>
                        <a:gd name="connsiteX3" fmla="*/ 6286 w 27622"/>
                        <a:gd name="connsiteY3" fmla="*/ 26003 h 36004"/>
                        <a:gd name="connsiteX4" fmla="*/ 2762 w 27622"/>
                        <a:gd name="connsiteY4" fmla="*/ 36004 h 36004"/>
                        <a:gd name="connsiteX5" fmla="*/ 0 w 27622"/>
                        <a:gd name="connsiteY5" fmla="*/ 36004 h 36004"/>
                        <a:gd name="connsiteX6" fmla="*/ 4477 w 27622"/>
                        <a:gd name="connsiteY6" fmla="*/ 25146 h 36004"/>
                        <a:gd name="connsiteX7" fmla="*/ 12001 w 27622"/>
                        <a:gd name="connsiteY7" fmla="*/ 16478 h 36004"/>
                        <a:gd name="connsiteX8" fmla="*/ 20288 w 27622"/>
                        <a:gd name="connsiteY8" fmla="*/ 8763 h 36004"/>
                        <a:gd name="connsiteX9" fmla="*/ 27622 w 27622"/>
                        <a:gd name="connsiteY9" fmla="*/ 0 h 360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622" h="36004">
                          <a:moveTo>
                            <a:pt x="27622" y="0"/>
                          </a:moveTo>
                          <a:cubicBezTo>
                            <a:pt x="25755" y="3283"/>
                            <a:pt x="23448" y="6296"/>
                            <a:pt x="20764" y="8954"/>
                          </a:cubicBezTo>
                          <a:cubicBezTo>
                            <a:pt x="18193" y="11716"/>
                            <a:pt x="15526" y="14383"/>
                            <a:pt x="13049" y="17145"/>
                          </a:cubicBezTo>
                          <a:cubicBezTo>
                            <a:pt x="10527" y="19883"/>
                            <a:pt x="8263" y="22849"/>
                            <a:pt x="6286" y="26003"/>
                          </a:cubicBezTo>
                          <a:cubicBezTo>
                            <a:pt x="4363" y="29024"/>
                            <a:pt x="3157" y="32445"/>
                            <a:pt x="2762" y="36004"/>
                          </a:cubicBezTo>
                          <a:lnTo>
                            <a:pt x="0" y="36004"/>
                          </a:lnTo>
                          <a:cubicBezTo>
                            <a:pt x="628" y="32086"/>
                            <a:pt x="2161" y="28368"/>
                            <a:pt x="4477" y="25146"/>
                          </a:cubicBezTo>
                          <a:cubicBezTo>
                            <a:pt x="6702" y="22023"/>
                            <a:pt x="9222" y="19120"/>
                            <a:pt x="12001" y="16478"/>
                          </a:cubicBezTo>
                          <a:cubicBezTo>
                            <a:pt x="14764" y="13811"/>
                            <a:pt x="17526" y="11335"/>
                            <a:pt x="20288" y="8763"/>
                          </a:cubicBezTo>
                          <a:cubicBezTo>
                            <a:pt x="23101" y="6171"/>
                            <a:pt x="25566" y="3226"/>
                            <a:pt x="2762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" name="任意多边形: 形状 450">
                      <a:extLst>
                        <a:ext uri="{FF2B5EF4-FFF2-40B4-BE49-F238E27FC236}">
                          <a16:creationId xmlns:a16="http://schemas.microsoft.com/office/drawing/2014/main" id="{38A23BBA-AA89-DC09-032B-AFE365893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97217" y="2858382"/>
                      <a:ext cx="147637" cy="19442"/>
                    </a:xfrm>
                    <a:custGeom>
                      <a:avLst/>
                      <a:gdLst>
                        <a:gd name="connsiteX0" fmla="*/ 0 w 147637"/>
                        <a:gd name="connsiteY0" fmla="*/ 19443 h 19442"/>
                        <a:gd name="connsiteX1" fmla="*/ 36767 w 147637"/>
                        <a:gd name="connsiteY1" fmla="*/ 13728 h 19442"/>
                        <a:gd name="connsiteX2" fmla="*/ 73057 w 147637"/>
                        <a:gd name="connsiteY2" fmla="*/ 5155 h 19442"/>
                        <a:gd name="connsiteX3" fmla="*/ 110109 w 147637"/>
                        <a:gd name="connsiteY3" fmla="*/ 107 h 19442"/>
                        <a:gd name="connsiteX4" fmla="*/ 129159 w 147637"/>
                        <a:gd name="connsiteY4" fmla="*/ 679 h 19442"/>
                        <a:gd name="connsiteX5" fmla="*/ 138684 w 147637"/>
                        <a:gd name="connsiteY5" fmla="*/ 2393 h 19442"/>
                        <a:gd name="connsiteX6" fmla="*/ 147638 w 147637"/>
                        <a:gd name="connsiteY6" fmla="*/ 6679 h 19442"/>
                        <a:gd name="connsiteX7" fmla="*/ 145733 w 147637"/>
                        <a:gd name="connsiteY7" fmla="*/ 8775 h 19442"/>
                        <a:gd name="connsiteX8" fmla="*/ 138017 w 147637"/>
                        <a:gd name="connsiteY8" fmla="*/ 4870 h 19442"/>
                        <a:gd name="connsiteX9" fmla="*/ 129064 w 147637"/>
                        <a:gd name="connsiteY9" fmla="*/ 3060 h 19442"/>
                        <a:gd name="connsiteX10" fmla="*/ 110681 w 147637"/>
                        <a:gd name="connsiteY10" fmla="*/ 2203 h 19442"/>
                        <a:gd name="connsiteX11" fmla="*/ 73819 w 147637"/>
                        <a:gd name="connsiteY11" fmla="*/ 6489 h 19442"/>
                        <a:gd name="connsiteX12" fmla="*/ 37433 w 147637"/>
                        <a:gd name="connsiteY12" fmla="*/ 14395 h 19442"/>
                        <a:gd name="connsiteX13" fmla="*/ 0 w 147637"/>
                        <a:gd name="connsiteY13" fmla="*/ 19443 h 19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637" h="19442">
                          <a:moveTo>
                            <a:pt x="0" y="19443"/>
                          </a:moveTo>
                          <a:cubicBezTo>
                            <a:pt x="12351" y="18212"/>
                            <a:pt x="24625" y="16304"/>
                            <a:pt x="36767" y="13728"/>
                          </a:cubicBezTo>
                          <a:cubicBezTo>
                            <a:pt x="48958" y="11156"/>
                            <a:pt x="60960" y="8108"/>
                            <a:pt x="73057" y="5155"/>
                          </a:cubicBezTo>
                          <a:cubicBezTo>
                            <a:pt x="85181" y="2096"/>
                            <a:pt x="97609" y="403"/>
                            <a:pt x="110109" y="107"/>
                          </a:cubicBezTo>
                          <a:cubicBezTo>
                            <a:pt x="116465" y="-144"/>
                            <a:pt x="122830" y="47"/>
                            <a:pt x="129159" y="679"/>
                          </a:cubicBezTo>
                          <a:cubicBezTo>
                            <a:pt x="132374" y="1001"/>
                            <a:pt x="135559" y="1574"/>
                            <a:pt x="138684" y="2393"/>
                          </a:cubicBezTo>
                          <a:cubicBezTo>
                            <a:pt x="141938" y="3171"/>
                            <a:pt x="144990" y="4632"/>
                            <a:pt x="147638" y="6679"/>
                          </a:cubicBezTo>
                          <a:lnTo>
                            <a:pt x="145733" y="8775"/>
                          </a:lnTo>
                          <a:cubicBezTo>
                            <a:pt x="143470" y="6936"/>
                            <a:pt x="140839" y="5605"/>
                            <a:pt x="138017" y="4870"/>
                          </a:cubicBezTo>
                          <a:cubicBezTo>
                            <a:pt x="135075" y="4075"/>
                            <a:pt x="132084" y="3470"/>
                            <a:pt x="129064" y="3060"/>
                          </a:cubicBezTo>
                          <a:cubicBezTo>
                            <a:pt x="122963" y="2347"/>
                            <a:pt x="116821" y="2060"/>
                            <a:pt x="110681" y="2203"/>
                          </a:cubicBezTo>
                          <a:cubicBezTo>
                            <a:pt x="98274" y="2293"/>
                            <a:pt x="85915" y="3731"/>
                            <a:pt x="73819" y="6489"/>
                          </a:cubicBezTo>
                          <a:cubicBezTo>
                            <a:pt x="61722" y="9251"/>
                            <a:pt x="49625" y="12108"/>
                            <a:pt x="37433" y="14395"/>
                          </a:cubicBezTo>
                          <a:cubicBezTo>
                            <a:pt x="25064" y="16802"/>
                            <a:pt x="12565" y="18487"/>
                            <a:pt x="0" y="1944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2" name="任意多边形: 形状 451">
                      <a:extLst>
                        <a:ext uri="{FF2B5EF4-FFF2-40B4-BE49-F238E27FC236}">
                          <a16:creationId xmlns:a16="http://schemas.microsoft.com/office/drawing/2014/main" id="{3F575049-6D2C-2FDE-330F-2DD4C69DB5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6938" y="2867060"/>
                      <a:ext cx="84296" cy="9145"/>
                    </a:xfrm>
                    <a:custGeom>
                      <a:avLst/>
                      <a:gdLst>
                        <a:gd name="connsiteX0" fmla="*/ 0 w 84296"/>
                        <a:gd name="connsiteY0" fmla="*/ 9145 h 9145"/>
                        <a:gd name="connsiteX1" fmla="*/ 20860 w 84296"/>
                        <a:gd name="connsiteY1" fmla="*/ 5335 h 9145"/>
                        <a:gd name="connsiteX2" fmla="*/ 41719 w 84296"/>
                        <a:gd name="connsiteY2" fmla="*/ 1621 h 9145"/>
                        <a:gd name="connsiteX3" fmla="*/ 63055 w 84296"/>
                        <a:gd name="connsiteY3" fmla="*/ 1 h 9145"/>
                        <a:gd name="connsiteX4" fmla="*/ 84296 w 84296"/>
                        <a:gd name="connsiteY4" fmla="*/ 3811 h 9145"/>
                        <a:gd name="connsiteX5" fmla="*/ 83153 w 84296"/>
                        <a:gd name="connsiteY5" fmla="*/ 6383 h 9145"/>
                        <a:gd name="connsiteX6" fmla="*/ 62960 w 84296"/>
                        <a:gd name="connsiteY6" fmla="*/ 2097 h 9145"/>
                        <a:gd name="connsiteX7" fmla="*/ 41910 w 84296"/>
                        <a:gd name="connsiteY7" fmla="*/ 2954 h 9145"/>
                        <a:gd name="connsiteX8" fmla="*/ 20955 w 84296"/>
                        <a:gd name="connsiteY8" fmla="*/ 6002 h 9145"/>
                        <a:gd name="connsiteX9" fmla="*/ 0 w 84296"/>
                        <a:gd name="connsiteY9" fmla="*/ 9145 h 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296" h="9145">
                          <a:moveTo>
                            <a:pt x="0" y="9145"/>
                          </a:moveTo>
                          <a:cubicBezTo>
                            <a:pt x="6953" y="8193"/>
                            <a:pt x="13906" y="6669"/>
                            <a:pt x="20860" y="5335"/>
                          </a:cubicBezTo>
                          <a:cubicBezTo>
                            <a:pt x="27813" y="4002"/>
                            <a:pt x="34766" y="2573"/>
                            <a:pt x="41719" y="1621"/>
                          </a:cubicBezTo>
                          <a:cubicBezTo>
                            <a:pt x="48777" y="510"/>
                            <a:pt x="55912" y="-31"/>
                            <a:pt x="63055" y="1"/>
                          </a:cubicBezTo>
                          <a:cubicBezTo>
                            <a:pt x="70306" y="-2"/>
                            <a:pt x="77499" y="1288"/>
                            <a:pt x="84296" y="3811"/>
                          </a:cubicBezTo>
                          <a:lnTo>
                            <a:pt x="83153" y="6383"/>
                          </a:lnTo>
                          <a:cubicBezTo>
                            <a:pt x="76747" y="3713"/>
                            <a:pt x="69899" y="2260"/>
                            <a:pt x="62960" y="2097"/>
                          </a:cubicBezTo>
                          <a:cubicBezTo>
                            <a:pt x="55932" y="1861"/>
                            <a:pt x="48896" y="2148"/>
                            <a:pt x="41910" y="2954"/>
                          </a:cubicBezTo>
                          <a:cubicBezTo>
                            <a:pt x="34957" y="3716"/>
                            <a:pt x="27908" y="4859"/>
                            <a:pt x="20955" y="6002"/>
                          </a:cubicBezTo>
                          <a:cubicBezTo>
                            <a:pt x="14002" y="7145"/>
                            <a:pt x="7048" y="8383"/>
                            <a:pt x="0" y="914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031BBC66-A0A2-C56A-AF47-A3F1886A3217}"/>
                      </a:ext>
                    </a:extLst>
                  </p:cNvPr>
                  <p:cNvSpPr/>
                  <p:nvPr/>
                </p:nvSpPr>
                <p:spPr>
                  <a:xfrm>
                    <a:off x="8177620" y="2789624"/>
                    <a:ext cx="48101" cy="70199"/>
                  </a:xfrm>
                  <a:custGeom>
                    <a:avLst/>
                    <a:gdLst>
                      <a:gd name="connsiteX0" fmla="*/ 0 w 48101"/>
                      <a:gd name="connsiteY0" fmla="*/ 63722 h 70199"/>
                      <a:gd name="connsiteX1" fmla="*/ 36862 w 48101"/>
                      <a:gd name="connsiteY1" fmla="*/ 0 h 70199"/>
                      <a:gd name="connsiteX2" fmla="*/ 48101 w 48101"/>
                      <a:gd name="connsiteY2" fmla="*/ 6382 h 70199"/>
                      <a:gd name="connsiteX3" fmla="*/ 11335 w 48101"/>
                      <a:gd name="connsiteY3" fmla="*/ 70199 h 70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101" h="70199">
                        <a:moveTo>
                          <a:pt x="0" y="63722"/>
                        </a:moveTo>
                        <a:lnTo>
                          <a:pt x="36862" y="0"/>
                        </a:lnTo>
                        <a:lnTo>
                          <a:pt x="48101" y="6382"/>
                        </a:lnTo>
                        <a:lnTo>
                          <a:pt x="11335" y="70199"/>
                        </a:ln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D3A67CBA-83D0-3105-45F2-9E4744DD6543}"/>
                      </a:ext>
                    </a:extLst>
                  </p:cNvPr>
                  <p:cNvSpPr/>
                  <p:nvPr/>
                </p:nvSpPr>
                <p:spPr>
                  <a:xfrm>
                    <a:off x="7893965" y="2865919"/>
                    <a:ext cx="281654" cy="150875"/>
                  </a:xfrm>
                  <a:custGeom>
                    <a:avLst/>
                    <a:gdLst>
                      <a:gd name="connsiteX0" fmla="*/ 273558 w 281654"/>
                      <a:gd name="connsiteY0" fmla="*/ 0 h 150875"/>
                      <a:gd name="connsiteX1" fmla="*/ 25908 w 281654"/>
                      <a:gd name="connsiteY1" fmla="*/ 136208 h 150875"/>
                      <a:gd name="connsiteX2" fmla="*/ 25337 w 281654"/>
                      <a:gd name="connsiteY2" fmla="*/ 136208 h 150875"/>
                      <a:gd name="connsiteX3" fmla="*/ 0 w 281654"/>
                      <a:gd name="connsiteY3" fmla="*/ 144399 h 150875"/>
                      <a:gd name="connsiteX4" fmla="*/ 11335 w 281654"/>
                      <a:gd name="connsiteY4" fmla="*/ 150876 h 150875"/>
                      <a:gd name="connsiteX5" fmla="*/ 30385 w 281654"/>
                      <a:gd name="connsiteY5" fmla="*/ 145447 h 150875"/>
                      <a:gd name="connsiteX6" fmla="*/ 30385 w 281654"/>
                      <a:gd name="connsiteY6" fmla="*/ 145447 h 150875"/>
                      <a:gd name="connsiteX7" fmla="*/ 32575 w 281654"/>
                      <a:gd name="connsiteY7" fmla="*/ 144209 h 150875"/>
                      <a:gd name="connsiteX8" fmla="*/ 34004 w 281654"/>
                      <a:gd name="connsiteY8" fmla="*/ 143446 h 150875"/>
                      <a:gd name="connsiteX9" fmla="*/ 281654 w 281654"/>
                      <a:gd name="connsiteY9" fmla="*/ 7525 h 15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1654" h="150875">
                        <a:moveTo>
                          <a:pt x="273558" y="0"/>
                        </a:moveTo>
                        <a:cubicBezTo>
                          <a:pt x="273558" y="0"/>
                          <a:pt x="31909" y="132683"/>
                          <a:pt x="25908" y="136208"/>
                        </a:cubicBezTo>
                        <a:lnTo>
                          <a:pt x="25337" y="136208"/>
                        </a:lnTo>
                        <a:cubicBezTo>
                          <a:pt x="17350" y="140195"/>
                          <a:pt x="8809" y="142957"/>
                          <a:pt x="0" y="144399"/>
                        </a:cubicBezTo>
                        <a:lnTo>
                          <a:pt x="11335" y="150876"/>
                        </a:lnTo>
                        <a:cubicBezTo>
                          <a:pt x="17934" y="150097"/>
                          <a:pt x="24366" y="148264"/>
                          <a:pt x="30385" y="145447"/>
                        </a:cubicBezTo>
                        <a:lnTo>
                          <a:pt x="30385" y="145447"/>
                        </a:lnTo>
                        <a:lnTo>
                          <a:pt x="32575" y="144209"/>
                        </a:lnTo>
                        <a:lnTo>
                          <a:pt x="34004" y="143446"/>
                        </a:lnTo>
                        <a:lnTo>
                          <a:pt x="281654" y="7525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254F16D6-F581-058F-4AA1-B0CB9568FDBE}"/>
                      </a:ext>
                    </a:extLst>
                  </p:cNvPr>
                  <p:cNvSpPr/>
                  <p:nvPr/>
                </p:nvSpPr>
                <p:spPr>
                  <a:xfrm>
                    <a:off x="7893775" y="2865919"/>
                    <a:ext cx="281654" cy="151161"/>
                  </a:xfrm>
                  <a:custGeom>
                    <a:avLst/>
                    <a:gdLst>
                      <a:gd name="connsiteX0" fmla="*/ 273749 w 281654"/>
                      <a:gd name="connsiteY0" fmla="*/ 0 h 151161"/>
                      <a:gd name="connsiteX1" fmla="*/ 25337 w 281654"/>
                      <a:gd name="connsiteY1" fmla="*/ 136493 h 151161"/>
                      <a:gd name="connsiteX2" fmla="*/ 0 w 281654"/>
                      <a:gd name="connsiteY2" fmla="*/ 144685 h 151161"/>
                      <a:gd name="connsiteX3" fmla="*/ 11335 w 281654"/>
                      <a:gd name="connsiteY3" fmla="*/ 151162 h 151161"/>
                      <a:gd name="connsiteX4" fmla="*/ 30385 w 281654"/>
                      <a:gd name="connsiteY4" fmla="*/ 145732 h 151161"/>
                      <a:gd name="connsiteX5" fmla="*/ 30385 w 281654"/>
                      <a:gd name="connsiteY5" fmla="*/ 145733 h 151161"/>
                      <a:gd name="connsiteX6" fmla="*/ 32576 w 281654"/>
                      <a:gd name="connsiteY6" fmla="*/ 144494 h 151161"/>
                      <a:gd name="connsiteX7" fmla="*/ 34004 w 281654"/>
                      <a:gd name="connsiteY7" fmla="*/ 143732 h 151161"/>
                      <a:gd name="connsiteX8" fmla="*/ 281654 w 281654"/>
                      <a:gd name="connsiteY8" fmla="*/ 7811 h 15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654" h="151161">
                        <a:moveTo>
                          <a:pt x="273749" y="0"/>
                        </a:moveTo>
                        <a:lnTo>
                          <a:pt x="25337" y="136493"/>
                        </a:lnTo>
                        <a:cubicBezTo>
                          <a:pt x="17350" y="140481"/>
                          <a:pt x="8809" y="143242"/>
                          <a:pt x="0" y="144685"/>
                        </a:cubicBezTo>
                        <a:lnTo>
                          <a:pt x="11335" y="151162"/>
                        </a:lnTo>
                        <a:cubicBezTo>
                          <a:pt x="17934" y="150383"/>
                          <a:pt x="24366" y="148550"/>
                          <a:pt x="30385" y="145732"/>
                        </a:cubicBezTo>
                        <a:lnTo>
                          <a:pt x="30385" y="145733"/>
                        </a:lnTo>
                        <a:lnTo>
                          <a:pt x="32576" y="144494"/>
                        </a:lnTo>
                        <a:lnTo>
                          <a:pt x="34004" y="143732"/>
                        </a:lnTo>
                        <a:lnTo>
                          <a:pt x="281654" y="781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DBB30297-35C1-E3D8-B642-6F2F0E07488B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75063"/>
                    <a:ext cx="469772" cy="157924"/>
                  </a:xfrm>
                  <a:custGeom>
                    <a:avLst/>
                    <a:gdLst>
                      <a:gd name="connsiteX0" fmla="*/ 458438 w 469772"/>
                      <a:gd name="connsiteY0" fmla="*/ 0 h 157924"/>
                      <a:gd name="connsiteX1" fmla="*/ 235648 w 469772"/>
                      <a:gd name="connsiteY1" fmla="*/ 15907 h 157924"/>
                      <a:gd name="connsiteX2" fmla="*/ 0 w 469772"/>
                      <a:gd name="connsiteY2" fmla="*/ 146209 h 157924"/>
                      <a:gd name="connsiteX3" fmla="*/ 95 w 469772"/>
                      <a:gd name="connsiteY3" fmla="*/ 157925 h 157924"/>
                      <a:gd name="connsiteX4" fmla="*/ 222885 w 469772"/>
                      <a:gd name="connsiteY4" fmla="*/ 142018 h 157924"/>
                      <a:gd name="connsiteX5" fmla="*/ 469773 w 469772"/>
                      <a:gd name="connsiteY5" fmla="*/ 6477 h 157924"/>
                      <a:gd name="connsiteX6" fmla="*/ 458438 w 469772"/>
                      <a:gd name="connsiteY6" fmla="*/ 0 h 157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9772" h="157924">
                        <a:moveTo>
                          <a:pt x="458438" y="0"/>
                        </a:moveTo>
                        <a:lnTo>
                          <a:pt x="235648" y="15907"/>
                        </a:lnTo>
                        <a:lnTo>
                          <a:pt x="0" y="146209"/>
                        </a:lnTo>
                        <a:lnTo>
                          <a:pt x="95" y="157925"/>
                        </a:lnTo>
                        <a:lnTo>
                          <a:pt x="222885" y="142018"/>
                        </a:lnTo>
                        <a:lnTo>
                          <a:pt x="469773" y="6477"/>
                        </a:lnTo>
                        <a:lnTo>
                          <a:pt x="458438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9C3CA308-BA9A-36A7-7A3A-00872D885413}"/>
                      </a:ext>
                    </a:extLst>
                  </p:cNvPr>
                  <p:cNvSpPr/>
                  <p:nvPr/>
                </p:nvSpPr>
                <p:spPr>
                  <a:xfrm>
                    <a:off x="7682320" y="2881159"/>
                    <a:ext cx="469677" cy="151828"/>
                  </a:xfrm>
                  <a:custGeom>
                    <a:avLst/>
                    <a:gdLst>
                      <a:gd name="connsiteX0" fmla="*/ 246888 w 469677"/>
                      <a:gd name="connsiteY0" fmla="*/ 16288 h 151828"/>
                      <a:gd name="connsiteX1" fmla="*/ 0 w 469677"/>
                      <a:gd name="connsiteY1" fmla="*/ 151829 h 151828"/>
                      <a:gd name="connsiteX2" fmla="*/ 222790 w 469677"/>
                      <a:gd name="connsiteY2" fmla="*/ 135541 h 151828"/>
                      <a:gd name="connsiteX3" fmla="*/ 469678 w 469677"/>
                      <a:gd name="connsiteY3" fmla="*/ 0 h 1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677" h="151828">
                        <a:moveTo>
                          <a:pt x="246888" y="16288"/>
                        </a:moveTo>
                        <a:lnTo>
                          <a:pt x="0" y="151829"/>
                        </a:lnTo>
                        <a:lnTo>
                          <a:pt x="222790" y="135541"/>
                        </a:lnTo>
                        <a:lnTo>
                          <a:pt x="46967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263EBEAB-13E0-EDA0-11FB-52470C4C3803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90970"/>
                    <a:ext cx="246983" cy="142017"/>
                  </a:xfrm>
                  <a:custGeom>
                    <a:avLst/>
                    <a:gdLst>
                      <a:gd name="connsiteX0" fmla="*/ 235648 w 246983"/>
                      <a:gd name="connsiteY0" fmla="*/ 0 h 142017"/>
                      <a:gd name="connsiteX1" fmla="*/ 246983 w 246983"/>
                      <a:gd name="connsiteY1" fmla="*/ 6477 h 142017"/>
                      <a:gd name="connsiteX2" fmla="*/ 95 w 246983"/>
                      <a:gd name="connsiteY2" fmla="*/ 142018 h 142017"/>
                      <a:gd name="connsiteX3" fmla="*/ 0 w 246983"/>
                      <a:gd name="connsiteY3" fmla="*/ 130302 h 142017"/>
                      <a:gd name="connsiteX4" fmla="*/ 235648 w 246983"/>
                      <a:gd name="connsiteY4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83" h="142017">
                        <a:moveTo>
                          <a:pt x="235648" y="0"/>
                        </a:moveTo>
                        <a:lnTo>
                          <a:pt x="246983" y="6477"/>
                        </a:lnTo>
                        <a:lnTo>
                          <a:pt x="95" y="142018"/>
                        </a:lnTo>
                        <a:lnTo>
                          <a:pt x="0" y="130302"/>
                        </a:lnTo>
                        <a:lnTo>
                          <a:pt x="23564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CBE98503-DFF2-23C2-34E7-81259E97061D}"/>
                      </a:ext>
                    </a:extLst>
                  </p:cNvPr>
                  <p:cNvSpPr/>
                  <p:nvPr/>
                </p:nvSpPr>
                <p:spPr>
                  <a:xfrm>
                    <a:off x="8135550" y="2850651"/>
                    <a:ext cx="53404" cy="30888"/>
                  </a:xfrm>
                  <a:custGeom>
                    <a:avLst/>
                    <a:gdLst>
                      <a:gd name="connsiteX0" fmla="*/ 40831 w 53404"/>
                      <a:gd name="connsiteY0" fmla="*/ 2028 h 30888"/>
                      <a:gd name="connsiteX1" fmla="*/ 9780 w 53404"/>
                      <a:gd name="connsiteY1" fmla="*/ 5648 h 30888"/>
                      <a:gd name="connsiteX2" fmla="*/ 3874 w 53404"/>
                      <a:gd name="connsiteY2" fmla="*/ 23650 h 30888"/>
                      <a:gd name="connsiteX3" fmla="*/ 16447 w 53404"/>
                      <a:gd name="connsiteY3" fmla="*/ 30889 h 30888"/>
                      <a:gd name="connsiteX4" fmla="*/ 53405 w 53404"/>
                      <a:gd name="connsiteY4" fmla="*/ 9172 h 30888"/>
                      <a:gd name="connsiteX5" fmla="*/ 42070 w 53404"/>
                      <a:gd name="connsiteY5" fmla="*/ 2695 h 3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404" h="30888">
                        <a:moveTo>
                          <a:pt x="40831" y="2028"/>
                        </a:moveTo>
                        <a:cubicBezTo>
                          <a:pt x="30478" y="-1629"/>
                          <a:pt x="19015" y="-292"/>
                          <a:pt x="9780" y="5648"/>
                        </a:cubicBezTo>
                        <a:cubicBezTo>
                          <a:pt x="-412" y="11648"/>
                          <a:pt x="-3079" y="19649"/>
                          <a:pt x="3874" y="23650"/>
                        </a:cubicBezTo>
                        <a:lnTo>
                          <a:pt x="16447" y="30889"/>
                        </a:lnTo>
                        <a:lnTo>
                          <a:pt x="53405" y="9172"/>
                        </a:lnTo>
                        <a:lnTo>
                          <a:pt x="42070" y="2695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9E391FAF-F588-6918-5DA1-A15186FF811C}"/>
                      </a:ext>
                    </a:extLst>
                  </p:cNvPr>
                  <p:cNvSpPr/>
                  <p:nvPr/>
                </p:nvSpPr>
                <p:spPr>
                  <a:xfrm>
                    <a:off x="8140663" y="2853346"/>
                    <a:ext cx="48291" cy="28193"/>
                  </a:xfrm>
                  <a:custGeom>
                    <a:avLst/>
                    <a:gdLst>
                      <a:gd name="connsiteX0" fmla="*/ 36957 w 48291"/>
                      <a:gd name="connsiteY0" fmla="*/ 0 h 28193"/>
                      <a:gd name="connsiteX1" fmla="*/ 0 w 48291"/>
                      <a:gd name="connsiteY1" fmla="*/ 21717 h 28193"/>
                      <a:gd name="connsiteX2" fmla="*/ 11335 w 48291"/>
                      <a:gd name="connsiteY2" fmla="*/ 28194 h 28193"/>
                      <a:gd name="connsiteX3" fmla="*/ 48292 w 48291"/>
                      <a:gd name="connsiteY3" fmla="*/ 6477 h 28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291" h="28193">
                        <a:moveTo>
                          <a:pt x="36957" y="0"/>
                        </a:moveTo>
                        <a:cubicBezTo>
                          <a:pt x="34862" y="10763"/>
                          <a:pt x="21241" y="17526"/>
                          <a:pt x="0" y="21717"/>
                        </a:cubicBezTo>
                        <a:lnTo>
                          <a:pt x="11335" y="28194"/>
                        </a:lnTo>
                        <a:cubicBezTo>
                          <a:pt x="26514" y="27603"/>
                          <a:pt x="40389" y="19450"/>
                          <a:pt x="48292" y="647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81FBFD12-473F-23A3-8990-E5C8732F114F}"/>
                    </a:ext>
                  </a:extLst>
                </p:cNvPr>
                <p:cNvSpPr/>
                <p:nvPr/>
              </p:nvSpPr>
              <p:spPr>
                <a:xfrm>
                  <a:off x="7369016" y="2640653"/>
                  <a:ext cx="734335" cy="529075"/>
                </a:xfrm>
                <a:custGeom>
                  <a:avLst/>
                  <a:gdLst>
                    <a:gd name="connsiteX0" fmla="*/ 398362 w 734335"/>
                    <a:gd name="connsiteY0" fmla="*/ 386239 h 529075"/>
                    <a:gd name="connsiteX1" fmla="*/ 470085 w 734335"/>
                    <a:gd name="connsiteY1" fmla="*/ 367189 h 529075"/>
                    <a:gd name="connsiteX2" fmla="*/ 529426 w 734335"/>
                    <a:gd name="connsiteY2" fmla="*/ 337852 h 529075"/>
                    <a:gd name="connsiteX3" fmla="*/ 576194 w 734335"/>
                    <a:gd name="connsiteY3" fmla="*/ 314325 h 529075"/>
                    <a:gd name="connsiteX4" fmla="*/ 611532 w 734335"/>
                    <a:gd name="connsiteY4" fmla="*/ 306038 h 529075"/>
                    <a:gd name="connsiteX5" fmla="*/ 612675 w 734335"/>
                    <a:gd name="connsiteY5" fmla="*/ 324136 h 529075"/>
                    <a:gd name="connsiteX6" fmla="*/ 590767 w 734335"/>
                    <a:gd name="connsiteY6" fmla="*/ 343852 h 529075"/>
                    <a:gd name="connsiteX7" fmla="*/ 638392 w 734335"/>
                    <a:gd name="connsiteY7" fmla="*/ 321945 h 529075"/>
                    <a:gd name="connsiteX8" fmla="*/ 701067 w 734335"/>
                    <a:gd name="connsiteY8" fmla="*/ 291179 h 529075"/>
                    <a:gd name="connsiteX9" fmla="*/ 732880 w 734335"/>
                    <a:gd name="connsiteY9" fmla="*/ 273748 h 529075"/>
                    <a:gd name="connsiteX10" fmla="*/ 727927 w 734335"/>
                    <a:gd name="connsiteY10" fmla="*/ 291751 h 529075"/>
                    <a:gd name="connsiteX11" fmla="*/ 682112 w 734335"/>
                    <a:gd name="connsiteY11" fmla="*/ 332232 h 529075"/>
                    <a:gd name="connsiteX12" fmla="*/ 657347 w 734335"/>
                    <a:gd name="connsiteY12" fmla="*/ 353949 h 529075"/>
                    <a:gd name="connsiteX13" fmla="*/ 631725 w 734335"/>
                    <a:gd name="connsiteY13" fmla="*/ 378238 h 529075"/>
                    <a:gd name="connsiteX14" fmla="*/ 599054 w 734335"/>
                    <a:gd name="connsiteY14" fmla="*/ 403003 h 529075"/>
                    <a:gd name="connsiteX15" fmla="*/ 536760 w 734335"/>
                    <a:gd name="connsiteY15" fmla="*/ 435959 h 529075"/>
                    <a:gd name="connsiteX16" fmla="*/ 449511 w 734335"/>
                    <a:gd name="connsiteY16" fmla="*/ 473392 h 529075"/>
                    <a:gd name="connsiteX17" fmla="*/ 243581 w 734335"/>
                    <a:gd name="connsiteY17" fmla="*/ 521017 h 529075"/>
                    <a:gd name="connsiteX18" fmla="*/ 113565 w 734335"/>
                    <a:gd name="connsiteY18" fmla="*/ 524351 h 529075"/>
                    <a:gd name="connsiteX19" fmla="*/ 77655 w 734335"/>
                    <a:gd name="connsiteY19" fmla="*/ 470154 h 529075"/>
                    <a:gd name="connsiteX20" fmla="*/ 26411 w 734335"/>
                    <a:gd name="connsiteY20" fmla="*/ 272986 h 529075"/>
                    <a:gd name="connsiteX21" fmla="*/ 598 w 734335"/>
                    <a:gd name="connsiteY21" fmla="*/ 89059 h 529075"/>
                    <a:gd name="connsiteX22" fmla="*/ 78132 w 734335"/>
                    <a:gd name="connsiteY22" fmla="*/ 0 h 529075"/>
                    <a:gd name="connsiteX23" fmla="*/ 159570 w 734335"/>
                    <a:gd name="connsiteY23" fmla="*/ 161925 h 529075"/>
                    <a:gd name="connsiteX24" fmla="*/ 200814 w 734335"/>
                    <a:gd name="connsiteY24" fmla="*/ 392430 h 529075"/>
                    <a:gd name="connsiteX25" fmla="*/ 313399 w 734335"/>
                    <a:gd name="connsiteY25" fmla="*/ 392430 h 529075"/>
                    <a:gd name="connsiteX26" fmla="*/ 398362 w 734335"/>
                    <a:gd name="connsiteY26" fmla="*/ 386239 h 52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34335" h="529075">
                      <a:moveTo>
                        <a:pt x="398362" y="386239"/>
                      </a:moveTo>
                      <a:cubicBezTo>
                        <a:pt x="417412" y="385000"/>
                        <a:pt x="453131" y="385477"/>
                        <a:pt x="470085" y="367189"/>
                      </a:cubicBezTo>
                      <a:cubicBezTo>
                        <a:pt x="496470" y="344996"/>
                        <a:pt x="504185" y="345853"/>
                        <a:pt x="529426" y="337852"/>
                      </a:cubicBezTo>
                      <a:cubicBezTo>
                        <a:pt x="558668" y="328327"/>
                        <a:pt x="559049" y="323469"/>
                        <a:pt x="576194" y="314325"/>
                      </a:cubicBezTo>
                      <a:cubicBezTo>
                        <a:pt x="593339" y="305181"/>
                        <a:pt x="604769" y="301466"/>
                        <a:pt x="611532" y="306038"/>
                      </a:cubicBezTo>
                      <a:cubicBezTo>
                        <a:pt x="618294" y="310610"/>
                        <a:pt x="622200" y="315563"/>
                        <a:pt x="612675" y="324136"/>
                      </a:cubicBezTo>
                      <a:cubicBezTo>
                        <a:pt x="603150" y="332708"/>
                        <a:pt x="590767" y="343852"/>
                        <a:pt x="590767" y="343852"/>
                      </a:cubicBezTo>
                      <a:lnTo>
                        <a:pt x="638392" y="321945"/>
                      </a:lnTo>
                      <a:cubicBezTo>
                        <a:pt x="659061" y="312420"/>
                        <a:pt x="691256" y="296894"/>
                        <a:pt x="701067" y="291179"/>
                      </a:cubicBezTo>
                      <a:cubicBezTo>
                        <a:pt x="710877" y="285464"/>
                        <a:pt x="732880" y="273748"/>
                        <a:pt x="732880" y="273748"/>
                      </a:cubicBezTo>
                      <a:cubicBezTo>
                        <a:pt x="732880" y="273748"/>
                        <a:pt x="738405" y="281940"/>
                        <a:pt x="727927" y="291751"/>
                      </a:cubicBezTo>
                      <a:cubicBezTo>
                        <a:pt x="717450" y="301561"/>
                        <a:pt x="689827" y="325088"/>
                        <a:pt x="682112" y="332232"/>
                      </a:cubicBezTo>
                      <a:cubicBezTo>
                        <a:pt x="674397" y="339376"/>
                        <a:pt x="664872" y="347853"/>
                        <a:pt x="657347" y="353949"/>
                      </a:cubicBezTo>
                      <a:cubicBezTo>
                        <a:pt x="649822" y="360045"/>
                        <a:pt x="644107" y="367284"/>
                        <a:pt x="631725" y="378238"/>
                      </a:cubicBezTo>
                      <a:cubicBezTo>
                        <a:pt x="621618" y="387478"/>
                        <a:pt x="610682" y="395768"/>
                        <a:pt x="599054" y="403003"/>
                      </a:cubicBezTo>
                      <a:cubicBezTo>
                        <a:pt x="591434" y="407765"/>
                        <a:pt x="566669" y="421576"/>
                        <a:pt x="536760" y="435959"/>
                      </a:cubicBezTo>
                      <a:cubicBezTo>
                        <a:pt x="508580" y="450443"/>
                        <a:pt x="479426" y="462951"/>
                        <a:pt x="449511" y="473392"/>
                      </a:cubicBezTo>
                      <a:cubicBezTo>
                        <a:pt x="382281" y="494856"/>
                        <a:pt x="313408" y="510784"/>
                        <a:pt x="243581" y="521017"/>
                      </a:cubicBezTo>
                      <a:cubicBezTo>
                        <a:pt x="145283" y="534067"/>
                        <a:pt x="129281" y="528256"/>
                        <a:pt x="113565" y="524351"/>
                      </a:cubicBezTo>
                      <a:cubicBezTo>
                        <a:pt x="103087" y="521875"/>
                        <a:pt x="93562" y="511588"/>
                        <a:pt x="77655" y="470154"/>
                      </a:cubicBezTo>
                      <a:cubicBezTo>
                        <a:pt x="61749" y="428720"/>
                        <a:pt x="39555" y="330898"/>
                        <a:pt x="26411" y="272986"/>
                      </a:cubicBezTo>
                      <a:cubicBezTo>
                        <a:pt x="11076" y="206978"/>
                        <a:pt x="-3117" y="131826"/>
                        <a:pt x="598" y="89059"/>
                      </a:cubicBezTo>
                      <a:cubicBezTo>
                        <a:pt x="5788" y="46306"/>
                        <a:pt x="36501" y="11028"/>
                        <a:pt x="78132" y="0"/>
                      </a:cubicBezTo>
                      <a:cubicBezTo>
                        <a:pt x="124423" y="19717"/>
                        <a:pt x="140425" y="57912"/>
                        <a:pt x="159570" y="161925"/>
                      </a:cubicBezTo>
                      <a:cubicBezTo>
                        <a:pt x="177382" y="259175"/>
                        <a:pt x="200814" y="392430"/>
                        <a:pt x="200814" y="392430"/>
                      </a:cubicBezTo>
                      <a:cubicBezTo>
                        <a:pt x="200814" y="392430"/>
                        <a:pt x="269013" y="395573"/>
                        <a:pt x="313399" y="392430"/>
                      </a:cubicBezTo>
                      <a:cubicBezTo>
                        <a:pt x="348261" y="389858"/>
                        <a:pt x="379026" y="387477"/>
                        <a:pt x="398362" y="386239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498A3BFE-0B9D-C1FB-506B-B32199166B5A}"/>
                    </a:ext>
                  </a:extLst>
                </p:cNvPr>
                <p:cNvSpPr/>
                <p:nvPr/>
              </p:nvSpPr>
              <p:spPr>
                <a:xfrm>
                  <a:off x="7818432" y="2914401"/>
                  <a:ext cx="284981" cy="199644"/>
                </a:xfrm>
                <a:custGeom>
                  <a:avLst/>
                  <a:gdLst>
                    <a:gd name="connsiteX0" fmla="*/ 283369 w 284981"/>
                    <a:gd name="connsiteY0" fmla="*/ 0 h 199644"/>
                    <a:gd name="connsiteX1" fmla="*/ 284036 w 284981"/>
                    <a:gd name="connsiteY1" fmla="*/ 10858 h 199644"/>
                    <a:gd name="connsiteX2" fmla="*/ 277273 w 284981"/>
                    <a:gd name="connsiteY2" fmla="*/ 19812 h 199644"/>
                    <a:gd name="connsiteX3" fmla="*/ 260985 w 284981"/>
                    <a:gd name="connsiteY3" fmla="*/ 34957 h 199644"/>
                    <a:gd name="connsiteX4" fmla="*/ 228029 w 284981"/>
                    <a:gd name="connsiteY4" fmla="*/ 64961 h 199644"/>
                    <a:gd name="connsiteX5" fmla="*/ 211360 w 284981"/>
                    <a:gd name="connsiteY5" fmla="*/ 79820 h 199644"/>
                    <a:gd name="connsiteX6" fmla="*/ 195358 w 284981"/>
                    <a:gd name="connsiteY6" fmla="*/ 94964 h 199644"/>
                    <a:gd name="connsiteX7" fmla="*/ 161354 w 284981"/>
                    <a:gd name="connsiteY7" fmla="*/ 124301 h 199644"/>
                    <a:gd name="connsiteX8" fmla="*/ 122682 w 284981"/>
                    <a:gd name="connsiteY8" fmla="*/ 146780 h 199644"/>
                    <a:gd name="connsiteX9" fmla="*/ 82677 w 284981"/>
                    <a:gd name="connsiteY9" fmla="*/ 166402 h 199644"/>
                    <a:gd name="connsiteX10" fmla="*/ 42005 w 284981"/>
                    <a:gd name="connsiteY10" fmla="*/ 184785 h 199644"/>
                    <a:gd name="connsiteX11" fmla="*/ 0 w 284981"/>
                    <a:gd name="connsiteY11" fmla="*/ 199644 h 199644"/>
                    <a:gd name="connsiteX12" fmla="*/ 81058 w 284981"/>
                    <a:gd name="connsiteY12" fmla="*/ 163163 h 199644"/>
                    <a:gd name="connsiteX13" fmla="*/ 158687 w 284981"/>
                    <a:gd name="connsiteY13" fmla="*/ 120396 h 199644"/>
                    <a:gd name="connsiteX14" fmla="*/ 192310 w 284981"/>
                    <a:gd name="connsiteY14" fmla="*/ 91821 h 199644"/>
                    <a:gd name="connsiteX15" fmla="*/ 208788 w 284981"/>
                    <a:gd name="connsiteY15" fmla="*/ 76486 h 199644"/>
                    <a:gd name="connsiteX16" fmla="*/ 225647 w 284981"/>
                    <a:gd name="connsiteY16" fmla="*/ 62103 h 199644"/>
                    <a:gd name="connsiteX17" fmla="*/ 259461 w 284981"/>
                    <a:gd name="connsiteY17" fmla="*/ 33528 h 199644"/>
                    <a:gd name="connsiteX18" fmla="*/ 276511 w 284981"/>
                    <a:gd name="connsiteY18" fmla="*/ 19241 h 199644"/>
                    <a:gd name="connsiteX19" fmla="*/ 283464 w 284981"/>
                    <a:gd name="connsiteY19" fmla="*/ 10954 h 199644"/>
                    <a:gd name="connsiteX20" fmla="*/ 283369 w 284981"/>
                    <a:gd name="connsiteY20" fmla="*/ 0 h 19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4981" h="199644">
                      <a:moveTo>
                        <a:pt x="283369" y="0"/>
                      </a:moveTo>
                      <a:cubicBezTo>
                        <a:pt x="285254" y="3323"/>
                        <a:pt x="285500" y="7330"/>
                        <a:pt x="284036" y="10858"/>
                      </a:cubicBezTo>
                      <a:cubicBezTo>
                        <a:pt x="282487" y="14316"/>
                        <a:pt x="280175" y="17377"/>
                        <a:pt x="277273" y="19812"/>
                      </a:cubicBezTo>
                      <a:lnTo>
                        <a:pt x="260985" y="34957"/>
                      </a:lnTo>
                      <a:lnTo>
                        <a:pt x="228029" y="64961"/>
                      </a:lnTo>
                      <a:lnTo>
                        <a:pt x="211360" y="79820"/>
                      </a:lnTo>
                      <a:cubicBezTo>
                        <a:pt x="205773" y="84594"/>
                        <a:pt x="200432" y="89648"/>
                        <a:pt x="195358" y="94964"/>
                      </a:cubicBezTo>
                      <a:cubicBezTo>
                        <a:pt x="184877" y="105692"/>
                        <a:pt x="173501" y="115506"/>
                        <a:pt x="161354" y="124301"/>
                      </a:cubicBezTo>
                      <a:cubicBezTo>
                        <a:pt x="148923" y="132558"/>
                        <a:pt x="136009" y="140065"/>
                        <a:pt x="122682" y="146780"/>
                      </a:cubicBezTo>
                      <a:cubicBezTo>
                        <a:pt x="109442" y="153638"/>
                        <a:pt x="96202" y="160306"/>
                        <a:pt x="82677" y="166402"/>
                      </a:cubicBezTo>
                      <a:cubicBezTo>
                        <a:pt x="69152" y="172498"/>
                        <a:pt x="55817" y="179070"/>
                        <a:pt x="42005" y="184785"/>
                      </a:cubicBezTo>
                      <a:cubicBezTo>
                        <a:pt x="28194" y="190500"/>
                        <a:pt x="14192" y="195263"/>
                        <a:pt x="0" y="199644"/>
                      </a:cubicBezTo>
                      <a:cubicBezTo>
                        <a:pt x="27729" y="189127"/>
                        <a:pt x="54797" y="176944"/>
                        <a:pt x="81058" y="163163"/>
                      </a:cubicBezTo>
                      <a:cubicBezTo>
                        <a:pt x="107797" y="150533"/>
                        <a:pt x="133723" y="136250"/>
                        <a:pt x="158687" y="120396"/>
                      </a:cubicBezTo>
                      <a:cubicBezTo>
                        <a:pt x="170644" y="111790"/>
                        <a:pt x="181888" y="102234"/>
                        <a:pt x="192310" y="91821"/>
                      </a:cubicBezTo>
                      <a:cubicBezTo>
                        <a:pt x="197549" y="86678"/>
                        <a:pt x="202978" y="81248"/>
                        <a:pt x="208788" y="76486"/>
                      </a:cubicBezTo>
                      <a:lnTo>
                        <a:pt x="225647" y="62103"/>
                      </a:lnTo>
                      <a:lnTo>
                        <a:pt x="259461" y="33528"/>
                      </a:lnTo>
                      <a:lnTo>
                        <a:pt x="276511" y="19241"/>
                      </a:lnTo>
                      <a:cubicBezTo>
                        <a:pt x="279424" y="17038"/>
                        <a:pt x="281801" y="14205"/>
                        <a:pt x="283464" y="10954"/>
                      </a:cubicBezTo>
                      <a:cubicBezTo>
                        <a:pt x="285152" y="7490"/>
                        <a:pt x="285116" y="3434"/>
                        <a:pt x="283369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8C4A4BA6-2A6B-E769-B8B7-89C3C82625DE}"/>
                    </a:ext>
                  </a:extLst>
                </p:cNvPr>
                <p:cNvSpPr/>
                <p:nvPr/>
              </p:nvSpPr>
              <p:spPr>
                <a:xfrm>
                  <a:off x="7932828" y="2973742"/>
                  <a:ext cx="50291" cy="42386"/>
                </a:xfrm>
                <a:custGeom>
                  <a:avLst/>
                  <a:gdLst>
                    <a:gd name="connsiteX0" fmla="*/ 26956 w 50291"/>
                    <a:gd name="connsiteY0" fmla="*/ 10763 h 42386"/>
                    <a:gd name="connsiteX1" fmla="*/ 0 w 50291"/>
                    <a:gd name="connsiteY1" fmla="*/ 42386 h 42386"/>
                    <a:gd name="connsiteX2" fmla="*/ 50292 w 50291"/>
                    <a:gd name="connsiteY2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91" h="42386">
                      <a:moveTo>
                        <a:pt x="26956" y="10763"/>
                      </a:moveTo>
                      <a:cubicBezTo>
                        <a:pt x="16907" y="20350"/>
                        <a:pt x="7874" y="30947"/>
                        <a:pt x="0" y="42386"/>
                      </a:cubicBezTo>
                      <a:lnTo>
                        <a:pt x="50292" y="0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图形 10">
              <a:extLst>
                <a:ext uri="{FF2B5EF4-FFF2-40B4-BE49-F238E27FC236}">
                  <a16:creationId xmlns:a16="http://schemas.microsoft.com/office/drawing/2014/main" id="{656E98AA-3F25-6D44-6F36-41E51B8CE3D4}"/>
                </a:ext>
              </a:extLst>
            </p:cNvPr>
            <p:cNvGrpSpPr/>
            <p:nvPr/>
          </p:nvGrpSpPr>
          <p:grpSpPr>
            <a:xfrm>
              <a:off x="7997232" y="2136661"/>
              <a:ext cx="425070" cy="414436"/>
              <a:chOff x="7997232" y="2136661"/>
              <a:chExt cx="425070" cy="414436"/>
            </a:xfrm>
          </p:grpSpPr>
          <p:grpSp>
            <p:nvGrpSpPr>
              <p:cNvPr id="419" name="图形 10">
                <a:extLst>
                  <a:ext uri="{FF2B5EF4-FFF2-40B4-BE49-F238E27FC236}">
                    <a16:creationId xmlns:a16="http://schemas.microsoft.com/office/drawing/2014/main" id="{693474A3-0065-092E-75B4-06EE25FBD65E}"/>
                  </a:ext>
                </a:extLst>
              </p:cNvPr>
              <p:cNvGrpSpPr/>
              <p:nvPr/>
            </p:nvGrpSpPr>
            <p:grpSpPr>
              <a:xfrm>
                <a:off x="7997232" y="2136661"/>
                <a:ext cx="425070" cy="414436"/>
                <a:chOff x="7997232" y="2136661"/>
                <a:chExt cx="425070" cy="414436"/>
              </a:xfrm>
            </p:grpSpPr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D35E4A95-3E28-E17B-DFD9-F08FC8D6E805}"/>
                    </a:ext>
                  </a:extLst>
                </p:cNvPr>
                <p:cNvSpPr/>
                <p:nvPr/>
              </p:nvSpPr>
              <p:spPr>
                <a:xfrm>
                  <a:off x="7997232" y="2136661"/>
                  <a:ext cx="425070" cy="414436"/>
                </a:xfrm>
                <a:custGeom>
                  <a:avLst/>
                  <a:gdLst>
                    <a:gd name="connsiteX0" fmla="*/ 381937 w 425070"/>
                    <a:gd name="connsiteY0" fmla="*/ 80987 h 414436"/>
                    <a:gd name="connsiteX1" fmla="*/ 91729 w 425070"/>
                    <a:gd name="connsiteY1" fmla="*/ 42783 h 414436"/>
                    <a:gd name="connsiteX2" fmla="*/ 35131 w 425070"/>
                    <a:gd name="connsiteY2" fmla="*/ 304443 h 414436"/>
                    <a:gd name="connsiteX3" fmla="*/ 1699 w 425070"/>
                    <a:gd name="connsiteY3" fmla="*/ 359402 h 414436"/>
                    <a:gd name="connsiteX4" fmla="*/ 5920 w 425070"/>
                    <a:gd name="connsiteY4" fmla="*/ 375981 h 414436"/>
                    <a:gd name="connsiteX5" fmla="*/ 15415 w 425070"/>
                    <a:gd name="connsiteY5" fmla="*/ 377214 h 414436"/>
                    <a:gd name="connsiteX6" fmla="*/ 77137 w 425070"/>
                    <a:gd name="connsiteY6" fmla="*/ 359022 h 414436"/>
                    <a:gd name="connsiteX7" fmla="*/ 369656 w 425070"/>
                    <a:gd name="connsiteY7" fmla="*/ 348413 h 414436"/>
                    <a:gd name="connsiteX8" fmla="*/ 381937 w 425070"/>
                    <a:gd name="connsiteY8" fmla="*/ 80987 h 414436"/>
                    <a:gd name="connsiteX9" fmla="*/ 334312 w 425070"/>
                    <a:gd name="connsiteY9" fmla="*/ 358545 h 414436"/>
                    <a:gd name="connsiteX10" fmla="*/ 199628 w 425070"/>
                    <a:gd name="connsiteY10" fmla="*/ 396645 h 414436"/>
                    <a:gd name="connsiteX11" fmla="*/ 178006 w 425070"/>
                    <a:gd name="connsiteY11" fmla="*/ 393216 h 414436"/>
                    <a:gd name="connsiteX12" fmla="*/ 28835 w 425070"/>
                    <a:gd name="connsiteY12" fmla="*/ 168876 h 414436"/>
                    <a:gd name="connsiteX13" fmla="*/ 227155 w 425070"/>
                    <a:gd name="connsiteY13" fmla="*/ 16312 h 414436"/>
                    <a:gd name="connsiteX14" fmla="*/ 248872 w 425070"/>
                    <a:gd name="connsiteY14" fmla="*/ 18598 h 414436"/>
                    <a:gd name="connsiteX15" fmla="*/ 407030 w 425070"/>
                    <a:gd name="connsiteY15" fmla="*/ 236696 h 414436"/>
                    <a:gd name="connsiteX16" fmla="*/ 334597 w 425070"/>
                    <a:gd name="connsiteY16" fmla="*/ 358069 h 41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5070" h="414436">
                      <a:moveTo>
                        <a:pt x="381937" y="80987"/>
                      </a:moveTo>
                      <a:cubicBezTo>
                        <a:pt x="312348" y="-9702"/>
                        <a:pt x="182417" y="-26806"/>
                        <a:pt x="91729" y="42783"/>
                      </a:cubicBezTo>
                      <a:cubicBezTo>
                        <a:pt x="11404" y="104420"/>
                        <a:pt x="-12541" y="215120"/>
                        <a:pt x="35131" y="304443"/>
                      </a:cubicBezTo>
                      <a:lnTo>
                        <a:pt x="1699" y="359402"/>
                      </a:lnTo>
                      <a:cubicBezTo>
                        <a:pt x="-1714" y="365146"/>
                        <a:pt x="177" y="372569"/>
                        <a:pt x="5920" y="375981"/>
                      </a:cubicBezTo>
                      <a:cubicBezTo>
                        <a:pt x="8781" y="377680"/>
                        <a:pt x="12215" y="378126"/>
                        <a:pt x="15415" y="377214"/>
                      </a:cubicBezTo>
                      <a:lnTo>
                        <a:pt x="77137" y="359022"/>
                      </a:lnTo>
                      <a:cubicBezTo>
                        <a:pt x="160843" y="436869"/>
                        <a:pt x="291809" y="432119"/>
                        <a:pt x="369656" y="348413"/>
                      </a:cubicBezTo>
                      <a:cubicBezTo>
                        <a:pt x="438606" y="274273"/>
                        <a:pt x="443802" y="161134"/>
                        <a:pt x="381937" y="80987"/>
                      </a:cubicBezTo>
                      <a:close/>
                      <a:moveTo>
                        <a:pt x="334312" y="358545"/>
                      </a:moveTo>
                      <a:cubicBezTo>
                        <a:pt x="295878" y="387876"/>
                        <a:pt x="247731" y="401496"/>
                        <a:pt x="199628" y="396645"/>
                      </a:cubicBezTo>
                      <a:lnTo>
                        <a:pt x="178006" y="393216"/>
                      </a:lnTo>
                      <a:cubicBezTo>
                        <a:pt x="74864" y="372459"/>
                        <a:pt x="8078" y="272018"/>
                        <a:pt x="28835" y="168876"/>
                      </a:cubicBezTo>
                      <a:cubicBezTo>
                        <a:pt x="47597" y="75650"/>
                        <a:pt x="132236" y="10539"/>
                        <a:pt x="227155" y="16312"/>
                      </a:cubicBezTo>
                      <a:lnTo>
                        <a:pt x="248872" y="18598"/>
                      </a:lnTo>
                      <a:cubicBezTo>
                        <a:pt x="352773" y="35150"/>
                        <a:pt x="423582" y="132796"/>
                        <a:pt x="407030" y="236696"/>
                      </a:cubicBezTo>
                      <a:cubicBezTo>
                        <a:pt x="399343" y="284945"/>
                        <a:pt x="373412" y="328397"/>
                        <a:pt x="334597" y="35806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2A47D4AA-CFCB-AA0F-0EF8-719969042CE0}"/>
                    </a:ext>
                  </a:extLst>
                </p:cNvPr>
                <p:cNvSpPr/>
                <p:nvPr/>
              </p:nvSpPr>
              <p:spPr>
                <a:xfrm>
                  <a:off x="8022191" y="2152617"/>
                  <a:ext cx="384375" cy="381650"/>
                </a:xfrm>
                <a:custGeom>
                  <a:avLst/>
                  <a:gdLst>
                    <a:gd name="connsiteX0" fmla="*/ 309258 w 384375"/>
                    <a:gd name="connsiteY0" fmla="*/ 342589 h 381650"/>
                    <a:gd name="connsiteX1" fmla="*/ 174574 w 384375"/>
                    <a:gd name="connsiteY1" fmla="*/ 380689 h 381650"/>
                    <a:gd name="connsiteX2" fmla="*/ 152952 w 384375"/>
                    <a:gd name="connsiteY2" fmla="*/ 377260 h 381650"/>
                    <a:gd name="connsiteX3" fmla="*/ 3781 w 384375"/>
                    <a:gd name="connsiteY3" fmla="*/ 152920 h 381650"/>
                    <a:gd name="connsiteX4" fmla="*/ 202101 w 384375"/>
                    <a:gd name="connsiteY4" fmla="*/ 356 h 381650"/>
                    <a:gd name="connsiteX5" fmla="*/ 223818 w 384375"/>
                    <a:gd name="connsiteY5" fmla="*/ 2642 h 381650"/>
                    <a:gd name="connsiteX6" fmla="*/ 381976 w 384375"/>
                    <a:gd name="connsiteY6" fmla="*/ 220740 h 381650"/>
                    <a:gd name="connsiteX7" fmla="*/ 309543 w 384375"/>
                    <a:gd name="connsiteY7" fmla="*/ 342113 h 38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4375" h="381650">
                      <a:moveTo>
                        <a:pt x="309258" y="342589"/>
                      </a:moveTo>
                      <a:cubicBezTo>
                        <a:pt x="270824" y="371919"/>
                        <a:pt x="222677" y="385539"/>
                        <a:pt x="174574" y="380689"/>
                      </a:cubicBezTo>
                      <a:lnTo>
                        <a:pt x="152952" y="377260"/>
                      </a:lnTo>
                      <a:cubicBezTo>
                        <a:pt x="49810" y="356502"/>
                        <a:pt x="-16976" y="256062"/>
                        <a:pt x="3781" y="152920"/>
                      </a:cubicBezTo>
                      <a:cubicBezTo>
                        <a:pt x="22543" y="59694"/>
                        <a:pt x="107182" y="-5417"/>
                        <a:pt x="202101" y="356"/>
                      </a:cubicBezTo>
                      <a:lnTo>
                        <a:pt x="223818" y="2642"/>
                      </a:lnTo>
                      <a:cubicBezTo>
                        <a:pt x="327718" y="19194"/>
                        <a:pt x="398528" y="116840"/>
                        <a:pt x="381976" y="220740"/>
                      </a:cubicBezTo>
                      <a:cubicBezTo>
                        <a:pt x="374289" y="268989"/>
                        <a:pt x="348358" y="312440"/>
                        <a:pt x="309543" y="342113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52556F3-2E7F-5D88-A1C0-80B47FEC6D9C}"/>
                  </a:ext>
                </a:extLst>
              </p:cNvPr>
              <p:cNvSpPr/>
              <p:nvPr/>
            </p:nvSpPr>
            <p:spPr>
              <a:xfrm>
                <a:off x="8138091" y="2207448"/>
                <a:ext cx="154034" cy="272804"/>
              </a:xfrm>
              <a:custGeom>
                <a:avLst/>
                <a:gdLst>
                  <a:gd name="connsiteX0" fmla="*/ 0 w 154034"/>
                  <a:gd name="connsiteY0" fmla="*/ 29440 h 272804"/>
                  <a:gd name="connsiteX1" fmla="*/ 14954 w 154034"/>
                  <a:gd name="connsiteY1" fmla="*/ 18105 h 272804"/>
                  <a:gd name="connsiteX2" fmla="*/ 32385 w 154034"/>
                  <a:gd name="connsiteY2" fmla="*/ 8580 h 272804"/>
                  <a:gd name="connsiteX3" fmla="*/ 76486 w 154034"/>
                  <a:gd name="connsiteY3" fmla="*/ 7 h 272804"/>
                  <a:gd name="connsiteX4" fmla="*/ 108204 w 154034"/>
                  <a:gd name="connsiteY4" fmla="*/ 4865 h 272804"/>
                  <a:gd name="connsiteX5" fmla="*/ 132588 w 154034"/>
                  <a:gd name="connsiteY5" fmla="*/ 18676 h 272804"/>
                  <a:gd name="connsiteX6" fmla="*/ 148400 w 154034"/>
                  <a:gd name="connsiteY6" fmla="*/ 40203 h 272804"/>
                  <a:gd name="connsiteX7" fmla="*/ 154019 w 154034"/>
                  <a:gd name="connsiteY7" fmla="*/ 68778 h 272804"/>
                  <a:gd name="connsiteX8" fmla="*/ 149543 w 154034"/>
                  <a:gd name="connsiteY8" fmla="*/ 95067 h 272804"/>
                  <a:gd name="connsiteX9" fmla="*/ 138589 w 154034"/>
                  <a:gd name="connsiteY9" fmla="*/ 114117 h 272804"/>
                  <a:gd name="connsiteX10" fmla="*/ 124111 w 154034"/>
                  <a:gd name="connsiteY10" fmla="*/ 128309 h 272804"/>
                  <a:gd name="connsiteX11" fmla="*/ 109252 w 154034"/>
                  <a:gd name="connsiteY11" fmla="*/ 139549 h 272804"/>
                  <a:gd name="connsiteX12" fmla="*/ 97155 w 154034"/>
                  <a:gd name="connsiteY12" fmla="*/ 149931 h 272804"/>
                  <a:gd name="connsiteX13" fmla="*/ 91059 w 154034"/>
                  <a:gd name="connsiteY13" fmla="*/ 161456 h 272804"/>
                  <a:gd name="connsiteX14" fmla="*/ 86487 w 154034"/>
                  <a:gd name="connsiteY14" fmla="*/ 190126 h 272804"/>
                  <a:gd name="connsiteX15" fmla="*/ 52769 w 154034"/>
                  <a:gd name="connsiteY15" fmla="*/ 190126 h 272804"/>
                  <a:gd name="connsiteX16" fmla="*/ 49340 w 154034"/>
                  <a:gd name="connsiteY16" fmla="*/ 157551 h 272804"/>
                  <a:gd name="connsiteX17" fmla="*/ 52007 w 154034"/>
                  <a:gd name="connsiteY17" fmla="*/ 141073 h 272804"/>
                  <a:gd name="connsiteX18" fmla="*/ 62484 w 154034"/>
                  <a:gd name="connsiteY18" fmla="*/ 128119 h 272804"/>
                  <a:gd name="connsiteX19" fmla="*/ 76867 w 154034"/>
                  <a:gd name="connsiteY19" fmla="*/ 116784 h 272804"/>
                  <a:gd name="connsiteX20" fmla="*/ 91916 w 154034"/>
                  <a:gd name="connsiteY20" fmla="*/ 104782 h 272804"/>
                  <a:gd name="connsiteX21" fmla="*/ 103537 w 154034"/>
                  <a:gd name="connsiteY21" fmla="*/ 90209 h 272804"/>
                  <a:gd name="connsiteX22" fmla="*/ 108299 w 154034"/>
                  <a:gd name="connsiteY22" fmla="*/ 71159 h 272804"/>
                  <a:gd name="connsiteX23" fmla="*/ 105537 w 154034"/>
                  <a:gd name="connsiteY23" fmla="*/ 58300 h 272804"/>
                  <a:gd name="connsiteX24" fmla="*/ 98108 w 154034"/>
                  <a:gd name="connsiteY24" fmla="*/ 48775 h 272804"/>
                  <a:gd name="connsiteX25" fmla="*/ 86582 w 154034"/>
                  <a:gd name="connsiteY25" fmla="*/ 42489 h 272804"/>
                  <a:gd name="connsiteX26" fmla="*/ 72104 w 154034"/>
                  <a:gd name="connsiteY26" fmla="*/ 40203 h 272804"/>
                  <a:gd name="connsiteX27" fmla="*/ 53054 w 154034"/>
                  <a:gd name="connsiteY27" fmla="*/ 42775 h 272804"/>
                  <a:gd name="connsiteX28" fmla="*/ 39624 w 154034"/>
                  <a:gd name="connsiteY28" fmla="*/ 48299 h 272804"/>
                  <a:gd name="connsiteX29" fmla="*/ 30099 w 154034"/>
                  <a:gd name="connsiteY29" fmla="*/ 53919 h 272804"/>
                  <a:gd name="connsiteX30" fmla="*/ 23336 w 154034"/>
                  <a:gd name="connsiteY30" fmla="*/ 56395 h 272804"/>
                  <a:gd name="connsiteX31" fmla="*/ 12954 w 154034"/>
                  <a:gd name="connsiteY31" fmla="*/ 50395 h 272804"/>
                  <a:gd name="connsiteX32" fmla="*/ 38100 w 154034"/>
                  <a:gd name="connsiteY32" fmla="*/ 242895 h 272804"/>
                  <a:gd name="connsiteX33" fmla="*/ 40386 w 154034"/>
                  <a:gd name="connsiteY33" fmla="*/ 231084 h 272804"/>
                  <a:gd name="connsiteX34" fmla="*/ 46673 w 154034"/>
                  <a:gd name="connsiteY34" fmla="*/ 221559 h 272804"/>
                  <a:gd name="connsiteX35" fmla="*/ 56198 w 154034"/>
                  <a:gd name="connsiteY35" fmla="*/ 215177 h 272804"/>
                  <a:gd name="connsiteX36" fmla="*/ 68199 w 154034"/>
                  <a:gd name="connsiteY36" fmla="*/ 212796 h 272804"/>
                  <a:gd name="connsiteX37" fmla="*/ 80105 w 154034"/>
                  <a:gd name="connsiteY37" fmla="*/ 215177 h 272804"/>
                  <a:gd name="connsiteX38" fmla="*/ 89630 w 154034"/>
                  <a:gd name="connsiteY38" fmla="*/ 221559 h 272804"/>
                  <a:gd name="connsiteX39" fmla="*/ 96203 w 154034"/>
                  <a:gd name="connsiteY39" fmla="*/ 231084 h 272804"/>
                  <a:gd name="connsiteX40" fmla="*/ 98584 w 154034"/>
                  <a:gd name="connsiteY40" fmla="*/ 242895 h 272804"/>
                  <a:gd name="connsiteX41" fmla="*/ 96203 w 154034"/>
                  <a:gd name="connsiteY41" fmla="*/ 254706 h 272804"/>
                  <a:gd name="connsiteX42" fmla="*/ 80105 w 154034"/>
                  <a:gd name="connsiteY42" fmla="*/ 270518 h 272804"/>
                  <a:gd name="connsiteX43" fmla="*/ 68199 w 154034"/>
                  <a:gd name="connsiteY43" fmla="*/ 272804 h 272804"/>
                  <a:gd name="connsiteX44" fmla="*/ 56198 w 154034"/>
                  <a:gd name="connsiteY44" fmla="*/ 270518 h 272804"/>
                  <a:gd name="connsiteX45" fmla="*/ 40386 w 154034"/>
                  <a:gd name="connsiteY45" fmla="*/ 254706 h 272804"/>
                  <a:gd name="connsiteX46" fmla="*/ 37814 w 154034"/>
                  <a:gd name="connsiteY46" fmla="*/ 242895 h 27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4034" h="272804">
                    <a:moveTo>
                      <a:pt x="0" y="29440"/>
                    </a:moveTo>
                    <a:cubicBezTo>
                      <a:pt x="4755" y="25368"/>
                      <a:pt x="9749" y="21583"/>
                      <a:pt x="14954" y="18105"/>
                    </a:cubicBezTo>
                    <a:cubicBezTo>
                      <a:pt x="20440" y="14368"/>
                      <a:pt x="26278" y="11178"/>
                      <a:pt x="32385" y="8580"/>
                    </a:cubicBezTo>
                    <a:cubicBezTo>
                      <a:pt x="46350" y="2756"/>
                      <a:pt x="61356" y="-161"/>
                      <a:pt x="76486" y="7"/>
                    </a:cubicBezTo>
                    <a:cubicBezTo>
                      <a:pt x="87254" y="-125"/>
                      <a:pt x="97970" y="1516"/>
                      <a:pt x="108204" y="4865"/>
                    </a:cubicBezTo>
                    <a:cubicBezTo>
                      <a:pt x="117173" y="7795"/>
                      <a:pt x="125464" y="12491"/>
                      <a:pt x="132588" y="18676"/>
                    </a:cubicBezTo>
                    <a:cubicBezTo>
                      <a:pt x="139404" y="24577"/>
                      <a:pt x="144808" y="31934"/>
                      <a:pt x="148400" y="40203"/>
                    </a:cubicBezTo>
                    <a:cubicBezTo>
                      <a:pt x="152300" y="49215"/>
                      <a:pt x="154216" y="58960"/>
                      <a:pt x="154019" y="68778"/>
                    </a:cubicBezTo>
                    <a:cubicBezTo>
                      <a:pt x="154202" y="77745"/>
                      <a:pt x="152683" y="86666"/>
                      <a:pt x="149543" y="95067"/>
                    </a:cubicBezTo>
                    <a:cubicBezTo>
                      <a:pt x="146882" y="101937"/>
                      <a:pt x="143188" y="108361"/>
                      <a:pt x="138589" y="114117"/>
                    </a:cubicBezTo>
                    <a:cubicBezTo>
                      <a:pt x="134347" y="119409"/>
                      <a:pt x="129487" y="124174"/>
                      <a:pt x="124111" y="128309"/>
                    </a:cubicBezTo>
                    <a:lnTo>
                      <a:pt x="109252" y="139549"/>
                    </a:lnTo>
                    <a:cubicBezTo>
                      <a:pt x="105007" y="142754"/>
                      <a:pt x="100967" y="146222"/>
                      <a:pt x="97155" y="149931"/>
                    </a:cubicBezTo>
                    <a:cubicBezTo>
                      <a:pt x="93954" y="153031"/>
                      <a:pt x="91820" y="157066"/>
                      <a:pt x="91059" y="161456"/>
                    </a:cubicBezTo>
                    <a:lnTo>
                      <a:pt x="86487" y="190126"/>
                    </a:lnTo>
                    <a:lnTo>
                      <a:pt x="52769" y="190126"/>
                    </a:lnTo>
                    <a:lnTo>
                      <a:pt x="49340" y="157551"/>
                    </a:lnTo>
                    <a:cubicBezTo>
                      <a:pt x="48469" y="151914"/>
                      <a:pt x="49403" y="146147"/>
                      <a:pt x="52007" y="141073"/>
                    </a:cubicBezTo>
                    <a:cubicBezTo>
                      <a:pt x="54770" y="136213"/>
                      <a:pt x="58310" y="131837"/>
                      <a:pt x="62484" y="128119"/>
                    </a:cubicBezTo>
                    <a:cubicBezTo>
                      <a:pt x="67021" y="124025"/>
                      <a:pt x="71826" y="120238"/>
                      <a:pt x="76867" y="116784"/>
                    </a:cubicBezTo>
                    <a:cubicBezTo>
                      <a:pt x="82147" y="113126"/>
                      <a:pt x="87175" y="109117"/>
                      <a:pt x="91916" y="104782"/>
                    </a:cubicBezTo>
                    <a:cubicBezTo>
                      <a:pt x="96468" y="100507"/>
                      <a:pt x="100382" y="95599"/>
                      <a:pt x="103537" y="90209"/>
                    </a:cubicBezTo>
                    <a:cubicBezTo>
                      <a:pt x="106762" y="84384"/>
                      <a:pt x="108404" y="77816"/>
                      <a:pt x="108299" y="71159"/>
                    </a:cubicBezTo>
                    <a:cubicBezTo>
                      <a:pt x="108354" y="66720"/>
                      <a:pt x="107410" y="62326"/>
                      <a:pt x="105537" y="58300"/>
                    </a:cubicBezTo>
                    <a:cubicBezTo>
                      <a:pt x="103768" y="54632"/>
                      <a:pt x="101235" y="51385"/>
                      <a:pt x="98108" y="48775"/>
                    </a:cubicBezTo>
                    <a:cubicBezTo>
                      <a:pt x="94728" y="45926"/>
                      <a:pt x="90808" y="43788"/>
                      <a:pt x="86582" y="42489"/>
                    </a:cubicBezTo>
                    <a:cubicBezTo>
                      <a:pt x="81916" y="40930"/>
                      <a:pt x="77024" y="40157"/>
                      <a:pt x="72104" y="40203"/>
                    </a:cubicBezTo>
                    <a:cubicBezTo>
                      <a:pt x="65660" y="40077"/>
                      <a:pt x="59235" y="40944"/>
                      <a:pt x="53054" y="42775"/>
                    </a:cubicBezTo>
                    <a:cubicBezTo>
                      <a:pt x="48410" y="44179"/>
                      <a:pt x="43912" y="46029"/>
                      <a:pt x="39624" y="48299"/>
                    </a:cubicBezTo>
                    <a:cubicBezTo>
                      <a:pt x="36004" y="50395"/>
                      <a:pt x="32861" y="52300"/>
                      <a:pt x="30099" y="53919"/>
                    </a:cubicBezTo>
                    <a:cubicBezTo>
                      <a:pt x="28140" y="55396"/>
                      <a:pt x="25786" y="56258"/>
                      <a:pt x="23336" y="56395"/>
                    </a:cubicBezTo>
                    <a:cubicBezTo>
                      <a:pt x="18978" y="56687"/>
                      <a:pt x="14877" y="54316"/>
                      <a:pt x="12954" y="50395"/>
                    </a:cubicBezTo>
                    <a:close/>
                    <a:moveTo>
                      <a:pt x="38100" y="242895"/>
                    </a:moveTo>
                    <a:cubicBezTo>
                      <a:pt x="38075" y="238846"/>
                      <a:pt x="38852" y="234831"/>
                      <a:pt x="40386" y="231084"/>
                    </a:cubicBezTo>
                    <a:cubicBezTo>
                      <a:pt x="41831" y="227525"/>
                      <a:pt x="43968" y="224287"/>
                      <a:pt x="46673" y="221559"/>
                    </a:cubicBezTo>
                    <a:cubicBezTo>
                      <a:pt x="49414" y="218847"/>
                      <a:pt x="52646" y="216681"/>
                      <a:pt x="56198" y="215177"/>
                    </a:cubicBezTo>
                    <a:cubicBezTo>
                      <a:pt x="59990" y="213560"/>
                      <a:pt x="64077" y="212749"/>
                      <a:pt x="68199" y="212796"/>
                    </a:cubicBezTo>
                    <a:cubicBezTo>
                      <a:pt x="72291" y="212748"/>
                      <a:pt x="76347" y="213559"/>
                      <a:pt x="80105" y="215177"/>
                    </a:cubicBezTo>
                    <a:cubicBezTo>
                      <a:pt x="83644" y="216705"/>
                      <a:pt x="86872" y="218868"/>
                      <a:pt x="89630" y="221559"/>
                    </a:cubicBezTo>
                    <a:cubicBezTo>
                      <a:pt x="92424" y="224273"/>
                      <a:pt x="94657" y="227509"/>
                      <a:pt x="96203" y="231084"/>
                    </a:cubicBezTo>
                    <a:cubicBezTo>
                      <a:pt x="97767" y="234826"/>
                      <a:pt x="98576" y="238840"/>
                      <a:pt x="98584" y="242895"/>
                    </a:cubicBezTo>
                    <a:cubicBezTo>
                      <a:pt x="98586" y="246952"/>
                      <a:pt x="97777" y="250967"/>
                      <a:pt x="96203" y="254706"/>
                    </a:cubicBezTo>
                    <a:cubicBezTo>
                      <a:pt x="93082" y="261859"/>
                      <a:pt x="87313" y="267525"/>
                      <a:pt x="80105" y="270518"/>
                    </a:cubicBezTo>
                    <a:cubicBezTo>
                      <a:pt x="76327" y="272059"/>
                      <a:pt x="72280" y="272836"/>
                      <a:pt x="68199" y="272804"/>
                    </a:cubicBezTo>
                    <a:cubicBezTo>
                      <a:pt x="64087" y="272836"/>
                      <a:pt x="60009" y="272060"/>
                      <a:pt x="56198" y="270518"/>
                    </a:cubicBezTo>
                    <a:cubicBezTo>
                      <a:pt x="48998" y="267614"/>
                      <a:pt x="43290" y="261905"/>
                      <a:pt x="40386" y="254706"/>
                    </a:cubicBezTo>
                    <a:cubicBezTo>
                      <a:pt x="38746" y="250981"/>
                      <a:pt x="37872" y="246965"/>
                      <a:pt x="37814" y="24289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10">
              <a:extLst>
                <a:ext uri="{FF2B5EF4-FFF2-40B4-BE49-F238E27FC236}">
                  <a16:creationId xmlns:a16="http://schemas.microsoft.com/office/drawing/2014/main" id="{83D859EA-A6D9-3805-1B2B-C1717B5932E8}"/>
                </a:ext>
              </a:extLst>
            </p:cNvPr>
            <p:cNvGrpSpPr/>
            <p:nvPr/>
          </p:nvGrpSpPr>
          <p:grpSpPr>
            <a:xfrm>
              <a:off x="7367852" y="3671067"/>
              <a:ext cx="3908631" cy="2476713"/>
              <a:chOff x="7367852" y="3671067"/>
              <a:chExt cx="3908631" cy="2476713"/>
            </a:xfrm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E973D31-752A-1C5B-3D3B-63B71AFEEBC3}"/>
                  </a:ext>
                </a:extLst>
              </p:cNvPr>
              <p:cNvSpPr/>
              <p:nvPr/>
            </p:nvSpPr>
            <p:spPr>
              <a:xfrm>
                <a:off x="7367995" y="4679669"/>
                <a:ext cx="3908488" cy="1468111"/>
              </a:xfrm>
              <a:custGeom>
                <a:avLst/>
                <a:gdLst>
                  <a:gd name="connsiteX0" fmla="*/ 3908489 w 3908488"/>
                  <a:gd name="connsiteY0" fmla="*/ 48292 h 1468111"/>
                  <a:gd name="connsiteX1" fmla="*/ 3896678 w 3908488"/>
                  <a:gd name="connsiteY1" fmla="*/ 65151 h 1468111"/>
                  <a:gd name="connsiteX2" fmla="*/ 2777681 w 3908488"/>
                  <a:gd name="connsiteY2" fmla="*/ 710851 h 1468111"/>
                  <a:gd name="connsiteX3" fmla="*/ 2749106 w 3908488"/>
                  <a:gd name="connsiteY3" fmla="*/ 746665 h 1468111"/>
                  <a:gd name="connsiteX4" fmla="*/ 2720531 w 3908488"/>
                  <a:gd name="connsiteY4" fmla="*/ 782479 h 1468111"/>
                  <a:gd name="connsiteX5" fmla="*/ 2520506 w 3908488"/>
                  <a:gd name="connsiteY5" fmla="*/ 898398 h 1468111"/>
                  <a:gd name="connsiteX6" fmla="*/ 2491931 w 3908488"/>
                  <a:gd name="connsiteY6" fmla="*/ 895540 h 1468111"/>
                  <a:gd name="connsiteX7" fmla="*/ 2463356 w 3908488"/>
                  <a:gd name="connsiteY7" fmla="*/ 892778 h 1468111"/>
                  <a:gd name="connsiteX8" fmla="*/ 1478090 w 3908488"/>
                  <a:gd name="connsiteY8" fmla="*/ 1461230 h 1468111"/>
                  <a:gd name="connsiteX9" fmla="*/ 1420940 w 3908488"/>
                  <a:gd name="connsiteY9" fmla="*/ 1461230 h 1468111"/>
                  <a:gd name="connsiteX10" fmla="*/ 11811 w 3908488"/>
                  <a:gd name="connsiteY10" fmla="*/ 647890 h 1468111"/>
                  <a:gd name="connsiteX11" fmla="*/ 0 w 3908488"/>
                  <a:gd name="connsiteY11" fmla="*/ 631507 h 1468111"/>
                  <a:gd name="connsiteX12" fmla="*/ 0 w 3908488"/>
                  <a:gd name="connsiteY12" fmla="*/ 583883 h 1468111"/>
                  <a:gd name="connsiteX13" fmla="*/ 11716 w 3908488"/>
                  <a:gd name="connsiteY13" fmla="*/ 599218 h 1468111"/>
                  <a:gd name="connsiteX14" fmla="*/ 49816 w 3908488"/>
                  <a:gd name="connsiteY14" fmla="*/ 621221 h 1468111"/>
                  <a:gd name="connsiteX15" fmla="*/ 1421416 w 3908488"/>
                  <a:gd name="connsiteY15" fmla="*/ 1412843 h 1468111"/>
                  <a:gd name="connsiteX16" fmla="*/ 1478566 w 3908488"/>
                  <a:gd name="connsiteY16" fmla="*/ 1412843 h 1468111"/>
                  <a:gd name="connsiteX17" fmla="*/ 2491931 w 3908488"/>
                  <a:gd name="connsiteY17" fmla="*/ 827722 h 1468111"/>
                  <a:gd name="connsiteX18" fmla="*/ 2520506 w 3908488"/>
                  <a:gd name="connsiteY18" fmla="*/ 830485 h 1468111"/>
                  <a:gd name="connsiteX19" fmla="*/ 2549081 w 3908488"/>
                  <a:gd name="connsiteY19" fmla="*/ 833342 h 1468111"/>
                  <a:gd name="connsiteX20" fmla="*/ 2691956 w 3908488"/>
                  <a:gd name="connsiteY20" fmla="*/ 750380 h 1468111"/>
                  <a:gd name="connsiteX21" fmla="*/ 2720531 w 3908488"/>
                  <a:gd name="connsiteY21" fmla="*/ 714661 h 1468111"/>
                  <a:gd name="connsiteX22" fmla="*/ 2749106 w 3908488"/>
                  <a:gd name="connsiteY22" fmla="*/ 678847 h 1468111"/>
                  <a:gd name="connsiteX23" fmla="*/ 3858006 w 3908488"/>
                  <a:gd name="connsiteY23" fmla="*/ 38576 h 1468111"/>
                  <a:gd name="connsiteX24" fmla="*/ 3908013 w 3908488"/>
                  <a:gd name="connsiteY24" fmla="*/ 0 h 1468111"/>
                  <a:gd name="connsiteX25" fmla="*/ 3908013 w 3908488"/>
                  <a:gd name="connsiteY25" fmla="*/ 0 h 1468111"/>
                  <a:gd name="connsiteX26" fmla="*/ 3908013 w 3908488"/>
                  <a:gd name="connsiteY26" fmla="*/ 1238 h 1468111"/>
                  <a:gd name="connsiteX27" fmla="*/ 3908489 w 3908488"/>
                  <a:gd name="connsiteY27" fmla="*/ 48292 h 146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08488" h="1468111">
                    <a:moveTo>
                      <a:pt x="3908489" y="48292"/>
                    </a:moveTo>
                    <a:cubicBezTo>
                      <a:pt x="3907947" y="55654"/>
                      <a:pt x="3903412" y="62127"/>
                      <a:pt x="3896678" y="65151"/>
                    </a:cubicBezTo>
                    <a:lnTo>
                      <a:pt x="2777681" y="710851"/>
                    </a:lnTo>
                    <a:cubicBezTo>
                      <a:pt x="2761869" y="720376"/>
                      <a:pt x="2749106" y="735997"/>
                      <a:pt x="2749106" y="746665"/>
                    </a:cubicBezTo>
                    <a:cubicBezTo>
                      <a:pt x="2749106" y="757333"/>
                      <a:pt x="2736342" y="773335"/>
                      <a:pt x="2720531" y="782479"/>
                    </a:cubicBezTo>
                    <a:lnTo>
                      <a:pt x="2520506" y="898398"/>
                    </a:lnTo>
                    <a:cubicBezTo>
                      <a:pt x="2504789" y="907923"/>
                      <a:pt x="2491931" y="906209"/>
                      <a:pt x="2491931" y="895540"/>
                    </a:cubicBezTo>
                    <a:cubicBezTo>
                      <a:pt x="2491931" y="884872"/>
                      <a:pt x="2479167" y="883634"/>
                      <a:pt x="2463356" y="892778"/>
                    </a:cubicBezTo>
                    <a:lnTo>
                      <a:pt x="1478090" y="1461230"/>
                    </a:lnTo>
                    <a:cubicBezTo>
                      <a:pt x="1460144" y="1470405"/>
                      <a:pt x="1438885" y="1470405"/>
                      <a:pt x="1420940" y="1461230"/>
                    </a:cubicBezTo>
                    <a:lnTo>
                      <a:pt x="11811" y="647890"/>
                    </a:lnTo>
                    <a:cubicBezTo>
                      <a:pt x="5204" y="644964"/>
                      <a:pt x="689" y="638701"/>
                      <a:pt x="0" y="631507"/>
                    </a:cubicBezTo>
                    <a:cubicBezTo>
                      <a:pt x="0" y="626269"/>
                      <a:pt x="0" y="592550"/>
                      <a:pt x="0" y="583883"/>
                    </a:cubicBezTo>
                    <a:cubicBezTo>
                      <a:pt x="1068" y="590643"/>
                      <a:pt x="5474" y="596410"/>
                      <a:pt x="11716" y="599218"/>
                    </a:cubicBezTo>
                    <a:lnTo>
                      <a:pt x="49816" y="621221"/>
                    </a:lnTo>
                    <a:lnTo>
                      <a:pt x="1421416" y="1412843"/>
                    </a:lnTo>
                    <a:cubicBezTo>
                      <a:pt x="1439383" y="1421926"/>
                      <a:pt x="1460598" y="1421926"/>
                      <a:pt x="1478566" y="1412843"/>
                    </a:cubicBezTo>
                    <a:lnTo>
                      <a:pt x="2491931" y="827722"/>
                    </a:lnTo>
                    <a:cubicBezTo>
                      <a:pt x="2507647" y="818197"/>
                      <a:pt x="2520506" y="819817"/>
                      <a:pt x="2520506" y="830485"/>
                    </a:cubicBezTo>
                    <a:cubicBezTo>
                      <a:pt x="2520506" y="841153"/>
                      <a:pt x="2533269" y="842486"/>
                      <a:pt x="2549081" y="833342"/>
                    </a:cubicBezTo>
                    <a:lnTo>
                      <a:pt x="2691956" y="750380"/>
                    </a:lnTo>
                    <a:cubicBezTo>
                      <a:pt x="2707767" y="741331"/>
                      <a:pt x="2720531" y="725329"/>
                      <a:pt x="2720531" y="714661"/>
                    </a:cubicBezTo>
                    <a:cubicBezTo>
                      <a:pt x="2720531" y="703993"/>
                      <a:pt x="2733294" y="687896"/>
                      <a:pt x="2749106" y="678847"/>
                    </a:cubicBezTo>
                    <a:lnTo>
                      <a:pt x="3858006" y="38576"/>
                    </a:lnTo>
                    <a:lnTo>
                      <a:pt x="3908013" y="0"/>
                    </a:lnTo>
                    <a:lnTo>
                      <a:pt x="3908013" y="0"/>
                    </a:lnTo>
                    <a:lnTo>
                      <a:pt x="3908013" y="1238"/>
                    </a:lnTo>
                    <a:cubicBezTo>
                      <a:pt x="3908298" y="8192"/>
                      <a:pt x="3908298" y="42958"/>
                      <a:pt x="3908489" y="4829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82BEBB-1514-742F-C08E-B38FD556CBDB}"/>
                  </a:ext>
                </a:extLst>
              </p:cNvPr>
              <p:cNvSpPr/>
              <p:nvPr/>
            </p:nvSpPr>
            <p:spPr>
              <a:xfrm>
                <a:off x="7367995" y="5263552"/>
                <a:ext cx="1444180" cy="883729"/>
              </a:xfrm>
              <a:custGeom>
                <a:avLst/>
                <a:gdLst>
                  <a:gd name="connsiteX0" fmla="*/ 1444181 w 1444180"/>
                  <a:gd name="connsiteY0" fmla="*/ 835533 h 883729"/>
                  <a:gd name="connsiteX1" fmla="*/ 1444181 w 1444180"/>
                  <a:gd name="connsiteY1" fmla="*/ 883730 h 883729"/>
                  <a:gd name="connsiteX2" fmla="*/ 1421035 w 1444180"/>
                  <a:gd name="connsiteY2" fmla="*/ 877538 h 883729"/>
                  <a:gd name="connsiteX3" fmla="*/ 11811 w 1444180"/>
                  <a:gd name="connsiteY3" fmla="*/ 64008 h 883729"/>
                  <a:gd name="connsiteX4" fmla="*/ 0 w 1444180"/>
                  <a:gd name="connsiteY4" fmla="*/ 47625 h 883729"/>
                  <a:gd name="connsiteX5" fmla="*/ 0 w 1444180"/>
                  <a:gd name="connsiteY5" fmla="*/ 0 h 883729"/>
                  <a:gd name="connsiteX6" fmla="*/ 11716 w 1444180"/>
                  <a:gd name="connsiteY6" fmla="*/ 15335 h 883729"/>
                  <a:gd name="connsiteX7" fmla="*/ 1421416 w 1444180"/>
                  <a:gd name="connsiteY7" fmla="*/ 828961 h 883729"/>
                  <a:gd name="connsiteX8" fmla="*/ 1444181 w 1444180"/>
                  <a:gd name="connsiteY8" fmla="*/ 835533 h 88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180" h="883729">
                    <a:moveTo>
                      <a:pt x="1444181" y="835533"/>
                    </a:moveTo>
                    <a:lnTo>
                      <a:pt x="1444181" y="883730"/>
                    </a:lnTo>
                    <a:cubicBezTo>
                      <a:pt x="1436108" y="883366"/>
                      <a:pt x="1428211" y="881253"/>
                      <a:pt x="1421035" y="877538"/>
                    </a:cubicBezTo>
                    <a:lnTo>
                      <a:pt x="11811" y="64008"/>
                    </a:lnTo>
                    <a:cubicBezTo>
                      <a:pt x="5204" y="61081"/>
                      <a:pt x="689" y="54818"/>
                      <a:pt x="0" y="47625"/>
                    </a:cubicBezTo>
                    <a:cubicBezTo>
                      <a:pt x="0" y="42386"/>
                      <a:pt x="0" y="8667"/>
                      <a:pt x="0" y="0"/>
                    </a:cubicBezTo>
                    <a:cubicBezTo>
                      <a:pt x="1068" y="6761"/>
                      <a:pt x="5474" y="12527"/>
                      <a:pt x="11716" y="15335"/>
                    </a:cubicBezTo>
                    <a:lnTo>
                      <a:pt x="1421416" y="828961"/>
                    </a:lnTo>
                    <a:cubicBezTo>
                      <a:pt x="1428443" y="832764"/>
                      <a:pt x="1436208" y="835005"/>
                      <a:pt x="1444181" y="83553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38B417B0-D1BA-5D2B-E264-D6D476B391E9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0B15673-4EBA-6288-0C14-598AE5850CCB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9335BF41-2D9F-D07A-A03C-47C2E6334771}"/>
                  </a:ext>
                </a:extLst>
              </p:cNvPr>
              <p:cNvSpPr/>
              <p:nvPr/>
            </p:nvSpPr>
            <p:spPr>
              <a:xfrm>
                <a:off x="9865926" y="5336608"/>
                <a:ext cx="218598" cy="137541"/>
              </a:xfrm>
              <a:custGeom>
                <a:avLst/>
                <a:gdLst>
                  <a:gd name="connsiteX0" fmla="*/ 26479 w 218598"/>
                  <a:gd name="connsiteY0" fmla="*/ 137541 h 137541"/>
                  <a:gd name="connsiteX1" fmla="*/ 0 w 218598"/>
                  <a:gd name="connsiteY1" fmla="*/ 122206 h 137541"/>
                  <a:gd name="connsiteX2" fmla="*/ 211264 w 218598"/>
                  <a:gd name="connsiteY2" fmla="*/ 0 h 137541"/>
                  <a:gd name="connsiteX3" fmla="*/ 218599 w 218598"/>
                  <a:gd name="connsiteY3" fmla="*/ 4191 h 137541"/>
                  <a:gd name="connsiteX4" fmla="*/ 26479 w 218598"/>
                  <a:gd name="connsiteY4" fmla="*/ 137541 h 1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98" h="137541">
                    <a:moveTo>
                      <a:pt x="26479" y="137541"/>
                    </a:moveTo>
                    <a:lnTo>
                      <a:pt x="0" y="122206"/>
                    </a:lnTo>
                    <a:lnTo>
                      <a:pt x="211264" y="0"/>
                    </a:lnTo>
                    <a:lnTo>
                      <a:pt x="218599" y="4191"/>
                    </a:lnTo>
                    <a:lnTo>
                      <a:pt x="26479" y="13754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0E588136-634C-D2F6-5D9A-4F80F40CFCC0}"/>
                  </a:ext>
                </a:extLst>
              </p:cNvPr>
              <p:cNvSpPr/>
              <p:nvPr/>
            </p:nvSpPr>
            <p:spPr>
              <a:xfrm>
                <a:off x="9888310" y="5339138"/>
                <a:ext cx="200121" cy="136554"/>
              </a:xfrm>
              <a:custGeom>
                <a:avLst/>
                <a:gdLst>
                  <a:gd name="connsiteX0" fmla="*/ 178689 w 200121"/>
                  <a:gd name="connsiteY0" fmla="*/ 3662 h 136554"/>
                  <a:gd name="connsiteX1" fmla="*/ 21336 w 200121"/>
                  <a:gd name="connsiteY1" fmla="*/ 94530 h 136554"/>
                  <a:gd name="connsiteX2" fmla="*/ 0 w 200121"/>
                  <a:gd name="connsiteY2" fmla="*/ 126058 h 136554"/>
                  <a:gd name="connsiteX3" fmla="*/ 21431 w 200121"/>
                  <a:gd name="connsiteY3" fmla="*/ 132916 h 136554"/>
                  <a:gd name="connsiteX4" fmla="*/ 178879 w 200121"/>
                  <a:gd name="connsiteY4" fmla="*/ 42048 h 136554"/>
                  <a:gd name="connsiteX5" fmla="*/ 200120 w 200121"/>
                  <a:gd name="connsiteY5" fmla="*/ 10520 h 136554"/>
                  <a:gd name="connsiteX6" fmla="*/ 178689 w 200121"/>
                  <a:gd name="connsiteY6" fmla="*/ 3662 h 13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21" h="136554">
                    <a:moveTo>
                      <a:pt x="178689" y="3662"/>
                    </a:moveTo>
                    <a:lnTo>
                      <a:pt x="21336" y="94530"/>
                    </a:lnTo>
                    <a:cubicBezTo>
                      <a:pt x="9639" y="101075"/>
                      <a:pt x="1727" y="112767"/>
                      <a:pt x="0" y="126058"/>
                    </a:cubicBezTo>
                    <a:cubicBezTo>
                      <a:pt x="0" y="136631"/>
                      <a:pt x="9525" y="139774"/>
                      <a:pt x="21431" y="132916"/>
                    </a:cubicBezTo>
                    <a:lnTo>
                      <a:pt x="178879" y="42048"/>
                    </a:lnTo>
                    <a:cubicBezTo>
                      <a:pt x="190540" y="35481"/>
                      <a:pt x="198414" y="23793"/>
                      <a:pt x="200120" y="10520"/>
                    </a:cubicBezTo>
                    <a:cubicBezTo>
                      <a:pt x="200215" y="-148"/>
                      <a:pt x="190690" y="-3196"/>
                      <a:pt x="178689" y="36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1" name="图形 10">
                <a:extLst>
                  <a:ext uri="{FF2B5EF4-FFF2-40B4-BE49-F238E27FC236}">
                    <a16:creationId xmlns:a16="http://schemas.microsoft.com/office/drawing/2014/main" id="{BE2D9F7F-6951-384B-212A-9804BF496775}"/>
                  </a:ext>
                </a:extLst>
              </p:cNvPr>
              <p:cNvGrpSpPr/>
              <p:nvPr/>
            </p:nvGrpSpPr>
            <p:grpSpPr>
              <a:xfrm>
                <a:off x="7435337" y="3671067"/>
                <a:ext cx="3767137" cy="2387917"/>
                <a:chOff x="7435337" y="3671067"/>
                <a:chExt cx="3767137" cy="2387917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782FB038-BC7A-AD85-A690-3D817E654E40}"/>
                    </a:ext>
                  </a:extLst>
                </p:cNvPr>
                <p:cNvSpPr/>
                <p:nvPr/>
              </p:nvSpPr>
              <p:spPr>
                <a:xfrm>
                  <a:off x="10016517" y="4480406"/>
                  <a:ext cx="1185957" cy="891254"/>
                </a:xfrm>
                <a:custGeom>
                  <a:avLst/>
                  <a:gdLst>
                    <a:gd name="connsiteX0" fmla="*/ 0 w 1185957"/>
                    <a:gd name="connsiteY0" fmla="*/ 891254 h 891254"/>
                    <a:gd name="connsiteX1" fmla="*/ 0 w 1185957"/>
                    <a:gd name="connsiteY1" fmla="*/ 780288 h 891254"/>
                    <a:gd name="connsiteX2" fmla="*/ 201168 w 1185957"/>
                    <a:gd name="connsiteY2" fmla="*/ 522446 h 891254"/>
                    <a:gd name="connsiteX3" fmla="*/ 1106043 w 1185957"/>
                    <a:gd name="connsiteY3" fmla="*/ 0 h 891254"/>
                    <a:gd name="connsiteX4" fmla="*/ 1185958 w 1185957"/>
                    <a:gd name="connsiteY4" fmla="*/ 206121 h 89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957" h="891254">
                      <a:moveTo>
                        <a:pt x="0" y="891254"/>
                      </a:moveTo>
                      <a:lnTo>
                        <a:pt x="0" y="780288"/>
                      </a:lnTo>
                      <a:cubicBezTo>
                        <a:pt x="0" y="730091"/>
                        <a:pt x="89345" y="586930"/>
                        <a:pt x="201168" y="522446"/>
                      </a:cubicBezTo>
                      <a:lnTo>
                        <a:pt x="1106043" y="0"/>
                      </a:lnTo>
                      <a:lnTo>
                        <a:pt x="1185958" y="206121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842C3544-34A6-CE7C-DBDC-8C47AB287574}"/>
                    </a:ext>
                  </a:extLst>
                </p:cNvPr>
                <p:cNvSpPr/>
                <p:nvPr/>
              </p:nvSpPr>
              <p:spPr>
                <a:xfrm>
                  <a:off x="8623866" y="3676877"/>
                  <a:ext cx="2498502" cy="1694783"/>
                </a:xfrm>
                <a:custGeom>
                  <a:avLst/>
                  <a:gdLst>
                    <a:gd name="connsiteX0" fmla="*/ 2498503 w 2498502"/>
                    <a:gd name="connsiteY0" fmla="*/ 803529 h 1694783"/>
                    <a:gd name="connsiteX1" fmla="*/ 1593628 w 2498502"/>
                    <a:gd name="connsiteY1" fmla="*/ 1325975 h 1694783"/>
                    <a:gd name="connsiteX2" fmla="*/ 1392460 w 2498502"/>
                    <a:gd name="connsiteY2" fmla="*/ 1583817 h 1694783"/>
                    <a:gd name="connsiteX3" fmla="*/ 1392460 w 2498502"/>
                    <a:gd name="connsiteY3" fmla="*/ 1694783 h 1694783"/>
                    <a:gd name="connsiteX4" fmla="*/ 0 w 2498502"/>
                    <a:gd name="connsiteY4" fmla="*/ 890969 h 1694783"/>
                    <a:gd name="connsiteX5" fmla="*/ 0 w 2498502"/>
                    <a:gd name="connsiteY5" fmla="*/ 780097 h 1694783"/>
                    <a:gd name="connsiteX6" fmla="*/ 201168 w 2498502"/>
                    <a:gd name="connsiteY6" fmla="*/ 522161 h 1694783"/>
                    <a:gd name="connsiteX7" fmla="*/ 1106043 w 2498502"/>
                    <a:gd name="connsiteY7" fmla="*/ 0 h 1694783"/>
                    <a:gd name="connsiteX8" fmla="*/ 1106519 w 2498502"/>
                    <a:gd name="connsiteY8" fmla="*/ 0 h 169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8502" h="1694783">
                      <a:moveTo>
                        <a:pt x="2498503" y="803529"/>
                      </a:moveTo>
                      <a:lnTo>
                        <a:pt x="1593628" y="1325975"/>
                      </a:lnTo>
                      <a:cubicBezTo>
                        <a:pt x="1481804" y="1390364"/>
                        <a:pt x="1391984" y="1533715"/>
                        <a:pt x="1392460" y="1583817"/>
                      </a:cubicBezTo>
                      <a:lnTo>
                        <a:pt x="1392460" y="1694783"/>
                      </a:lnTo>
                      <a:lnTo>
                        <a:pt x="0" y="890969"/>
                      </a:lnTo>
                      <a:lnTo>
                        <a:pt x="0" y="780097"/>
                      </a:lnTo>
                      <a:cubicBezTo>
                        <a:pt x="0" y="729901"/>
                        <a:pt x="89440" y="586645"/>
                        <a:pt x="201168" y="522161"/>
                      </a:cubicBezTo>
                      <a:lnTo>
                        <a:pt x="1106043" y="0"/>
                      </a:lnTo>
                      <a:lnTo>
                        <a:pt x="110651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2A1C5334-627C-1930-F67F-85B4179005C9}"/>
                    </a:ext>
                  </a:extLst>
                </p:cNvPr>
                <p:cNvSpPr/>
                <p:nvPr/>
              </p:nvSpPr>
              <p:spPr>
                <a:xfrm>
                  <a:off x="8623866" y="3676591"/>
                  <a:ext cx="2498502" cy="1695068"/>
                </a:xfrm>
                <a:custGeom>
                  <a:avLst/>
                  <a:gdLst>
                    <a:gd name="connsiteX0" fmla="*/ 2498503 w 2498502"/>
                    <a:gd name="connsiteY0" fmla="*/ 803815 h 1695068"/>
                    <a:gd name="connsiteX1" fmla="*/ 1593628 w 2498502"/>
                    <a:gd name="connsiteY1" fmla="*/ 1326261 h 1695068"/>
                    <a:gd name="connsiteX2" fmla="*/ 1392460 w 2498502"/>
                    <a:gd name="connsiteY2" fmla="*/ 1584103 h 1695068"/>
                    <a:gd name="connsiteX3" fmla="*/ 1392460 w 2498502"/>
                    <a:gd name="connsiteY3" fmla="*/ 1695069 h 1695068"/>
                    <a:gd name="connsiteX4" fmla="*/ 0 w 2498502"/>
                    <a:gd name="connsiteY4" fmla="*/ 891254 h 1695068"/>
                    <a:gd name="connsiteX5" fmla="*/ 0 w 2498502"/>
                    <a:gd name="connsiteY5" fmla="*/ 780383 h 1695068"/>
                    <a:gd name="connsiteX6" fmla="*/ 201168 w 2498502"/>
                    <a:gd name="connsiteY6" fmla="*/ 522446 h 1695068"/>
                    <a:gd name="connsiteX7" fmla="*/ 1106043 w 2498502"/>
                    <a:gd name="connsiteY7" fmla="*/ 0 h 1695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8502" h="1695068">
                      <a:moveTo>
                        <a:pt x="2498503" y="803815"/>
                      </a:moveTo>
                      <a:lnTo>
                        <a:pt x="1593628" y="1326261"/>
                      </a:lnTo>
                      <a:cubicBezTo>
                        <a:pt x="1481804" y="1390650"/>
                        <a:pt x="1391984" y="1534001"/>
                        <a:pt x="1392460" y="1584103"/>
                      </a:cubicBezTo>
                      <a:lnTo>
                        <a:pt x="1392460" y="1695069"/>
                      </a:lnTo>
                      <a:lnTo>
                        <a:pt x="0" y="891254"/>
                      </a:lnTo>
                      <a:lnTo>
                        <a:pt x="0" y="780383"/>
                      </a:lnTo>
                      <a:cubicBezTo>
                        <a:pt x="0" y="730187"/>
                        <a:pt x="89440" y="586930"/>
                        <a:pt x="201168" y="522446"/>
                      </a:cubicBezTo>
                      <a:lnTo>
                        <a:pt x="1106043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6FB02159-2378-5164-7CA2-16FF22C5C3C4}"/>
                    </a:ext>
                  </a:extLst>
                </p:cNvPr>
                <p:cNvSpPr/>
                <p:nvPr/>
              </p:nvSpPr>
              <p:spPr>
                <a:xfrm>
                  <a:off x="8619104" y="3671067"/>
                  <a:ext cx="2512790" cy="1708880"/>
                </a:xfrm>
                <a:custGeom>
                  <a:avLst/>
                  <a:gdLst>
                    <a:gd name="connsiteX0" fmla="*/ 1402175 w 2512790"/>
                    <a:gd name="connsiteY0" fmla="*/ 1708880 h 1708880"/>
                    <a:gd name="connsiteX1" fmla="*/ 0 w 2512790"/>
                    <a:gd name="connsiteY1" fmla="*/ 899255 h 1708880"/>
                    <a:gd name="connsiteX2" fmla="*/ 0 w 2512790"/>
                    <a:gd name="connsiteY2" fmla="*/ 785908 h 1708880"/>
                    <a:gd name="connsiteX3" fmla="*/ 203549 w 2512790"/>
                    <a:gd name="connsiteY3" fmla="*/ 523875 h 1708880"/>
                    <a:gd name="connsiteX4" fmla="*/ 1110996 w 2512790"/>
                    <a:gd name="connsiteY4" fmla="*/ 0 h 1708880"/>
                    <a:gd name="connsiteX5" fmla="*/ 1113377 w 2512790"/>
                    <a:gd name="connsiteY5" fmla="*/ 1429 h 1708880"/>
                    <a:gd name="connsiteX6" fmla="*/ 2512790 w 2512790"/>
                    <a:gd name="connsiteY6" fmla="*/ 809339 h 1708880"/>
                    <a:gd name="connsiteX7" fmla="*/ 1600581 w 2512790"/>
                    <a:gd name="connsiteY7" fmla="*/ 1336358 h 1708880"/>
                    <a:gd name="connsiteX8" fmla="*/ 1401794 w 2512790"/>
                    <a:gd name="connsiteY8" fmla="*/ 1590008 h 1708880"/>
                    <a:gd name="connsiteX9" fmla="*/ 9525 w 2512790"/>
                    <a:gd name="connsiteY9" fmla="*/ 894017 h 1708880"/>
                    <a:gd name="connsiteX10" fmla="*/ 1392650 w 2512790"/>
                    <a:gd name="connsiteY10" fmla="*/ 1692307 h 1708880"/>
                    <a:gd name="connsiteX11" fmla="*/ 1392650 w 2512790"/>
                    <a:gd name="connsiteY11" fmla="*/ 1589627 h 1708880"/>
                    <a:gd name="connsiteX12" fmla="*/ 1596200 w 2512790"/>
                    <a:gd name="connsiteY12" fmla="*/ 1327690 h 1708880"/>
                    <a:gd name="connsiteX13" fmla="*/ 2494121 w 2512790"/>
                    <a:gd name="connsiteY13" fmla="*/ 809339 h 1708880"/>
                    <a:gd name="connsiteX14" fmla="*/ 1110996 w 2512790"/>
                    <a:gd name="connsiteY14" fmla="*/ 11049 h 1708880"/>
                    <a:gd name="connsiteX15" fmla="*/ 208312 w 2512790"/>
                    <a:gd name="connsiteY15" fmla="*/ 532067 h 1708880"/>
                    <a:gd name="connsiteX16" fmla="*/ 9525 w 2512790"/>
                    <a:gd name="connsiteY16" fmla="*/ 785813 h 170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12790" h="1708880">
                      <a:moveTo>
                        <a:pt x="1402175" y="1708880"/>
                      </a:moveTo>
                      <a:lnTo>
                        <a:pt x="0" y="899255"/>
                      </a:lnTo>
                      <a:lnTo>
                        <a:pt x="0" y="785908"/>
                      </a:lnTo>
                      <a:cubicBezTo>
                        <a:pt x="0" y="731710"/>
                        <a:pt x="94488" y="586835"/>
                        <a:pt x="203549" y="523875"/>
                      </a:cubicBezTo>
                      <a:lnTo>
                        <a:pt x="1110996" y="0"/>
                      </a:lnTo>
                      <a:lnTo>
                        <a:pt x="1113377" y="1429"/>
                      </a:lnTo>
                      <a:lnTo>
                        <a:pt x="2512790" y="809339"/>
                      </a:lnTo>
                      <a:lnTo>
                        <a:pt x="1600581" y="1336358"/>
                      </a:lnTo>
                      <a:cubicBezTo>
                        <a:pt x="1487043" y="1401699"/>
                        <a:pt x="1401413" y="1543812"/>
                        <a:pt x="1401794" y="1590008"/>
                      </a:cubicBezTo>
                      <a:close/>
                      <a:moveTo>
                        <a:pt x="9525" y="894017"/>
                      </a:moveTo>
                      <a:lnTo>
                        <a:pt x="1392650" y="1692307"/>
                      </a:lnTo>
                      <a:lnTo>
                        <a:pt x="1392650" y="1589627"/>
                      </a:lnTo>
                      <a:cubicBezTo>
                        <a:pt x="1392650" y="1535430"/>
                        <a:pt x="1487138" y="1390460"/>
                        <a:pt x="1596200" y="1327690"/>
                      </a:cubicBezTo>
                      <a:lnTo>
                        <a:pt x="2494121" y="809339"/>
                      </a:lnTo>
                      <a:lnTo>
                        <a:pt x="1110996" y="11049"/>
                      </a:lnTo>
                      <a:lnTo>
                        <a:pt x="208312" y="532067"/>
                      </a:lnTo>
                      <a:cubicBezTo>
                        <a:pt x="94774" y="597599"/>
                        <a:pt x="9144" y="739711"/>
                        <a:pt x="9525" y="78581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17A06879-0E96-D56F-88AE-D29FA8F20F40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23B9020F-4704-743F-1B7D-5F073A710029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C6B483D0-495F-29E8-61D8-A0A371B5FA54}"/>
                    </a:ext>
                  </a:extLst>
                </p:cNvPr>
                <p:cNvSpPr/>
                <p:nvPr/>
              </p:nvSpPr>
              <p:spPr>
                <a:xfrm>
                  <a:off x="8827511" y="5203160"/>
                  <a:ext cx="1189013" cy="855824"/>
                </a:xfrm>
                <a:custGeom>
                  <a:avLst/>
                  <a:gdLst>
                    <a:gd name="connsiteX0" fmla="*/ 1188625 w 1189013"/>
                    <a:gd name="connsiteY0" fmla="*/ 60487 h 855824"/>
                    <a:gd name="connsiteX1" fmla="*/ 984599 w 1189013"/>
                    <a:gd name="connsiteY1" fmla="*/ 32675 h 855824"/>
                    <a:gd name="connsiteX2" fmla="*/ 79915 w 1189013"/>
                    <a:gd name="connsiteY2" fmla="*/ 551025 h 855824"/>
                    <a:gd name="connsiteX3" fmla="*/ 0 w 1189013"/>
                    <a:gd name="connsiteY3" fmla="*/ 855825 h 855824"/>
                    <a:gd name="connsiteX4" fmla="*/ 1189006 w 1189013"/>
                    <a:gd name="connsiteY4" fmla="*/ 168882 h 855824"/>
                    <a:gd name="connsiteX5" fmla="*/ 1188625 w 1189013"/>
                    <a:gd name="connsiteY5" fmla="*/ 60487 h 85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9013" h="855824">
                      <a:moveTo>
                        <a:pt x="1188625" y="60487"/>
                      </a:moveTo>
                      <a:cubicBezTo>
                        <a:pt x="1188625" y="10291"/>
                        <a:pt x="1096613" y="-31524"/>
                        <a:pt x="984599" y="32675"/>
                      </a:cubicBezTo>
                      <a:lnTo>
                        <a:pt x="79915" y="551025"/>
                      </a:lnTo>
                      <a:lnTo>
                        <a:pt x="0" y="855825"/>
                      </a:lnTo>
                      <a:lnTo>
                        <a:pt x="1189006" y="168882"/>
                      </a:lnTo>
                      <a:cubicBezTo>
                        <a:pt x="1189006" y="168882"/>
                        <a:pt x="1189101" y="110684"/>
                        <a:pt x="1188625" y="6048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9C0A26FF-5F40-366E-3F87-C241FFAA32F3}"/>
                    </a:ext>
                  </a:extLst>
                </p:cNvPr>
                <p:cNvSpPr/>
                <p:nvPr/>
              </p:nvSpPr>
              <p:spPr>
                <a:xfrm>
                  <a:off x="9112118" y="4674050"/>
                  <a:ext cx="1793652" cy="1132522"/>
                </a:xfrm>
                <a:custGeom>
                  <a:avLst/>
                  <a:gdLst>
                    <a:gd name="connsiteX0" fmla="*/ 1565148 w 1793652"/>
                    <a:gd name="connsiteY0" fmla="*/ 200025 h 1132522"/>
                    <a:gd name="connsiteX1" fmla="*/ 1338358 w 1793652"/>
                    <a:gd name="connsiteY1" fmla="*/ 327565 h 1132522"/>
                    <a:gd name="connsiteX2" fmla="*/ 1225486 w 1793652"/>
                    <a:gd name="connsiteY2" fmla="*/ 392811 h 1132522"/>
                    <a:gd name="connsiteX3" fmla="*/ 1114996 w 1793652"/>
                    <a:gd name="connsiteY3" fmla="*/ 462248 h 1132522"/>
                    <a:gd name="connsiteX4" fmla="*/ 1012603 w 1793652"/>
                    <a:gd name="connsiteY4" fmla="*/ 543497 h 1132522"/>
                    <a:gd name="connsiteX5" fmla="*/ 935926 w 1793652"/>
                    <a:gd name="connsiteY5" fmla="*/ 648272 h 1132522"/>
                    <a:gd name="connsiteX6" fmla="*/ 1015746 w 1793652"/>
                    <a:gd name="connsiteY6" fmla="*/ 546830 h 1132522"/>
                    <a:gd name="connsiteX7" fmla="*/ 1118997 w 1793652"/>
                    <a:gd name="connsiteY7" fmla="*/ 468344 h 1132522"/>
                    <a:gd name="connsiteX8" fmla="*/ 1343120 w 1793652"/>
                    <a:gd name="connsiteY8" fmla="*/ 335756 h 1132522"/>
                    <a:gd name="connsiteX9" fmla="*/ 1569149 w 1793652"/>
                    <a:gd name="connsiteY9" fmla="*/ 206121 h 1132522"/>
                    <a:gd name="connsiteX10" fmla="*/ 1681258 w 1793652"/>
                    <a:gd name="connsiteY10" fmla="*/ 140589 h 1132522"/>
                    <a:gd name="connsiteX11" fmla="*/ 1793462 w 1793652"/>
                    <a:gd name="connsiteY11" fmla="*/ 73914 h 1132522"/>
                    <a:gd name="connsiteX12" fmla="*/ 1679162 w 1793652"/>
                    <a:gd name="connsiteY12" fmla="*/ 136303 h 1132522"/>
                    <a:gd name="connsiteX13" fmla="*/ 981456 w 1793652"/>
                    <a:gd name="connsiteY13" fmla="*/ 518255 h 1132522"/>
                    <a:gd name="connsiteX14" fmla="*/ 1078516 w 1793652"/>
                    <a:gd name="connsiteY14" fmla="*/ 420814 h 1132522"/>
                    <a:gd name="connsiteX15" fmla="*/ 1190911 w 1793652"/>
                    <a:gd name="connsiteY15" fmla="*/ 340900 h 1132522"/>
                    <a:gd name="connsiteX16" fmla="*/ 1310926 w 1793652"/>
                    <a:gd name="connsiteY16" fmla="*/ 272034 h 1132522"/>
                    <a:gd name="connsiteX17" fmla="*/ 1552861 w 1793652"/>
                    <a:gd name="connsiteY17" fmla="*/ 137065 h 1132522"/>
                    <a:gd name="connsiteX18" fmla="*/ 1673447 w 1793652"/>
                    <a:gd name="connsiteY18" fmla="*/ 68866 h 1132522"/>
                    <a:gd name="connsiteX19" fmla="*/ 1793653 w 1793652"/>
                    <a:gd name="connsiteY19" fmla="*/ 0 h 1132522"/>
                    <a:gd name="connsiteX20" fmla="*/ 1671733 w 1793652"/>
                    <a:gd name="connsiteY20" fmla="*/ 64484 h 1132522"/>
                    <a:gd name="connsiteX21" fmla="*/ 1549813 w 1793652"/>
                    <a:gd name="connsiteY21" fmla="*/ 130397 h 1132522"/>
                    <a:gd name="connsiteX22" fmla="*/ 1306735 w 1793652"/>
                    <a:gd name="connsiteY22" fmla="*/ 263747 h 1132522"/>
                    <a:gd name="connsiteX23" fmla="*/ 1074325 w 1793652"/>
                    <a:gd name="connsiteY23" fmla="*/ 415195 h 1132522"/>
                    <a:gd name="connsiteX24" fmla="*/ 978218 w 1793652"/>
                    <a:gd name="connsiteY24" fmla="*/ 515493 h 1132522"/>
                    <a:gd name="connsiteX25" fmla="*/ 915829 w 1793652"/>
                    <a:gd name="connsiteY25" fmla="*/ 639318 h 1132522"/>
                    <a:gd name="connsiteX26" fmla="*/ 943642 w 1793652"/>
                    <a:gd name="connsiteY26" fmla="*/ 576072 h 1132522"/>
                    <a:gd name="connsiteX27" fmla="*/ 981456 w 1793652"/>
                    <a:gd name="connsiteY27" fmla="*/ 517969 h 1132522"/>
                    <a:gd name="connsiteX28" fmla="*/ 782574 w 1793652"/>
                    <a:gd name="connsiteY28" fmla="*/ 695325 h 1132522"/>
                    <a:gd name="connsiteX29" fmla="*/ 725424 w 1793652"/>
                    <a:gd name="connsiteY29" fmla="*/ 713804 h 1132522"/>
                    <a:gd name="connsiteX30" fmla="*/ 617792 w 1793652"/>
                    <a:gd name="connsiteY30" fmla="*/ 766858 h 1132522"/>
                    <a:gd name="connsiteX31" fmla="*/ 513778 w 1793652"/>
                    <a:gd name="connsiteY31" fmla="*/ 826008 h 1132522"/>
                    <a:gd name="connsiteX32" fmla="*/ 410337 w 1793652"/>
                    <a:gd name="connsiteY32" fmla="*/ 885825 h 1132522"/>
                    <a:gd name="connsiteX33" fmla="*/ 204502 w 1793652"/>
                    <a:gd name="connsiteY33" fmla="*/ 1008031 h 1132522"/>
                    <a:gd name="connsiteX34" fmla="*/ 0 w 1793652"/>
                    <a:gd name="connsiteY34" fmla="*/ 1132523 h 1132522"/>
                    <a:gd name="connsiteX35" fmla="*/ 208407 w 1793652"/>
                    <a:gd name="connsiteY35" fmla="*/ 1014698 h 1132522"/>
                    <a:gd name="connsiteX36" fmla="*/ 415385 w 1793652"/>
                    <a:gd name="connsiteY36" fmla="*/ 894683 h 1132522"/>
                    <a:gd name="connsiteX37" fmla="*/ 621697 w 1793652"/>
                    <a:gd name="connsiteY37" fmla="*/ 773525 h 1132522"/>
                    <a:gd name="connsiteX38" fmla="*/ 727424 w 1793652"/>
                    <a:gd name="connsiteY38" fmla="*/ 718185 h 1132522"/>
                    <a:gd name="connsiteX39" fmla="*/ 783240 w 1793652"/>
                    <a:gd name="connsiteY39" fmla="*/ 697801 h 1132522"/>
                    <a:gd name="connsiteX40" fmla="*/ 812577 w 1793652"/>
                    <a:gd name="connsiteY40" fmla="*/ 693801 h 1132522"/>
                    <a:gd name="connsiteX41" fmla="*/ 840295 w 1793652"/>
                    <a:gd name="connsiteY41" fmla="*/ 702468 h 1132522"/>
                    <a:gd name="connsiteX42" fmla="*/ 812577 w 1793652"/>
                    <a:gd name="connsiteY42" fmla="*/ 692182 h 1132522"/>
                    <a:gd name="connsiteX43" fmla="*/ 782574 w 1793652"/>
                    <a:gd name="connsiteY43" fmla="*/ 695325 h 1132522"/>
                    <a:gd name="connsiteX44" fmla="*/ 833057 w 1793652"/>
                    <a:gd name="connsiteY44" fmla="*/ 619792 h 1132522"/>
                    <a:gd name="connsiteX45" fmla="*/ 769525 w 1793652"/>
                    <a:gd name="connsiteY45" fmla="*/ 621506 h 1132522"/>
                    <a:gd name="connsiteX46" fmla="*/ 651129 w 1793652"/>
                    <a:gd name="connsiteY46" fmla="*/ 667226 h 1132522"/>
                    <a:gd name="connsiteX47" fmla="*/ 539782 w 1793652"/>
                    <a:gd name="connsiteY47" fmla="*/ 727901 h 1132522"/>
                    <a:gd name="connsiteX48" fmla="*/ 430720 w 1793652"/>
                    <a:gd name="connsiteY48" fmla="*/ 792194 h 1132522"/>
                    <a:gd name="connsiteX49" fmla="*/ 214408 w 1793652"/>
                    <a:gd name="connsiteY49" fmla="*/ 923639 h 1132522"/>
                    <a:gd name="connsiteX50" fmla="*/ 106871 w 1793652"/>
                    <a:gd name="connsiteY50" fmla="*/ 990314 h 1132522"/>
                    <a:gd name="connsiteX51" fmla="*/ 0 w 1793652"/>
                    <a:gd name="connsiteY51" fmla="*/ 1058132 h 1132522"/>
                    <a:gd name="connsiteX52" fmla="*/ 109633 w 1793652"/>
                    <a:gd name="connsiteY52" fmla="*/ 994410 h 1132522"/>
                    <a:gd name="connsiteX53" fmla="*/ 218599 w 1793652"/>
                    <a:gd name="connsiteY53" fmla="*/ 930212 h 1132522"/>
                    <a:gd name="connsiteX54" fmla="*/ 436054 w 1793652"/>
                    <a:gd name="connsiteY54" fmla="*/ 800767 h 1132522"/>
                    <a:gd name="connsiteX55" fmla="*/ 655129 w 1793652"/>
                    <a:gd name="connsiteY55" fmla="*/ 673989 h 1132522"/>
                    <a:gd name="connsiteX56" fmla="*/ 771144 w 1793652"/>
                    <a:gd name="connsiteY56" fmla="*/ 626364 h 1132522"/>
                    <a:gd name="connsiteX57" fmla="*/ 832961 w 1793652"/>
                    <a:gd name="connsiteY57" fmla="*/ 622459 h 1132522"/>
                    <a:gd name="connsiteX58" fmla="*/ 879824 w 1793652"/>
                    <a:gd name="connsiteY58" fmla="*/ 660559 h 1132522"/>
                    <a:gd name="connsiteX59" fmla="*/ 861727 w 1793652"/>
                    <a:gd name="connsiteY59" fmla="*/ 634746 h 1132522"/>
                    <a:gd name="connsiteX60" fmla="*/ 833533 w 1793652"/>
                    <a:gd name="connsiteY60" fmla="*/ 619601 h 1132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793652" h="1132522">
                      <a:moveTo>
                        <a:pt x="1565148" y="200025"/>
                      </a:moveTo>
                      <a:lnTo>
                        <a:pt x="1338358" y="327565"/>
                      </a:lnTo>
                      <a:cubicBezTo>
                        <a:pt x="1300639" y="349091"/>
                        <a:pt x="1263015" y="370840"/>
                        <a:pt x="1225486" y="392811"/>
                      </a:cubicBezTo>
                      <a:cubicBezTo>
                        <a:pt x="1188149" y="415004"/>
                        <a:pt x="1150810" y="437483"/>
                        <a:pt x="1114996" y="462248"/>
                      </a:cubicBezTo>
                      <a:cubicBezTo>
                        <a:pt x="1078787" y="486603"/>
                        <a:pt x="1044549" y="513770"/>
                        <a:pt x="1012603" y="543497"/>
                      </a:cubicBezTo>
                      <a:cubicBezTo>
                        <a:pt x="980376" y="573015"/>
                        <a:pt x="954315" y="608626"/>
                        <a:pt x="935926" y="648272"/>
                      </a:cubicBezTo>
                      <a:cubicBezTo>
                        <a:pt x="955812" y="609672"/>
                        <a:pt x="982907" y="575238"/>
                        <a:pt x="1015746" y="546830"/>
                      </a:cubicBezTo>
                      <a:cubicBezTo>
                        <a:pt x="1048076" y="518031"/>
                        <a:pt x="1082597" y="491790"/>
                        <a:pt x="1118997" y="468344"/>
                      </a:cubicBezTo>
                      <a:cubicBezTo>
                        <a:pt x="1191482" y="420719"/>
                        <a:pt x="1267492" y="378619"/>
                        <a:pt x="1343120" y="335756"/>
                      </a:cubicBezTo>
                      <a:lnTo>
                        <a:pt x="1569149" y="206121"/>
                      </a:lnTo>
                      <a:lnTo>
                        <a:pt x="1681258" y="140589"/>
                      </a:lnTo>
                      <a:lnTo>
                        <a:pt x="1793462" y="73914"/>
                      </a:lnTo>
                      <a:lnTo>
                        <a:pt x="1679162" y="136303"/>
                      </a:lnTo>
                      <a:close/>
                      <a:moveTo>
                        <a:pt x="981456" y="518255"/>
                      </a:moveTo>
                      <a:cubicBezTo>
                        <a:pt x="1010006" y="482196"/>
                        <a:pt x="1042569" y="449506"/>
                        <a:pt x="1078516" y="420814"/>
                      </a:cubicBezTo>
                      <a:cubicBezTo>
                        <a:pt x="1114363" y="391971"/>
                        <a:pt x="1151894" y="365286"/>
                        <a:pt x="1190911" y="340900"/>
                      </a:cubicBezTo>
                      <a:cubicBezTo>
                        <a:pt x="1229868" y="316325"/>
                        <a:pt x="1270349" y="294227"/>
                        <a:pt x="1310926" y="272034"/>
                      </a:cubicBezTo>
                      <a:lnTo>
                        <a:pt x="1552861" y="137065"/>
                      </a:lnTo>
                      <a:lnTo>
                        <a:pt x="1673447" y="68866"/>
                      </a:lnTo>
                      <a:lnTo>
                        <a:pt x="1793653" y="0"/>
                      </a:lnTo>
                      <a:lnTo>
                        <a:pt x="1671733" y="64484"/>
                      </a:lnTo>
                      <a:lnTo>
                        <a:pt x="1549813" y="130397"/>
                      </a:lnTo>
                      <a:lnTo>
                        <a:pt x="1306735" y="263747"/>
                      </a:lnTo>
                      <a:cubicBezTo>
                        <a:pt x="1225868" y="308038"/>
                        <a:pt x="1145286" y="355187"/>
                        <a:pt x="1074325" y="415195"/>
                      </a:cubicBezTo>
                      <a:cubicBezTo>
                        <a:pt x="1038552" y="444835"/>
                        <a:pt x="1006305" y="478489"/>
                        <a:pt x="978218" y="515493"/>
                      </a:cubicBezTo>
                      <a:cubicBezTo>
                        <a:pt x="950128" y="552670"/>
                        <a:pt x="928991" y="594620"/>
                        <a:pt x="915829" y="639318"/>
                      </a:cubicBezTo>
                      <a:cubicBezTo>
                        <a:pt x="923309" y="617493"/>
                        <a:pt x="932612" y="596336"/>
                        <a:pt x="943642" y="576072"/>
                      </a:cubicBezTo>
                      <a:cubicBezTo>
                        <a:pt x="954625" y="555696"/>
                        <a:pt x="967273" y="536262"/>
                        <a:pt x="981456" y="517969"/>
                      </a:cubicBezTo>
                      <a:close/>
                      <a:moveTo>
                        <a:pt x="782574" y="695325"/>
                      </a:moveTo>
                      <a:cubicBezTo>
                        <a:pt x="763035" y="699854"/>
                        <a:pt x="743916" y="706036"/>
                        <a:pt x="725424" y="713804"/>
                      </a:cubicBezTo>
                      <a:cubicBezTo>
                        <a:pt x="688675" y="729662"/>
                        <a:pt x="652751" y="747370"/>
                        <a:pt x="617792" y="766858"/>
                      </a:cubicBezTo>
                      <a:cubicBezTo>
                        <a:pt x="582644" y="785908"/>
                        <a:pt x="548354" y="806196"/>
                        <a:pt x="513778" y="826008"/>
                      </a:cubicBezTo>
                      <a:lnTo>
                        <a:pt x="410337" y="885825"/>
                      </a:lnTo>
                      <a:cubicBezTo>
                        <a:pt x="341757" y="926592"/>
                        <a:pt x="272891" y="966883"/>
                        <a:pt x="204502" y="1008031"/>
                      </a:cubicBezTo>
                      <a:cubicBezTo>
                        <a:pt x="136112" y="1049179"/>
                        <a:pt x="67818" y="1090327"/>
                        <a:pt x="0" y="1132523"/>
                      </a:cubicBezTo>
                      <a:cubicBezTo>
                        <a:pt x="69913" y="1093946"/>
                        <a:pt x="139160" y="1054418"/>
                        <a:pt x="208407" y="1014698"/>
                      </a:cubicBezTo>
                      <a:cubicBezTo>
                        <a:pt x="277654" y="974979"/>
                        <a:pt x="346424" y="934688"/>
                        <a:pt x="415385" y="894683"/>
                      </a:cubicBezTo>
                      <a:cubicBezTo>
                        <a:pt x="484346" y="854678"/>
                        <a:pt x="552736" y="813340"/>
                        <a:pt x="621697" y="773525"/>
                      </a:cubicBezTo>
                      <a:cubicBezTo>
                        <a:pt x="656273" y="753713"/>
                        <a:pt x="691134" y="734473"/>
                        <a:pt x="727424" y="718185"/>
                      </a:cubicBezTo>
                      <a:cubicBezTo>
                        <a:pt x="745406" y="709790"/>
                        <a:pt x="764081" y="702970"/>
                        <a:pt x="783240" y="697801"/>
                      </a:cubicBezTo>
                      <a:cubicBezTo>
                        <a:pt x="792812" y="695238"/>
                        <a:pt x="802669" y="693894"/>
                        <a:pt x="812577" y="693801"/>
                      </a:cubicBezTo>
                      <a:cubicBezTo>
                        <a:pt x="822551" y="693319"/>
                        <a:pt x="832372" y="696391"/>
                        <a:pt x="840295" y="702468"/>
                      </a:cubicBezTo>
                      <a:cubicBezTo>
                        <a:pt x="832564" y="695868"/>
                        <a:pt x="822743" y="692223"/>
                        <a:pt x="812577" y="692182"/>
                      </a:cubicBezTo>
                      <a:cubicBezTo>
                        <a:pt x="802485" y="691988"/>
                        <a:pt x="792407" y="693044"/>
                        <a:pt x="782574" y="695325"/>
                      </a:cubicBezTo>
                      <a:close/>
                      <a:moveTo>
                        <a:pt x="833057" y="619792"/>
                      </a:moveTo>
                      <a:cubicBezTo>
                        <a:pt x="812027" y="615500"/>
                        <a:pt x="790293" y="616086"/>
                        <a:pt x="769525" y="621506"/>
                      </a:cubicBezTo>
                      <a:cubicBezTo>
                        <a:pt x="728481" y="632293"/>
                        <a:pt x="688770" y="647629"/>
                        <a:pt x="651129" y="667226"/>
                      </a:cubicBezTo>
                      <a:cubicBezTo>
                        <a:pt x="613029" y="685705"/>
                        <a:pt x="576262" y="706660"/>
                        <a:pt x="539782" y="727901"/>
                      </a:cubicBezTo>
                      <a:lnTo>
                        <a:pt x="430720" y="792194"/>
                      </a:lnTo>
                      <a:cubicBezTo>
                        <a:pt x="358521" y="835819"/>
                        <a:pt x="286226" y="879348"/>
                        <a:pt x="214408" y="923639"/>
                      </a:cubicBezTo>
                      <a:lnTo>
                        <a:pt x="106871" y="990314"/>
                      </a:lnTo>
                      <a:cubicBezTo>
                        <a:pt x="71247" y="1012888"/>
                        <a:pt x="35433" y="1035177"/>
                        <a:pt x="0" y="1058132"/>
                      </a:cubicBezTo>
                      <a:lnTo>
                        <a:pt x="109633" y="994410"/>
                      </a:lnTo>
                      <a:lnTo>
                        <a:pt x="218599" y="930212"/>
                      </a:lnTo>
                      <a:lnTo>
                        <a:pt x="436054" y="800767"/>
                      </a:lnTo>
                      <a:cubicBezTo>
                        <a:pt x="508444" y="757428"/>
                        <a:pt x="580073" y="712756"/>
                        <a:pt x="655129" y="673989"/>
                      </a:cubicBezTo>
                      <a:cubicBezTo>
                        <a:pt x="691976" y="653988"/>
                        <a:pt x="730872" y="638021"/>
                        <a:pt x="771144" y="626364"/>
                      </a:cubicBezTo>
                      <a:cubicBezTo>
                        <a:pt x="791192" y="620422"/>
                        <a:pt x="812324" y="619087"/>
                        <a:pt x="832961" y="622459"/>
                      </a:cubicBezTo>
                      <a:cubicBezTo>
                        <a:pt x="853647" y="627200"/>
                        <a:pt x="870961" y="641275"/>
                        <a:pt x="879824" y="660559"/>
                      </a:cubicBezTo>
                      <a:cubicBezTo>
                        <a:pt x="875657" y="650787"/>
                        <a:pt x="869492" y="641995"/>
                        <a:pt x="861727" y="634746"/>
                      </a:cubicBezTo>
                      <a:cubicBezTo>
                        <a:pt x="853674" y="627518"/>
                        <a:pt x="844006" y="622325"/>
                        <a:pt x="833533" y="61960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DA2269BC-BA56-5134-8C82-22AF4018780A}"/>
                    </a:ext>
                  </a:extLst>
                </p:cNvPr>
                <p:cNvSpPr/>
                <p:nvPr/>
              </p:nvSpPr>
              <p:spPr>
                <a:xfrm>
                  <a:off x="7435337" y="4950370"/>
                  <a:ext cx="1472088" cy="1108233"/>
                </a:xfrm>
                <a:custGeom>
                  <a:avLst/>
                  <a:gdLst>
                    <a:gd name="connsiteX0" fmla="*/ 1392174 w 1472088"/>
                    <a:gd name="connsiteY0" fmla="*/ 1108234 h 1108233"/>
                    <a:gd name="connsiteX1" fmla="*/ 1472089 w 1472088"/>
                    <a:gd name="connsiteY1" fmla="*/ 803815 h 1108233"/>
                    <a:gd name="connsiteX2" fmla="*/ 79915 w 1472088"/>
                    <a:gd name="connsiteY2" fmla="*/ 0 h 1108233"/>
                    <a:gd name="connsiteX3" fmla="*/ 0 w 1472088"/>
                    <a:gd name="connsiteY3" fmla="*/ 304419 h 1108233"/>
                    <a:gd name="connsiteX4" fmla="*/ 1392174 w 1472088"/>
                    <a:gd name="connsiteY4" fmla="*/ 1108234 h 110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088" h="1108233">
                      <a:moveTo>
                        <a:pt x="1392174" y="1108234"/>
                      </a:moveTo>
                      <a:lnTo>
                        <a:pt x="1472089" y="803815"/>
                      </a:lnTo>
                      <a:lnTo>
                        <a:pt x="79915" y="0"/>
                      </a:lnTo>
                      <a:lnTo>
                        <a:pt x="0" y="304419"/>
                      </a:lnTo>
                      <a:lnTo>
                        <a:pt x="1392174" y="110823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8A4F03AF-93D4-EED8-2E3A-7C92CC7927EA}"/>
                    </a:ext>
                  </a:extLst>
                </p:cNvPr>
                <p:cNvSpPr/>
                <p:nvPr/>
              </p:nvSpPr>
              <p:spPr>
                <a:xfrm>
                  <a:off x="7515728" y="4394357"/>
                  <a:ext cx="2476309" cy="1359827"/>
                </a:xfrm>
                <a:custGeom>
                  <a:avLst/>
                  <a:gdLst>
                    <a:gd name="connsiteX0" fmla="*/ 2296573 w 2476309"/>
                    <a:gd name="connsiteY0" fmla="*/ 841668 h 1359827"/>
                    <a:gd name="connsiteX1" fmla="*/ 2256092 w 2476309"/>
                    <a:gd name="connsiteY1" fmla="*/ 864813 h 1359827"/>
                    <a:gd name="connsiteX2" fmla="*/ 1391698 w 2476309"/>
                    <a:gd name="connsiteY2" fmla="*/ 1359827 h 1359827"/>
                    <a:gd name="connsiteX3" fmla="*/ 161925 w 2476309"/>
                    <a:gd name="connsiteY3" fmla="*/ 649739 h 1359827"/>
                    <a:gd name="connsiteX4" fmla="*/ 0 w 2476309"/>
                    <a:gd name="connsiteY4" fmla="*/ 556013 h 1359827"/>
                    <a:gd name="connsiteX5" fmla="*/ 904875 w 2476309"/>
                    <a:gd name="connsiteY5" fmla="*/ 37662 h 1359827"/>
                    <a:gd name="connsiteX6" fmla="*/ 1065086 w 2476309"/>
                    <a:gd name="connsiteY6" fmla="*/ 12611 h 1359827"/>
                    <a:gd name="connsiteX7" fmla="*/ 1065086 w 2476309"/>
                    <a:gd name="connsiteY7" fmla="*/ 12611 h 1359827"/>
                    <a:gd name="connsiteX8" fmla="*/ 2476310 w 2476309"/>
                    <a:gd name="connsiteY8" fmla="*/ 827475 h 1359827"/>
                    <a:gd name="connsiteX9" fmla="*/ 2296573 w 2476309"/>
                    <a:gd name="connsiteY9" fmla="*/ 841668 h 135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309" h="1359827">
                      <a:moveTo>
                        <a:pt x="2296573" y="841668"/>
                      </a:moveTo>
                      <a:lnTo>
                        <a:pt x="2256092" y="864813"/>
                      </a:lnTo>
                      <a:lnTo>
                        <a:pt x="1391698" y="1359827"/>
                      </a:lnTo>
                      <a:lnTo>
                        <a:pt x="161925" y="649739"/>
                      </a:lnTo>
                      <a:lnTo>
                        <a:pt x="0" y="556013"/>
                      </a:lnTo>
                      <a:lnTo>
                        <a:pt x="904875" y="37662"/>
                      </a:lnTo>
                      <a:cubicBezTo>
                        <a:pt x="986885" y="-9391"/>
                        <a:pt x="1032796" y="-5581"/>
                        <a:pt x="1065086" y="12611"/>
                      </a:cubicBezTo>
                      <a:lnTo>
                        <a:pt x="1065086" y="12611"/>
                      </a:lnTo>
                      <a:lnTo>
                        <a:pt x="2476310" y="827475"/>
                      </a:lnTo>
                      <a:cubicBezTo>
                        <a:pt x="2424875" y="798710"/>
                        <a:pt x="2365439" y="804710"/>
                        <a:pt x="2296573" y="841668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11A71C34-637A-3051-5371-1532BE989321}"/>
                    </a:ext>
                  </a:extLst>
                </p:cNvPr>
                <p:cNvSpPr/>
                <p:nvPr/>
              </p:nvSpPr>
              <p:spPr>
                <a:xfrm>
                  <a:off x="8844180" y="5145156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9D633AB4-190F-FEBC-5034-98D19F7F2391}"/>
                    </a:ext>
                  </a:extLst>
                </p:cNvPr>
                <p:cNvSpPr/>
                <p:nvPr/>
              </p:nvSpPr>
              <p:spPr>
                <a:xfrm>
                  <a:off x="8773028" y="510410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05D92470-5FE4-957C-8EB4-E618A2FD83EA}"/>
                    </a:ext>
                  </a:extLst>
                </p:cNvPr>
                <p:cNvSpPr/>
                <p:nvPr/>
              </p:nvSpPr>
              <p:spPr>
                <a:xfrm>
                  <a:off x="8701876" y="5062955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0959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C26A51C8-86A6-F46A-40B1-37F2CACCD304}"/>
                    </a:ext>
                  </a:extLst>
                </p:cNvPr>
                <p:cNvSpPr/>
                <p:nvPr/>
              </p:nvSpPr>
              <p:spPr>
                <a:xfrm>
                  <a:off x="8630724" y="5021902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E48E36EC-AC4A-B7F4-74C9-CEABD186820C}"/>
                    </a:ext>
                  </a:extLst>
                </p:cNvPr>
                <p:cNvSpPr/>
                <p:nvPr/>
              </p:nvSpPr>
              <p:spPr>
                <a:xfrm>
                  <a:off x="8559572" y="4980850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20899AF-3384-7810-7CC0-A6E8C3D31D0A}"/>
                    </a:ext>
                  </a:extLst>
                </p:cNvPr>
                <p:cNvSpPr/>
                <p:nvPr/>
              </p:nvSpPr>
              <p:spPr>
                <a:xfrm>
                  <a:off x="8488421" y="493979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7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7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919EC95D-2D6A-2646-F7FF-8B6932B36686}"/>
                    </a:ext>
                  </a:extLst>
                </p:cNvPr>
                <p:cNvSpPr/>
                <p:nvPr/>
              </p:nvSpPr>
              <p:spPr>
                <a:xfrm>
                  <a:off x="8417269" y="4898649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7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7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1B04F3CB-57BC-4D63-7C05-8299AB2E1E1D}"/>
                    </a:ext>
                  </a:extLst>
                </p:cNvPr>
                <p:cNvSpPr/>
                <p:nvPr/>
              </p:nvSpPr>
              <p:spPr>
                <a:xfrm>
                  <a:off x="8346117" y="4857596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3CF9F032-BCF6-B6D9-63BB-1B89D5B8556A}"/>
                    </a:ext>
                  </a:extLst>
                </p:cNvPr>
                <p:cNvSpPr/>
                <p:nvPr/>
              </p:nvSpPr>
              <p:spPr>
                <a:xfrm>
                  <a:off x="8274966" y="481654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FB5C3808-4B72-A552-57F9-0B797A5C288A}"/>
                    </a:ext>
                  </a:extLst>
                </p:cNvPr>
                <p:cNvSpPr/>
                <p:nvPr/>
              </p:nvSpPr>
              <p:spPr>
                <a:xfrm>
                  <a:off x="8203814" y="4775491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424CC0DD-2532-D710-0083-BE805A0AB6AC}"/>
                    </a:ext>
                  </a:extLst>
                </p:cNvPr>
                <p:cNvSpPr/>
                <p:nvPr/>
              </p:nvSpPr>
              <p:spPr>
                <a:xfrm>
                  <a:off x="8132662" y="4734343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386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386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B4218082-CCD0-A635-A48E-155F9999A184}"/>
                    </a:ext>
                  </a:extLst>
                </p:cNvPr>
                <p:cNvSpPr/>
                <p:nvPr/>
              </p:nvSpPr>
              <p:spPr>
                <a:xfrm>
                  <a:off x="8061510" y="4693290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146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A55B9E80-9952-EE6D-A749-7468D746F33B}"/>
                    </a:ext>
                  </a:extLst>
                </p:cNvPr>
                <p:cNvSpPr/>
                <p:nvPr/>
              </p:nvSpPr>
              <p:spPr>
                <a:xfrm>
                  <a:off x="7990359" y="465223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FFD5ACE3-875A-DAD0-B650-A8C27D3080C4}"/>
                    </a:ext>
                  </a:extLst>
                </p:cNvPr>
                <p:cNvSpPr/>
                <p:nvPr/>
              </p:nvSpPr>
              <p:spPr>
                <a:xfrm>
                  <a:off x="7919207" y="4611184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95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95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8168FEFA-9246-3D6C-2B42-61110C438087}"/>
                    </a:ext>
                  </a:extLst>
                </p:cNvPr>
                <p:cNvSpPr/>
                <p:nvPr/>
              </p:nvSpPr>
              <p:spPr>
                <a:xfrm>
                  <a:off x="7848150" y="4570036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241 h 484917"/>
                    <a:gd name="connsiteX2" fmla="*/ 810958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241"/>
                      </a:lnTo>
                      <a:lnTo>
                        <a:pt x="810958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FA59C731-90AC-F22C-90E7-3C11F2299606}"/>
                    </a:ext>
                  </a:extLst>
                </p:cNvPr>
                <p:cNvSpPr/>
                <p:nvPr/>
              </p:nvSpPr>
              <p:spPr>
                <a:xfrm>
                  <a:off x="7776998" y="4528984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146 h 484917"/>
                    <a:gd name="connsiteX2" fmla="*/ 810959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14E12BF-3EBB-8F40-A6B8-D44159D452EA}"/>
                    </a:ext>
                  </a:extLst>
                </p:cNvPr>
                <p:cNvSpPr/>
                <p:nvPr/>
              </p:nvSpPr>
              <p:spPr>
                <a:xfrm>
                  <a:off x="7705847" y="4487931"/>
                  <a:ext cx="840581" cy="484822"/>
                </a:xfrm>
                <a:custGeom>
                  <a:avLst/>
                  <a:gdLst>
                    <a:gd name="connsiteX0" fmla="*/ 0 w 840581"/>
                    <a:gd name="connsiteY0" fmla="*/ 467678 h 484822"/>
                    <a:gd name="connsiteX1" fmla="*/ 770382 w 840581"/>
                    <a:gd name="connsiteY1" fmla="*/ 23146 h 484822"/>
                    <a:gd name="connsiteX2" fmla="*/ 810959 w 840581"/>
                    <a:gd name="connsiteY2" fmla="*/ 0 h 484822"/>
                    <a:gd name="connsiteX3" fmla="*/ 840581 w 840581"/>
                    <a:gd name="connsiteY3" fmla="*/ 17145 h 484822"/>
                    <a:gd name="connsiteX4" fmla="*/ 800100 w 840581"/>
                    <a:gd name="connsiteY4" fmla="*/ 40291 h 484822"/>
                    <a:gd name="connsiteX5" fmla="*/ 29623 w 840581"/>
                    <a:gd name="connsiteY5" fmla="*/ 484822 h 484822"/>
                    <a:gd name="connsiteX6" fmla="*/ 0 w 840581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822">
                      <a:moveTo>
                        <a:pt x="0" y="467678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5D808247-B9CF-CBDC-2645-7C226068650C}"/>
                    </a:ext>
                  </a:extLst>
                </p:cNvPr>
                <p:cNvSpPr/>
                <p:nvPr/>
              </p:nvSpPr>
              <p:spPr>
                <a:xfrm>
                  <a:off x="7748423" y="4397825"/>
                  <a:ext cx="2243518" cy="1153477"/>
                </a:xfrm>
                <a:custGeom>
                  <a:avLst/>
                  <a:gdLst>
                    <a:gd name="connsiteX0" fmla="*/ 2072450 w 2243518"/>
                    <a:gd name="connsiteY0" fmla="*/ 789432 h 1153477"/>
                    <a:gd name="connsiteX1" fmla="*/ 2000726 w 2243518"/>
                    <a:gd name="connsiteY1" fmla="*/ 806863 h 1153477"/>
                    <a:gd name="connsiteX2" fmla="*/ 1634395 w 2243518"/>
                    <a:gd name="connsiteY2" fmla="*/ 961263 h 1153477"/>
                    <a:gd name="connsiteX3" fmla="*/ 1273778 w 2243518"/>
                    <a:gd name="connsiteY3" fmla="*/ 1153478 h 1153477"/>
                    <a:gd name="connsiteX4" fmla="*/ 0 w 2243518"/>
                    <a:gd name="connsiteY4" fmla="*/ 419100 h 1153477"/>
                    <a:gd name="connsiteX5" fmla="*/ 671608 w 2243518"/>
                    <a:gd name="connsiteY5" fmla="*/ 34385 h 1153477"/>
                    <a:gd name="connsiteX6" fmla="*/ 754475 w 2243518"/>
                    <a:gd name="connsiteY6" fmla="*/ 0 h 1153477"/>
                    <a:gd name="connsiteX7" fmla="*/ 812578 w 2243518"/>
                    <a:gd name="connsiteY7" fmla="*/ 20003 h 1153477"/>
                    <a:gd name="connsiteX8" fmla="*/ 822103 w 2243518"/>
                    <a:gd name="connsiteY8" fmla="*/ 4381 h 1153477"/>
                    <a:gd name="connsiteX9" fmla="*/ 832199 w 2243518"/>
                    <a:gd name="connsiteY9" fmla="*/ 9334 h 1153477"/>
                    <a:gd name="connsiteX10" fmla="*/ 2243518 w 2243518"/>
                    <a:gd name="connsiteY10" fmla="*/ 824198 h 1153477"/>
                    <a:gd name="connsiteX11" fmla="*/ 2072450 w 2243518"/>
                    <a:gd name="connsiteY11" fmla="*/ 789432 h 1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3518" h="1153477">
                      <a:moveTo>
                        <a:pt x="2072450" y="789432"/>
                      </a:moveTo>
                      <a:cubicBezTo>
                        <a:pt x="2055686" y="791051"/>
                        <a:pt x="2020253" y="802481"/>
                        <a:pt x="2000726" y="806863"/>
                      </a:cubicBezTo>
                      <a:cubicBezTo>
                        <a:pt x="1918525" y="825341"/>
                        <a:pt x="1773365" y="891635"/>
                        <a:pt x="1634395" y="961263"/>
                      </a:cubicBezTo>
                      <a:cubicBezTo>
                        <a:pt x="1448657" y="1054227"/>
                        <a:pt x="1273778" y="1153478"/>
                        <a:pt x="1273778" y="1153478"/>
                      </a:cubicBezTo>
                      <a:lnTo>
                        <a:pt x="0" y="419100"/>
                      </a:lnTo>
                      <a:lnTo>
                        <a:pt x="671608" y="34385"/>
                      </a:lnTo>
                      <a:cubicBezTo>
                        <a:pt x="697299" y="18733"/>
                        <a:pt x="725250" y="7135"/>
                        <a:pt x="754475" y="0"/>
                      </a:cubicBezTo>
                      <a:cubicBezTo>
                        <a:pt x="774847" y="3285"/>
                        <a:pt x="794501" y="10051"/>
                        <a:pt x="812578" y="20003"/>
                      </a:cubicBezTo>
                      <a:lnTo>
                        <a:pt x="822103" y="4381"/>
                      </a:lnTo>
                      <a:cubicBezTo>
                        <a:pt x="825559" y="5841"/>
                        <a:pt x="828930" y="7494"/>
                        <a:pt x="832199" y="9334"/>
                      </a:cubicBezTo>
                      <a:lnTo>
                        <a:pt x="2243518" y="824198"/>
                      </a:lnTo>
                      <a:cubicBezTo>
                        <a:pt x="2163794" y="778193"/>
                        <a:pt x="2126933" y="784288"/>
                        <a:pt x="2072450" y="78943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BDE42E44-C0A9-0A8B-3584-DD0ABF00CC47}"/>
                    </a:ext>
                  </a:extLst>
                </p:cNvPr>
                <p:cNvSpPr/>
                <p:nvPr/>
              </p:nvSpPr>
              <p:spPr>
                <a:xfrm>
                  <a:off x="8769599" y="5724943"/>
                  <a:ext cx="275082" cy="91249"/>
                </a:xfrm>
                <a:custGeom>
                  <a:avLst/>
                  <a:gdLst>
                    <a:gd name="connsiteX0" fmla="*/ 125921 w 275082"/>
                    <a:gd name="connsiteY0" fmla="*/ 74581 h 91249"/>
                    <a:gd name="connsiteX1" fmla="*/ 275082 w 275082"/>
                    <a:gd name="connsiteY1" fmla="*/ 0 h 91249"/>
                    <a:gd name="connsiteX2" fmla="*/ 121539 w 275082"/>
                    <a:gd name="connsiteY2" fmla="*/ 91250 h 91249"/>
                    <a:gd name="connsiteX3" fmla="*/ 0 w 275082"/>
                    <a:gd name="connsiteY3" fmla="*/ 4096 h 91249"/>
                    <a:gd name="connsiteX4" fmla="*/ 125921 w 275082"/>
                    <a:gd name="connsiteY4" fmla="*/ 74581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082" h="91249">
                      <a:moveTo>
                        <a:pt x="125921" y="74581"/>
                      </a:moveTo>
                      <a:lnTo>
                        <a:pt x="275082" y="0"/>
                      </a:lnTo>
                      <a:lnTo>
                        <a:pt x="121539" y="91250"/>
                      </a:lnTo>
                      <a:lnTo>
                        <a:pt x="0" y="4096"/>
                      </a:lnTo>
                      <a:lnTo>
                        <a:pt x="125921" y="745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43B601E1-81F9-52B4-A5F5-931D25127D4A}"/>
                    </a:ext>
                  </a:extLst>
                </p:cNvPr>
                <p:cNvSpPr/>
                <p:nvPr/>
              </p:nvSpPr>
              <p:spPr>
                <a:xfrm>
                  <a:off x="8587385" y="5733991"/>
                  <a:ext cx="537972" cy="166116"/>
                </a:xfrm>
                <a:custGeom>
                  <a:avLst/>
                  <a:gdLst>
                    <a:gd name="connsiteX0" fmla="*/ 281750 w 537972"/>
                    <a:gd name="connsiteY0" fmla="*/ 166116 h 166116"/>
                    <a:gd name="connsiteX1" fmla="*/ 537972 w 537972"/>
                    <a:gd name="connsiteY1" fmla="*/ 18193 h 166116"/>
                    <a:gd name="connsiteX2" fmla="*/ 284798 w 537972"/>
                    <a:gd name="connsiteY2" fmla="*/ 154496 h 166116"/>
                    <a:gd name="connsiteX3" fmla="*/ 0 w 537972"/>
                    <a:gd name="connsiteY3" fmla="*/ 0 h 166116"/>
                    <a:gd name="connsiteX4" fmla="*/ 281750 w 537972"/>
                    <a:gd name="connsiteY4" fmla="*/ 166116 h 166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2" h="166116">
                      <a:moveTo>
                        <a:pt x="281750" y="166116"/>
                      </a:moveTo>
                      <a:lnTo>
                        <a:pt x="537972" y="18193"/>
                      </a:lnTo>
                      <a:lnTo>
                        <a:pt x="284798" y="154496"/>
                      </a:lnTo>
                      <a:lnTo>
                        <a:pt x="0" y="0"/>
                      </a:lnTo>
                      <a:lnTo>
                        <a:pt x="281750" y="1661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DE5167AD-196B-A182-3CA1-B4F9B471FBD0}"/>
                    </a:ext>
                  </a:extLst>
                </p:cNvPr>
                <p:cNvSpPr/>
                <p:nvPr/>
              </p:nvSpPr>
              <p:spPr>
                <a:xfrm>
                  <a:off x="7469055" y="5111342"/>
                  <a:ext cx="314039" cy="189547"/>
                </a:xfrm>
                <a:custGeom>
                  <a:avLst/>
                  <a:gdLst>
                    <a:gd name="connsiteX0" fmla="*/ 3905 w 314039"/>
                    <a:gd name="connsiteY0" fmla="*/ 0 h 189547"/>
                    <a:gd name="connsiteX1" fmla="*/ 0 w 314039"/>
                    <a:gd name="connsiteY1" fmla="*/ 15049 h 189547"/>
                    <a:gd name="connsiteX2" fmla="*/ 314039 w 314039"/>
                    <a:gd name="connsiteY2" fmla="*/ 189547 h 189547"/>
                    <a:gd name="connsiteX3" fmla="*/ 3905 w 314039"/>
                    <a:gd name="connsiteY3" fmla="*/ 0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039" h="189547">
                      <a:moveTo>
                        <a:pt x="3905" y="0"/>
                      </a:moveTo>
                      <a:lnTo>
                        <a:pt x="0" y="15049"/>
                      </a:lnTo>
                      <a:lnTo>
                        <a:pt x="314039" y="189547"/>
                      </a:lnTo>
                      <a:lnTo>
                        <a:pt x="390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C41C088C-675B-D40D-A4DA-1C2ACAFA824F}"/>
                    </a:ext>
                  </a:extLst>
                </p:cNvPr>
                <p:cNvSpPr/>
                <p:nvPr/>
              </p:nvSpPr>
              <p:spPr>
                <a:xfrm>
                  <a:off x="7485534" y="5048191"/>
                  <a:ext cx="194119" cy="114681"/>
                </a:xfrm>
                <a:custGeom>
                  <a:avLst/>
                  <a:gdLst>
                    <a:gd name="connsiteX0" fmla="*/ 0 w 194119"/>
                    <a:gd name="connsiteY0" fmla="*/ 15526 h 114681"/>
                    <a:gd name="connsiteX1" fmla="*/ 194119 w 194119"/>
                    <a:gd name="connsiteY1" fmla="*/ 114681 h 114681"/>
                    <a:gd name="connsiteX2" fmla="*/ 4000 w 194119"/>
                    <a:gd name="connsiteY2" fmla="*/ 0 h 114681"/>
                    <a:gd name="connsiteX3" fmla="*/ 0 w 194119"/>
                    <a:gd name="connsiteY3" fmla="*/ 15526 h 1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14681">
                      <a:moveTo>
                        <a:pt x="0" y="15526"/>
                      </a:moveTo>
                      <a:lnTo>
                        <a:pt x="194119" y="114681"/>
                      </a:lnTo>
                      <a:lnTo>
                        <a:pt x="4000" y="0"/>
                      </a:lnTo>
                      <a:lnTo>
                        <a:pt x="0" y="1552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1C24CA08-1962-2572-12E6-7F37EB35E959}"/>
                    </a:ext>
                  </a:extLst>
                </p:cNvPr>
                <p:cNvSpPr/>
                <p:nvPr/>
              </p:nvSpPr>
              <p:spPr>
                <a:xfrm>
                  <a:off x="7640601" y="4345305"/>
                  <a:ext cx="2314765" cy="1158086"/>
                </a:xfrm>
                <a:custGeom>
                  <a:avLst/>
                  <a:gdLst>
                    <a:gd name="connsiteX0" fmla="*/ 2174653 w 2314765"/>
                    <a:gd name="connsiteY0" fmla="*/ 801947 h 1158086"/>
                    <a:gd name="connsiteX1" fmla="*/ 2120360 w 2314765"/>
                    <a:gd name="connsiteY1" fmla="*/ 811472 h 1158086"/>
                    <a:gd name="connsiteX2" fmla="*/ 1754029 w 2314765"/>
                    <a:gd name="connsiteY2" fmla="*/ 965872 h 1158086"/>
                    <a:gd name="connsiteX3" fmla="*/ 1393412 w 2314765"/>
                    <a:gd name="connsiteY3" fmla="*/ 1158087 h 1158086"/>
                    <a:gd name="connsiteX4" fmla="*/ 0 w 2314765"/>
                    <a:gd name="connsiteY4" fmla="*/ 354557 h 1158086"/>
                    <a:gd name="connsiteX5" fmla="*/ 737902 w 2314765"/>
                    <a:gd name="connsiteY5" fmla="*/ 9181 h 1158086"/>
                    <a:gd name="connsiteX6" fmla="*/ 931831 w 2314765"/>
                    <a:gd name="connsiteY6" fmla="*/ 24230 h 1158086"/>
                    <a:gd name="connsiteX7" fmla="*/ 931831 w 2314765"/>
                    <a:gd name="connsiteY7" fmla="*/ 24230 h 1158086"/>
                    <a:gd name="connsiteX8" fmla="*/ 2314766 w 2314765"/>
                    <a:gd name="connsiteY8" fmla="*/ 822616 h 1158086"/>
                    <a:gd name="connsiteX9" fmla="*/ 2174653 w 2314765"/>
                    <a:gd name="connsiteY9" fmla="*/ 801947 h 1158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4765" h="1158086">
                      <a:moveTo>
                        <a:pt x="2174653" y="801947"/>
                      </a:moveTo>
                      <a:cubicBezTo>
                        <a:pt x="2156399" y="804153"/>
                        <a:pt x="2138275" y="807332"/>
                        <a:pt x="2120360" y="811472"/>
                      </a:cubicBezTo>
                      <a:cubicBezTo>
                        <a:pt x="2038064" y="829950"/>
                        <a:pt x="1892998" y="896244"/>
                        <a:pt x="1754029" y="965872"/>
                      </a:cubicBezTo>
                      <a:cubicBezTo>
                        <a:pt x="1568291" y="1058836"/>
                        <a:pt x="1393412" y="1158087"/>
                        <a:pt x="1393412" y="1158087"/>
                      </a:cubicBezTo>
                      <a:lnTo>
                        <a:pt x="0" y="354557"/>
                      </a:lnTo>
                      <a:cubicBezTo>
                        <a:pt x="0" y="354557"/>
                        <a:pt x="529971" y="49757"/>
                        <a:pt x="737902" y="9181"/>
                      </a:cubicBezTo>
                      <a:cubicBezTo>
                        <a:pt x="835533" y="-9869"/>
                        <a:pt x="895350" y="3466"/>
                        <a:pt x="931831" y="24230"/>
                      </a:cubicBezTo>
                      <a:lnTo>
                        <a:pt x="931831" y="24230"/>
                      </a:lnTo>
                      <a:lnTo>
                        <a:pt x="2314766" y="822616"/>
                      </a:lnTo>
                      <a:cubicBezTo>
                        <a:pt x="2284000" y="804328"/>
                        <a:pt x="2238375" y="794612"/>
                        <a:pt x="2174653" y="80194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5835CCA2-C7C4-9176-609D-372CB64A6FE1}"/>
                    </a:ext>
                  </a:extLst>
                </p:cNvPr>
                <p:cNvSpPr/>
                <p:nvPr/>
              </p:nvSpPr>
              <p:spPr>
                <a:xfrm>
                  <a:off x="9166696" y="5053529"/>
                  <a:ext cx="658177" cy="219833"/>
                </a:xfrm>
                <a:custGeom>
                  <a:avLst/>
                  <a:gdLst>
                    <a:gd name="connsiteX0" fmla="*/ 658178 w 658177"/>
                    <a:gd name="connsiteY0" fmla="*/ 38478 h 219833"/>
                    <a:gd name="connsiteX1" fmla="*/ 522161 w 658177"/>
                    <a:gd name="connsiteY1" fmla="*/ 20761 h 219833"/>
                    <a:gd name="connsiteX2" fmla="*/ 467868 w 658177"/>
                    <a:gd name="connsiteY2" fmla="*/ 30286 h 219833"/>
                    <a:gd name="connsiteX3" fmla="*/ 240411 w 658177"/>
                    <a:gd name="connsiteY3" fmla="*/ 117630 h 219833"/>
                    <a:gd name="connsiteX4" fmla="*/ 101441 w 658177"/>
                    <a:gd name="connsiteY4" fmla="*/ 184305 h 219833"/>
                    <a:gd name="connsiteX5" fmla="*/ 31623 w 658177"/>
                    <a:gd name="connsiteY5" fmla="*/ 219834 h 219833"/>
                    <a:gd name="connsiteX6" fmla="*/ 0 w 658177"/>
                    <a:gd name="connsiteY6" fmla="*/ 201546 h 219833"/>
                    <a:gd name="connsiteX7" fmla="*/ 69818 w 658177"/>
                    <a:gd name="connsiteY7" fmla="*/ 166017 h 219833"/>
                    <a:gd name="connsiteX8" fmla="*/ 208788 w 658177"/>
                    <a:gd name="connsiteY8" fmla="*/ 99342 h 219833"/>
                    <a:gd name="connsiteX9" fmla="*/ 436150 w 658177"/>
                    <a:gd name="connsiteY9" fmla="*/ 11998 h 219833"/>
                    <a:gd name="connsiteX10" fmla="*/ 490538 w 658177"/>
                    <a:gd name="connsiteY10" fmla="*/ 2473 h 219833"/>
                    <a:gd name="connsiteX11" fmla="*/ 631127 w 658177"/>
                    <a:gd name="connsiteY11" fmla="*/ 22857 h 219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8177" h="219833">
                      <a:moveTo>
                        <a:pt x="658178" y="38478"/>
                      </a:moveTo>
                      <a:cubicBezTo>
                        <a:pt x="627031" y="22190"/>
                        <a:pt x="583025" y="13808"/>
                        <a:pt x="522161" y="20761"/>
                      </a:cubicBezTo>
                      <a:cubicBezTo>
                        <a:pt x="503897" y="22902"/>
                        <a:pt x="485770" y="26082"/>
                        <a:pt x="467868" y="30286"/>
                      </a:cubicBezTo>
                      <a:cubicBezTo>
                        <a:pt x="413099" y="42669"/>
                        <a:pt x="330422" y="76101"/>
                        <a:pt x="240411" y="117630"/>
                      </a:cubicBezTo>
                      <a:cubicBezTo>
                        <a:pt x="195167" y="138490"/>
                        <a:pt x="148018" y="161350"/>
                        <a:pt x="101441" y="184305"/>
                      </a:cubicBezTo>
                      <a:cubicBezTo>
                        <a:pt x="77914" y="196116"/>
                        <a:pt x="54483" y="208023"/>
                        <a:pt x="31623" y="219834"/>
                      </a:cubicBezTo>
                      <a:lnTo>
                        <a:pt x="0" y="201546"/>
                      </a:lnTo>
                      <a:cubicBezTo>
                        <a:pt x="22860" y="189735"/>
                        <a:pt x="46292" y="177828"/>
                        <a:pt x="69818" y="166017"/>
                      </a:cubicBezTo>
                      <a:cubicBezTo>
                        <a:pt x="116300" y="142776"/>
                        <a:pt x="163449" y="119916"/>
                        <a:pt x="208788" y="99342"/>
                      </a:cubicBezTo>
                      <a:cubicBezTo>
                        <a:pt x="298799" y="57813"/>
                        <a:pt x="381476" y="24381"/>
                        <a:pt x="436150" y="11998"/>
                      </a:cubicBezTo>
                      <a:cubicBezTo>
                        <a:pt x="454085" y="7801"/>
                        <a:pt x="472243" y="4621"/>
                        <a:pt x="490538" y="2473"/>
                      </a:cubicBezTo>
                      <a:cubicBezTo>
                        <a:pt x="554450" y="-4861"/>
                        <a:pt x="599789" y="4759"/>
                        <a:pt x="6311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9C142DE2-F36E-ECEC-3CF0-1F25FBCBBDA4}"/>
                    </a:ext>
                  </a:extLst>
                </p:cNvPr>
                <p:cNvSpPr/>
                <p:nvPr/>
              </p:nvSpPr>
              <p:spPr>
                <a:xfrm>
                  <a:off x="8877517" y="5012381"/>
                  <a:ext cx="880681" cy="335943"/>
                </a:xfrm>
                <a:custGeom>
                  <a:avLst/>
                  <a:gdLst>
                    <a:gd name="connsiteX0" fmla="*/ 849059 w 880681"/>
                    <a:gd name="connsiteY0" fmla="*/ 22857 h 335943"/>
                    <a:gd name="connsiteX1" fmla="*/ 708469 w 880681"/>
                    <a:gd name="connsiteY1" fmla="*/ 2473 h 335943"/>
                    <a:gd name="connsiteX2" fmla="*/ 654177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846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468 w 880681"/>
                    <a:gd name="connsiteY7" fmla="*/ 184305 h 335943"/>
                    <a:gd name="connsiteX8" fmla="*/ 458343 w 880681"/>
                    <a:gd name="connsiteY8" fmla="*/ 117630 h 335943"/>
                    <a:gd name="connsiteX9" fmla="*/ 685800 w 880681"/>
                    <a:gd name="connsiteY9" fmla="*/ 30286 h 335943"/>
                    <a:gd name="connsiteX10" fmla="*/ 740093 w 880681"/>
                    <a:gd name="connsiteY10" fmla="*/ 20761 h 335943"/>
                    <a:gd name="connsiteX11" fmla="*/ 880682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69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342"/>
                      </a:cubicBezTo>
                      <a:cubicBezTo>
                        <a:pt x="381476" y="120202"/>
                        <a:pt x="334328" y="143062"/>
                        <a:pt x="287846" y="166017"/>
                      </a:cubicBezTo>
                      <a:cubicBezTo>
                        <a:pt x="176022" y="222024"/>
                        <a:pt x="68199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645" y="240693"/>
                        <a:pt x="319468" y="184305"/>
                      </a:cubicBezTo>
                      <a:cubicBezTo>
                        <a:pt x="365950" y="161064"/>
                        <a:pt x="413099" y="138204"/>
                        <a:pt x="458343" y="117630"/>
                      </a:cubicBezTo>
                      <a:cubicBezTo>
                        <a:pt x="548450" y="76101"/>
                        <a:pt x="631031" y="42669"/>
                        <a:pt x="685800" y="30286"/>
                      </a:cubicBezTo>
                      <a:cubicBezTo>
                        <a:pt x="703703" y="26090"/>
                        <a:pt x="721830" y="22910"/>
                        <a:pt x="740093" y="20761"/>
                      </a:cubicBezTo>
                      <a:cubicBezTo>
                        <a:pt x="804005" y="13427"/>
                        <a:pt x="849440" y="23047"/>
                        <a:pt x="880682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753F75A5-0E7B-27CB-E4ED-AE8E26379B6A}"/>
                    </a:ext>
                  </a:extLst>
                </p:cNvPr>
                <p:cNvSpPr/>
                <p:nvPr/>
              </p:nvSpPr>
              <p:spPr>
                <a:xfrm>
                  <a:off x="8806175" y="4971233"/>
                  <a:ext cx="880681" cy="335848"/>
                </a:xfrm>
                <a:custGeom>
                  <a:avLst/>
                  <a:gdLst>
                    <a:gd name="connsiteX0" fmla="*/ 849059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9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1049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7" y="57813"/>
                        <a:pt x="426720" y="99247"/>
                      </a:cubicBezTo>
                      <a:cubicBezTo>
                        <a:pt x="381476" y="120202"/>
                        <a:pt x="334328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9" y="184210"/>
                      </a:cubicBezTo>
                      <a:cubicBezTo>
                        <a:pt x="365950" y="160969"/>
                        <a:pt x="413099" y="138014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104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0FE5E1A4-4FD2-AB71-C9E3-F368C752787D}"/>
                    </a:ext>
                  </a:extLst>
                </p:cNvPr>
                <p:cNvSpPr/>
                <p:nvPr/>
              </p:nvSpPr>
              <p:spPr>
                <a:xfrm>
                  <a:off x="9040776" y="4929799"/>
                  <a:ext cx="570261" cy="175923"/>
                </a:xfrm>
                <a:custGeom>
                  <a:avLst/>
                  <a:gdLst>
                    <a:gd name="connsiteX0" fmla="*/ 570262 w 570261"/>
                    <a:gd name="connsiteY0" fmla="*/ 38764 h 175923"/>
                    <a:gd name="connsiteX1" fmla="*/ 434245 w 570261"/>
                    <a:gd name="connsiteY1" fmla="*/ 21047 h 175923"/>
                    <a:gd name="connsiteX2" fmla="*/ 379952 w 570261"/>
                    <a:gd name="connsiteY2" fmla="*/ 30572 h 175923"/>
                    <a:gd name="connsiteX3" fmla="*/ 152495 w 570261"/>
                    <a:gd name="connsiteY3" fmla="*/ 117916 h 175923"/>
                    <a:gd name="connsiteX4" fmla="*/ 31813 w 570261"/>
                    <a:gd name="connsiteY4" fmla="*/ 175924 h 175923"/>
                    <a:gd name="connsiteX5" fmla="*/ 0 w 570261"/>
                    <a:gd name="connsiteY5" fmla="*/ 157350 h 175923"/>
                    <a:gd name="connsiteX6" fmla="*/ 120682 w 570261"/>
                    <a:gd name="connsiteY6" fmla="*/ 99342 h 175923"/>
                    <a:gd name="connsiteX7" fmla="*/ 348139 w 570261"/>
                    <a:gd name="connsiteY7" fmla="*/ 11998 h 175923"/>
                    <a:gd name="connsiteX8" fmla="*/ 402431 w 570261"/>
                    <a:gd name="connsiteY8" fmla="*/ 2473 h 175923"/>
                    <a:gd name="connsiteX9" fmla="*/ 543020 w 570261"/>
                    <a:gd name="connsiteY9" fmla="*/ 22857 h 17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261" h="175923">
                      <a:moveTo>
                        <a:pt x="570262" y="38764"/>
                      </a:moveTo>
                      <a:cubicBezTo>
                        <a:pt x="539210" y="22476"/>
                        <a:pt x="495110" y="14094"/>
                        <a:pt x="434245" y="21047"/>
                      </a:cubicBezTo>
                      <a:cubicBezTo>
                        <a:pt x="415981" y="23187"/>
                        <a:pt x="397854" y="26368"/>
                        <a:pt x="379952" y="30572"/>
                      </a:cubicBezTo>
                      <a:cubicBezTo>
                        <a:pt x="325184" y="42954"/>
                        <a:pt x="242602" y="76387"/>
                        <a:pt x="152495" y="117916"/>
                      </a:cubicBezTo>
                      <a:cubicBezTo>
                        <a:pt x="113157" y="136014"/>
                        <a:pt x="72390" y="156016"/>
                        <a:pt x="31813" y="175924"/>
                      </a:cubicBezTo>
                      <a:lnTo>
                        <a:pt x="0" y="157350"/>
                      </a:lnTo>
                      <a:cubicBezTo>
                        <a:pt x="40576" y="137252"/>
                        <a:pt x="81343" y="117535"/>
                        <a:pt x="120682" y="99342"/>
                      </a:cubicBezTo>
                      <a:cubicBezTo>
                        <a:pt x="210788" y="57909"/>
                        <a:pt x="293370" y="24381"/>
                        <a:pt x="348139" y="11998"/>
                      </a:cubicBezTo>
                      <a:cubicBezTo>
                        <a:pt x="366040" y="7794"/>
                        <a:pt x="384167" y="4614"/>
                        <a:pt x="402431" y="2473"/>
                      </a:cubicBezTo>
                      <a:cubicBezTo>
                        <a:pt x="466344" y="-4861"/>
                        <a:pt x="511683" y="4759"/>
                        <a:pt x="54302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27373145-0F4B-51BE-54C1-1D5A394DE672}"/>
                    </a:ext>
                  </a:extLst>
                </p:cNvPr>
                <p:cNvSpPr/>
                <p:nvPr/>
              </p:nvSpPr>
              <p:spPr>
                <a:xfrm>
                  <a:off x="8663681" y="4889318"/>
                  <a:ext cx="880681" cy="335943"/>
                </a:xfrm>
                <a:custGeom>
                  <a:avLst/>
                  <a:gdLst>
                    <a:gd name="connsiteX0" fmla="*/ 848963 w 880681"/>
                    <a:gd name="connsiteY0" fmla="*/ 22857 h 335943"/>
                    <a:gd name="connsiteX1" fmla="*/ 708374 w 880681"/>
                    <a:gd name="connsiteY1" fmla="*/ 2473 h 335943"/>
                    <a:gd name="connsiteX2" fmla="*/ 654082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750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373 w 880681"/>
                    <a:gd name="connsiteY7" fmla="*/ 184306 h 335943"/>
                    <a:gd name="connsiteX8" fmla="*/ 458343 w 880681"/>
                    <a:gd name="connsiteY8" fmla="*/ 117631 h 335943"/>
                    <a:gd name="connsiteX9" fmla="*/ 685705 w 880681"/>
                    <a:gd name="connsiteY9" fmla="*/ 30286 h 335943"/>
                    <a:gd name="connsiteX10" fmla="*/ 739997 w 880681"/>
                    <a:gd name="connsiteY10" fmla="*/ 20761 h 335943"/>
                    <a:gd name="connsiteX11" fmla="*/ 880681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8963" y="22857"/>
                      </a:moveTo>
                      <a:cubicBezTo>
                        <a:pt x="817721" y="4759"/>
                        <a:pt x="772763" y="-4861"/>
                        <a:pt x="708374" y="2473"/>
                      </a:cubicBezTo>
                      <a:cubicBezTo>
                        <a:pt x="690105" y="4578"/>
                        <a:pt x="671976" y="7758"/>
                        <a:pt x="654082" y="11998"/>
                      </a:cubicBezTo>
                      <a:cubicBezTo>
                        <a:pt x="599313" y="24285"/>
                        <a:pt x="516731" y="57814"/>
                        <a:pt x="426720" y="99342"/>
                      </a:cubicBezTo>
                      <a:cubicBezTo>
                        <a:pt x="381381" y="120202"/>
                        <a:pt x="334232" y="143062"/>
                        <a:pt x="287750" y="166017"/>
                      </a:cubicBezTo>
                      <a:cubicBezTo>
                        <a:pt x="175927" y="222024"/>
                        <a:pt x="68104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550" y="240693"/>
                        <a:pt x="319373" y="184306"/>
                      </a:cubicBezTo>
                      <a:cubicBezTo>
                        <a:pt x="365855" y="161065"/>
                        <a:pt x="413004" y="138204"/>
                        <a:pt x="458343" y="117631"/>
                      </a:cubicBezTo>
                      <a:cubicBezTo>
                        <a:pt x="548354" y="76101"/>
                        <a:pt x="630936" y="42669"/>
                        <a:pt x="685705" y="30286"/>
                      </a:cubicBezTo>
                      <a:cubicBezTo>
                        <a:pt x="703608" y="26090"/>
                        <a:pt x="721734" y="22910"/>
                        <a:pt x="739997" y="20761"/>
                      </a:cubicBezTo>
                      <a:cubicBezTo>
                        <a:pt x="804005" y="13427"/>
                        <a:pt x="849344" y="23047"/>
                        <a:pt x="880681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8347EA3E-FE45-82CA-4B1A-7629C4FED26A}"/>
                    </a:ext>
                  </a:extLst>
                </p:cNvPr>
                <p:cNvSpPr/>
                <p:nvPr/>
              </p:nvSpPr>
              <p:spPr>
                <a:xfrm>
                  <a:off x="8840751" y="4847884"/>
                  <a:ext cx="627792" cy="204117"/>
                </a:xfrm>
                <a:custGeom>
                  <a:avLst/>
                  <a:gdLst>
                    <a:gd name="connsiteX0" fmla="*/ 627793 w 627792"/>
                    <a:gd name="connsiteY0" fmla="*/ 38382 h 204117"/>
                    <a:gd name="connsiteX1" fmla="*/ 491680 w 627792"/>
                    <a:gd name="connsiteY1" fmla="*/ 20666 h 204117"/>
                    <a:gd name="connsiteX2" fmla="*/ 437388 w 627792"/>
                    <a:gd name="connsiteY2" fmla="*/ 30191 h 204117"/>
                    <a:gd name="connsiteX3" fmla="*/ 210026 w 627792"/>
                    <a:gd name="connsiteY3" fmla="*/ 117535 h 204117"/>
                    <a:gd name="connsiteX4" fmla="*/ 71057 w 627792"/>
                    <a:gd name="connsiteY4" fmla="*/ 184210 h 204117"/>
                    <a:gd name="connsiteX5" fmla="*/ 31718 w 627792"/>
                    <a:gd name="connsiteY5" fmla="*/ 204117 h 204117"/>
                    <a:gd name="connsiteX6" fmla="*/ 0 w 627792"/>
                    <a:gd name="connsiteY6" fmla="*/ 185925 h 204117"/>
                    <a:gd name="connsiteX7" fmla="*/ 39433 w 627792"/>
                    <a:gd name="connsiteY7" fmla="*/ 166017 h 204117"/>
                    <a:gd name="connsiteX8" fmla="*/ 178403 w 627792"/>
                    <a:gd name="connsiteY8" fmla="*/ 99342 h 204117"/>
                    <a:gd name="connsiteX9" fmla="*/ 405765 w 627792"/>
                    <a:gd name="connsiteY9" fmla="*/ 11998 h 204117"/>
                    <a:gd name="connsiteX10" fmla="*/ 460058 w 627792"/>
                    <a:gd name="connsiteY10" fmla="*/ 2473 h 204117"/>
                    <a:gd name="connsiteX11" fmla="*/ 600647 w 627792"/>
                    <a:gd name="connsiteY11" fmla="*/ 22857 h 20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792" h="204117">
                      <a:moveTo>
                        <a:pt x="627793" y="38382"/>
                      </a:moveTo>
                      <a:cubicBezTo>
                        <a:pt x="596646" y="22095"/>
                        <a:pt x="552640" y="13713"/>
                        <a:pt x="491680" y="20666"/>
                      </a:cubicBezTo>
                      <a:cubicBezTo>
                        <a:pt x="473419" y="22822"/>
                        <a:pt x="455293" y="26002"/>
                        <a:pt x="437388" y="30191"/>
                      </a:cubicBezTo>
                      <a:cubicBezTo>
                        <a:pt x="382619" y="42573"/>
                        <a:pt x="300038" y="76006"/>
                        <a:pt x="210026" y="117535"/>
                      </a:cubicBezTo>
                      <a:cubicBezTo>
                        <a:pt x="164687" y="138395"/>
                        <a:pt x="117538" y="161350"/>
                        <a:pt x="71057" y="184210"/>
                      </a:cubicBezTo>
                      <a:cubicBezTo>
                        <a:pt x="57785" y="190560"/>
                        <a:pt x="44672" y="197196"/>
                        <a:pt x="31718" y="204117"/>
                      </a:cubicBezTo>
                      <a:lnTo>
                        <a:pt x="0" y="185925"/>
                      </a:lnTo>
                      <a:lnTo>
                        <a:pt x="39433" y="166017"/>
                      </a:lnTo>
                      <a:cubicBezTo>
                        <a:pt x="85916" y="142776"/>
                        <a:pt x="133064" y="119916"/>
                        <a:pt x="178403" y="99342"/>
                      </a:cubicBezTo>
                      <a:cubicBezTo>
                        <a:pt x="268414" y="57908"/>
                        <a:pt x="350996" y="24381"/>
                        <a:pt x="405765" y="11998"/>
                      </a:cubicBezTo>
                      <a:cubicBezTo>
                        <a:pt x="423668" y="7802"/>
                        <a:pt x="441795" y="4622"/>
                        <a:pt x="460058" y="2473"/>
                      </a:cubicBezTo>
                      <a:cubicBezTo>
                        <a:pt x="524065" y="-4861"/>
                        <a:pt x="569405" y="4759"/>
                        <a:pt x="60064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DFCA8970-6F24-23E0-0CFD-0B91A74DEFE8}"/>
                    </a:ext>
                  </a:extLst>
                </p:cNvPr>
                <p:cNvSpPr/>
                <p:nvPr/>
              </p:nvSpPr>
              <p:spPr>
                <a:xfrm>
                  <a:off x="8521092" y="4806641"/>
                  <a:ext cx="880681" cy="335848"/>
                </a:xfrm>
                <a:custGeom>
                  <a:avLst/>
                  <a:gdLst>
                    <a:gd name="connsiteX0" fmla="*/ 849058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8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0954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8" y="22857"/>
                      </a:moveTo>
                      <a:cubicBezTo>
                        <a:pt x="817721" y="4759"/>
                        <a:pt x="772859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247"/>
                      </a:cubicBezTo>
                      <a:cubicBezTo>
                        <a:pt x="381476" y="120202"/>
                        <a:pt x="334327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8" y="184210"/>
                      </a:cubicBezTo>
                      <a:cubicBezTo>
                        <a:pt x="365950" y="160969"/>
                        <a:pt x="413099" y="138109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0954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8F279638-29BF-0E36-4948-A55C5758848D}"/>
                    </a:ext>
                  </a:extLst>
                </p:cNvPr>
                <p:cNvSpPr/>
                <p:nvPr/>
              </p:nvSpPr>
              <p:spPr>
                <a:xfrm>
                  <a:off x="8629676" y="4765493"/>
                  <a:ext cx="696277" cy="239645"/>
                </a:xfrm>
                <a:custGeom>
                  <a:avLst/>
                  <a:gdLst>
                    <a:gd name="connsiteX0" fmla="*/ 696278 w 696277"/>
                    <a:gd name="connsiteY0" fmla="*/ 38478 h 239645"/>
                    <a:gd name="connsiteX1" fmla="*/ 560261 w 696277"/>
                    <a:gd name="connsiteY1" fmla="*/ 20761 h 239645"/>
                    <a:gd name="connsiteX2" fmla="*/ 505968 w 696277"/>
                    <a:gd name="connsiteY2" fmla="*/ 30286 h 239645"/>
                    <a:gd name="connsiteX3" fmla="*/ 278511 w 696277"/>
                    <a:gd name="connsiteY3" fmla="*/ 117631 h 239645"/>
                    <a:gd name="connsiteX4" fmla="*/ 139637 w 696277"/>
                    <a:gd name="connsiteY4" fmla="*/ 184306 h 239645"/>
                    <a:gd name="connsiteX5" fmla="*/ 31623 w 696277"/>
                    <a:gd name="connsiteY5" fmla="*/ 239646 h 239645"/>
                    <a:gd name="connsiteX6" fmla="*/ 0 w 696277"/>
                    <a:gd name="connsiteY6" fmla="*/ 221358 h 239645"/>
                    <a:gd name="connsiteX7" fmla="*/ 108013 w 696277"/>
                    <a:gd name="connsiteY7" fmla="*/ 166017 h 239645"/>
                    <a:gd name="connsiteX8" fmla="*/ 246888 w 696277"/>
                    <a:gd name="connsiteY8" fmla="*/ 99342 h 239645"/>
                    <a:gd name="connsiteX9" fmla="*/ 474345 w 696277"/>
                    <a:gd name="connsiteY9" fmla="*/ 11998 h 239645"/>
                    <a:gd name="connsiteX10" fmla="*/ 528638 w 696277"/>
                    <a:gd name="connsiteY10" fmla="*/ 2473 h 239645"/>
                    <a:gd name="connsiteX11" fmla="*/ 669227 w 696277"/>
                    <a:gd name="connsiteY11" fmla="*/ 22857 h 23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6277" h="239645">
                      <a:moveTo>
                        <a:pt x="696278" y="38478"/>
                      </a:moveTo>
                      <a:cubicBezTo>
                        <a:pt x="665131" y="22190"/>
                        <a:pt x="621125" y="13808"/>
                        <a:pt x="560261" y="20761"/>
                      </a:cubicBezTo>
                      <a:cubicBezTo>
                        <a:pt x="541997" y="22902"/>
                        <a:pt x="523870" y="26082"/>
                        <a:pt x="505968" y="30286"/>
                      </a:cubicBezTo>
                      <a:cubicBezTo>
                        <a:pt x="451199" y="42669"/>
                        <a:pt x="368617" y="76101"/>
                        <a:pt x="278511" y="117631"/>
                      </a:cubicBezTo>
                      <a:cubicBezTo>
                        <a:pt x="233267" y="138490"/>
                        <a:pt x="186119" y="161350"/>
                        <a:pt x="139637" y="184306"/>
                      </a:cubicBezTo>
                      <a:cubicBezTo>
                        <a:pt x="102775" y="202784"/>
                        <a:pt x="66294" y="221453"/>
                        <a:pt x="31623" y="239646"/>
                      </a:cubicBezTo>
                      <a:lnTo>
                        <a:pt x="0" y="221358"/>
                      </a:lnTo>
                      <a:cubicBezTo>
                        <a:pt x="34671" y="203165"/>
                        <a:pt x="71152" y="184496"/>
                        <a:pt x="108013" y="166017"/>
                      </a:cubicBezTo>
                      <a:cubicBezTo>
                        <a:pt x="154496" y="142776"/>
                        <a:pt x="201644" y="119916"/>
                        <a:pt x="246888" y="99342"/>
                      </a:cubicBezTo>
                      <a:cubicBezTo>
                        <a:pt x="336995" y="57814"/>
                        <a:pt x="419576" y="24381"/>
                        <a:pt x="474345" y="11998"/>
                      </a:cubicBezTo>
                      <a:cubicBezTo>
                        <a:pt x="492247" y="7794"/>
                        <a:pt x="510374" y="4614"/>
                        <a:pt x="528638" y="2473"/>
                      </a:cubicBezTo>
                      <a:cubicBezTo>
                        <a:pt x="592550" y="-4861"/>
                        <a:pt x="637889" y="4759"/>
                        <a:pt x="6692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B36A64D5-7110-695A-30EC-BF5A48C60396}"/>
                    </a:ext>
                  </a:extLst>
                </p:cNvPr>
                <p:cNvSpPr/>
                <p:nvPr/>
              </p:nvSpPr>
              <p:spPr>
                <a:xfrm>
                  <a:off x="8378597" y="4724440"/>
                  <a:ext cx="880586" cy="336229"/>
                </a:xfrm>
                <a:custGeom>
                  <a:avLst/>
                  <a:gdLst>
                    <a:gd name="connsiteX0" fmla="*/ 739997 w 880586"/>
                    <a:gd name="connsiteY0" fmla="*/ 20666 h 336229"/>
                    <a:gd name="connsiteX1" fmla="*/ 685705 w 880586"/>
                    <a:gd name="connsiteY1" fmla="*/ 30191 h 336229"/>
                    <a:gd name="connsiteX2" fmla="*/ 319373 w 880586"/>
                    <a:gd name="connsiteY2" fmla="*/ 184591 h 336229"/>
                    <a:gd name="connsiteX3" fmla="*/ 31623 w 880586"/>
                    <a:gd name="connsiteY3" fmla="*/ 336229 h 336229"/>
                    <a:gd name="connsiteX4" fmla="*/ 0 w 880586"/>
                    <a:gd name="connsiteY4" fmla="*/ 318036 h 336229"/>
                    <a:gd name="connsiteX5" fmla="*/ 287750 w 880586"/>
                    <a:gd name="connsiteY5" fmla="*/ 166303 h 336229"/>
                    <a:gd name="connsiteX6" fmla="*/ 654082 w 880586"/>
                    <a:gd name="connsiteY6" fmla="*/ 11998 h 336229"/>
                    <a:gd name="connsiteX7" fmla="*/ 708374 w 880586"/>
                    <a:gd name="connsiteY7" fmla="*/ 2473 h 336229"/>
                    <a:gd name="connsiteX8" fmla="*/ 848963 w 880586"/>
                    <a:gd name="connsiteY8" fmla="*/ 22857 h 336229"/>
                    <a:gd name="connsiteX9" fmla="*/ 880586 w 880586"/>
                    <a:gd name="connsiteY9" fmla="*/ 41145 h 336229"/>
                    <a:gd name="connsiteX10" fmla="*/ 739997 w 880586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586" h="336229">
                      <a:moveTo>
                        <a:pt x="739997" y="20666"/>
                      </a:moveTo>
                      <a:cubicBezTo>
                        <a:pt x="721736" y="22822"/>
                        <a:pt x="703610" y="26002"/>
                        <a:pt x="685705" y="30191"/>
                      </a:cubicBezTo>
                      <a:cubicBezTo>
                        <a:pt x="603409" y="48765"/>
                        <a:pt x="458343" y="114963"/>
                        <a:pt x="319373" y="184591"/>
                      </a:cubicBezTo>
                      <a:cubicBezTo>
                        <a:pt x="207550" y="240598"/>
                        <a:pt x="100298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786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586" y="41145"/>
                      </a:lnTo>
                      <a:cubicBezTo>
                        <a:pt x="849344" y="22952"/>
                        <a:pt x="804005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8B34FE37-EEAF-BE21-65F9-D1887114F645}"/>
                    </a:ext>
                  </a:extLst>
                </p:cNvPr>
                <p:cNvSpPr/>
                <p:nvPr/>
              </p:nvSpPr>
              <p:spPr>
                <a:xfrm>
                  <a:off x="8618056" y="4683197"/>
                  <a:ext cx="565594" cy="173161"/>
                </a:xfrm>
                <a:custGeom>
                  <a:avLst/>
                  <a:gdLst>
                    <a:gd name="connsiteX0" fmla="*/ 565595 w 565594"/>
                    <a:gd name="connsiteY0" fmla="*/ 38478 h 173161"/>
                    <a:gd name="connsiteX1" fmla="*/ 429482 w 565594"/>
                    <a:gd name="connsiteY1" fmla="*/ 20761 h 173161"/>
                    <a:gd name="connsiteX2" fmla="*/ 375190 w 565594"/>
                    <a:gd name="connsiteY2" fmla="*/ 30286 h 173161"/>
                    <a:gd name="connsiteX3" fmla="*/ 31718 w 565594"/>
                    <a:gd name="connsiteY3" fmla="*/ 173161 h 173161"/>
                    <a:gd name="connsiteX4" fmla="*/ 0 w 565594"/>
                    <a:gd name="connsiteY4" fmla="*/ 154873 h 173161"/>
                    <a:gd name="connsiteX5" fmla="*/ 343567 w 565594"/>
                    <a:gd name="connsiteY5" fmla="*/ 11998 h 173161"/>
                    <a:gd name="connsiteX6" fmla="*/ 397859 w 565594"/>
                    <a:gd name="connsiteY6" fmla="*/ 2473 h 173161"/>
                    <a:gd name="connsiteX7" fmla="*/ 538448 w 565594"/>
                    <a:gd name="connsiteY7" fmla="*/ 22856 h 1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94" h="173161">
                      <a:moveTo>
                        <a:pt x="565595" y="38478"/>
                      </a:moveTo>
                      <a:cubicBezTo>
                        <a:pt x="534448" y="22190"/>
                        <a:pt x="490442" y="13808"/>
                        <a:pt x="429482" y="20761"/>
                      </a:cubicBezTo>
                      <a:cubicBezTo>
                        <a:pt x="411221" y="22917"/>
                        <a:pt x="393095" y="26098"/>
                        <a:pt x="375190" y="30286"/>
                      </a:cubicBezTo>
                      <a:cubicBezTo>
                        <a:pt x="297371" y="47812"/>
                        <a:pt x="163544" y="107915"/>
                        <a:pt x="31718" y="173161"/>
                      </a:cubicBezTo>
                      <a:lnTo>
                        <a:pt x="0" y="154873"/>
                      </a:lnTo>
                      <a:cubicBezTo>
                        <a:pt x="131826" y="89531"/>
                        <a:pt x="265748" y="29334"/>
                        <a:pt x="343567" y="11998"/>
                      </a:cubicBezTo>
                      <a:cubicBezTo>
                        <a:pt x="361470" y="7802"/>
                        <a:pt x="379597" y="4621"/>
                        <a:pt x="397859" y="2473"/>
                      </a:cubicBezTo>
                      <a:cubicBezTo>
                        <a:pt x="461867" y="-4861"/>
                        <a:pt x="507206" y="4759"/>
                        <a:pt x="538448" y="2285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12FACEDF-B273-F81E-6844-D4F533E8F360}"/>
                    </a:ext>
                  </a:extLst>
                </p:cNvPr>
                <p:cNvSpPr/>
                <p:nvPr/>
              </p:nvSpPr>
              <p:spPr>
                <a:xfrm>
                  <a:off x="8236008" y="4641668"/>
                  <a:ext cx="880967" cy="336705"/>
                </a:xfrm>
                <a:custGeom>
                  <a:avLst/>
                  <a:gdLst>
                    <a:gd name="connsiteX0" fmla="*/ 740093 w 880967"/>
                    <a:gd name="connsiteY0" fmla="*/ 21142 h 336705"/>
                    <a:gd name="connsiteX1" fmla="*/ 685800 w 880967"/>
                    <a:gd name="connsiteY1" fmla="*/ 30667 h 336705"/>
                    <a:gd name="connsiteX2" fmla="*/ 319469 w 880967"/>
                    <a:gd name="connsiteY2" fmla="*/ 185067 h 336705"/>
                    <a:gd name="connsiteX3" fmla="*/ 31623 w 880967"/>
                    <a:gd name="connsiteY3" fmla="*/ 336706 h 336705"/>
                    <a:gd name="connsiteX4" fmla="*/ 0 w 880967"/>
                    <a:gd name="connsiteY4" fmla="*/ 318132 h 336705"/>
                    <a:gd name="connsiteX5" fmla="*/ 287750 w 880967"/>
                    <a:gd name="connsiteY5" fmla="*/ 166399 h 336705"/>
                    <a:gd name="connsiteX6" fmla="*/ 654177 w 880967"/>
                    <a:gd name="connsiteY6" fmla="*/ 11998 h 336705"/>
                    <a:gd name="connsiteX7" fmla="*/ 708470 w 880967"/>
                    <a:gd name="connsiteY7" fmla="*/ 2473 h 336705"/>
                    <a:gd name="connsiteX8" fmla="*/ 849059 w 880967"/>
                    <a:gd name="connsiteY8" fmla="*/ 22857 h 336705"/>
                    <a:gd name="connsiteX9" fmla="*/ 880967 w 880967"/>
                    <a:gd name="connsiteY9" fmla="*/ 41907 h 336705"/>
                    <a:gd name="connsiteX10" fmla="*/ 740093 w 880967"/>
                    <a:gd name="connsiteY10" fmla="*/ 21142 h 336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967" h="336705">
                      <a:moveTo>
                        <a:pt x="740093" y="21142"/>
                      </a:moveTo>
                      <a:cubicBezTo>
                        <a:pt x="721829" y="23283"/>
                        <a:pt x="703702" y="26463"/>
                        <a:pt x="685800" y="30667"/>
                      </a:cubicBezTo>
                      <a:cubicBezTo>
                        <a:pt x="603504" y="49241"/>
                        <a:pt x="458343" y="115440"/>
                        <a:pt x="319469" y="185067"/>
                      </a:cubicBezTo>
                      <a:cubicBezTo>
                        <a:pt x="207645" y="241074"/>
                        <a:pt x="99822" y="299367"/>
                        <a:pt x="31623" y="336706"/>
                      </a:cubicBezTo>
                      <a:lnTo>
                        <a:pt x="0" y="318132"/>
                      </a:lnTo>
                      <a:cubicBezTo>
                        <a:pt x="68199" y="280603"/>
                        <a:pt x="176022" y="222406"/>
                        <a:pt x="287750" y="166399"/>
                      </a:cubicBezTo>
                      <a:cubicBezTo>
                        <a:pt x="426720" y="96771"/>
                        <a:pt x="571881" y="30572"/>
                        <a:pt x="654177" y="11998"/>
                      </a:cubicBezTo>
                      <a:cubicBezTo>
                        <a:pt x="672079" y="7794"/>
                        <a:pt x="690206" y="4614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967" y="41907"/>
                      </a:lnTo>
                      <a:cubicBezTo>
                        <a:pt x="849344" y="23428"/>
                        <a:pt x="804005" y="13808"/>
                        <a:pt x="740093" y="21142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812E3134-A70B-2C3C-41E8-2100C1B67D47}"/>
                    </a:ext>
                  </a:extLst>
                </p:cNvPr>
                <p:cNvSpPr/>
                <p:nvPr/>
              </p:nvSpPr>
              <p:spPr>
                <a:xfrm>
                  <a:off x="8438796" y="4600806"/>
                  <a:ext cx="606647" cy="191544"/>
                </a:xfrm>
                <a:custGeom>
                  <a:avLst/>
                  <a:gdLst>
                    <a:gd name="connsiteX0" fmla="*/ 606647 w 606647"/>
                    <a:gd name="connsiteY0" fmla="*/ 41145 h 191544"/>
                    <a:gd name="connsiteX1" fmla="*/ 466058 w 606647"/>
                    <a:gd name="connsiteY1" fmla="*/ 20761 h 191544"/>
                    <a:gd name="connsiteX2" fmla="*/ 411766 w 606647"/>
                    <a:gd name="connsiteY2" fmla="*/ 30286 h 191544"/>
                    <a:gd name="connsiteX3" fmla="*/ 45434 w 606647"/>
                    <a:gd name="connsiteY3" fmla="*/ 184687 h 191544"/>
                    <a:gd name="connsiteX4" fmla="*/ 31718 w 606647"/>
                    <a:gd name="connsiteY4" fmla="*/ 191545 h 191544"/>
                    <a:gd name="connsiteX5" fmla="*/ 0 w 606647"/>
                    <a:gd name="connsiteY5" fmla="*/ 173256 h 191544"/>
                    <a:gd name="connsiteX6" fmla="*/ 13716 w 606647"/>
                    <a:gd name="connsiteY6" fmla="*/ 166398 h 191544"/>
                    <a:gd name="connsiteX7" fmla="*/ 380143 w 606647"/>
                    <a:gd name="connsiteY7" fmla="*/ 11998 h 191544"/>
                    <a:gd name="connsiteX8" fmla="*/ 434435 w 606647"/>
                    <a:gd name="connsiteY8" fmla="*/ 2473 h 191544"/>
                    <a:gd name="connsiteX9" fmla="*/ 575024 w 606647"/>
                    <a:gd name="connsiteY9" fmla="*/ 22857 h 19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6647" h="191544">
                      <a:moveTo>
                        <a:pt x="606647" y="41145"/>
                      </a:moveTo>
                      <a:cubicBezTo>
                        <a:pt x="575310" y="23142"/>
                        <a:pt x="529971" y="13522"/>
                        <a:pt x="466058" y="20761"/>
                      </a:cubicBezTo>
                      <a:cubicBezTo>
                        <a:pt x="447802" y="22951"/>
                        <a:pt x="429678" y="26131"/>
                        <a:pt x="411766" y="30286"/>
                      </a:cubicBezTo>
                      <a:cubicBezTo>
                        <a:pt x="329470" y="48860"/>
                        <a:pt x="184404" y="115059"/>
                        <a:pt x="45434" y="184687"/>
                      </a:cubicBezTo>
                      <a:lnTo>
                        <a:pt x="31718" y="191545"/>
                      </a:lnTo>
                      <a:lnTo>
                        <a:pt x="0" y="173256"/>
                      </a:lnTo>
                      <a:lnTo>
                        <a:pt x="13716" y="166398"/>
                      </a:lnTo>
                      <a:cubicBezTo>
                        <a:pt x="152686" y="96771"/>
                        <a:pt x="297847" y="30572"/>
                        <a:pt x="380143" y="11998"/>
                      </a:cubicBezTo>
                      <a:cubicBezTo>
                        <a:pt x="398045" y="7794"/>
                        <a:pt x="416171" y="4614"/>
                        <a:pt x="434435" y="2473"/>
                      </a:cubicBezTo>
                      <a:cubicBezTo>
                        <a:pt x="498348" y="-4861"/>
                        <a:pt x="543687" y="4759"/>
                        <a:pt x="575024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62CD9501-0104-0B06-5C4F-421E53D51407}"/>
                    </a:ext>
                  </a:extLst>
                </p:cNvPr>
                <p:cNvSpPr/>
                <p:nvPr/>
              </p:nvSpPr>
              <p:spPr>
                <a:xfrm>
                  <a:off x="8093514" y="4559848"/>
                  <a:ext cx="880681" cy="336229"/>
                </a:xfrm>
                <a:custGeom>
                  <a:avLst/>
                  <a:gdLst>
                    <a:gd name="connsiteX0" fmla="*/ 739997 w 880681"/>
                    <a:gd name="connsiteY0" fmla="*/ 20666 h 336229"/>
                    <a:gd name="connsiteX1" fmla="*/ 685705 w 880681"/>
                    <a:gd name="connsiteY1" fmla="*/ 30191 h 336229"/>
                    <a:gd name="connsiteX2" fmla="*/ 319373 w 880681"/>
                    <a:gd name="connsiteY2" fmla="*/ 184591 h 336229"/>
                    <a:gd name="connsiteX3" fmla="*/ 31623 w 880681"/>
                    <a:gd name="connsiteY3" fmla="*/ 336229 h 336229"/>
                    <a:gd name="connsiteX4" fmla="*/ 0 w 880681"/>
                    <a:gd name="connsiteY4" fmla="*/ 318036 h 336229"/>
                    <a:gd name="connsiteX5" fmla="*/ 287750 w 880681"/>
                    <a:gd name="connsiteY5" fmla="*/ 166303 h 336229"/>
                    <a:gd name="connsiteX6" fmla="*/ 654082 w 880681"/>
                    <a:gd name="connsiteY6" fmla="*/ 11998 h 336229"/>
                    <a:gd name="connsiteX7" fmla="*/ 708374 w 880681"/>
                    <a:gd name="connsiteY7" fmla="*/ 2473 h 336229"/>
                    <a:gd name="connsiteX8" fmla="*/ 848963 w 880681"/>
                    <a:gd name="connsiteY8" fmla="*/ 22857 h 336229"/>
                    <a:gd name="connsiteX9" fmla="*/ 880681 w 880681"/>
                    <a:gd name="connsiteY9" fmla="*/ 41145 h 336229"/>
                    <a:gd name="connsiteX10" fmla="*/ 739997 w 880681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9">
                      <a:moveTo>
                        <a:pt x="739997" y="20666"/>
                      </a:moveTo>
                      <a:cubicBezTo>
                        <a:pt x="721735" y="22814"/>
                        <a:pt x="703608" y="25994"/>
                        <a:pt x="685705" y="30191"/>
                      </a:cubicBezTo>
                      <a:cubicBezTo>
                        <a:pt x="603409" y="49241"/>
                        <a:pt x="458343" y="114963"/>
                        <a:pt x="319373" y="184591"/>
                      </a:cubicBezTo>
                      <a:cubicBezTo>
                        <a:pt x="207550" y="240598"/>
                        <a:pt x="99822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310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681" y="41145"/>
                      </a:lnTo>
                      <a:cubicBezTo>
                        <a:pt x="849344" y="22952"/>
                        <a:pt x="804386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923ED224-51E6-35D3-7C74-4101FA31C447}"/>
                    </a:ext>
                  </a:extLst>
                </p:cNvPr>
                <p:cNvSpPr/>
                <p:nvPr/>
              </p:nvSpPr>
              <p:spPr>
                <a:xfrm>
                  <a:off x="8022172" y="4518700"/>
                  <a:ext cx="880681" cy="336228"/>
                </a:xfrm>
                <a:custGeom>
                  <a:avLst/>
                  <a:gdLst>
                    <a:gd name="connsiteX0" fmla="*/ 740093 w 880681"/>
                    <a:gd name="connsiteY0" fmla="*/ 20666 h 336228"/>
                    <a:gd name="connsiteX1" fmla="*/ 685800 w 880681"/>
                    <a:gd name="connsiteY1" fmla="*/ 30191 h 336228"/>
                    <a:gd name="connsiteX2" fmla="*/ 319469 w 880681"/>
                    <a:gd name="connsiteY2" fmla="*/ 184591 h 336228"/>
                    <a:gd name="connsiteX3" fmla="*/ 31718 w 880681"/>
                    <a:gd name="connsiteY3" fmla="*/ 336229 h 336228"/>
                    <a:gd name="connsiteX4" fmla="*/ 0 w 880681"/>
                    <a:gd name="connsiteY4" fmla="*/ 318036 h 336228"/>
                    <a:gd name="connsiteX5" fmla="*/ 287846 w 880681"/>
                    <a:gd name="connsiteY5" fmla="*/ 166303 h 336228"/>
                    <a:gd name="connsiteX6" fmla="*/ 654177 w 880681"/>
                    <a:gd name="connsiteY6" fmla="*/ 11998 h 336228"/>
                    <a:gd name="connsiteX7" fmla="*/ 708470 w 880681"/>
                    <a:gd name="connsiteY7" fmla="*/ 2473 h 336228"/>
                    <a:gd name="connsiteX8" fmla="*/ 849059 w 880681"/>
                    <a:gd name="connsiteY8" fmla="*/ 22857 h 336228"/>
                    <a:gd name="connsiteX9" fmla="*/ 880682 w 880681"/>
                    <a:gd name="connsiteY9" fmla="*/ 41145 h 336228"/>
                    <a:gd name="connsiteX10" fmla="*/ 740093 w 880681"/>
                    <a:gd name="connsiteY10" fmla="*/ 20666 h 3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8">
                      <a:moveTo>
                        <a:pt x="740093" y="20666"/>
                      </a:moveTo>
                      <a:cubicBezTo>
                        <a:pt x="721829" y="22806"/>
                        <a:pt x="703702" y="25986"/>
                        <a:pt x="685800" y="30191"/>
                      </a:cubicBezTo>
                      <a:cubicBezTo>
                        <a:pt x="603504" y="48765"/>
                        <a:pt x="458438" y="114963"/>
                        <a:pt x="319469" y="184591"/>
                      </a:cubicBezTo>
                      <a:cubicBezTo>
                        <a:pt x="207645" y="240598"/>
                        <a:pt x="99822" y="298891"/>
                        <a:pt x="31718" y="336229"/>
                      </a:cubicBezTo>
                      <a:lnTo>
                        <a:pt x="0" y="318036"/>
                      </a:lnTo>
                      <a:cubicBezTo>
                        <a:pt x="68199" y="280508"/>
                        <a:pt x="176022" y="222310"/>
                        <a:pt x="287846" y="166303"/>
                      </a:cubicBezTo>
                      <a:cubicBezTo>
                        <a:pt x="426720" y="96675"/>
                        <a:pt x="571881" y="30477"/>
                        <a:pt x="654177" y="11998"/>
                      </a:cubicBezTo>
                      <a:cubicBezTo>
                        <a:pt x="672070" y="7751"/>
                        <a:pt x="690199" y="4570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145"/>
                      </a:lnTo>
                      <a:cubicBezTo>
                        <a:pt x="849440" y="22952"/>
                        <a:pt x="804005" y="13332"/>
                        <a:pt x="740093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A13891A3-C175-31F0-1F8D-1200D190AE56}"/>
                    </a:ext>
                  </a:extLst>
                </p:cNvPr>
                <p:cNvSpPr/>
                <p:nvPr/>
              </p:nvSpPr>
              <p:spPr>
                <a:xfrm>
                  <a:off x="8193527" y="4477362"/>
                  <a:ext cx="633507" cy="207546"/>
                </a:xfrm>
                <a:custGeom>
                  <a:avLst/>
                  <a:gdLst>
                    <a:gd name="connsiteX0" fmla="*/ 633508 w 633507"/>
                    <a:gd name="connsiteY0" fmla="*/ 38573 h 207546"/>
                    <a:gd name="connsiteX1" fmla="*/ 497491 w 633507"/>
                    <a:gd name="connsiteY1" fmla="*/ 20761 h 207546"/>
                    <a:gd name="connsiteX2" fmla="*/ 443198 w 633507"/>
                    <a:gd name="connsiteY2" fmla="*/ 30286 h 207546"/>
                    <a:gd name="connsiteX3" fmla="*/ 76867 w 633507"/>
                    <a:gd name="connsiteY3" fmla="*/ 184686 h 207546"/>
                    <a:gd name="connsiteX4" fmla="*/ 31623 w 633507"/>
                    <a:gd name="connsiteY4" fmla="*/ 207547 h 207546"/>
                    <a:gd name="connsiteX5" fmla="*/ 0 w 633507"/>
                    <a:gd name="connsiteY5" fmla="*/ 189258 h 207546"/>
                    <a:gd name="connsiteX6" fmla="*/ 45244 w 633507"/>
                    <a:gd name="connsiteY6" fmla="*/ 166399 h 207546"/>
                    <a:gd name="connsiteX7" fmla="*/ 411575 w 633507"/>
                    <a:gd name="connsiteY7" fmla="*/ 11998 h 207546"/>
                    <a:gd name="connsiteX8" fmla="*/ 465868 w 633507"/>
                    <a:gd name="connsiteY8" fmla="*/ 2473 h 207546"/>
                    <a:gd name="connsiteX9" fmla="*/ 606457 w 633507"/>
                    <a:gd name="connsiteY9" fmla="*/ 22857 h 20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3507" h="207546">
                      <a:moveTo>
                        <a:pt x="633508" y="38573"/>
                      </a:moveTo>
                      <a:cubicBezTo>
                        <a:pt x="602456" y="22285"/>
                        <a:pt x="558451" y="13903"/>
                        <a:pt x="497491" y="20761"/>
                      </a:cubicBezTo>
                      <a:cubicBezTo>
                        <a:pt x="479235" y="22960"/>
                        <a:pt x="461112" y="26139"/>
                        <a:pt x="443198" y="30286"/>
                      </a:cubicBezTo>
                      <a:cubicBezTo>
                        <a:pt x="360902" y="48765"/>
                        <a:pt x="215837" y="115059"/>
                        <a:pt x="76867" y="184686"/>
                      </a:cubicBezTo>
                      <a:lnTo>
                        <a:pt x="31623" y="207547"/>
                      </a:lnTo>
                      <a:lnTo>
                        <a:pt x="0" y="189258"/>
                      </a:lnTo>
                      <a:lnTo>
                        <a:pt x="45244" y="166399"/>
                      </a:lnTo>
                      <a:cubicBezTo>
                        <a:pt x="184213" y="96771"/>
                        <a:pt x="329279" y="30572"/>
                        <a:pt x="411575" y="11998"/>
                      </a:cubicBezTo>
                      <a:cubicBezTo>
                        <a:pt x="429477" y="7794"/>
                        <a:pt x="447604" y="4614"/>
                        <a:pt x="465868" y="2473"/>
                      </a:cubicBezTo>
                      <a:cubicBezTo>
                        <a:pt x="529780" y="-4861"/>
                        <a:pt x="575215" y="4759"/>
                        <a:pt x="60645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B13DD847-F0DA-BB70-FCA7-B6692CC0D620}"/>
                    </a:ext>
                  </a:extLst>
                </p:cNvPr>
                <p:cNvSpPr/>
                <p:nvPr/>
              </p:nvSpPr>
              <p:spPr>
                <a:xfrm>
                  <a:off x="7879678" y="4436309"/>
                  <a:ext cx="880681" cy="336324"/>
                </a:xfrm>
                <a:custGeom>
                  <a:avLst/>
                  <a:gdLst>
                    <a:gd name="connsiteX0" fmla="*/ 740093 w 880681"/>
                    <a:gd name="connsiteY0" fmla="*/ 20761 h 336324"/>
                    <a:gd name="connsiteX1" fmla="*/ 685705 w 880681"/>
                    <a:gd name="connsiteY1" fmla="*/ 30286 h 336324"/>
                    <a:gd name="connsiteX2" fmla="*/ 319373 w 880681"/>
                    <a:gd name="connsiteY2" fmla="*/ 184686 h 336324"/>
                    <a:gd name="connsiteX3" fmla="*/ 31623 w 880681"/>
                    <a:gd name="connsiteY3" fmla="*/ 336324 h 336324"/>
                    <a:gd name="connsiteX4" fmla="*/ 0 w 880681"/>
                    <a:gd name="connsiteY4" fmla="*/ 318132 h 336324"/>
                    <a:gd name="connsiteX5" fmla="*/ 287750 w 880681"/>
                    <a:gd name="connsiteY5" fmla="*/ 166399 h 336324"/>
                    <a:gd name="connsiteX6" fmla="*/ 654082 w 880681"/>
                    <a:gd name="connsiteY6" fmla="*/ 11998 h 336324"/>
                    <a:gd name="connsiteX7" fmla="*/ 708374 w 880681"/>
                    <a:gd name="connsiteY7" fmla="*/ 2473 h 336324"/>
                    <a:gd name="connsiteX8" fmla="*/ 849059 w 880681"/>
                    <a:gd name="connsiteY8" fmla="*/ 22857 h 336324"/>
                    <a:gd name="connsiteX9" fmla="*/ 880682 w 880681"/>
                    <a:gd name="connsiteY9" fmla="*/ 41049 h 336324"/>
                    <a:gd name="connsiteX10" fmla="*/ 740093 w 880681"/>
                    <a:gd name="connsiteY10" fmla="*/ 20761 h 33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324">
                      <a:moveTo>
                        <a:pt x="740093" y="20761"/>
                      </a:moveTo>
                      <a:cubicBezTo>
                        <a:pt x="721798" y="22909"/>
                        <a:pt x="703640" y="26089"/>
                        <a:pt x="685705" y="30286"/>
                      </a:cubicBezTo>
                      <a:cubicBezTo>
                        <a:pt x="603504" y="48860"/>
                        <a:pt x="458343" y="115059"/>
                        <a:pt x="319373" y="184686"/>
                      </a:cubicBezTo>
                      <a:cubicBezTo>
                        <a:pt x="207645" y="240693"/>
                        <a:pt x="100298" y="298986"/>
                        <a:pt x="31623" y="336324"/>
                      </a:cubicBezTo>
                      <a:lnTo>
                        <a:pt x="0" y="318132"/>
                      </a:lnTo>
                      <a:cubicBezTo>
                        <a:pt x="68199" y="280603"/>
                        <a:pt x="175927" y="222406"/>
                        <a:pt x="287750" y="166399"/>
                      </a:cubicBezTo>
                      <a:cubicBezTo>
                        <a:pt x="426720" y="96771"/>
                        <a:pt x="571786" y="30572"/>
                        <a:pt x="654082" y="11998"/>
                      </a:cubicBezTo>
                      <a:cubicBezTo>
                        <a:pt x="671987" y="7809"/>
                        <a:pt x="690113" y="4629"/>
                        <a:pt x="708374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049"/>
                      </a:lnTo>
                      <a:cubicBezTo>
                        <a:pt x="849344" y="23047"/>
                        <a:pt x="804005" y="13427"/>
                        <a:pt x="740093" y="2076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700EE192-0316-C1EE-2873-E6F012BAAE5C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22439A87-EA4B-8DBA-F179-3DD84857E40B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DD193FAE-FF55-FC1E-8E20-1898E545FDA4}"/>
                    </a:ext>
                  </a:extLst>
                </p:cNvPr>
                <p:cNvSpPr/>
                <p:nvPr/>
              </p:nvSpPr>
              <p:spPr>
                <a:xfrm>
                  <a:off x="8129900" y="4395161"/>
                  <a:ext cx="554640" cy="168017"/>
                </a:xfrm>
                <a:custGeom>
                  <a:avLst/>
                  <a:gdLst>
                    <a:gd name="connsiteX0" fmla="*/ 554641 w 554640"/>
                    <a:gd name="connsiteY0" fmla="*/ 38478 h 168017"/>
                    <a:gd name="connsiteX1" fmla="*/ 418624 w 554640"/>
                    <a:gd name="connsiteY1" fmla="*/ 20761 h 168017"/>
                    <a:gd name="connsiteX2" fmla="*/ 364236 w 554640"/>
                    <a:gd name="connsiteY2" fmla="*/ 30286 h 168017"/>
                    <a:gd name="connsiteX3" fmla="*/ 31623 w 554640"/>
                    <a:gd name="connsiteY3" fmla="*/ 168017 h 168017"/>
                    <a:gd name="connsiteX4" fmla="*/ 0 w 554640"/>
                    <a:gd name="connsiteY4" fmla="*/ 149730 h 168017"/>
                    <a:gd name="connsiteX5" fmla="*/ 332613 w 554640"/>
                    <a:gd name="connsiteY5" fmla="*/ 11998 h 168017"/>
                    <a:gd name="connsiteX6" fmla="*/ 387001 w 554640"/>
                    <a:gd name="connsiteY6" fmla="*/ 2473 h 168017"/>
                    <a:gd name="connsiteX7" fmla="*/ 527590 w 554640"/>
                    <a:gd name="connsiteY7" fmla="*/ 22857 h 16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640" h="168017">
                      <a:moveTo>
                        <a:pt x="554641" y="38478"/>
                      </a:moveTo>
                      <a:cubicBezTo>
                        <a:pt x="523494" y="22190"/>
                        <a:pt x="479489" y="13808"/>
                        <a:pt x="418624" y="20761"/>
                      </a:cubicBezTo>
                      <a:cubicBezTo>
                        <a:pt x="400330" y="22909"/>
                        <a:pt x="382171" y="26089"/>
                        <a:pt x="364236" y="30286"/>
                      </a:cubicBezTo>
                      <a:cubicBezTo>
                        <a:pt x="288703" y="47336"/>
                        <a:pt x="159925" y="104676"/>
                        <a:pt x="31623" y="168017"/>
                      </a:cubicBezTo>
                      <a:lnTo>
                        <a:pt x="0" y="149730"/>
                      </a:lnTo>
                      <a:cubicBezTo>
                        <a:pt x="128302" y="86388"/>
                        <a:pt x="257175" y="29048"/>
                        <a:pt x="332613" y="11998"/>
                      </a:cubicBezTo>
                      <a:cubicBezTo>
                        <a:pt x="350548" y="7801"/>
                        <a:pt x="368707" y="4621"/>
                        <a:pt x="387001" y="2473"/>
                      </a:cubicBezTo>
                      <a:cubicBezTo>
                        <a:pt x="450914" y="-4861"/>
                        <a:pt x="496253" y="4759"/>
                        <a:pt x="52759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A882621-1E2B-D7B0-9654-1A0529B60544}"/>
                    </a:ext>
                  </a:extLst>
                </p:cNvPr>
                <p:cNvSpPr/>
                <p:nvPr/>
              </p:nvSpPr>
              <p:spPr>
                <a:xfrm>
                  <a:off x="10153676" y="4443735"/>
                  <a:ext cx="744569" cy="428910"/>
                </a:xfrm>
                <a:custGeom>
                  <a:avLst/>
                  <a:gdLst>
                    <a:gd name="connsiteX0" fmla="*/ 744569 w 744569"/>
                    <a:gd name="connsiteY0" fmla="*/ 16669 h 428910"/>
                    <a:gd name="connsiteX1" fmla="*/ 28956 w 744569"/>
                    <a:gd name="connsiteY1" fmla="*/ 428911 h 428910"/>
                    <a:gd name="connsiteX2" fmla="*/ 0 w 744569"/>
                    <a:gd name="connsiteY2" fmla="*/ 412147 h 428910"/>
                    <a:gd name="connsiteX3" fmla="*/ 715613 w 744569"/>
                    <a:gd name="connsiteY3" fmla="*/ 0 h 428910"/>
                    <a:gd name="connsiteX4" fmla="*/ 744569 w 744569"/>
                    <a:gd name="connsiteY4" fmla="*/ 16669 h 428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569" h="428910">
                      <a:moveTo>
                        <a:pt x="744569" y="16669"/>
                      </a:moveTo>
                      <a:lnTo>
                        <a:pt x="28956" y="428911"/>
                      </a:lnTo>
                      <a:lnTo>
                        <a:pt x="0" y="412147"/>
                      </a:lnTo>
                      <a:lnTo>
                        <a:pt x="715613" y="0"/>
                      </a:lnTo>
                      <a:lnTo>
                        <a:pt x="744569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A3E52477-FBAD-2B98-E9B3-3D57779C710A}"/>
                    </a:ext>
                  </a:extLst>
                </p:cNvPr>
                <p:cNvSpPr/>
                <p:nvPr/>
              </p:nvSpPr>
              <p:spPr>
                <a:xfrm>
                  <a:off x="9874594" y="4402587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FEE62A5E-69E4-8950-FE77-F4ACAC962A87}"/>
                    </a:ext>
                  </a:extLst>
                </p:cNvPr>
                <p:cNvSpPr/>
                <p:nvPr/>
              </p:nvSpPr>
              <p:spPr>
                <a:xfrm>
                  <a:off x="9803442" y="4361534"/>
                  <a:ext cx="951833" cy="580358"/>
                </a:xfrm>
                <a:custGeom>
                  <a:avLst/>
                  <a:gdLst>
                    <a:gd name="connsiteX0" fmla="*/ 141256 w 951833"/>
                    <a:gd name="connsiteY0" fmla="*/ 483965 h 580358"/>
                    <a:gd name="connsiteX1" fmla="*/ 28575 w 951833"/>
                    <a:gd name="connsiteY1" fmla="*/ 580358 h 580358"/>
                    <a:gd name="connsiteX2" fmla="*/ 0 w 951833"/>
                    <a:gd name="connsiteY2" fmla="*/ 563689 h 580358"/>
                    <a:gd name="connsiteX3" fmla="*/ 112681 w 951833"/>
                    <a:gd name="connsiteY3" fmla="*/ 467201 h 580358"/>
                    <a:gd name="connsiteX4" fmla="*/ 923258 w 951833"/>
                    <a:gd name="connsiteY4" fmla="*/ 0 h 580358"/>
                    <a:gd name="connsiteX5" fmla="*/ 951833 w 951833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833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258" y="0"/>
                      </a:lnTo>
                      <a:lnTo>
                        <a:pt x="9518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4B060BEE-6F57-B688-1598-5EAFE248AE42}"/>
                    </a:ext>
                  </a:extLst>
                </p:cNvPr>
                <p:cNvSpPr/>
                <p:nvPr/>
              </p:nvSpPr>
              <p:spPr>
                <a:xfrm>
                  <a:off x="10055283" y="4320386"/>
                  <a:ext cx="629411" cy="362616"/>
                </a:xfrm>
                <a:custGeom>
                  <a:avLst/>
                  <a:gdLst>
                    <a:gd name="connsiteX0" fmla="*/ 629412 w 629411"/>
                    <a:gd name="connsiteY0" fmla="*/ 16764 h 362616"/>
                    <a:gd name="connsiteX1" fmla="*/ 28956 w 629411"/>
                    <a:gd name="connsiteY1" fmla="*/ 362617 h 362616"/>
                    <a:gd name="connsiteX2" fmla="*/ 0 w 629411"/>
                    <a:gd name="connsiteY2" fmla="*/ 345948 h 362616"/>
                    <a:gd name="connsiteX3" fmla="*/ 600456 w 629411"/>
                    <a:gd name="connsiteY3" fmla="*/ 0 h 362616"/>
                    <a:gd name="connsiteX4" fmla="*/ 629412 w 629411"/>
                    <a:gd name="connsiteY4" fmla="*/ 16764 h 362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9411" h="362616">
                      <a:moveTo>
                        <a:pt x="629412" y="16764"/>
                      </a:moveTo>
                      <a:lnTo>
                        <a:pt x="28956" y="362617"/>
                      </a:lnTo>
                      <a:lnTo>
                        <a:pt x="0" y="345948"/>
                      </a:lnTo>
                      <a:lnTo>
                        <a:pt x="600456" y="0"/>
                      </a:lnTo>
                      <a:lnTo>
                        <a:pt x="629412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1B7E2CDC-AE0C-F18A-4C45-6B26C0930C1F}"/>
                    </a:ext>
                  </a:extLst>
                </p:cNvPr>
                <p:cNvSpPr/>
                <p:nvPr/>
              </p:nvSpPr>
              <p:spPr>
                <a:xfrm>
                  <a:off x="9661520" y="4279333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2003" y="525553"/>
                        <a:pt x="70074" y="492954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7479E95-86D6-B407-0407-921CA6D00F93}"/>
                    </a:ext>
                  </a:extLst>
                </p:cNvPr>
                <p:cNvSpPr/>
                <p:nvPr/>
              </p:nvSpPr>
              <p:spPr>
                <a:xfrm>
                  <a:off x="9589892" y="42381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776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12" y="509667"/>
                        <a:pt x="60533" y="542273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65" y="525605"/>
                        <a:pt x="70164" y="493041"/>
                        <a:pt x="112776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B85AA80B-15C8-ED51-F8D9-1AF458A662DE}"/>
                    </a:ext>
                  </a:extLst>
                </p:cNvPr>
                <p:cNvSpPr/>
                <p:nvPr/>
              </p:nvSpPr>
              <p:spPr>
                <a:xfrm>
                  <a:off x="9789917" y="4197133"/>
                  <a:ext cx="681132" cy="392430"/>
                </a:xfrm>
                <a:custGeom>
                  <a:avLst/>
                  <a:gdLst>
                    <a:gd name="connsiteX0" fmla="*/ 681133 w 681132"/>
                    <a:gd name="connsiteY0" fmla="*/ 16669 h 392430"/>
                    <a:gd name="connsiteX1" fmla="*/ 28956 w 681132"/>
                    <a:gd name="connsiteY1" fmla="*/ 392430 h 392430"/>
                    <a:gd name="connsiteX2" fmla="*/ 0 w 681132"/>
                    <a:gd name="connsiteY2" fmla="*/ 375666 h 392430"/>
                    <a:gd name="connsiteX3" fmla="*/ 652177 w 681132"/>
                    <a:gd name="connsiteY3" fmla="*/ 0 h 392430"/>
                    <a:gd name="connsiteX4" fmla="*/ 681133 w 681132"/>
                    <a:gd name="connsiteY4" fmla="*/ 16669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132" h="392430">
                      <a:moveTo>
                        <a:pt x="681133" y="16669"/>
                      </a:moveTo>
                      <a:lnTo>
                        <a:pt x="28956" y="392430"/>
                      </a:lnTo>
                      <a:lnTo>
                        <a:pt x="0" y="375666"/>
                      </a:lnTo>
                      <a:lnTo>
                        <a:pt x="652177" y="0"/>
                      </a:lnTo>
                      <a:lnTo>
                        <a:pt x="6811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1EAE724F-200C-4FA8-16A1-04C99C07EEEC}"/>
                    </a:ext>
                  </a:extLst>
                </p:cNvPr>
                <p:cNvSpPr/>
                <p:nvPr/>
              </p:nvSpPr>
              <p:spPr>
                <a:xfrm>
                  <a:off x="9447493" y="41559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6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681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6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32" y="525609"/>
                        <a:pt x="70098" y="493044"/>
                        <a:pt x="112681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3426174D-1D93-2CF2-08AE-20D837FDF8A7}"/>
                    </a:ext>
                  </a:extLst>
                </p:cNvPr>
                <p:cNvSpPr/>
                <p:nvPr/>
              </p:nvSpPr>
              <p:spPr>
                <a:xfrm>
                  <a:off x="9617609" y="4114932"/>
                  <a:ext cx="711136" cy="409670"/>
                </a:xfrm>
                <a:custGeom>
                  <a:avLst/>
                  <a:gdLst>
                    <a:gd name="connsiteX0" fmla="*/ 711137 w 711136"/>
                    <a:gd name="connsiteY0" fmla="*/ 16669 h 409670"/>
                    <a:gd name="connsiteX1" fmla="*/ 28956 w 711136"/>
                    <a:gd name="connsiteY1" fmla="*/ 409670 h 409670"/>
                    <a:gd name="connsiteX2" fmla="*/ 0 w 711136"/>
                    <a:gd name="connsiteY2" fmla="*/ 392906 h 409670"/>
                    <a:gd name="connsiteX3" fmla="*/ 682180 w 711136"/>
                    <a:gd name="connsiteY3" fmla="*/ 0 h 409670"/>
                    <a:gd name="connsiteX4" fmla="*/ 711137 w 711136"/>
                    <a:gd name="connsiteY4" fmla="*/ 16669 h 409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136" h="409670">
                      <a:moveTo>
                        <a:pt x="711137" y="16669"/>
                      </a:moveTo>
                      <a:lnTo>
                        <a:pt x="28956" y="409670"/>
                      </a:lnTo>
                      <a:lnTo>
                        <a:pt x="0" y="392906"/>
                      </a:lnTo>
                      <a:lnTo>
                        <a:pt x="682180" y="0"/>
                      </a:lnTo>
                      <a:lnTo>
                        <a:pt x="711137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F3B0881-3241-77EE-8397-D2AC622D5813}"/>
                    </a:ext>
                  </a:extLst>
                </p:cNvPr>
                <p:cNvSpPr/>
                <p:nvPr/>
              </p:nvSpPr>
              <p:spPr>
                <a:xfrm>
                  <a:off x="9305094" y="4073975"/>
                  <a:ext cx="952023" cy="580263"/>
                </a:xfrm>
                <a:custGeom>
                  <a:avLst/>
                  <a:gdLst>
                    <a:gd name="connsiteX0" fmla="*/ 141256 w 952023"/>
                    <a:gd name="connsiteY0" fmla="*/ 483775 h 580263"/>
                    <a:gd name="connsiteX1" fmla="*/ 28575 w 952023"/>
                    <a:gd name="connsiteY1" fmla="*/ 580263 h 580263"/>
                    <a:gd name="connsiteX2" fmla="*/ 0 w 952023"/>
                    <a:gd name="connsiteY2" fmla="*/ 563499 h 580263"/>
                    <a:gd name="connsiteX3" fmla="*/ 112300 w 952023"/>
                    <a:gd name="connsiteY3" fmla="*/ 466725 h 580263"/>
                    <a:gd name="connsiteX4" fmla="*/ 923449 w 952023"/>
                    <a:gd name="connsiteY4" fmla="*/ 0 h 580263"/>
                    <a:gd name="connsiteX5" fmla="*/ 952024 w 952023"/>
                    <a:gd name="connsiteY5" fmla="*/ 16764 h 58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023" h="580263">
                      <a:moveTo>
                        <a:pt x="141256" y="483775"/>
                      </a:moveTo>
                      <a:cubicBezTo>
                        <a:pt x="98649" y="509527"/>
                        <a:pt x="60578" y="542127"/>
                        <a:pt x="28575" y="580263"/>
                      </a:cubicBezTo>
                      <a:lnTo>
                        <a:pt x="0" y="563499"/>
                      </a:lnTo>
                      <a:cubicBezTo>
                        <a:pt x="31886" y="525314"/>
                        <a:pt x="69824" y="492622"/>
                        <a:pt x="112300" y="466725"/>
                      </a:cubicBezTo>
                      <a:lnTo>
                        <a:pt x="923449" y="0"/>
                      </a:lnTo>
                      <a:lnTo>
                        <a:pt x="952024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8BC7068B-26AA-4DCB-C138-12F7B27F408B}"/>
                    </a:ext>
                  </a:extLst>
                </p:cNvPr>
                <p:cNvSpPr/>
                <p:nvPr/>
              </p:nvSpPr>
              <p:spPr>
                <a:xfrm>
                  <a:off x="9233942" y="4032731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55" y="509688"/>
                        <a:pt x="60584" y="542255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31CD17D5-2275-594D-DE16-A64E237ABD9D}"/>
                    </a:ext>
                  </a:extLst>
                </p:cNvPr>
                <p:cNvSpPr/>
                <p:nvPr/>
              </p:nvSpPr>
              <p:spPr>
                <a:xfrm>
                  <a:off x="9162696" y="3991583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90CCBB93-F0FC-81DB-3C92-4658458C19C7}"/>
                    </a:ext>
                  </a:extLst>
                </p:cNvPr>
                <p:cNvSpPr/>
                <p:nvPr/>
              </p:nvSpPr>
              <p:spPr>
                <a:xfrm>
                  <a:off x="9400344" y="3950530"/>
                  <a:ext cx="643604" cy="370712"/>
                </a:xfrm>
                <a:custGeom>
                  <a:avLst/>
                  <a:gdLst>
                    <a:gd name="connsiteX0" fmla="*/ 643604 w 643604"/>
                    <a:gd name="connsiteY0" fmla="*/ 16669 h 370712"/>
                    <a:gd name="connsiteX1" fmla="*/ 29051 w 643604"/>
                    <a:gd name="connsiteY1" fmla="*/ 370713 h 370712"/>
                    <a:gd name="connsiteX2" fmla="*/ 0 w 643604"/>
                    <a:gd name="connsiteY2" fmla="*/ 354044 h 370712"/>
                    <a:gd name="connsiteX3" fmla="*/ 614648 w 643604"/>
                    <a:gd name="connsiteY3" fmla="*/ 0 h 370712"/>
                    <a:gd name="connsiteX4" fmla="*/ 643604 w 643604"/>
                    <a:gd name="connsiteY4" fmla="*/ 16669 h 37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604" h="370712">
                      <a:moveTo>
                        <a:pt x="643604" y="16669"/>
                      </a:moveTo>
                      <a:lnTo>
                        <a:pt x="29051" y="370713"/>
                      </a:lnTo>
                      <a:lnTo>
                        <a:pt x="0" y="354044"/>
                      </a:lnTo>
                      <a:lnTo>
                        <a:pt x="614648" y="0"/>
                      </a:lnTo>
                      <a:lnTo>
                        <a:pt x="643604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E4E79C11-8146-21C3-3BEF-3EF9C3A8F0FE}"/>
                    </a:ext>
                  </a:extLst>
                </p:cNvPr>
                <p:cNvSpPr/>
                <p:nvPr/>
              </p:nvSpPr>
              <p:spPr>
                <a:xfrm>
                  <a:off x="9020297" y="3909383"/>
                  <a:ext cx="952404" cy="580453"/>
                </a:xfrm>
                <a:custGeom>
                  <a:avLst/>
                  <a:gdLst>
                    <a:gd name="connsiteX0" fmla="*/ 141351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776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351" y="483965"/>
                      </a:moveTo>
                      <a:cubicBezTo>
                        <a:pt x="98696" y="509689"/>
                        <a:pt x="60589" y="542292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43" y="525583"/>
                        <a:pt x="70145" y="493016"/>
                        <a:pt x="112776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DBC28DC9-DE0D-26B1-A622-BFCDF06392C7}"/>
                    </a:ext>
                  </a:extLst>
                </p:cNvPr>
                <p:cNvSpPr/>
                <p:nvPr/>
              </p:nvSpPr>
              <p:spPr>
                <a:xfrm>
                  <a:off x="8877993" y="3826896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4251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4251"/>
                      </a:moveTo>
                      <a:cubicBezTo>
                        <a:pt x="98652" y="509892"/>
                        <a:pt x="60579" y="542397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10" y="525586"/>
                        <a:pt x="70080" y="493019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2E749D04-4D24-9CCA-ACF8-232E67B54416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272A5060-AA47-C871-887D-27AE7B7F1CB8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9138EBD7-E929-2505-FB7C-AE516B56FCB8}"/>
                    </a:ext>
                  </a:extLst>
                </p:cNvPr>
                <p:cNvSpPr/>
                <p:nvPr/>
              </p:nvSpPr>
              <p:spPr>
                <a:xfrm>
                  <a:off x="9178697" y="3868330"/>
                  <a:ext cx="722852" cy="416433"/>
                </a:xfrm>
                <a:custGeom>
                  <a:avLst/>
                  <a:gdLst>
                    <a:gd name="connsiteX0" fmla="*/ 722852 w 722852"/>
                    <a:gd name="connsiteY0" fmla="*/ 16669 h 416433"/>
                    <a:gd name="connsiteX1" fmla="*/ 29051 w 722852"/>
                    <a:gd name="connsiteY1" fmla="*/ 416433 h 416433"/>
                    <a:gd name="connsiteX2" fmla="*/ 0 w 722852"/>
                    <a:gd name="connsiteY2" fmla="*/ 399669 h 416433"/>
                    <a:gd name="connsiteX3" fmla="*/ 693896 w 722852"/>
                    <a:gd name="connsiteY3" fmla="*/ 0 h 416433"/>
                    <a:gd name="connsiteX4" fmla="*/ 722852 w 722852"/>
                    <a:gd name="connsiteY4" fmla="*/ 16669 h 41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852" h="416433">
                      <a:moveTo>
                        <a:pt x="722852" y="16669"/>
                      </a:moveTo>
                      <a:lnTo>
                        <a:pt x="29051" y="416433"/>
                      </a:lnTo>
                      <a:lnTo>
                        <a:pt x="0" y="399669"/>
                      </a:lnTo>
                      <a:lnTo>
                        <a:pt x="693896" y="0"/>
                      </a:lnTo>
                      <a:lnTo>
                        <a:pt x="722852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E7387B07-26FE-5A1B-8B57-B6454375A910}"/>
                    </a:ext>
                  </a:extLst>
                </p:cNvPr>
                <p:cNvSpPr/>
                <p:nvPr/>
              </p:nvSpPr>
              <p:spPr>
                <a:xfrm>
                  <a:off x="8806746" y="3786605"/>
                  <a:ext cx="952404" cy="579881"/>
                </a:xfrm>
                <a:custGeom>
                  <a:avLst/>
                  <a:gdLst>
                    <a:gd name="connsiteX0" fmla="*/ 141256 w 952404"/>
                    <a:gd name="connsiteY0" fmla="*/ 483489 h 579881"/>
                    <a:gd name="connsiteX1" fmla="*/ 28575 w 952404"/>
                    <a:gd name="connsiteY1" fmla="*/ 579882 h 579881"/>
                    <a:gd name="connsiteX2" fmla="*/ 0 w 952404"/>
                    <a:gd name="connsiteY2" fmla="*/ 563213 h 579881"/>
                    <a:gd name="connsiteX3" fmla="*/ 112776 w 952404"/>
                    <a:gd name="connsiteY3" fmla="*/ 466725 h 579881"/>
                    <a:gd name="connsiteX4" fmla="*/ 923830 w 952404"/>
                    <a:gd name="connsiteY4" fmla="*/ 0 h 579881"/>
                    <a:gd name="connsiteX5" fmla="*/ 952405 w 952404"/>
                    <a:gd name="connsiteY5" fmla="*/ 16669 h 5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79881">
                      <a:moveTo>
                        <a:pt x="141256" y="483489"/>
                      </a:moveTo>
                      <a:cubicBezTo>
                        <a:pt x="98673" y="509237"/>
                        <a:pt x="60607" y="541801"/>
                        <a:pt x="28575" y="579882"/>
                      </a:cubicBezTo>
                      <a:lnTo>
                        <a:pt x="0" y="563213"/>
                      </a:lnTo>
                      <a:cubicBezTo>
                        <a:pt x="32014" y="525052"/>
                        <a:pt x="70121" y="492449"/>
                        <a:pt x="112776" y="466725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97D12DC6-E51F-E23A-47E0-AECD49B673EB}"/>
                    </a:ext>
                  </a:extLst>
                </p:cNvPr>
                <p:cNvSpPr/>
                <p:nvPr/>
              </p:nvSpPr>
              <p:spPr>
                <a:xfrm>
                  <a:off x="10932441" y="4517363"/>
                  <a:ext cx="208407" cy="122586"/>
                </a:xfrm>
                <a:custGeom>
                  <a:avLst/>
                  <a:gdLst>
                    <a:gd name="connsiteX0" fmla="*/ 208407 w 208407"/>
                    <a:gd name="connsiteY0" fmla="*/ 10668 h 122586"/>
                    <a:gd name="connsiteX1" fmla="*/ 204216 w 208407"/>
                    <a:gd name="connsiteY1" fmla="*/ 0 h 122586"/>
                    <a:gd name="connsiteX2" fmla="*/ 0 w 208407"/>
                    <a:gd name="connsiteY2" fmla="*/ 122587 h 122586"/>
                    <a:gd name="connsiteX3" fmla="*/ 208407 w 208407"/>
                    <a:gd name="connsiteY3" fmla="*/ 10668 h 12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407" h="122586">
                      <a:moveTo>
                        <a:pt x="208407" y="10668"/>
                      </a:moveTo>
                      <a:lnTo>
                        <a:pt x="204216" y="0"/>
                      </a:lnTo>
                      <a:lnTo>
                        <a:pt x="0" y="122587"/>
                      </a:lnTo>
                      <a:lnTo>
                        <a:pt x="208407" y="1066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A55ABCE1-F744-4BC4-6175-75AD62E6BB4A}"/>
                    </a:ext>
                  </a:extLst>
                </p:cNvPr>
                <p:cNvSpPr/>
                <p:nvPr/>
              </p:nvSpPr>
              <p:spPr>
                <a:xfrm>
                  <a:off x="10805949" y="4565750"/>
                  <a:ext cx="352996" cy="206787"/>
                </a:xfrm>
                <a:custGeom>
                  <a:avLst/>
                  <a:gdLst>
                    <a:gd name="connsiteX0" fmla="*/ 349472 w 352996"/>
                    <a:gd name="connsiteY0" fmla="*/ 0 h 206787"/>
                    <a:gd name="connsiteX1" fmla="*/ 0 w 352996"/>
                    <a:gd name="connsiteY1" fmla="*/ 206788 h 206787"/>
                    <a:gd name="connsiteX2" fmla="*/ 352996 w 352996"/>
                    <a:gd name="connsiteY2" fmla="*/ 8954 h 206787"/>
                    <a:gd name="connsiteX3" fmla="*/ 349472 w 352996"/>
                    <a:gd name="connsiteY3" fmla="*/ 0 h 20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996" h="206787">
                      <a:moveTo>
                        <a:pt x="349472" y="0"/>
                      </a:moveTo>
                      <a:lnTo>
                        <a:pt x="0" y="206788"/>
                      </a:lnTo>
                      <a:lnTo>
                        <a:pt x="352996" y="8954"/>
                      </a:lnTo>
                      <a:lnTo>
                        <a:pt x="34947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DE1C5B17-6987-376C-F898-5AB3889B746D}"/>
                    </a:ext>
                  </a:extLst>
                </p:cNvPr>
                <p:cNvSpPr/>
                <p:nvPr/>
              </p:nvSpPr>
              <p:spPr>
                <a:xfrm>
                  <a:off x="7858151" y="4345305"/>
                  <a:ext cx="2097595" cy="822615"/>
                </a:xfrm>
                <a:custGeom>
                  <a:avLst/>
                  <a:gdLst>
                    <a:gd name="connsiteX0" fmla="*/ 0 w 2097595"/>
                    <a:gd name="connsiteY0" fmla="*/ 235400 h 822615"/>
                    <a:gd name="connsiteX1" fmla="*/ 520732 w 2097595"/>
                    <a:gd name="connsiteY1" fmla="*/ 9181 h 822615"/>
                    <a:gd name="connsiteX2" fmla="*/ 714661 w 2097595"/>
                    <a:gd name="connsiteY2" fmla="*/ 24230 h 822615"/>
                    <a:gd name="connsiteX3" fmla="*/ 714661 w 2097595"/>
                    <a:gd name="connsiteY3" fmla="*/ 24230 h 822615"/>
                    <a:gd name="connsiteX4" fmla="*/ 2097596 w 2097595"/>
                    <a:gd name="connsiteY4" fmla="*/ 822616 h 822615"/>
                    <a:gd name="connsiteX5" fmla="*/ 1956911 w 2097595"/>
                    <a:gd name="connsiteY5" fmla="*/ 802232 h 822615"/>
                    <a:gd name="connsiteX6" fmla="*/ 830390 w 2097595"/>
                    <a:gd name="connsiteY6" fmla="*/ 242162 h 822615"/>
                    <a:gd name="connsiteX7" fmla="*/ 0 w 2097595"/>
                    <a:gd name="connsiteY7" fmla="*/ 235400 h 822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7595" h="822615">
                      <a:moveTo>
                        <a:pt x="0" y="235400"/>
                      </a:moveTo>
                      <a:cubicBezTo>
                        <a:pt x="171450" y="145103"/>
                        <a:pt x="400050" y="32517"/>
                        <a:pt x="520732" y="9181"/>
                      </a:cubicBezTo>
                      <a:cubicBezTo>
                        <a:pt x="618363" y="-9869"/>
                        <a:pt x="678180" y="3466"/>
                        <a:pt x="714661" y="24230"/>
                      </a:cubicBezTo>
                      <a:lnTo>
                        <a:pt x="714661" y="24230"/>
                      </a:lnTo>
                      <a:lnTo>
                        <a:pt x="2097596" y="822616"/>
                      </a:lnTo>
                      <a:cubicBezTo>
                        <a:pt x="2066258" y="804614"/>
                        <a:pt x="2020919" y="794898"/>
                        <a:pt x="1956911" y="802232"/>
                      </a:cubicBezTo>
                      <a:cubicBezTo>
                        <a:pt x="1956911" y="802232"/>
                        <a:pt x="1272445" y="384752"/>
                        <a:pt x="830390" y="242162"/>
                      </a:cubicBezTo>
                      <a:cubicBezTo>
                        <a:pt x="388334" y="99573"/>
                        <a:pt x="0" y="235400"/>
                        <a:pt x="0" y="235400"/>
                      </a:cubicBezTo>
                      <a:close/>
                    </a:path>
                  </a:pathLst>
                </a:custGeom>
                <a:solidFill>
                  <a:srgbClr val="000000">
                    <a:alpha val="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D2DFF472-2EFD-AF27-E0E8-97022BE5FB34}"/>
                  </a:ext>
                </a:extLst>
              </p:cNvPr>
              <p:cNvSpPr/>
              <p:nvPr/>
            </p:nvSpPr>
            <p:spPr>
              <a:xfrm>
                <a:off x="9888310" y="5307272"/>
                <a:ext cx="188880" cy="138683"/>
              </a:xfrm>
              <a:custGeom>
                <a:avLst/>
                <a:gdLst>
                  <a:gd name="connsiteX0" fmla="*/ 128206 w 188880"/>
                  <a:gd name="connsiteY0" fmla="*/ 0 h 138683"/>
                  <a:gd name="connsiteX1" fmla="*/ 0 w 188880"/>
                  <a:gd name="connsiteY1" fmla="*/ 138684 h 138683"/>
                  <a:gd name="connsiteX2" fmla="*/ 188881 w 188880"/>
                  <a:gd name="connsiteY2" fmla="*/ 29337 h 138683"/>
                  <a:gd name="connsiteX3" fmla="*/ 128206 w 188880"/>
                  <a:gd name="connsiteY3" fmla="*/ 0 h 1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80" h="138683">
                    <a:moveTo>
                      <a:pt x="128206" y="0"/>
                    </a:moveTo>
                    <a:lnTo>
                      <a:pt x="0" y="138684"/>
                    </a:lnTo>
                    <a:lnTo>
                      <a:pt x="188881" y="29337"/>
                    </a:lnTo>
                    <a:lnTo>
                      <a:pt x="12820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A5AE5AFC-D572-1C07-33D4-24C8F67F8828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9D409289-D536-ACF8-8A80-9B75606DA94D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10">
              <a:extLst>
                <a:ext uri="{FF2B5EF4-FFF2-40B4-BE49-F238E27FC236}">
                  <a16:creationId xmlns:a16="http://schemas.microsoft.com/office/drawing/2014/main" id="{C1C64A1C-01AE-46F5-25BC-F3F9645BCC82}"/>
                </a:ext>
              </a:extLst>
            </p:cNvPr>
            <p:cNvGrpSpPr/>
            <p:nvPr/>
          </p:nvGrpSpPr>
          <p:grpSpPr>
            <a:xfrm>
              <a:off x="8377169" y="2885064"/>
              <a:ext cx="1744122" cy="1138237"/>
              <a:chOff x="8377169" y="2885064"/>
              <a:chExt cx="1744122" cy="1138237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6C59D69-1B57-9D87-8173-64BBA8D1479F}"/>
                  </a:ext>
                </a:extLst>
              </p:cNvPr>
              <p:cNvSpPr/>
              <p:nvPr/>
            </p:nvSpPr>
            <p:spPr>
              <a:xfrm>
                <a:off x="8650822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773C910-5023-EC8F-0BD9-F82931B817AC}"/>
                  </a:ext>
                </a:extLst>
              </p:cNvPr>
              <p:cNvSpPr/>
              <p:nvPr/>
            </p:nvSpPr>
            <p:spPr>
              <a:xfrm>
                <a:off x="8705210" y="3090233"/>
                <a:ext cx="5143" cy="39719"/>
              </a:xfrm>
              <a:custGeom>
                <a:avLst/>
                <a:gdLst>
                  <a:gd name="connsiteX0" fmla="*/ 0 w 5143"/>
                  <a:gd name="connsiteY0" fmla="*/ 39719 h 39719"/>
                  <a:gd name="connsiteX1" fmla="*/ 0 w 5143"/>
                  <a:gd name="connsiteY1" fmla="*/ 0 h 39719"/>
                  <a:gd name="connsiteX2" fmla="*/ 5143 w 5143"/>
                  <a:gd name="connsiteY2" fmla="*/ 0 h 39719"/>
                  <a:gd name="connsiteX3" fmla="*/ 5143 w 5143"/>
                  <a:gd name="connsiteY3" fmla="*/ 39719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" h="39719">
                    <a:moveTo>
                      <a:pt x="0" y="39719"/>
                    </a:moveTo>
                    <a:lnTo>
                      <a:pt x="0" y="0"/>
                    </a:lnTo>
                    <a:lnTo>
                      <a:pt x="5143" y="0"/>
                    </a:lnTo>
                    <a:lnTo>
                      <a:pt x="5143" y="39719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52F0421-B3CB-7B75-804E-D7F0F5FEA61B}"/>
                  </a:ext>
                </a:extLst>
              </p:cNvPr>
              <p:cNvSpPr/>
              <p:nvPr/>
            </p:nvSpPr>
            <p:spPr>
              <a:xfrm>
                <a:off x="8730427" y="3096995"/>
                <a:ext cx="31171" cy="59817"/>
              </a:xfrm>
              <a:custGeom>
                <a:avLst/>
                <a:gdLst>
                  <a:gd name="connsiteX0" fmla="*/ 14121 w 31171"/>
                  <a:gd name="connsiteY0" fmla="*/ 59817 h 59817"/>
                  <a:gd name="connsiteX1" fmla="*/ 5263 w 31171"/>
                  <a:gd name="connsiteY1" fmla="*/ 55531 h 59817"/>
                  <a:gd name="connsiteX2" fmla="*/ 120 w 31171"/>
                  <a:gd name="connsiteY2" fmla="*/ 38100 h 59817"/>
                  <a:gd name="connsiteX3" fmla="*/ 5930 w 31171"/>
                  <a:gd name="connsiteY3" fmla="*/ 22289 h 59817"/>
                  <a:gd name="connsiteX4" fmla="*/ 23662 w 31171"/>
                  <a:gd name="connsiteY4" fmla="*/ 20971 h 59817"/>
                  <a:gd name="connsiteX5" fmla="*/ 24980 w 31171"/>
                  <a:gd name="connsiteY5" fmla="*/ 22289 h 59817"/>
                  <a:gd name="connsiteX6" fmla="*/ 24980 w 31171"/>
                  <a:gd name="connsiteY6" fmla="*/ 0 h 59817"/>
                  <a:gd name="connsiteX7" fmla="*/ 31171 w 31171"/>
                  <a:gd name="connsiteY7" fmla="*/ 0 h 59817"/>
                  <a:gd name="connsiteX8" fmla="*/ 31171 w 31171"/>
                  <a:gd name="connsiteY8" fmla="*/ 59531 h 59817"/>
                  <a:gd name="connsiteX9" fmla="*/ 24980 w 31171"/>
                  <a:gd name="connsiteY9" fmla="*/ 59531 h 59817"/>
                  <a:gd name="connsiteX10" fmla="*/ 24980 w 31171"/>
                  <a:gd name="connsiteY10" fmla="*/ 53435 h 59817"/>
                  <a:gd name="connsiteX11" fmla="*/ 14121 w 31171"/>
                  <a:gd name="connsiteY11" fmla="*/ 59817 h 59817"/>
                  <a:gd name="connsiteX12" fmla="*/ 10788 w 31171"/>
                  <a:gd name="connsiteY12" fmla="*/ 25908 h 59817"/>
                  <a:gd name="connsiteX13" fmla="*/ 6787 w 31171"/>
                  <a:gd name="connsiteY13" fmla="*/ 38767 h 59817"/>
                  <a:gd name="connsiteX14" fmla="*/ 10121 w 31171"/>
                  <a:gd name="connsiteY14" fmla="*/ 52197 h 59817"/>
                  <a:gd name="connsiteX15" fmla="*/ 15646 w 31171"/>
                  <a:gd name="connsiteY15" fmla="*/ 54293 h 59817"/>
                  <a:gd name="connsiteX16" fmla="*/ 21170 w 31171"/>
                  <a:gd name="connsiteY16" fmla="*/ 51530 h 59817"/>
                  <a:gd name="connsiteX17" fmla="*/ 25075 w 31171"/>
                  <a:gd name="connsiteY17" fmla="*/ 38100 h 59817"/>
                  <a:gd name="connsiteX18" fmla="*/ 21170 w 31171"/>
                  <a:gd name="connsiteY18" fmla="*/ 25622 h 59817"/>
                  <a:gd name="connsiteX19" fmla="*/ 15931 w 31171"/>
                  <a:gd name="connsiteY19" fmla="*/ 23432 h 59817"/>
                  <a:gd name="connsiteX20" fmla="*/ 10788 w 31171"/>
                  <a:gd name="connsiteY20" fmla="*/ 25908 h 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171" h="59817">
                    <a:moveTo>
                      <a:pt x="14121" y="59817"/>
                    </a:moveTo>
                    <a:cubicBezTo>
                      <a:pt x="10709" y="59651"/>
                      <a:pt x="7511" y="58104"/>
                      <a:pt x="5263" y="55531"/>
                    </a:cubicBezTo>
                    <a:cubicBezTo>
                      <a:pt x="1340" y="50615"/>
                      <a:pt x="-506" y="44359"/>
                      <a:pt x="120" y="38100"/>
                    </a:cubicBezTo>
                    <a:cubicBezTo>
                      <a:pt x="-217" y="32252"/>
                      <a:pt x="1887" y="26527"/>
                      <a:pt x="5930" y="22289"/>
                    </a:cubicBezTo>
                    <a:cubicBezTo>
                      <a:pt x="10463" y="17028"/>
                      <a:pt x="18401" y="16438"/>
                      <a:pt x="23662" y="20971"/>
                    </a:cubicBezTo>
                    <a:cubicBezTo>
                      <a:pt x="24133" y="21377"/>
                      <a:pt x="24574" y="21817"/>
                      <a:pt x="24980" y="22289"/>
                    </a:cubicBezTo>
                    <a:lnTo>
                      <a:pt x="24980" y="0"/>
                    </a:lnTo>
                    <a:lnTo>
                      <a:pt x="31171" y="0"/>
                    </a:lnTo>
                    <a:lnTo>
                      <a:pt x="31171" y="59531"/>
                    </a:lnTo>
                    <a:lnTo>
                      <a:pt x="24980" y="59531"/>
                    </a:lnTo>
                    <a:lnTo>
                      <a:pt x="24980" y="53435"/>
                    </a:lnTo>
                    <a:cubicBezTo>
                      <a:pt x="22565" y="57151"/>
                      <a:pt x="18543" y="59515"/>
                      <a:pt x="14121" y="59817"/>
                    </a:cubicBezTo>
                    <a:close/>
                    <a:moveTo>
                      <a:pt x="10788" y="25908"/>
                    </a:moveTo>
                    <a:cubicBezTo>
                      <a:pt x="7804" y="29496"/>
                      <a:pt x="6366" y="34120"/>
                      <a:pt x="6787" y="38767"/>
                    </a:cubicBezTo>
                    <a:cubicBezTo>
                      <a:pt x="6257" y="43498"/>
                      <a:pt x="7440" y="48263"/>
                      <a:pt x="10121" y="52197"/>
                    </a:cubicBezTo>
                    <a:cubicBezTo>
                      <a:pt x="11600" y="53620"/>
                      <a:pt x="13595" y="54377"/>
                      <a:pt x="15646" y="54293"/>
                    </a:cubicBezTo>
                    <a:cubicBezTo>
                      <a:pt x="17780" y="54138"/>
                      <a:pt x="19766" y="53145"/>
                      <a:pt x="21170" y="51530"/>
                    </a:cubicBezTo>
                    <a:cubicBezTo>
                      <a:pt x="24128" y="47711"/>
                      <a:pt x="25524" y="42910"/>
                      <a:pt x="25075" y="38100"/>
                    </a:cubicBezTo>
                    <a:cubicBezTo>
                      <a:pt x="25494" y="33586"/>
                      <a:pt x="24088" y="29092"/>
                      <a:pt x="21170" y="25622"/>
                    </a:cubicBezTo>
                    <a:cubicBezTo>
                      <a:pt x="19802" y="24200"/>
                      <a:pt x="17905" y="23407"/>
                      <a:pt x="15931" y="23432"/>
                    </a:cubicBezTo>
                    <a:cubicBezTo>
                      <a:pt x="13953" y="23529"/>
                      <a:pt x="12098" y="24422"/>
                      <a:pt x="10788" y="2590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D11548D-40C4-86C3-D62A-E4699F28433B}"/>
                  </a:ext>
                </a:extLst>
              </p:cNvPr>
              <p:cNvSpPr/>
              <p:nvPr/>
            </p:nvSpPr>
            <p:spPr>
              <a:xfrm>
                <a:off x="8779695" y="3114998"/>
                <a:ext cx="12763" cy="41528"/>
              </a:xfrm>
              <a:custGeom>
                <a:avLst/>
                <a:gdLst>
                  <a:gd name="connsiteX0" fmla="*/ 12763 w 12763"/>
                  <a:gd name="connsiteY0" fmla="*/ 0 h 41528"/>
                  <a:gd name="connsiteX1" fmla="*/ 12763 w 12763"/>
                  <a:gd name="connsiteY1" fmla="*/ 5810 h 41528"/>
                  <a:gd name="connsiteX2" fmla="*/ 9430 w 12763"/>
                  <a:gd name="connsiteY2" fmla="*/ 5810 h 41528"/>
                  <a:gd name="connsiteX3" fmla="*/ 9430 w 12763"/>
                  <a:gd name="connsiteY3" fmla="*/ 35719 h 41528"/>
                  <a:gd name="connsiteX4" fmla="*/ 12763 w 12763"/>
                  <a:gd name="connsiteY4" fmla="*/ 35719 h 41528"/>
                  <a:gd name="connsiteX5" fmla="*/ 12763 w 12763"/>
                  <a:gd name="connsiteY5" fmla="*/ 41529 h 41528"/>
                  <a:gd name="connsiteX6" fmla="*/ 0 w 12763"/>
                  <a:gd name="connsiteY6" fmla="*/ 41529 h 41528"/>
                  <a:gd name="connsiteX7" fmla="*/ 0 w 12763"/>
                  <a:gd name="connsiteY7" fmla="*/ 35719 h 41528"/>
                  <a:gd name="connsiteX8" fmla="*/ 3334 w 12763"/>
                  <a:gd name="connsiteY8" fmla="*/ 35719 h 41528"/>
                  <a:gd name="connsiteX9" fmla="*/ 3334 w 12763"/>
                  <a:gd name="connsiteY9" fmla="*/ 5810 h 41528"/>
                  <a:gd name="connsiteX10" fmla="*/ 0 w 12763"/>
                  <a:gd name="connsiteY10" fmla="*/ 5810 h 41528"/>
                  <a:gd name="connsiteX11" fmla="*/ 0 w 12763"/>
                  <a:gd name="connsiteY11" fmla="*/ 0 h 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63" h="41528">
                    <a:moveTo>
                      <a:pt x="12763" y="0"/>
                    </a:moveTo>
                    <a:lnTo>
                      <a:pt x="12763" y="5810"/>
                    </a:lnTo>
                    <a:lnTo>
                      <a:pt x="9430" y="5810"/>
                    </a:lnTo>
                    <a:lnTo>
                      <a:pt x="9430" y="35719"/>
                    </a:lnTo>
                    <a:lnTo>
                      <a:pt x="12763" y="35719"/>
                    </a:lnTo>
                    <a:lnTo>
                      <a:pt x="12763" y="41529"/>
                    </a:lnTo>
                    <a:lnTo>
                      <a:pt x="0" y="41529"/>
                    </a:lnTo>
                    <a:lnTo>
                      <a:pt x="0" y="35719"/>
                    </a:lnTo>
                    <a:lnTo>
                      <a:pt x="3334" y="35719"/>
                    </a:lnTo>
                    <a:lnTo>
                      <a:pt x="3334" y="5810"/>
                    </a:lnTo>
                    <a:lnTo>
                      <a:pt x="0" y="5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37CEDED-FB02-AAD6-A2D2-CF647A7BC79D}"/>
                  </a:ext>
                </a:extLst>
              </p:cNvPr>
              <p:cNvSpPr/>
              <p:nvPr/>
            </p:nvSpPr>
            <p:spPr>
              <a:xfrm>
                <a:off x="8810461" y="3097281"/>
                <a:ext cx="31146" cy="59531"/>
              </a:xfrm>
              <a:custGeom>
                <a:avLst/>
                <a:gdLst>
                  <a:gd name="connsiteX0" fmla="*/ 12859 w 31146"/>
                  <a:gd name="connsiteY0" fmla="*/ 37243 h 59531"/>
                  <a:gd name="connsiteX1" fmla="*/ 6096 w 31146"/>
                  <a:gd name="connsiteY1" fmla="*/ 44863 h 59531"/>
                  <a:gd name="connsiteX2" fmla="*/ 6096 w 31146"/>
                  <a:gd name="connsiteY2" fmla="*/ 59531 h 59531"/>
                  <a:gd name="connsiteX3" fmla="*/ 0 w 31146"/>
                  <a:gd name="connsiteY3" fmla="*/ 59531 h 59531"/>
                  <a:gd name="connsiteX4" fmla="*/ 0 w 31146"/>
                  <a:gd name="connsiteY4" fmla="*/ 0 h 59531"/>
                  <a:gd name="connsiteX5" fmla="*/ 6096 w 31146"/>
                  <a:gd name="connsiteY5" fmla="*/ 0 h 59531"/>
                  <a:gd name="connsiteX6" fmla="*/ 6096 w 31146"/>
                  <a:gd name="connsiteY6" fmla="*/ 36576 h 59531"/>
                  <a:gd name="connsiteX7" fmla="*/ 21431 w 31146"/>
                  <a:gd name="connsiteY7" fmla="*/ 17526 h 59531"/>
                  <a:gd name="connsiteX8" fmla="*/ 29051 w 31146"/>
                  <a:gd name="connsiteY8" fmla="*/ 17526 h 59531"/>
                  <a:gd name="connsiteX9" fmla="*/ 17145 w 31146"/>
                  <a:gd name="connsiteY9" fmla="*/ 32099 h 59531"/>
                  <a:gd name="connsiteX10" fmla="*/ 31147 w 31146"/>
                  <a:gd name="connsiteY10" fmla="*/ 59341 h 59531"/>
                  <a:gd name="connsiteX11" fmla="*/ 24098 w 31146"/>
                  <a:gd name="connsiteY11" fmla="*/ 59341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146" h="59531">
                    <a:moveTo>
                      <a:pt x="12859" y="37243"/>
                    </a:moveTo>
                    <a:lnTo>
                      <a:pt x="6096" y="44863"/>
                    </a:lnTo>
                    <a:lnTo>
                      <a:pt x="6096" y="59531"/>
                    </a:lnTo>
                    <a:lnTo>
                      <a:pt x="0" y="59531"/>
                    </a:lnTo>
                    <a:lnTo>
                      <a:pt x="0" y="0"/>
                    </a:lnTo>
                    <a:lnTo>
                      <a:pt x="6096" y="0"/>
                    </a:lnTo>
                    <a:lnTo>
                      <a:pt x="6096" y="36576"/>
                    </a:lnTo>
                    <a:lnTo>
                      <a:pt x="21431" y="17526"/>
                    </a:lnTo>
                    <a:lnTo>
                      <a:pt x="29051" y="17526"/>
                    </a:lnTo>
                    <a:lnTo>
                      <a:pt x="17145" y="32099"/>
                    </a:lnTo>
                    <a:lnTo>
                      <a:pt x="31147" y="59341"/>
                    </a:lnTo>
                    <a:lnTo>
                      <a:pt x="24098" y="5934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104C88E-83D4-2412-76E6-F7258BFA1C68}"/>
                  </a:ext>
                </a:extLst>
              </p:cNvPr>
              <p:cNvSpPr/>
              <p:nvPr/>
            </p:nvSpPr>
            <p:spPr>
              <a:xfrm>
                <a:off x="8845567" y="3097252"/>
                <a:ext cx="37284" cy="69979"/>
              </a:xfrm>
              <a:custGeom>
                <a:avLst/>
                <a:gdLst>
                  <a:gd name="connsiteX0" fmla="*/ 19568 w 37284"/>
                  <a:gd name="connsiteY0" fmla="*/ 3077 h 69979"/>
                  <a:gd name="connsiteX1" fmla="*/ 27855 w 37284"/>
                  <a:gd name="connsiteY1" fmla="*/ 29 h 69979"/>
                  <a:gd name="connsiteX2" fmla="*/ 34522 w 37284"/>
                  <a:gd name="connsiteY2" fmla="*/ 2792 h 69979"/>
                  <a:gd name="connsiteX3" fmla="*/ 37284 w 37284"/>
                  <a:gd name="connsiteY3" fmla="*/ 10412 h 69979"/>
                  <a:gd name="connsiteX4" fmla="*/ 30903 w 37284"/>
                  <a:gd name="connsiteY4" fmla="*/ 10412 h 69979"/>
                  <a:gd name="connsiteX5" fmla="*/ 29664 w 37284"/>
                  <a:gd name="connsiteY5" fmla="*/ 6697 h 69979"/>
                  <a:gd name="connsiteX6" fmla="*/ 27188 w 37284"/>
                  <a:gd name="connsiteY6" fmla="*/ 5840 h 69979"/>
                  <a:gd name="connsiteX7" fmla="*/ 23854 w 37284"/>
                  <a:gd name="connsiteY7" fmla="*/ 7364 h 69979"/>
                  <a:gd name="connsiteX8" fmla="*/ 22330 w 37284"/>
                  <a:gd name="connsiteY8" fmla="*/ 13460 h 69979"/>
                  <a:gd name="connsiteX9" fmla="*/ 20806 w 37284"/>
                  <a:gd name="connsiteY9" fmla="*/ 55274 h 69979"/>
                  <a:gd name="connsiteX10" fmla="*/ 17758 w 37284"/>
                  <a:gd name="connsiteY10" fmla="*/ 66228 h 69979"/>
                  <a:gd name="connsiteX11" fmla="*/ 9757 w 37284"/>
                  <a:gd name="connsiteY11" fmla="*/ 69943 h 69979"/>
                  <a:gd name="connsiteX12" fmla="*/ 2804 w 37284"/>
                  <a:gd name="connsiteY12" fmla="*/ 67752 h 69979"/>
                  <a:gd name="connsiteX13" fmla="*/ 42 w 37284"/>
                  <a:gd name="connsiteY13" fmla="*/ 59561 h 69979"/>
                  <a:gd name="connsiteX14" fmla="*/ 6138 w 37284"/>
                  <a:gd name="connsiteY14" fmla="*/ 59561 h 69979"/>
                  <a:gd name="connsiteX15" fmla="*/ 7376 w 37284"/>
                  <a:gd name="connsiteY15" fmla="*/ 62895 h 69979"/>
                  <a:gd name="connsiteX16" fmla="*/ 9471 w 37284"/>
                  <a:gd name="connsiteY16" fmla="*/ 63847 h 69979"/>
                  <a:gd name="connsiteX17" fmla="*/ 12805 w 37284"/>
                  <a:gd name="connsiteY17" fmla="*/ 62323 h 69979"/>
                  <a:gd name="connsiteX18" fmla="*/ 14996 w 37284"/>
                  <a:gd name="connsiteY18" fmla="*/ 54989 h 69979"/>
                  <a:gd name="connsiteX19" fmla="*/ 15948 w 37284"/>
                  <a:gd name="connsiteY19" fmla="*/ 14031 h 69979"/>
                  <a:gd name="connsiteX20" fmla="*/ 19568 w 37284"/>
                  <a:gd name="connsiteY20" fmla="*/ 3077 h 6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84" h="69979">
                    <a:moveTo>
                      <a:pt x="19568" y="3077"/>
                    </a:moveTo>
                    <a:cubicBezTo>
                      <a:pt x="21760" y="912"/>
                      <a:pt x="24782" y="-199"/>
                      <a:pt x="27855" y="29"/>
                    </a:cubicBezTo>
                    <a:cubicBezTo>
                      <a:pt x="30382" y="-117"/>
                      <a:pt x="32838" y="901"/>
                      <a:pt x="34522" y="2792"/>
                    </a:cubicBezTo>
                    <a:cubicBezTo>
                      <a:pt x="36164" y="5009"/>
                      <a:pt x="37124" y="7657"/>
                      <a:pt x="37284" y="10412"/>
                    </a:cubicBezTo>
                    <a:lnTo>
                      <a:pt x="30903" y="10412"/>
                    </a:lnTo>
                    <a:cubicBezTo>
                      <a:pt x="30752" y="9101"/>
                      <a:pt x="30330" y="7836"/>
                      <a:pt x="29664" y="6697"/>
                    </a:cubicBezTo>
                    <a:cubicBezTo>
                      <a:pt x="28980" y="6104"/>
                      <a:pt x="28093" y="5796"/>
                      <a:pt x="27188" y="5840"/>
                    </a:cubicBezTo>
                    <a:cubicBezTo>
                      <a:pt x="25892" y="5762"/>
                      <a:pt x="24643" y="6333"/>
                      <a:pt x="23854" y="7364"/>
                    </a:cubicBezTo>
                    <a:cubicBezTo>
                      <a:pt x="22767" y="9206"/>
                      <a:pt x="22237" y="11323"/>
                      <a:pt x="22330" y="13460"/>
                    </a:cubicBezTo>
                    <a:lnTo>
                      <a:pt x="20806" y="55274"/>
                    </a:lnTo>
                    <a:cubicBezTo>
                      <a:pt x="21014" y="59161"/>
                      <a:pt x="19944" y="63008"/>
                      <a:pt x="17758" y="66228"/>
                    </a:cubicBezTo>
                    <a:cubicBezTo>
                      <a:pt x="15860" y="68701"/>
                      <a:pt x="12871" y="70089"/>
                      <a:pt x="9757" y="69943"/>
                    </a:cubicBezTo>
                    <a:cubicBezTo>
                      <a:pt x="7241" y="70164"/>
                      <a:pt x="4739" y="69376"/>
                      <a:pt x="2804" y="67752"/>
                    </a:cubicBezTo>
                    <a:cubicBezTo>
                      <a:pt x="779" y="65528"/>
                      <a:pt x="-223" y="62557"/>
                      <a:pt x="42" y="59561"/>
                    </a:cubicBezTo>
                    <a:lnTo>
                      <a:pt x="6138" y="59561"/>
                    </a:lnTo>
                    <a:cubicBezTo>
                      <a:pt x="6061" y="60797"/>
                      <a:pt x="6510" y="62008"/>
                      <a:pt x="7376" y="62895"/>
                    </a:cubicBezTo>
                    <a:cubicBezTo>
                      <a:pt x="7875" y="63537"/>
                      <a:pt x="8659" y="63893"/>
                      <a:pt x="9471" y="63847"/>
                    </a:cubicBezTo>
                    <a:cubicBezTo>
                      <a:pt x="10742" y="63804"/>
                      <a:pt x="11942" y="63256"/>
                      <a:pt x="12805" y="62323"/>
                    </a:cubicBezTo>
                    <a:cubicBezTo>
                      <a:pt x="14292" y="60171"/>
                      <a:pt x="15059" y="57604"/>
                      <a:pt x="14996" y="54989"/>
                    </a:cubicBezTo>
                    <a:lnTo>
                      <a:pt x="15948" y="14031"/>
                    </a:lnTo>
                    <a:cubicBezTo>
                      <a:pt x="16150" y="10121"/>
                      <a:pt x="17400" y="6338"/>
                      <a:pt x="19568" y="307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C434871-0D69-B92A-3959-FDB7DBE381C9}"/>
                  </a:ext>
                </a:extLst>
              </p:cNvPr>
              <p:cNvSpPr/>
              <p:nvPr/>
            </p:nvSpPr>
            <p:spPr>
              <a:xfrm>
                <a:off x="8887373" y="3114982"/>
                <a:ext cx="31284" cy="41832"/>
              </a:xfrm>
              <a:custGeom>
                <a:avLst/>
                <a:gdLst>
                  <a:gd name="connsiteX0" fmla="*/ 24434 w 31284"/>
                  <a:gd name="connsiteY0" fmla="*/ 20780 h 41832"/>
                  <a:gd name="connsiteX1" fmla="*/ 20814 w 31284"/>
                  <a:gd name="connsiteY1" fmla="*/ 7922 h 41832"/>
                  <a:gd name="connsiteX2" fmla="*/ 14718 w 31284"/>
                  <a:gd name="connsiteY2" fmla="*/ 5826 h 41832"/>
                  <a:gd name="connsiteX3" fmla="*/ 9194 w 31284"/>
                  <a:gd name="connsiteY3" fmla="*/ 7922 h 41832"/>
                  <a:gd name="connsiteX4" fmla="*/ 7098 w 31284"/>
                  <a:gd name="connsiteY4" fmla="*/ 14303 h 41832"/>
                  <a:gd name="connsiteX5" fmla="*/ 50 w 31284"/>
                  <a:gd name="connsiteY5" fmla="*/ 14304 h 41832"/>
                  <a:gd name="connsiteX6" fmla="*/ 4622 w 31284"/>
                  <a:gd name="connsiteY6" fmla="*/ 3921 h 41832"/>
                  <a:gd name="connsiteX7" fmla="*/ 14718 w 31284"/>
                  <a:gd name="connsiteY7" fmla="*/ 16 h 41832"/>
                  <a:gd name="connsiteX8" fmla="*/ 25386 w 31284"/>
                  <a:gd name="connsiteY8" fmla="*/ 3921 h 41832"/>
                  <a:gd name="connsiteX9" fmla="*/ 31197 w 31284"/>
                  <a:gd name="connsiteY9" fmla="*/ 20781 h 41832"/>
                  <a:gd name="connsiteX10" fmla="*/ 25958 w 31284"/>
                  <a:gd name="connsiteY10" fmla="*/ 37259 h 41832"/>
                  <a:gd name="connsiteX11" fmla="*/ 15004 w 31284"/>
                  <a:gd name="connsiteY11" fmla="*/ 41831 h 41832"/>
                  <a:gd name="connsiteX12" fmla="*/ 5479 w 31284"/>
                  <a:gd name="connsiteY12" fmla="*/ 38116 h 41832"/>
                  <a:gd name="connsiteX13" fmla="*/ 240 w 31284"/>
                  <a:gd name="connsiteY13" fmla="*/ 20780 h 41832"/>
                  <a:gd name="connsiteX14" fmla="*/ 7384 w 31284"/>
                  <a:gd name="connsiteY14" fmla="*/ 25638 h 41832"/>
                  <a:gd name="connsiteX15" fmla="*/ 10146 w 31284"/>
                  <a:gd name="connsiteY15" fmla="*/ 34496 h 41832"/>
                  <a:gd name="connsiteX16" fmla="*/ 15576 w 31284"/>
                  <a:gd name="connsiteY16" fmla="*/ 36592 h 41832"/>
                  <a:gd name="connsiteX17" fmla="*/ 21386 w 31284"/>
                  <a:gd name="connsiteY17" fmla="*/ 33544 h 41832"/>
                  <a:gd name="connsiteX18" fmla="*/ 24434 w 31284"/>
                  <a:gd name="connsiteY18" fmla="*/ 25638 h 4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84" h="41832">
                    <a:moveTo>
                      <a:pt x="24434" y="20780"/>
                    </a:moveTo>
                    <a:cubicBezTo>
                      <a:pt x="24434" y="14018"/>
                      <a:pt x="23291" y="9731"/>
                      <a:pt x="20814" y="7922"/>
                    </a:cubicBezTo>
                    <a:cubicBezTo>
                      <a:pt x="19154" y="6419"/>
                      <a:pt x="16951" y="5662"/>
                      <a:pt x="14718" y="5826"/>
                    </a:cubicBezTo>
                    <a:cubicBezTo>
                      <a:pt x="12666" y="5731"/>
                      <a:pt x="10667" y="6489"/>
                      <a:pt x="9194" y="7922"/>
                    </a:cubicBezTo>
                    <a:cubicBezTo>
                      <a:pt x="7744" y="9724"/>
                      <a:pt x="6999" y="11992"/>
                      <a:pt x="7098" y="14303"/>
                    </a:cubicBezTo>
                    <a:lnTo>
                      <a:pt x="50" y="14304"/>
                    </a:lnTo>
                    <a:cubicBezTo>
                      <a:pt x="359" y="10426"/>
                      <a:pt x="1970" y="6767"/>
                      <a:pt x="4622" y="3921"/>
                    </a:cubicBezTo>
                    <a:cubicBezTo>
                      <a:pt x="7322" y="1309"/>
                      <a:pt x="10963" y="-99"/>
                      <a:pt x="14718" y="16"/>
                    </a:cubicBezTo>
                    <a:cubicBezTo>
                      <a:pt x="18655" y="-168"/>
                      <a:pt x="22499" y="1239"/>
                      <a:pt x="25386" y="3921"/>
                    </a:cubicBezTo>
                    <a:cubicBezTo>
                      <a:pt x="29535" y="8517"/>
                      <a:pt x="31633" y="14605"/>
                      <a:pt x="31197" y="20781"/>
                    </a:cubicBezTo>
                    <a:cubicBezTo>
                      <a:pt x="31728" y="26753"/>
                      <a:pt x="29841" y="32689"/>
                      <a:pt x="25958" y="37259"/>
                    </a:cubicBezTo>
                    <a:cubicBezTo>
                      <a:pt x="23100" y="40238"/>
                      <a:pt x="19132" y="41895"/>
                      <a:pt x="15004" y="41831"/>
                    </a:cubicBezTo>
                    <a:cubicBezTo>
                      <a:pt x="11476" y="41828"/>
                      <a:pt x="8077" y="40503"/>
                      <a:pt x="5479" y="38116"/>
                    </a:cubicBezTo>
                    <a:cubicBezTo>
                      <a:pt x="1209" y="33422"/>
                      <a:pt x="-715" y="27053"/>
                      <a:pt x="240" y="20780"/>
                    </a:cubicBezTo>
                    <a:close/>
                    <a:moveTo>
                      <a:pt x="7384" y="25638"/>
                    </a:moveTo>
                    <a:cubicBezTo>
                      <a:pt x="6861" y="28861"/>
                      <a:pt x="7884" y="32142"/>
                      <a:pt x="10146" y="34496"/>
                    </a:cubicBezTo>
                    <a:cubicBezTo>
                      <a:pt x="11563" y="35955"/>
                      <a:pt x="13547" y="36721"/>
                      <a:pt x="15576" y="36592"/>
                    </a:cubicBezTo>
                    <a:cubicBezTo>
                      <a:pt x="17812" y="36296"/>
                      <a:pt x="19871" y="35216"/>
                      <a:pt x="21386" y="33544"/>
                    </a:cubicBezTo>
                    <a:cubicBezTo>
                      <a:pt x="23259" y="31325"/>
                      <a:pt x="24333" y="28540"/>
                      <a:pt x="24434" y="25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17B832F-252F-FB9C-E4E4-AEEF9BD24764}"/>
                  </a:ext>
                </a:extLst>
              </p:cNvPr>
              <p:cNvSpPr/>
              <p:nvPr/>
            </p:nvSpPr>
            <p:spPr>
              <a:xfrm>
                <a:off x="8927428" y="3114974"/>
                <a:ext cx="30206" cy="41837"/>
              </a:xfrm>
              <a:custGeom>
                <a:avLst/>
                <a:gdLst>
                  <a:gd name="connsiteX0" fmla="*/ 22003 w 30206"/>
                  <a:gd name="connsiteY0" fmla="*/ 7357 h 41837"/>
                  <a:gd name="connsiteX1" fmla="*/ 17050 w 30206"/>
                  <a:gd name="connsiteY1" fmla="*/ 5452 h 41837"/>
                  <a:gd name="connsiteX2" fmla="*/ 10382 w 30206"/>
                  <a:gd name="connsiteY2" fmla="*/ 8881 h 41837"/>
                  <a:gd name="connsiteX3" fmla="*/ 6096 w 30206"/>
                  <a:gd name="connsiteY3" fmla="*/ 19835 h 41837"/>
                  <a:gd name="connsiteX4" fmla="*/ 6096 w 30206"/>
                  <a:gd name="connsiteY4" fmla="*/ 41838 h 41837"/>
                  <a:gd name="connsiteX5" fmla="*/ 0 w 30206"/>
                  <a:gd name="connsiteY5" fmla="*/ 41838 h 41837"/>
                  <a:gd name="connsiteX6" fmla="*/ 0 w 30206"/>
                  <a:gd name="connsiteY6" fmla="*/ 23 h 41837"/>
                  <a:gd name="connsiteX7" fmla="*/ 6096 w 30206"/>
                  <a:gd name="connsiteY7" fmla="*/ 23 h 41837"/>
                  <a:gd name="connsiteX8" fmla="*/ 6096 w 30206"/>
                  <a:gd name="connsiteY8" fmla="*/ 7929 h 41837"/>
                  <a:gd name="connsiteX9" fmla="*/ 9716 w 30206"/>
                  <a:gd name="connsiteY9" fmla="*/ 3643 h 41837"/>
                  <a:gd name="connsiteX10" fmla="*/ 19241 w 30206"/>
                  <a:gd name="connsiteY10" fmla="*/ 23 h 41837"/>
                  <a:gd name="connsiteX11" fmla="*/ 27146 w 30206"/>
                  <a:gd name="connsiteY11" fmla="*/ 3071 h 41837"/>
                  <a:gd name="connsiteX12" fmla="*/ 30194 w 30206"/>
                  <a:gd name="connsiteY12" fmla="*/ 11263 h 41837"/>
                  <a:gd name="connsiteX13" fmla="*/ 30194 w 30206"/>
                  <a:gd name="connsiteY13" fmla="*/ 41838 h 41837"/>
                  <a:gd name="connsiteX14" fmla="*/ 24098 w 30206"/>
                  <a:gd name="connsiteY14" fmla="*/ 41838 h 41837"/>
                  <a:gd name="connsiteX15" fmla="*/ 24098 w 30206"/>
                  <a:gd name="connsiteY15" fmla="*/ 11929 h 41837"/>
                  <a:gd name="connsiteX16" fmla="*/ 22003 w 30206"/>
                  <a:gd name="connsiteY16" fmla="*/ 7357 h 4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206" h="41837">
                    <a:moveTo>
                      <a:pt x="22003" y="7357"/>
                    </a:moveTo>
                    <a:cubicBezTo>
                      <a:pt x="20686" y="6064"/>
                      <a:pt x="18893" y="5375"/>
                      <a:pt x="17050" y="5452"/>
                    </a:cubicBezTo>
                    <a:cubicBezTo>
                      <a:pt x="14452" y="5636"/>
                      <a:pt x="12042" y="6875"/>
                      <a:pt x="10382" y="8881"/>
                    </a:cubicBezTo>
                    <a:cubicBezTo>
                      <a:pt x="7498" y="11781"/>
                      <a:pt x="5946" y="15748"/>
                      <a:pt x="6096" y="19835"/>
                    </a:cubicBezTo>
                    <a:lnTo>
                      <a:pt x="6096" y="41838"/>
                    </a:lnTo>
                    <a:lnTo>
                      <a:pt x="0" y="41838"/>
                    </a:lnTo>
                    <a:lnTo>
                      <a:pt x="0" y="23"/>
                    </a:lnTo>
                    <a:lnTo>
                      <a:pt x="6096" y="23"/>
                    </a:lnTo>
                    <a:lnTo>
                      <a:pt x="6096" y="7929"/>
                    </a:lnTo>
                    <a:cubicBezTo>
                      <a:pt x="7190" y="6408"/>
                      <a:pt x="8400" y="4975"/>
                      <a:pt x="9716" y="3643"/>
                    </a:cubicBezTo>
                    <a:cubicBezTo>
                      <a:pt x="12224" y="1125"/>
                      <a:pt x="15693" y="-193"/>
                      <a:pt x="19241" y="23"/>
                    </a:cubicBezTo>
                    <a:cubicBezTo>
                      <a:pt x="22185" y="-108"/>
                      <a:pt x="25051" y="997"/>
                      <a:pt x="27146" y="3071"/>
                    </a:cubicBezTo>
                    <a:cubicBezTo>
                      <a:pt x="29235" y="5273"/>
                      <a:pt x="30336" y="8231"/>
                      <a:pt x="30194" y="11263"/>
                    </a:cubicBezTo>
                    <a:lnTo>
                      <a:pt x="30194" y="41838"/>
                    </a:lnTo>
                    <a:lnTo>
                      <a:pt x="24098" y="41838"/>
                    </a:lnTo>
                    <a:lnTo>
                      <a:pt x="24098" y="11929"/>
                    </a:lnTo>
                    <a:cubicBezTo>
                      <a:pt x="24066" y="10180"/>
                      <a:pt x="23307" y="8523"/>
                      <a:pt x="22003" y="735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B1D1014-ECA3-6379-050C-0E2815C31CB9}"/>
                  </a:ext>
                </a:extLst>
              </p:cNvPr>
              <p:cNvSpPr/>
              <p:nvPr/>
            </p:nvSpPr>
            <p:spPr>
              <a:xfrm>
                <a:off x="8979715" y="3094233"/>
                <a:ext cx="18769" cy="70199"/>
              </a:xfrm>
              <a:custGeom>
                <a:avLst/>
                <a:gdLst>
                  <a:gd name="connsiteX0" fmla="*/ 15436 w 18769"/>
                  <a:gd name="connsiteY0" fmla="*/ 70199 h 70199"/>
                  <a:gd name="connsiteX1" fmla="*/ 12526 w 18769"/>
                  <a:gd name="connsiteY1" fmla="*/ 2910 h 70199"/>
                  <a:gd name="connsiteX2" fmla="*/ 15436 w 18769"/>
                  <a:gd name="connsiteY2" fmla="*/ 0 h 70199"/>
                  <a:gd name="connsiteX3" fmla="*/ 18770 w 18769"/>
                  <a:gd name="connsiteY3" fmla="*/ 3334 h 70199"/>
                  <a:gd name="connsiteX4" fmla="*/ 16064 w 18769"/>
                  <a:gd name="connsiteY4" fmla="*/ 64160 h 70199"/>
                  <a:gd name="connsiteX5" fmla="*/ 18770 w 18769"/>
                  <a:gd name="connsiteY5" fmla="*/ 66866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69" h="70199">
                    <a:moveTo>
                      <a:pt x="15436" y="70199"/>
                    </a:moveTo>
                    <a:cubicBezTo>
                      <a:pt x="-3949" y="52422"/>
                      <a:pt x="-5252" y="22295"/>
                      <a:pt x="12526" y="2910"/>
                    </a:cubicBezTo>
                    <a:cubicBezTo>
                      <a:pt x="13453" y="1899"/>
                      <a:pt x="14424" y="928"/>
                      <a:pt x="15436" y="0"/>
                    </a:cubicBezTo>
                    <a:lnTo>
                      <a:pt x="18770" y="3334"/>
                    </a:lnTo>
                    <a:cubicBezTo>
                      <a:pt x="1226" y="19383"/>
                      <a:pt x="14" y="46616"/>
                      <a:pt x="16064" y="64160"/>
                    </a:cubicBezTo>
                    <a:cubicBezTo>
                      <a:pt x="16925" y="65101"/>
                      <a:pt x="17828" y="66004"/>
                      <a:pt x="18770" y="66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6F10302-CCE9-6818-9E25-537FD907DCB8}"/>
                  </a:ext>
                </a:extLst>
              </p:cNvPr>
              <p:cNvSpPr/>
              <p:nvPr/>
            </p:nvSpPr>
            <p:spPr>
              <a:xfrm>
                <a:off x="9004676" y="3114983"/>
                <a:ext cx="31222" cy="41831"/>
              </a:xfrm>
              <a:custGeom>
                <a:avLst/>
                <a:gdLst>
                  <a:gd name="connsiteX0" fmla="*/ 24384 w 31222"/>
                  <a:gd name="connsiteY0" fmla="*/ 20779 h 41831"/>
                  <a:gd name="connsiteX1" fmla="*/ 20764 w 31222"/>
                  <a:gd name="connsiteY1" fmla="*/ 7921 h 41831"/>
                  <a:gd name="connsiteX2" fmla="*/ 14573 w 31222"/>
                  <a:gd name="connsiteY2" fmla="*/ 5825 h 41831"/>
                  <a:gd name="connsiteX3" fmla="*/ 9144 w 31222"/>
                  <a:gd name="connsiteY3" fmla="*/ 7921 h 41831"/>
                  <a:gd name="connsiteX4" fmla="*/ 6953 w 31222"/>
                  <a:gd name="connsiteY4" fmla="*/ 14302 h 41831"/>
                  <a:gd name="connsiteX5" fmla="*/ 0 w 31222"/>
                  <a:gd name="connsiteY5" fmla="*/ 14303 h 41831"/>
                  <a:gd name="connsiteX6" fmla="*/ 4572 w 31222"/>
                  <a:gd name="connsiteY6" fmla="*/ 3920 h 41831"/>
                  <a:gd name="connsiteX7" fmla="*/ 14573 w 31222"/>
                  <a:gd name="connsiteY7" fmla="*/ 15 h 41831"/>
                  <a:gd name="connsiteX8" fmla="*/ 25337 w 31222"/>
                  <a:gd name="connsiteY8" fmla="*/ 3920 h 41831"/>
                  <a:gd name="connsiteX9" fmla="*/ 31147 w 31222"/>
                  <a:gd name="connsiteY9" fmla="*/ 20780 h 41831"/>
                  <a:gd name="connsiteX10" fmla="*/ 25908 w 31222"/>
                  <a:gd name="connsiteY10" fmla="*/ 37258 h 41831"/>
                  <a:gd name="connsiteX11" fmla="*/ 14954 w 31222"/>
                  <a:gd name="connsiteY11" fmla="*/ 41830 h 41831"/>
                  <a:gd name="connsiteX12" fmla="*/ 5429 w 31222"/>
                  <a:gd name="connsiteY12" fmla="*/ 38115 h 41831"/>
                  <a:gd name="connsiteX13" fmla="*/ 286 w 31222"/>
                  <a:gd name="connsiteY13" fmla="*/ 20779 h 41831"/>
                  <a:gd name="connsiteX14" fmla="*/ 7525 w 31222"/>
                  <a:gd name="connsiteY14" fmla="*/ 25542 h 41831"/>
                  <a:gd name="connsiteX15" fmla="*/ 10192 w 31222"/>
                  <a:gd name="connsiteY15" fmla="*/ 34400 h 41831"/>
                  <a:gd name="connsiteX16" fmla="*/ 15716 w 31222"/>
                  <a:gd name="connsiteY16" fmla="*/ 36496 h 41831"/>
                  <a:gd name="connsiteX17" fmla="*/ 21526 w 31222"/>
                  <a:gd name="connsiteY17" fmla="*/ 33448 h 41831"/>
                  <a:gd name="connsiteX18" fmla="*/ 24575 w 31222"/>
                  <a:gd name="connsiteY18" fmla="*/ 25542 h 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22" h="41831">
                    <a:moveTo>
                      <a:pt x="24384" y="20779"/>
                    </a:moveTo>
                    <a:cubicBezTo>
                      <a:pt x="24384" y="14017"/>
                      <a:pt x="23146" y="9730"/>
                      <a:pt x="20764" y="7921"/>
                    </a:cubicBezTo>
                    <a:cubicBezTo>
                      <a:pt x="19069" y="6413"/>
                      <a:pt x="16835" y="5657"/>
                      <a:pt x="14573" y="5825"/>
                    </a:cubicBezTo>
                    <a:cubicBezTo>
                      <a:pt x="12552" y="5745"/>
                      <a:pt x="10587" y="6503"/>
                      <a:pt x="9144" y="7921"/>
                    </a:cubicBezTo>
                    <a:cubicBezTo>
                      <a:pt x="7659" y="9709"/>
                      <a:pt x="6880" y="11979"/>
                      <a:pt x="6953" y="14302"/>
                    </a:cubicBezTo>
                    <a:lnTo>
                      <a:pt x="0" y="14303"/>
                    </a:lnTo>
                    <a:cubicBezTo>
                      <a:pt x="309" y="10425"/>
                      <a:pt x="1920" y="6766"/>
                      <a:pt x="4572" y="3920"/>
                    </a:cubicBezTo>
                    <a:cubicBezTo>
                      <a:pt x="7236" y="1314"/>
                      <a:pt x="10847" y="-96"/>
                      <a:pt x="14573" y="15"/>
                    </a:cubicBezTo>
                    <a:cubicBezTo>
                      <a:pt x="18537" y="-163"/>
                      <a:pt x="22409" y="1242"/>
                      <a:pt x="25337" y="3920"/>
                    </a:cubicBezTo>
                    <a:cubicBezTo>
                      <a:pt x="29438" y="8544"/>
                      <a:pt x="31529" y="14611"/>
                      <a:pt x="31147" y="20780"/>
                    </a:cubicBezTo>
                    <a:cubicBezTo>
                      <a:pt x="31636" y="26748"/>
                      <a:pt x="29754" y="32668"/>
                      <a:pt x="25908" y="37258"/>
                    </a:cubicBezTo>
                    <a:cubicBezTo>
                      <a:pt x="23050" y="40237"/>
                      <a:pt x="19082" y="41894"/>
                      <a:pt x="14954" y="41830"/>
                    </a:cubicBezTo>
                    <a:cubicBezTo>
                      <a:pt x="11426" y="41827"/>
                      <a:pt x="8028" y="40502"/>
                      <a:pt x="5429" y="38115"/>
                    </a:cubicBezTo>
                    <a:cubicBezTo>
                      <a:pt x="1242" y="33378"/>
                      <a:pt x="-641" y="27034"/>
                      <a:pt x="286" y="20779"/>
                    </a:cubicBezTo>
                    <a:close/>
                    <a:moveTo>
                      <a:pt x="7525" y="25542"/>
                    </a:moveTo>
                    <a:cubicBezTo>
                      <a:pt x="6976" y="28749"/>
                      <a:pt x="7964" y="32029"/>
                      <a:pt x="10192" y="34400"/>
                    </a:cubicBezTo>
                    <a:cubicBezTo>
                      <a:pt x="11651" y="35853"/>
                      <a:pt x="13661" y="36615"/>
                      <a:pt x="15716" y="36496"/>
                    </a:cubicBezTo>
                    <a:cubicBezTo>
                      <a:pt x="17953" y="36200"/>
                      <a:pt x="20012" y="35120"/>
                      <a:pt x="21526" y="33448"/>
                    </a:cubicBezTo>
                    <a:cubicBezTo>
                      <a:pt x="23400" y="31229"/>
                      <a:pt x="24473" y="28444"/>
                      <a:pt x="24575" y="255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A7DDB9D-4678-7A25-4027-157FB6667C6B}"/>
                  </a:ext>
                </a:extLst>
              </p:cNvPr>
              <p:cNvSpPr/>
              <p:nvPr/>
            </p:nvSpPr>
            <p:spPr>
              <a:xfrm>
                <a:off x="9042204" y="3094233"/>
                <a:ext cx="18769" cy="70199"/>
              </a:xfrm>
              <a:custGeom>
                <a:avLst/>
                <a:gdLst>
                  <a:gd name="connsiteX0" fmla="*/ 3334 w 18769"/>
                  <a:gd name="connsiteY0" fmla="*/ 70199 h 70199"/>
                  <a:gd name="connsiteX1" fmla="*/ 0 w 18769"/>
                  <a:gd name="connsiteY1" fmla="*/ 66866 h 70199"/>
                  <a:gd name="connsiteX2" fmla="*/ 2706 w 18769"/>
                  <a:gd name="connsiteY2" fmla="*/ 6040 h 70199"/>
                  <a:gd name="connsiteX3" fmla="*/ 0 w 18769"/>
                  <a:gd name="connsiteY3" fmla="*/ 3334 h 70199"/>
                  <a:gd name="connsiteX4" fmla="*/ 3334 w 18769"/>
                  <a:gd name="connsiteY4" fmla="*/ 0 h 70199"/>
                  <a:gd name="connsiteX5" fmla="*/ 6244 w 18769"/>
                  <a:gd name="connsiteY5" fmla="*/ 67289 h 70199"/>
                  <a:gd name="connsiteX6" fmla="*/ 3334 w 18769"/>
                  <a:gd name="connsiteY6" fmla="*/ 70199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" h="70199">
                    <a:moveTo>
                      <a:pt x="3334" y="70199"/>
                    </a:moveTo>
                    <a:lnTo>
                      <a:pt x="0" y="66866"/>
                    </a:lnTo>
                    <a:cubicBezTo>
                      <a:pt x="17544" y="50816"/>
                      <a:pt x="18755" y="23583"/>
                      <a:pt x="2706" y="6040"/>
                    </a:cubicBezTo>
                    <a:cubicBezTo>
                      <a:pt x="1844" y="5098"/>
                      <a:pt x="942" y="4195"/>
                      <a:pt x="0" y="3334"/>
                    </a:cubicBezTo>
                    <a:lnTo>
                      <a:pt x="3334" y="0"/>
                    </a:lnTo>
                    <a:cubicBezTo>
                      <a:pt x="22719" y="17778"/>
                      <a:pt x="24022" y="47904"/>
                      <a:pt x="6244" y="67289"/>
                    </a:cubicBezTo>
                    <a:cubicBezTo>
                      <a:pt x="5316" y="68301"/>
                      <a:pt x="4345" y="69272"/>
                      <a:pt x="3334" y="701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64E19908-E5D2-1CE9-1502-E4A6EBA6E14C}"/>
                  </a:ext>
                </a:extLst>
              </p:cNvPr>
              <p:cNvSpPr/>
              <p:nvPr/>
            </p:nvSpPr>
            <p:spPr>
              <a:xfrm>
                <a:off x="9087353" y="3114860"/>
                <a:ext cx="22574" cy="41952"/>
              </a:xfrm>
              <a:custGeom>
                <a:avLst/>
                <a:gdLst>
                  <a:gd name="connsiteX0" fmla="*/ 22574 w 22574"/>
                  <a:gd name="connsiteY0" fmla="*/ 138 h 41952"/>
                  <a:gd name="connsiteX1" fmla="*/ 22574 w 22574"/>
                  <a:gd name="connsiteY1" fmla="*/ 7472 h 41952"/>
                  <a:gd name="connsiteX2" fmla="*/ 6096 w 22574"/>
                  <a:gd name="connsiteY2" fmla="*/ 19378 h 41952"/>
                  <a:gd name="connsiteX3" fmla="*/ 6096 w 22574"/>
                  <a:gd name="connsiteY3" fmla="*/ 41953 h 41952"/>
                  <a:gd name="connsiteX4" fmla="*/ 0 w 22574"/>
                  <a:gd name="connsiteY4" fmla="*/ 41953 h 41952"/>
                  <a:gd name="connsiteX5" fmla="*/ 0 w 22574"/>
                  <a:gd name="connsiteY5" fmla="*/ 138 h 41952"/>
                  <a:gd name="connsiteX6" fmla="*/ 6096 w 22574"/>
                  <a:gd name="connsiteY6" fmla="*/ 138 h 41952"/>
                  <a:gd name="connsiteX7" fmla="*/ 6096 w 22574"/>
                  <a:gd name="connsiteY7" fmla="*/ 8996 h 41952"/>
                  <a:gd name="connsiteX8" fmla="*/ 22574 w 22574"/>
                  <a:gd name="connsiteY8" fmla="*/ 138 h 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74" h="41952">
                    <a:moveTo>
                      <a:pt x="22574" y="138"/>
                    </a:moveTo>
                    <a:lnTo>
                      <a:pt x="22574" y="7472"/>
                    </a:lnTo>
                    <a:cubicBezTo>
                      <a:pt x="15050" y="6043"/>
                      <a:pt x="9620" y="9949"/>
                      <a:pt x="6096" y="19378"/>
                    </a:cubicBezTo>
                    <a:lnTo>
                      <a:pt x="6096" y="41953"/>
                    </a:lnTo>
                    <a:lnTo>
                      <a:pt x="0" y="41953"/>
                    </a:lnTo>
                    <a:lnTo>
                      <a:pt x="0" y="138"/>
                    </a:lnTo>
                    <a:lnTo>
                      <a:pt x="6096" y="138"/>
                    </a:lnTo>
                    <a:lnTo>
                      <a:pt x="6096" y="8996"/>
                    </a:lnTo>
                    <a:cubicBezTo>
                      <a:pt x="9111" y="2806"/>
                      <a:pt x="15748" y="-762"/>
                      <a:pt x="22574" y="1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9FB4F35-4BAC-9107-41FF-A87F9D1923ED}"/>
                  </a:ext>
                </a:extLst>
              </p:cNvPr>
              <p:cNvSpPr/>
              <p:nvPr/>
            </p:nvSpPr>
            <p:spPr>
              <a:xfrm>
                <a:off x="9134406" y="3097281"/>
                <a:ext cx="6095" cy="59531"/>
              </a:xfrm>
              <a:custGeom>
                <a:avLst/>
                <a:gdLst>
                  <a:gd name="connsiteX0" fmla="*/ 6096 w 6095"/>
                  <a:gd name="connsiteY0" fmla="*/ 0 h 59531"/>
                  <a:gd name="connsiteX1" fmla="*/ 6096 w 6095"/>
                  <a:gd name="connsiteY1" fmla="*/ 7906 h 59531"/>
                  <a:gd name="connsiteX2" fmla="*/ 0 w 6095"/>
                  <a:gd name="connsiteY2" fmla="*/ 7906 h 59531"/>
                  <a:gd name="connsiteX3" fmla="*/ 0 w 6095"/>
                  <a:gd name="connsiteY3" fmla="*/ 0 h 59531"/>
                  <a:gd name="connsiteX4" fmla="*/ 6096 w 6095"/>
                  <a:gd name="connsiteY4" fmla="*/ 59531 h 59531"/>
                  <a:gd name="connsiteX5" fmla="*/ 0 w 6095"/>
                  <a:gd name="connsiteY5" fmla="*/ 59531 h 59531"/>
                  <a:gd name="connsiteX6" fmla="*/ 0 w 6095"/>
                  <a:gd name="connsiteY6" fmla="*/ 17717 h 59531"/>
                  <a:gd name="connsiteX7" fmla="*/ 6096 w 6095"/>
                  <a:gd name="connsiteY7" fmla="*/ 17717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5" h="59531">
                    <a:moveTo>
                      <a:pt x="6096" y="0"/>
                    </a:moveTo>
                    <a:lnTo>
                      <a:pt x="6096" y="7906"/>
                    </a:lnTo>
                    <a:lnTo>
                      <a:pt x="0" y="7906"/>
                    </a:lnTo>
                    <a:lnTo>
                      <a:pt x="0" y="0"/>
                    </a:lnTo>
                    <a:close/>
                    <a:moveTo>
                      <a:pt x="6096" y="59531"/>
                    </a:moveTo>
                    <a:lnTo>
                      <a:pt x="0" y="59531"/>
                    </a:lnTo>
                    <a:lnTo>
                      <a:pt x="0" y="17717"/>
                    </a:lnTo>
                    <a:lnTo>
                      <a:pt x="6096" y="1771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BCCAAF49-2096-768C-B998-A81DC2335BDF}"/>
                  </a:ext>
                </a:extLst>
              </p:cNvPr>
              <p:cNvSpPr/>
              <p:nvPr/>
            </p:nvSpPr>
            <p:spPr>
              <a:xfrm>
                <a:off x="9158790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7B63B83-6925-BC26-6DA9-DF831B1CEA3D}"/>
                  </a:ext>
                </a:extLst>
              </p:cNvPr>
              <p:cNvSpPr/>
              <p:nvPr/>
            </p:nvSpPr>
            <p:spPr>
              <a:xfrm>
                <a:off x="8383741" y="2885540"/>
                <a:ext cx="93630" cy="133353"/>
              </a:xfrm>
              <a:custGeom>
                <a:avLst/>
                <a:gdLst>
                  <a:gd name="connsiteX0" fmla="*/ 62484 w 93630"/>
                  <a:gd name="connsiteY0" fmla="*/ 132779 h 133353"/>
                  <a:gd name="connsiteX1" fmla="*/ 61055 w 93630"/>
                  <a:gd name="connsiteY1" fmla="*/ 121349 h 133353"/>
                  <a:gd name="connsiteX2" fmla="*/ 36100 w 93630"/>
                  <a:gd name="connsiteY2" fmla="*/ 133350 h 133353"/>
                  <a:gd name="connsiteX3" fmla="*/ 0 w 93630"/>
                  <a:gd name="connsiteY3" fmla="*/ 88868 h 133353"/>
                  <a:gd name="connsiteX4" fmla="*/ 38767 w 93630"/>
                  <a:gd name="connsiteY4" fmla="*/ 42863 h 133353"/>
                  <a:gd name="connsiteX5" fmla="*/ 61246 w 93630"/>
                  <a:gd name="connsiteY5" fmla="*/ 53721 h 133353"/>
                  <a:gd name="connsiteX6" fmla="*/ 61246 w 93630"/>
                  <a:gd name="connsiteY6" fmla="*/ 16859 h 133353"/>
                  <a:gd name="connsiteX7" fmla="*/ 47434 w 93630"/>
                  <a:gd name="connsiteY7" fmla="*/ 14954 h 133353"/>
                  <a:gd name="connsiteX8" fmla="*/ 47434 w 93630"/>
                  <a:gd name="connsiteY8" fmla="*/ 8001 h 133353"/>
                  <a:gd name="connsiteX9" fmla="*/ 80105 w 93630"/>
                  <a:gd name="connsiteY9" fmla="*/ 0 h 133353"/>
                  <a:gd name="connsiteX10" fmla="*/ 82772 w 93630"/>
                  <a:gd name="connsiteY10" fmla="*/ 1619 h 133353"/>
                  <a:gd name="connsiteX11" fmla="*/ 82010 w 93630"/>
                  <a:gd name="connsiteY11" fmla="*/ 26765 h 133353"/>
                  <a:gd name="connsiteX12" fmla="*/ 82010 w 93630"/>
                  <a:gd name="connsiteY12" fmla="*/ 122015 h 133353"/>
                  <a:gd name="connsiteX13" fmla="*/ 93631 w 93630"/>
                  <a:gd name="connsiteY13" fmla="*/ 124016 h 133353"/>
                  <a:gd name="connsiteX14" fmla="*/ 93631 w 93630"/>
                  <a:gd name="connsiteY14" fmla="*/ 131159 h 133353"/>
                  <a:gd name="connsiteX15" fmla="*/ 44672 w 93630"/>
                  <a:gd name="connsiteY15" fmla="*/ 120682 h 133353"/>
                  <a:gd name="connsiteX16" fmla="*/ 60388 w 93630"/>
                  <a:gd name="connsiteY16" fmla="*/ 113347 h 133353"/>
                  <a:gd name="connsiteX17" fmla="*/ 60388 w 93630"/>
                  <a:gd name="connsiteY17" fmla="*/ 62103 h 133353"/>
                  <a:gd name="connsiteX18" fmla="*/ 44863 w 93630"/>
                  <a:gd name="connsiteY18" fmla="*/ 55340 h 133353"/>
                  <a:gd name="connsiteX19" fmla="*/ 22860 w 93630"/>
                  <a:gd name="connsiteY19" fmla="*/ 88487 h 133353"/>
                  <a:gd name="connsiteX20" fmla="*/ 44672 w 93630"/>
                  <a:gd name="connsiteY20" fmla="*/ 120682 h 13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630" h="133353">
                    <a:moveTo>
                      <a:pt x="62484" y="132779"/>
                    </a:moveTo>
                    <a:lnTo>
                      <a:pt x="61055" y="121349"/>
                    </a:lnTo>
                    <a:cubicBezTo>
                      <a:pt x="55089" y="129054"/>
                      <a:pt x="45843" y="133501"/>
                      <a:pt x="36100" y="133350"/>
                    </a:cubicBezTo>
                    <a:cubicBezTo>
                      <a:pt x="15050" y="133350"/>
                      <a:pt x="0" y="116396"/>
                      <a:pt x="0" y="88868"/>
                    </a:cubicBezTo>
                    <a:cubicBezTo>
                      <a:pt x="0" y="61341"/>
                      <a:pt x="17717" y="42863"/>
                      <a:pt x="38767" y="42863"/>
                    </a:cubicBezTo>
                    <a:cubicBezTo>
                      <a:pt x="47568" y="42665"/>
                      <a:pt x="55929" y="46704"/>
                      <a:pt x="61246" y="53721"/>
                    </a:cubicBezTo>
                    <a:lnTo>
                      <a:pt x="61246" y="16859"/>
                    </a:lnTo>
                    <a:lnTo>
                      <a:pt x="47434" y="14954"/>
                    </a:lnTo>
                    <a:lnTo>
                      <a:pt x="47434" y="8001"/>
                    </a:lnTo>
                    <a:lnTo>
                      <a:pt x="80105" y="0"/>
                    </a:lnTo>
                    <a:lnTo>
                      <a:pt x="82772" y="1619"/>
                    </a:lnTo>
                    <a:lnTo>
                      <a:pt x="82010" y="26765"/>
                    </a:lnTo>
                    <a:lnTo>
                      <a:pt x="82010" y="122015"/>
                    </a:lnTo>
                    <a:lnTo>
                      <a:pt x="93631" y="124016"/>
                    </a:lnTo>
                    <a:lnTo>
                      <a:pt x="93631" y="131159"/>
                    </a:lnTo>
                    <a:close/>
                    <a:moveTo>
                      <a:pt x="44672" y="120682"/>
                    </a:moveTo>
                    <a:cubicBezTo>
                      <a:pt x="50719" y="120597"/>
                      <a:pt x="56439" y="117927"/>
                      <a:pt x="60388" y="113347"/>
                    </a:cubicBezTo>
                    <a:lnTo>
                      <a:pt x="60388" y="62103"/>
                    </a:lnTo>
                    <a:cubicBezTo>
                      <a:pt x="56293" y="57911"/>
                      <a:pt x="50722" y="55484"/>
                      <a:pt x="44863" y="55340"/>
                    </a:cubicBezTo>
                    <a:cubicBezTo>
                      <a:pt x="32861" y="55340"/>
                      <a:pt x="22860" y="65627"/>
                      <a:pt x="22860" y="88487"/>
                    </a:cubicBezTo>
                    <a:cubicBezTo>
                      <a:pt x="22860" y="111347"/>
                      <a:pt x="32004" y="120682"/>
                      <a:pt x="44672" y="12068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B493024-4217-E59C-8C5B-D387C079964C}"/>
                  </a:ext>
                </a:extLst>
              </p:cNvPr>
              <p:cNvSpPr/>
              <p:nvPr/>
            </p:nvSpPr>
            <p:spPr>
              <a:xfrm>
                <a:off x="8484706" y="2886565"/>
                <a:ext cx="45910" cy="130134"/>
              </a:xfrm>
              <a:custGeom>
                <a:avLst/>
                <a:gdLst>
                  <a:gd name="connsiteX0" fmla="*/ 45911 w 45910"/>
                  <a:gd name="connsiteY0" fmla="*/ 130134 h 130134"/>
                  <a:gd name="connsiteX1" fmla="*/ 1715 w 45910"/>
                  <a:gd name="connsiteY1" fmla="*/ 130134 h 130134"/>
                  <a:gd name="connsiteX2" fmla="*/ 1715 w 45910"/>
                  <a:gd name="connsiteY2" fmla="*/ 122895 h 130134"/>
                  <a:gd name="connsiteX3" fmla="*/ 13145 w 45910"/>
                  <a:gd name="connsiteY3" fmla="*/ 120609 h 130134"/>
                  <a:gd name="connsiteX4" fmla="*/ 13145 w 45910"/>
                  <a:gd name="connsiteY4" fmla="*/ 92796 h 130134"/>
                  <a:gd name="connsiteX5" fmla="*/ 13145 w 45910"/>
                  <a:gd name="connsiteY5" fmla="*/ 84414 h 130134"/>
                  <a:gd name="connsiteX6" fmla="*/ 12668 w 45910"/>
                  <a:gd name="connsiteY6" fmla="*/ 61935 h 130134"/>
                  <a:gd name="connsiteX7" fmla="*/ 0 w 45910"/>
                  <a:gd name="connsiteY7" fmla="*/ 60316 h 130134"/>
                  <a:gd name="connsiteX8" fmla="*/ 0 w 45910"/>
                  <a:gd name="connsiteY8" fmla="*/ 53553 h 130134"/>
                  <a:gd name="connsiteX9" fmla="*/ 32099 w 45910"/>
                  <a:gd name="connsiteY9" fmla="*/ 42314 h 130134"/>
                  <a:gd name="connsiteX10" fmla="*/ 34957 w 45910"/>
                  <a:gd name="connsiteY10" fmla="*/ 44028 h 130134"/>
                  <a:gd name="connsiteX11" fmla="*/ 34385 w 45910"/>
                  <a:gd name="connsiteY11" fmla="*/ 69269 h 130134"/>
                  <a:gd name="connsiteX12" fmla="*/ 34385 w 45910"/>
                  <a:gd name="connsiteY12" fmla="*/ 92034 h 130134"/>
                  <a:gd name="connsiteX13" fmla="*/ 34385 w 45910"/>
                  <a:gd name="connsiteY13" fmla="*/ 120038 h 130134"/>
                  <a:gd name="connsiteX14" fmla="*/ 45244 w 45910"/>
                  <a:gd name="connsiteY14" fmla="*/ 122228 h 130134"/>
                  <a:gd name="connsiteX15" fmla="*/ 10573 w 45910"/>
                  <a:gd name="connsiteY15" fmla="*/ 12881 h 130134"/>
                  <a:gd name="connsiteX16" fmla="*/ 23409 w 45910"/>
                  <a:gd name="connsiteY16" fmla="*/ 0 h 130134"/>
                  <a:gd name="connsiteX17" fmla="*/ 24194 w 45910"/>
                  <a:gd name="connsiteY17" fmla="*/ 23 h 130134"/>
                  <a:gd name="connsiteX18" fmla="*/ 36957 w 45910"/>
                  <a:gd name="connsiteY18" fmla="*/ 12786 h 130134"/>
                  <a:gd name="connsiteX19" fmla="*/ 24194 w 45910"/>
                  <a:gd name="connsiteY19" fmla="*/ 25549 h 130134"/>
                  <a:gd name="connsiteX20" fmla="*/ 10594 w 45910"/>
                  <a:gd name="connsiteY20" fmla="*/ 13477 h 130134"/>
                  <a:gd name="connsiteX21" fmla="*/ 10573 w 45910"/>
                  <a:gd name="connsiteY21" fmla="*/ 12500 h 1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10" h="130134">
                    <a:moveTo>
                      <a:pt x="45911" y="130134"/>
                    </a:moveTo>
                    <a:lnTo>
                      <a:pt x="1715" y="130134"/>
                    </a:lnTo>
                    <a:lnTo>
                      <a:pt x="1715" y="122895"/>
                    </a:lnTo>
                    <a:lnTo>
                      <a:pt x="13145" y="120609"/>
                    </a:lnTo>
                    <a:cubicBezTo>
                      <a:pt x="13145" y="111846"/>
                      <a:pt x="13145" y="100416"/>
                      <a:pt x="13145" y="92796"/>
                    </a:cubicBezTo>
                    <a:lnTo>
                      <a:pt x="13145" y="84414"/>
                    </a:lnTo>
                    <a:cubicBezTo>
                      <a:pt x="13145" y="74889"/>
                      <a:pt x="13145" y="69079"/>
                      <a:pt x="12668" y="61935"/>
                    </a:cubicBezTo>
                    <a:lnTo>
                      <a:pt x="0" y="60316"/>
                    </a:lnTo>
                    <a:lnTo>
                      <a:pt x="0" y="53553"/>
                    </a:lnTo>
                    <a:lnTo>
                      <a:pt x="32099" y="42314"/>
                    </a:lnTo>
                    <a:lnTo>
                      <a:pt x="34957" y="44028"/>
                    </a:lnTo>
                    <a:lnTo>
                      <a:pt x="34385" y="69269"/>
                    </a:lnTo>
                    <a:lnTo>
                      <a:pt x="34385" y="92034"/>
                    </a:lnTo>
                    <a:cubicBezTo>
                      <a:pt x="34385" y="99654"/>
                      <a:pt x="34385" y="111084"/>
                      <a:pt x="34385" y="120038"/>
                    </a:cubicBezTo>
                    <a:lnTo>
                      <a:pt x="45244" y="122228"/>
                    </a:lnTo>
                    <a:close/>
                    <a:moveTo>
                      <a:pt x="10573" y="12881"/>
                    </a:moveTo>
                    <a:cubicBezTo>
                      <a:pt x="10560" y="5780"/>
                      <a:pt x="16307" y="13"/>
                      <a:pt x="23409" y="0"/>
                    </a:cubicBezTo>
                    <a:cubicBezTo>
                      <a:pt x="23671" y="0"/>
                      <a:pt x="23932" y="7"/>
                      <a:pt x="24194" y="23"/>
                    </a:cubicBezTo>
                    <a:cubicBezTo>
                      <a:pt x="31243" y="23"/>
                      <a:pt x="36957" y="5737"/>
                      <a:pt x="36957" y="12786"/>
                    </a:cubicBezTo>
                    <a:cubicBezTo>
                      <a:pt x="36957" y="19835"/>
                      <a:pt x="31243" y="25549"/>
                      <a:pt x="24194" y="25549"/>
                    </a:cubicBezTo>
                    <a:cubicBezTo>
                      <a:pt x="17104" y="25971"/>
                      <a:pt x="11016" y="20566"/>
                      <a:pt x="10594" y="13477"/>
                    </a:cubicBezTo>
                    <a:cubicBezTo>
                      <a:pt x="10575" y="13152"/>
                      <a:pt x="10568" y="12826"/>
                      <a:pt x="10573" y="125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87479FA9-9463-975C-0747-180B8DA57AE8}"/>
                  </a:ext>
                </a:extLst>
              </p:cNvPr>
              <p:cNvSpPr/>
              <p:nvPr/>
            </p:nvSpPr>
            <p:spPr>
              <a:xfrm>
                <a:off x="8541989" y="2928314"/>
                <a:ext cx="77114" cy="90664"/>
              </a:xfrm>
              <a:custGeom>
                <a:avLst/>
                <a:gdLst>
                  <a:gd name="connsiteX0" fmla="*/ 22537 w 77114"/>
                  <a:gd name="connsiteY0" fmla="*/ 43047 h 90664"/>
                  <a:gd name="connsiteX1" fmla="*/ 49302 w 77114"/>
                  <a:gd name="connsiteY1" fmla="*/ 76480 h 90664"/>
                  <a:gd name="connsiteX2" fmla="*/ 71781 w 77114"/>
                  <a:gd name="connsiteY2" fmla="*/ 64478 h 90664"/>
                  <a:gd name="connsiteX3" fmla="*/ 77115 w 77114"/>
                  <a:gd name="connsiteY3" fmla="*/ 68383 h 90664"/>
                  <a:gd name="connsiteX4" fmla="*/ 42349 w 77114"/>
                  <a:gd name="connsiteY4" fmla="*/ 90577 h 90664"/>
                  <a:gd name="connsiteX5" fmla="*/ 58 w 77114"/>
                  <a:gd name="connsiteY5" fmla="*/ 45523 h 90664"/>
                  <a:gd name="connsiteX6" fmla="*/ 41031 w 77114"/>
                  <a:gd name="connsiteY6" fmla="*/ 123 h 90664"/>
                  <a:gd name="connsiteX7" fmla="*/ 44635 w 77114"/>
                  <a:gd name="connsiteY7" fmla="*/ 89 h 90664"/>
                  <a:gd name="connsiteX8" fmla="*/ 77115 w 77114"/>
                  <a:gd name="connsiteY8" fmla="*/ 24664 h 90664"/>
                  <a:gd name="connsiteX9" fmla="*/ 66923 w 77114"/>
                  <a:gd name="connsiteY9" fmla="*/ 32569 h 90664"/>
                  <a:gd name="connsiteX10" fmla="*/ 55398 w 77114"/>
                  <a:gd name="connsiteY10" fmla="*/ 19996 h 90664"/>
                  <a:gd name="connsiteX11" fmla="*/ 53017 w 77114"/>
                  <a:gd name="connsiteY11" fmla="*/ 9328 h 90664"/>
                  <a:gd name="connsiteX12" fmla="*/ 46635 w 77114"/>
                  <a:gd name="connsiteY12" fmla="*/ 8566 h 90664"/>
                  <a:gd name="connsiteX13" fmla="*/ 22537 w 77114"/>
                  <a:gd name="connsiteY13" fmla="*/ 43047 h 9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114" h="90664">
                    <a:moveTo>
                      <a:pt x="22537" y="43047"/>
                    </a:moveTo>
                    <a:cubicBezTo>
                      <a:pt x="22537" y="64669"/>
                      <a:pt x="33395" y="76480"/>
                      <a:pt x="49302" y="76480"/>
                    </a:cubicBezTo>
                    <a:cubicBezTo>
                      <a:pt x="58336" y="76514"/>
                      <a:pt x="66783" y="72004"/>
                      <a:pt x="71781" y="64478"/>
                    </a:cubicBezTo>
                    <a:lnTo>
                      <a:pt x="77115" y="68383"/>
                    </a:lnTo>
                    <a:cubicBezTo>
                      <a:pt x="71690" y="82640"/>
                      <a:pt x="57564" y="91658"/>
                      <a:pt x="42349" y="90577"/>
                    </a:cubicBezTo>
                    <a:cubicBezTo>
                      <a:pt x="17869" y="90577"/>
                      <a:pt x="58" y="74289"/>
                      <a:pt x="58" y="45523"/>
                    </a:cubicBezTo>
                    <a:cubicBezTo>
                      <a:pt x="-1165" y="21672"/>
                      <a:pt x="17180" y="1346"/>
                      <a:pt x="41031" y="123"/>
                    </a:cubicBezTo>
                    <a:cubicBezTo>
                      <a:pt x="42231" y="62"/>
                      <a:pt x="43434" y="50"/>
                      <a:pt x="44635" y="89"/>
                    </a:cubicBezTo>
                    <a:cubicBezTo>
                      <a:pt x="60110" y="-1084"/>
                      <a:pt x="74036" y="9452"/>
                      <a:pt x="77115" y="24664"/>
                    </a:cubicBezTo>
                    <a:cubicBezTo>
                      <a:pt x="76290" y="29548"/>
                      <a:pt x="71859" y="32985"/>
                      <a:pt x="66923" y="32569"/>
                    </a:cubicBezTo>
                    <a:cubicBezTo>
                      <a:pt x="60542" y="32569"/>
                      <a:pt x="56446" y="28569"/>
                      <a:pt x="55398" y="19996"/>
                    </a:cubicBezTo>
                    <a:lnTo>
                      <a:pt x="53017" y="9328"/>
                    </a:lnTo>
                    <a:cubicBezTo>
                      <a:pt x="50932" y="8794"/>
                      <a:pt x="48786" y="8538"/>
                      <a:pt x="46635" y="8566"/>
                    </a:cubicBezTo>
                    <a:cubicBezTo>
                      <a:pt x="33490" y="8566"/>
                      <a:pt x="22537" y="19520"/>
                      <a:pt x="22537" y="4304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3A813C8-B1BF-CF39-B3B9-305530E13DFD}"/>
                  </a:ext>
                </a:extLst>
              </p:cNvPr>
              <p:cNvSpPr/>
              <p:nvPr/>
            </p:nvSpPr>
            <p:spPr>
              <a:xfrm>
                <a:off x="8625581" y="2906495"/>
                <a:ext cx="59626" cy="112692"/>
              </a:xfrm>
              <a:custGeom>
                <a:avLst/>
                <a:gdLst>
                  <a:gd name="connsiteX0" fmla="*/ 44482 w 59626"/>
                  <a:gd name="connsiteY0" fmla="*/ 100679 h 112692"/>
                  <a:gd name="connsiteX1" fmla="*/ 55340 w 59626"/>
                  <a:gd name="connsiteY1" fmla="*/ 96203 h 112692"/>
                  <a:gd name="connsiteX2" fmla="*/ 59626 w 59626"/>
                  <a:gd name="connsiteY2" fmla="*/ 100679 h 112692"/>
                  <a:gd name="connsiteX3" fmla="*/ 36100 w 59626"/>
                  <a:gd name="connsiteY3" fmla="*/ 112490 h 112692"/>
                  <a:gd name="connsiteX4" fmla="*/ 13274 w 59626"/>
                  <a:gd name="connsiteY4" fmla="*/ 95330 h 112692"/>
                  <a:gd name="connsiteX5" fmla="*/ 13240 w 59626"/>
                  <a:gd name="connsiteY5" fmla="*/ 89916 h 112692"/>
                  <a:gd name="connsiteX6" fmla="*/ 13240 w 59626"/>
                  <a:gd name="connsiteY6" fmla="*/ 73343 h 112692"/>
                  <a:gd name="connsiteX7" fmla="*/ 13240 w 59626"/>
                  <a:gd name="connsiteY7" fmla="*/ 35243 h 112692"/>
                  <a:gd name="connsiteX8" fmla="*/ 0 w 59626"/>
                  <a:gd name="connsiteY8" fmla="*/ 35243 h 112692"/>
                  <a:gd name="connsiteX9" fmla="*/ 0 w 59626"/>
                  <a:gd name="connsiteY9" fmla="*/ 25718 h 112692"/>
                  <a:gd name="connsiteX10" fmla="*/ 15145 w 59626"/>
                  <a:gd name="connsiteY10" fmla="*/ 24479 h 112692"/>
                  <a:gd name="connsiteX11" fmla="*/ 21908 w 59626"/>
                  <a:gd name="connsiteY11" fmla="*/ 0 h 112692"/>
                  <a:gd name="connsiteX12" fmla="*/ 36385 w 59626"/>
                  <a:gd name="connsiteY12" fmla="*/ 0 h 112692"/>
                  <a:gd name="connsiteX13" fmla="*/ 35147 w 59626"/>
                  <a:gd name="connsiteY13" fmla="*/ 24479 h 112692"/>
                  <a:gd name="connsiteX14" fmla="*/ 56579 w 59626"/>
                  <a:gd name="connsiteY14" fmla="*/ 24479 h 112692"/>
                  <a:gd name="connsiteX15" fmla="*/ 56579 w 59626"/>
                  <a:gd name="connsiteY15" fmla="*/ 35338 h 112692"/>
                  <a:gd name="connsiteX16" fmla="*/ 34957 w 59626"/>
                  <a:gd name="connsiteY16" fmla="*/ 35338 h 112692"/>
                  <a:gd name="connsiteX17" fmla="*/ 34957 w 59626"/>
                  <a:gd name="connsiteY17" fmla="*/ 88011 h 112692"/>
                  <a:gd name="connsiteX18" fmla="*/ 44482 w 59626"/>
                  <a:gd name="connsiteY18" fmla="*/ 100679 h 1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26" h="112692">
                    <a:moveTo>
                      <a:pt x="44482" y="100679"/>
                    </a:moveTo>
                    <a:cubicBezTo>
                      <a:pt x="48500" y="100443"/>
                      <a:pt x="52323" y="98867"/>
                      <a:pt x="55340" y="96203"/>
                    </a:cubicBezTo>
                    <a:lnTo>
                      <a:pt x="59626" y="100679"/>
                    </a:lnTo>
                    <a:cubicBezTo>
                      <a:pt x="54532" y="108620"/>
                      <a:pt x="45511" y="113149"/>
                      <a:pt x="36100" y="112490"/>
                    </a:cubicBezTo>
                    <a:cubicBezTo>
                      <a:pt x="25058" y="114055"/>
                      <a:pt x="14838" y="106372"/>
                      <a:pt x="13274" y="95330"/>
                    </a:cubicBezTo>
                    <a:cubicBezTo>
                      <a:pt x="13019" y="93535"/>
                      <a:pt x="13008" y="91714"/>
                      <a:pt x="13240" y="89916"/>
                    </a:cubicBezTo>
                    <a:cubicBezTo>
                      <a:pt x="13240" y="84582"/>
                      <a:pt x="13240" y="80391"/>
                      <a:pt x="13240" y="73343"/>
                    </a:cubicBezTo>
                    <a:lnTo>
                      <a:pt x="13240" y="35243"/>
                    </a:lnTo>
                    <a:lnTo>
                      <a:pt x="0" y="35243"/>
                    </a:lnTo>
                    <a:lnTo>
                      <a:pt x="0" y="25718"/>
                    </a:lnTo>
                    <a:lnTo>
                      <a:pt x="15145" y="24479"/>
                    </a:lnTo>
                    <a:lnTo>
                      <a:pt x="21908" y="0"/>
                    </a:lnTo>
                    <a:lnTo>
                      <a:pt x="36385" y="0"/>
                    </a:lnTo>
                    <a:lnTo>
                      <a:pt x="35147" y="24479"/>
                    </a:lnTo>
                    <a:lnTo>
                      <a:pt x="56579" y="24479"/>
                    </a:lnTo>
                    <a:lnTo>
                      <a:pt x="56579" y="35338"/>
                    </a:lnTo>
                    <a:lnTo>
                      <a:pt x="34957" y="35338"/>
                    </a:lnTo>
                    <a:lnTo>
                      <a:pt x="34957" y="88011"/>
                    </a:lnTo>
                    <a:cubicBezTo>
                      <a:pt x="34957" y="96679"/>
                      <a:pt x="38767" y="100679"/>
                      <a:pt x="44482" y="10067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D90CCC48-C9AA-6942-3D20-941936AC43BF}"/>
                  </a:ext>
                </a:extLst>
              </p:cNvPr>
              <p:cNvSpPr/>
              <p:nvPr/>
            </p:nvSpPr>
            <p:spPr>
              <a:xfrm>
                <a:off x="8689113" y="2885064"/>
                <a:ext cx="45720" cy="131635"/>
              </a:xfrm>
              <a:custGeom>
                <a:avLst/>
                <a:gdLst>
                  <a:gd name="connsiteX0" fmla="*/ 45720 w 45720"/>
                  <a:gd name="connsiteY0" fmla="*/ 131636 h 131635"/>
                  <a:gd name="connsiteX1" fmla="*/ 1429 w 45720"/>
                  <a:gd name="connsiteY1" fmla="*/ 131636 h 131635"/>
                  <a:gd name="connsiteX2" fmla="*/ 1429 w 45720"/>
                  <a:gd name="connsiteY2" fmla="*/ 124397 h 131635"/>
                  <a:gd name="connsiteX3" fmla="*/ 13240 w 45720"/>
                  <a:gd name="connsiteY3" fmla="*/ 122016 h 131635"/>
                  <a:gd name="connsiteX4" fmla="*/ 13240 w 45720"/>
                  <a:gd name="connsiteY4" fmla="*/ 94203 h 131635"/>
                  <a:gd name="connsiteX5" fmla="*/ 13240 w 45720"/>
                  <a:gd name="connsiteY5" fmla="*/ 85821 h 131635"/>
                  <a:gd name="connsiteX6" fmla="*/ 12668 w 45720"/>
                  <a:gd name="connsiteY6" fmla="*/ 63342 h 131635"/>
                  <a:gd name="connsiteX7" fmla="*/ 0 w 45720"/>
                  <a:gd name="connsiteY7" fmla="*/ 61722 h 131635"/>
                  <a:gd name="connsiteX8" fmla="*/ 0 w 45720"/>
                  <a:gd name="connsiteY8" fmla="*/ 54960 h 131635"/>
                  <a:gd name="connsiteX9" fmla="*/ 32099 w 45720"/>
                  <a:gd name="connsiteY9" fmla="*/ 43720 h 131635"/>
                  <a:gd name="connsiteX10" fmla="*/ 34957 w 45720"/>
                  <a:gd name="connsiteY10" fmla="*/ 45435 h 131635"/>
                  <a:gd name="connsiteX11" fmla="*/ 34480 w 45720"/>
                  <a:gd name="connsiteY11" fmla="*/ 70676 h 131635"/>
                  <a:gd name="connsiteX12" fmla="*/ 34480 w 45720"/>
                  <a:gd name="connsiteY12" fmla="*/ 93536 h 131635"/>
                  <a:gd name="connsiteX13" fmla="*/ 34480 w 45720"/>
                  <a:gd name="connsiteY13" fmla="*/ 121539 h 131635"/>
                  <a:gd name="connsiteX14" fmla="*/ 45339 w 45720"/>
                  <a:gd name="connsiteY14" fmla="*/ 123730 h 131635"/>
                  <a:gd name="connsiteX15" fmla="*/ 10382 w 45720"/>
                  <a:gd name="connsiteY15" fmla="*/ 14383 h 131635"/>
                  <a:gd name="connsiteX16" fmla="*/ 23023 w 45720"/>
                  <a:gd name="connsiteY16" fmla="*/ 28 h 131635"/>
                  <a:gd name="connsiteX17" fmla="*/ 37379 w 45720"/>
                  <a:gd name="connsiteY17" fmla="*/ 12669 h 131635"/>
                  <a:gd name="connsiteX18" fmla="*/ 24738 w 45720"/>
                  <a:gd name="connsiteY18" fmla="*/ 27024 h 131635"/>
                  <a:gd name="connsiteX19" fmla="*/ 23908 w 45720"/>
                  <a:gd name="connsiteY19" fmla="*/ 27051 h 131635"/>
                  <a:gd name="connsiteX20" fmla="*/ 10401 w 45720"/>
                  <a:gd name="connsiteY20" fmla="*/ 15077 h 131635"/>
                  <a:gd name="connsiteX21" fmla="*/ 10382 w 45720"/>
                  <a:gd name="connsiteY21" fmla="*/ 14002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720" h="131635">
                    <a:moveTo>
                      <a:pt x="45720" y="131636"/>
                    </a:moveTo>
                    <a:lnTo>
                      <a:pt x="1429" y="131636"/>
                    </a:lnTo>
                    <a:lnTo>
                      <a:pt x="1429" y="124397"/>
                    </a:lnTo>
                    <a:lnTo>
                      <a:pt x="13240" y="122016"/>
                    </a:lnTo>
                    <a:cubicBezTo>
                      <a:pt x="13240" y="113253"/>
                      <a:pt x="13240" y="101823"/>
                      <a:pt x="13240" y="94203"/>
                    </a:cubicBezTo>
                    <a:lnTo>
                      <a:pt x="13240" y="85821"/>
                    </a:lnTo>
                    <a:cubicBezTo>
                      <a:pt x="13240" y="76296"/>
                      <a:pt x="13240" y="70485"/>
                      <a:pt x="12668" y="63342"/>
                    </a:cubicBezTo>
                    <a:lnTo>
                      <a:pt x="0" y="61722"/>
                    </a:lnTo>
                    <a:lnTo>
                      <a:pt x="0" y="54960"/>
                    </a:lnTo>
                    <a:lnTo>
                      <a:pt x="32099" y="43720"/>
                    </a:lnTo>
                    <a:lnTo>
                      <a:pt x="34957" y="45435"/>
                    </a:lnTo>
                    <a:lnTo>
                      <a:pt x="34480" y="70676"/>
                    </a:lnTo>
                    <a:lnTo>
                      <a:pt x="34480" y="93536"/>
                    </a:lnTo>
                    <a:cubicBezTo>
                      <a:pt x="34480" y="101156"/>
                      <a:pt x="34480" y="112586"/>
                      <a:pt x="34480" y="121539"/>
                    </a:cubicBezTo>
                    <a:lnTo>
                      <a:pt x="45339" y="123730"/>
                    </a:lnTo>
                    <a:close/>
                    <a:moveTo>
                      <a:pt x="10382" y="14383"/>
                    </a:moveTo>
                    <a:cubicBezTo>
                      <a:pt x="9909" y="6928"/>
                      <a:pt x="15568" y="501"/>
                      <a:pt x="23023" y="28"/>
                    </a:cubicBezTo>
                    <a:cubicBezTo>
                      <a:pt x="30478" y="-446"/>
                      <a:pt x="36905" y="5214"/>
                      <a:pt x="37379" y="12669"/>
                    </a:cubicBezTo>
                    <a:cubicBezTo>
                      <a:pt x="37852" y="20124"/>
                      <a:pt x="32193" y="26551"/>
                      <a:pt x="24738" y="27024"/>
                    </a:cubicBezTo>
                    <a:cubicBezTo>
                      <a:pt x="24461" y="27042"/>
                      <a:pt x="24185" y="27051"/>
                      <a:pt x="23908" y="27051"/>
                    </a:cubicBezTo>
                    <a:cubicBezTo>
                      <a:pt x="16871" y="27474"/>
                      <a:pt x="10824" y="22113"/>
                      <a:pt x="10401" y="15077"/>
                    </a:cubicBezTo>
                    <a:cubicBezTo>
                      <a:pt x="10380" y="14719"/>
                      <a:pt x="10373" y="14361"/>
                      <a:pt x="10382" y="14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7BD3A5E-3B40-8468-4B77-B7289228B318}"/>
                  </a:ext>
                </a:extLst>
              </p:cNvPr>
              <p:cNvSpPr/>
              <p:nvPr/>
            </p:nvSpPr>
            <p:spPr>
              <a:xfrm>
                <a:off x="8745973" y="2925537"/>
                <a:ext cx="86304" cy="96219"/>
              </a:xfrm>
              <a:custGeom>
                <a:avLst/>
                <a:gdLst>
                  <a:gd name="connsiteX0" fmla="*/ 290 w 86304"/>
                  <a:gd name="connsiteY0" fmla="*/ 48110 h 96219"/>
                  <a:gd name="connsiteX1" fmla="*/ 38195 w 86304"/>
                  <a:gd name="connsiteY1" fmla="*/ 290 h 96219"/>
                  <a:gd name="connsiteX2" fmla="*/ 86015 w 86304"/>
                  <a:gd name="connsiteY2" fmla="*/ 38195 h 96219"/>
                  <a:gd name="connsiteX3" fmla="*/ 86015 w 86304"/>
                  <a:gd name="connsiteY3" fmla="*/ 48110 h 96219"/>
                  <a:gd name="connsiteX4" fmla="*/ 48110 w 86304"/>
                  <a:gd name="connsiteY4" fmla="*/ 95930 h 96219"/>
                  <a:gd name="connsiteX5" fmla="*/ 290 w 86304"/>
                  <a:gd name="connsiteY5" fmla="*/ 58025 h 96219"/>
                  <a:gd name="connsiteX6" fmla="*/ 290 w 86304"/>
                  <a:gd name="connsiteY6" fmla="*/ 48110 h 96219"/>
                  <a:gd name="connsiteX7" fmla="*/ 63060 w 86304"/>
                  <a:gd name="connsiteY7" fmla="*/ 48110 h 96219"/>
                  <a:gd name="connsiteX8" fmla="*/ 43248 w 86304"/>
                  <a:gd name="connsiteY8" fmla="*/ 11343 h 96219"/>
                  <a:gd name="connsiteX9" fmla="*/ 23626 w 86304"/>
                  <a:gd name="connsiteY9" fmla="*/ 48110 h 96219"/>
                  <a:gd name="connsiteX10" fmla="*/ 43248 w 86304"/>
                  <a:gd name="connsiteY10" fmla="*/ 84400 h 96219"/>
                  <a:gd name="connsiteX11" fmla="*/ 63060 w 86304"/>
                  <a:gd name="connsiteY11" fmla="*/ 48300 h 9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04" h="96219">
                    <a:moveTo>
                      <a:pt x="290" y="48110"/>
                    </a:moveTo>
                    <a:cubicBezTo>
                      <a:pt x="-2448" y="24438"/>
                      <a:pt x="14522" y="3028"/>
                      <a:pt x="38195" y="290"/>
                    </a:cubicBezTo>
                    <a:cubicBezTo>
                      <a:pt x="61867" y="-2448"/>
                      <a:pt x="83277" y="14522"/>
                      <a:pt x="86015" y="38195"/>
                    </a:cubicBezTo>
                    <a:cubicBezTo>
                      <a:pt x="86396" y="41489"/>
                      <a:pt x="86396" y="44816"/>
                      <a:pt x="86015" y="48110"/>
                    </a:cubicBezTo>
                    <a:cubicBezTo>
                      <a:pt x="88753" y="71782"/>
                      <a:pt x="71782" y="93192"/>
                      <a:pt x="48110" y="95930"/>
                    </a:cubicBezTo>
                    <a:cubicBezTo>
                      <a:pt x="24438" y="98668"/>
                      <a:pt x="3028" y="81697"/>
                      <a:pt x="290" y="58025"/>
                    </a:cubicBezTo>
                    <a:cubicBezTo>
                      <a:pt x="-91" y="54731"/>
                      <a:pt x="-91" y="51404"/>
                      <a:pt x="290" y="48110"/>
                    </a:cubicBezTo>
                    <a:close/>
                    <a:moveTo>
                      <a:pt x="63060" y="48110"/>
                    </a:moveTo>
                    <a:cubicBezTo>
                      <a:pt x="63060" y="23535"/>
                      <a:pt x="56106" y="11343"/>
                      <a:pt x="43248" y="11343"/>
                    </a:cubicBezTo>
                    <a:cubicBezTo>
                      <a:pt x="30389" y="11343"/>
                      <a:pt x="23626" y="23535"/>
                      <a:pt x="23626" y="48110"/>
                    </a:cubicBezTo>
                    <a:cubicBezTo>
                      <a:pt x="23626" y="72684"/>
                      <a:pt x="30484" y="84400"/>
                      <a:pt x="43248" y="84400"/>
                    </a:cubicBezTo>
                    <a:cubicBezTo>
                      <a:pt x="56011" y="84400"/>
                      <a:pt x="63060" y="72970"/>
                      <a:pt x="63060" y="48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B4197A3-677E-B82B-97D4-C069C8767DC2}"/>
                  </a:ext>
                </a:extLst>
              </p:cNvPr>
              <p:cNvSpPr/>
              <p:nvPr/>
            </p:nvSpPr>
            <p:spPr>
              <a:xfrm>
                <a:off x="8843132" y="2928682"/>
                <a:ext cx="100107" cy="88017"/>
              </a:xfrm>
              <a:custGeom>
                <a:avLst/>
                <a:gdLst>
                  <a:gd name="connsiteX0" fmla="*/ 89249 w 100107"/>
                  <a:gd name="connsiteY0" fmla="*/ 31629 h 88017"/>
                  <a:gd name="connsiteX1" fmla="*/ 89249 w 100107"/>
                  <a:gd name="connsiteY1" fmla="*/ 49917 h 88017"/>
                  <a:gd name="connsiteX2" fmla="*/ 89249 w 100107"/>
                  <a:gd name="connsiteY2" fmla="*/ 77921 h 88017"/>
                  <a:gd name="connsiteX3" fmla="*/ 100108 w 100107"/>
                  <a:gd name="connsiteY3" fmla="*/ 80111 h 88017"/>
                  <a:gd name="connsiteX4" fmla="*/ 100108 w 100107"/>
                  <a:gd name="connsiteY4" fmla="*/ 88017 h 88017"/>
                  <a:gd name="connsiteX5" fmla="*/ 56007 w 100107"/>
                  <a:gd name="connsiteY5" fmla="*/ 88017 h 88017"/>
                  <a:gd name="connsiteX6" fmla="*/ 56007 w 100107"/>
                  <a:gd name="connsiteY6" fmla="*/ 80778 h 88017"/>
                  <a:gd name="connsiteX7" fmla="*/ 67437 w 100107"/>
                  <a:gd name="connsiteY7" fmla="*/ 78397 h 88017"/>
                  <a:gd name="connsiteX8" fmla="*/ 67437 w 100107"/>
                  <a:gd name="connsiteY8" fmla="*/ 50584 h 88017"/>
                  <a:gd name="connsiteX9" fmla="*/ 67437 w 100107"/>
                  <a:gd name="connsiteY9" fmla="*/ 33629 h 88017"/>
                  <a:gd name="connsiteX10" fmla="*/ 54959 w 100107"/>
                  <a:gd name="connsiteY10" fmla="*/ 15056 h 88017"/>
                  <a:gd name="connsiteX11" fmla="*/ 34957 w 100107"/>
                  <a:gd name="connsiteY11" fmla="*/ 24009 h 88017"/>
                  <a:gd name="connsiteX12" fmla="*/ 34957 w 100107"/>
                  <a:gd name="connsiteY12" fmla="*/ 49917 h 88017"/>
                  <a:gd name="connsiteX13" fmla="*/ 34957 w 100107"/>
                  <a:gd name="connsiteY13" fmla="*/ 77921 h 88017"/>
                  <a:gd name="connsiteX14" fmla="*/ 45529 w 100107"/>
                  <a:gd name="connsiteY14" fmla="*/ 80111 h 88017"/>
                  <a:gd name="connsiteX15" fmla="*/ 45529 w 100107"/>
                  <a:gd name="connsiteY15" fmla="*/ 88017 h 88017"/>
                  <a:gd name="connsiteX16" fmla="*/ 1429 w 100107"/>
                  <a:gd name="connsiteY16" fmla="*/ 88017 h 88017"/>
                  <a:gd name="connsiteX17" fmla="*/ 1429 w 100107"/>
                  <a:gd name="connsiteY17" fmla="*/ 80778 h 88017"/>
                  <a:gd name="connsiteX18" fmla="*/ 13049 w 100107"/>
                  <a:gd name="connsiteY18" fmla="*/ 78397 h 88017"/>
                  <a:gd name="connsiteX19" fmla="*/ 13049 w 100107"/>
                  <a:gd name="connsiteY19" fmla="*/ 50584 h 88017"/>
                  <a:gd name="connsiteX20" fmla="*/ 13049 w 100107"/>
                  <a:gd name="connsiteY20" fmla="*/ 41059 h 88017"/>
                  <a:gd name="connsiteX21" fmla="*/ 12478 w 100107"/>
                  <a:gd name="connsiteY21" fmla="*/ 19628 h 88017"/>
                  <a:gd name="connsiteX22" fmla="*/ 0 w 100107"/>
                  <a:gd name="connsiteY22" fmla="*/ 18008 h 88017"/>
                  <a:gd name="connsiteX23" fmla="*/ 0 w 100107"/>
                  <a:gd name="connsiteY23" fmla="*/ 11246 h 88017"/>
                  <a:gd name="connsiteX24" fmla="*/ 29813 w 100107"/>
                  <a:gd name="connsiteY24" fmla="*/ 6 h 88017"/>
                  <a:gd name="connsiteX25" fmla="*/ 32671 w 100107"/>
                  <a:gd name="connsiteY25" fmla="*/ 1721 h 88017"/>
                  <a:gd name="connsiteX26" fmla="*/ 33909 w 100107"/>
                  <a:gd name="connsiteY26" fmla="*/ 15532 h 88017"/>
                  <a:gd name="connsiteX27" fmla="*/ 64198 w 100107"/>
                  <a:gd name="connsiteY27" fmla="*/ 6 h 88017"/>
                  <a:gd name="connsiteX28" fmla="*/ 89249 w 100107"/>
                  <a:gd name="connsiteY28" fmla="*/ 31629 h 8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0107" h="88017">
                    <a:moveTo>
                      <a:pt x="89249" y="31629"/>
                    </a:moveTo>
                    <a:lnTo>
                      <a:pt x="89249" y="49917"/>
                    </a:lnTo>
                    <a:cubicBezTo>
                      <a:pt x="89249" y="57918"/>
                      <a:pt x="89249" y="68967"/>
                      <a:pt x="89249" y="77921"/>
                    </a:cubicBezTo>
                    <a:lnTo>
                      <a:pt x="100108" y="80111"/>
                    </a:lnTo>
                    <a:lnTo>
                      <a:pt x="100108" y="88017"/>
                    </a:lnTo>
                    <a:lnTo>
                      <a:pt x="56007" y="88017"/>
                    </a:lnTo>
                    <a:lnTo>
                      <a:pt x="56007" y="80778"/>
                    </a:lnTo>
                    <a:lnTo>
                      <a:pt x="67437" y="78397"/>
                    </a:lnTo>
                    <a:cubicBezTo>
                      <a:pt x="67437" y="69634"/>
                      <a:pt x="67437" y="58585"/>
                      <a:pt x="67437" y="50584"/>
                    </a:cubicBezTo>
                    <a:lnTo>
                      <a:pt x="67437" y="33629"/>
                    </a:lnTo>
                    <a:cubicBezTo>
                      <a:pt x="67437" y="19723"/>
                      <a:pt x="63913" y="15056"/>
                      <a:pt x="54959" y="15056"/>
                    </a:cubicBezTo>
                    <a:cubicBezTo>
                      <a:pt x="47427" y="15518"/>
                      <a:pt x="40319" y="18700"/>
                      <a:pt x="34957" y="24009"/>
                    </a:cubicBezTo>
                    <a:lnTo>
                      <a:pt x="34957" y="49917"/>
                    </a:lnTo>
                    <a:cubicBezTo>
                      <a:pt x="34957" y="57728"/>
                      <a:pt x="34957" y="68967"/>
                      <a:pt x="34957" y="77921"/>
                    </a:cubicBezTo>
                    <a:lnTo>
                      <a:pt x="45529" y="80111"/>
                    </a:lnTo>
                    <a:lnTo>
                      <a:pt x="45529" y="88017"/>
                    </a:lnTo>
                    <a:lnTo>
                      <a:pt x="1429" y="88017"/>
                    </a:lnTo>
                    <a:lnTo>
                      <a:pt x="1429" y="80778"/>
                    </a:lnTo>
                    <a:lnTo>
                      <a:pt x="13049" y="78397"/>
                    </a:lnTo>
                    <a:cubicBezTo>
                      <a:pt x="13049" y="69634"/>
                      <a:pt x="13049" y="58204"/>
                      <a:pt x="13049" y="50584"/>
                    </a:cubicBezTo>
                    <a:lnTo>
                      <a:pt x="13049" y="41059"/>
                    </a:lnTo>
                    <a:cubicBezTo>
                      <a:pt x="13049" y="31534"/>
                      <a:pt x="13049" y="26771"/>
                      <a:pt x="12478" y="19628"/>
                    </a:cubicBezTo>
                    <a:lnTo>
                      <a:pt x="0" y="18008"/>
                    </a:lnTo>
                    <a:lnTo>
                      <a:pt x="0" y="11246"/>
                    </a:lnTo>
                    <a:lnTo>
                      <a:pt x="29813" y="6"/>
                    </a:lnTo>
                    <a:lnTo>
                      <a:pt x="32671" y="1721"/>
                    </a:lnTo>
                    <a:lnTo>
                      <a:pt x="33909" y="15532"/>
                    </a:lnTo>
                    <a:cubicBezTo>
                      <a:pt x="41250" y="6178"/>
                      <a:pt x="52318" y="505"/>
                      <a:pt x="64198" y="6"/>
                    </a:cubicBezTo>
                    <a:cubicBezTo>
                      <a:pt x="80486" y="-280"/>
                      <a:pt x="89249" y="9531"/>
                      <a:pt x="89249" y="316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726FD5E1-B30F-7C83-9BD5-417DDA687E3C}"/>
                  </a:ext>
                </a:extLst>
              </p:cNvPr>
              <p:cNvSpPr/>
              <p:nvPr/>
            </p:nvSpPr>
            <p:spPr>
              <a:xfrm>
                <a:off x="8954172" y="2927736"/>
                <a:ext cx="85650" cy="91249"/>
              </a:xfrm>
              <a:custGeom>
                <a:avLst/>
                <a:gdLst>
                  <a:gd name="connsiteX0" fmla="*/ 49646 w 85650"/>
                  <a:gd name="connsiteY0" fmla="*/ 77343 h 91249"/>
                  <a:gd name="connsiteX1" fmla="*/ 23738 w 85650"/>
                  <a:gd name="connsiteY1" fmla="*/ 91154 h 91249"/>
                  <a:gd name="connsiteX2" fmla="*/ 94 w 85650"/>
                  <a:gd name="connsiteY2" fmla="*/ 71552 h 91249"/>
                  <a:gd name="connsiteX3" fmla="*/ 21 w 85650"/>
                  <a:gd name="connsiteY3" fmla="*/ 68580 h 91249"/>
                  <a:gd name="connsiteX4" fmla="*/ 31930 w 85650"/>
                  <a:gd name="connsiteY4" fmla="*/ 40005 h 91249"/>
                  <a:gd name="connsiteX5" fmla="*/ 49075 w 85650"/>
                  <a:gd name="connsiteY5" fmla="*/ 35052 h 91249"/>
                  <a:gd name="connsiteX6" fmla="*/ 49075 w 85650"/>
                  <a:gd name="connsiteY6" fmla="*/ 30004 h 91249"/>
                  <a:gd name="connsiteX7" fmla="*/ 33358 w 85650"/>
                  <a:gd name="connsiteY7" fmla="*/ 8763 h 91249"/>
                  <a:gd name="connsiteX8" fmla="*/ 26024 w 85650"/>
                  <a:gd name="connsiteY8" fmla="*/ 9525 h 91249"/>
                  <a:gd name="connsiteX9" fmla="*/ 23929 w 85650"/>
                  <a:gd name="connsiteY9" fmla="*/ 19050 h 91249"/>
                  <a:gd name="connsiteX10" fmla="*/ 12689 w 85650"/>
                  <a:gd name="connsiteY10" fmla="*/ 31528 h 91249"/>
                  <a:gd name="connsiteX11" fmla="*/ 2688 w 85650"/>
                  <a:gd name="connsiteY11" fmla="*/ 23527 h 91249"/>
                  <a:gd name="connsiteX12" fmla="*/ 40312 w 85650"/>
                  <a:gd name="connsiteY12" fmla="*/ 0 h 91249"/>
                  <a:gd name="connsiteX13" fmla="*/ 70125 w 85650"/>
                  <a:gd name="connsiteY13" fmla="*/ 32290 h 91249"/>
                  <a:gd name="connsiteX14" fmla="*/ 70125 w 85650"/>
                  <a:gd name="connsiteY14" fmla="*/ 71152 h 91249"/>
                  <a:gd name="connsiteX15" fmla="*/ 75268 w 85650"/>
                  <a:gd name="connsiteY15" fmla="*/ 79248 h 91249"/>
                  <a:gd name="connsiteX16" fmla="*/ 81555 w 85650"/>
                  <a:gd name="connsiteY16" fmla="*/ 75247 h 91249"/>
                  <a:gd name="connsiteX17" fmla="*/ 85651 w 85650"/>
                  <a:gd name="connsiteY17" fmla="*/ 78867 h 91249"/>
                  <a:gd name="connsiteX18" fmla="*/ 67267 w 85650"/>
                  <a:gd name="connsiteY18" fmla="*/ 90106 h 91249"/>
                  <a:gd name="connsiteX19" fmla="*/ 49646 w 85650"/>
                  <a:gd name="connsiteY19" fmla="*/ 77343 h 91249"/>
                  <a:gd name="connsiteX20" fmla="*/ 33549 w 85650"/>
                  <a:gd name="connsiteY20" fmla="*/ 78105 h 91249"/>
                  <a:gd name="connsiteX21" fmla="*/ 49075 w 85650"/>
                  <a:gd name="connsiteY21" fmla="*/ 70961 h 91249"/>
                  <a:gd name="connsiteX22" fmla="*/ 49075 w 85650"/>
                  <a:gd name="connsiteY22" fmla="*/ 42386 h 91249"/>
                  <a:gd name="connsiteX23" fmla="*/ 36406 w 85650"/>
                  <a:gd name="connsiteY23" fmla="*/ 46672 h 91249"/>
                  <a:gd name="connsiteX24" fmla="*/ 20881 w 85650"/>
                  <a:gd name="connsiteY24" fmla="*/ 64675 h 91249"/>
                  <a:gd name="connsiteX25" fmla="*/ 30915 w 85650"/>
                  <a:gd name="connsiteY25" fmla="*/ 78028 h 91249"/>
                  <a:gd name="connsiteX26" fmla="*/ 33549 w 85650"/>
                  <a:gd name="connsiteY26" fmla="*/ 78105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650" h="91249">
                    <a:moveTo>
                      <a:pt x="49646" y="77343"/>
                    </a:moveTo>
                    <a:cubicBezTo>
                      <a:pt x="43702" y="85810"/>
                      <a:pt x="34081" y="90939"/>
                      <a:pt x="23738" y="91154"/>
                    </a:cubicBezTo>
                    <a:cubicBezTo>
                      <a:pt x="11796" y="92270"/>
                      <a:pt x="1210" y="83494"/>
                      <a:pt x="94" y="71552"/>
                    </a:cubicBezTo>
                    <a:cubicBezTo>
                      <a:pt x="2" y="70564"/>
                      <a:pt x="-23" y="69571"/>
                      <a:pt x="21" y="68580"/>
                    </a:cubicBezTo>
                    <a:cubicBezTo>
                      <a:pt x="21" y="57245"/>
                      <a:pt x="6212" y="48673"/>
                      <a:pt x="31930" y="40005"/>
                    </a:cubicBezTo>
                    <a:cubicBezTo>
                      <a:pt x="36597" y="38481"/>
                      <a:pt x="42788" y="36671"/>
                      <a:pt x="49075" y="35052"/>
                    </a:cubicBezTo>
                    <a:lnTo>
                      <a:pt x="49075" y="30004"/>
                    </a:lnTo>
                    <a:cubicBezTo>
                      <a:pt x="49075" y="13430"/>
                      <a:pt x="44979" y="8763"/>
                      <a:pt x="33358" y="8763"/>
                    </a:cubicBezTo>
                    <a:cubicBezTo>
                      <a:pt x="30894" y="8762"/>
                      <a:pt x="28436" y="9017"/>
                      <a:pt x="26024" y="9525"/>
                    </a:cubicBezTo>
                    <a:lnTo>
                      <a:pt x="23929" y="19050"/>
                    </a:lnTo>
                    <a:cubicBezTo>
                      <a:pt x="22881" y="27622"/>
                      <a:pt x="18595" y="31528"/>
                      <a:pt x="12689" y="31528"/>
                    </a:cubicBezTo>
                    <a:cubicBezTo>
                      <a:pt x="7792" y="31835"/>
                      <a:pt x="3463" y="28372"/>
                      <a:pt x="2688" y="23527"/>
                    </a:cubicBezTo>
                    <a:cubicBezTo>
                      <a:pt x="4783" y="9239"/>
                      <a:pt x="18595" y="0"/>
                      <a:pt x="40312" y="0"/>
                    </a:cubicBezTo>
                    <a:cubicBezTo>
                      <a:pt x="62029" y="0"/>
                      <a:pt x="70125" y="9525"/>
                      <a:pt x="70125" y="32290"/>
                    </a:cubicBezTo>
                    <a:lnTo>
                      <a:pt x="70125" y="71152"/>
                    </a:lnTo>
                    <a:cubicBezTo>
                      <a:pt x="70125" y="76867"/>
                      <a:pt x="72125" y="79248"/>
                      <a:pt x="75268" y="79248"/>
                    </a:cubicBezTo>
                    <a:cubicBezTo>
                      <a:pt x="77923" y="79118"/>
                      <a:pt x="80313" y="77598"/>
                      <a:pt x="81555" y="75247"/>
                    </a:cubicBezTo>
                    <a:lnTo>
                      <a:pt x="85651" y="78867"/>
                    </a:lnTo>
                    <a:cubicBezTo>
                      <a:pt x="82567" y="86168"/>
                      <a:pt x="75171" y="90690"/>
                      <a:pt x="67267" y="90106"/>
                    </a:cubicBezTo>
                    <a:cubicBezTo>
                      <a:pt x="59056" y="90759"/>
                      <a:pt x="51586" y="85349"/>
                      <a:pt x="49646" y="77343"/>
                    </a:cubicBezTo>
                    <a:close/>
                    <a:moveTo>
                      <a:pt x="33549" y="78105"/>
                    </a:moveTo>
                    <a:cubicBezTo>
                      <a:pt x="38407" y="78105"/>
                      <a:pt x="41455" y="76295"/>
                      <a:pt x="49075" y="70961"/>
                    </a:cubicBezTo>
                    <a:lnTo>
                      <a:pt x="49075" y="42386"/>
                    </a:lnTo>
                    <a:cubicBezTo>
                      <a:pt x="44122" y="44005"/>
                      <a:pt x="39550" y="45434"/>
                      <a:pt x="36406" y="46672"/>
                    </a:cubicBezTo>
                    <a:cubicBezTo>
                      <a:pt x="24500" y="51435"/>
                      <a:pt x="20881" y="57912"/>
                      <a:pt x="20881" y="64675"/>
                    </a:cubicBezTo>
                    <a:cubicBezTo>
                      <a:pt x="19964" y="71133"/>
                      <a:pt x="24457" y="77112"/>
                      <a:pt x="30915" y="78028"/>
                    </a:cubicBezTo>
                    <a:cubicBezTo>
                      <a:pt x="31787" y="78152"/>
                      <a:pt x="32671" y="78178"/>
                      <a:pt x="33549" y="7810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93F8DBB5-965D-AA4F-5316-F090558216EB}"/>
                  </a:ext>
                </a:extLst>
              </p:cNvPr>
              <p:cNvSpPr/>
              <p:nvPr/>
            </p:nvSpPr>
            <p:spPr>
              <a:xfrm>
                <a:off x="9044300" y="2928279"/>
                <a:ext cx="73533" cy="88420"/>
              </a:xfrm>
              <a:custGeom>
                <a:avLst/>
                <a:gdLst>
                  <a:gd name="connsiteX0" fmla="*/ 1619 w 73533"/>
                  <a:gd name="connsiteY0" fmla="*/ 80801 h 88420"/>
                  <a:gd name="connsiteX1" fmla="*/ 13049 w 73533"/>
                  <a:gd name="connsiteY1" fmla="*/ 78610 h 88420"/>
                  <a:gd name="connsiteX2" fmla="*/ 13049 w 73533"/>
                  <a:gd name="connsiteY2" fmla="*/ 50606 h 88420"/>
                  <a:gd name="connsiteX3" fmla="*/ 13049 w 73533"/>
                  <a:gd name="connsiteY3" fmla="*/ 41081 h 88420"/>
                  <a:gd name="connsiteX4" fmla="*/ 12478 w 73533"/>
                  <a:gd name="connsiteY4" fmla="*/ 19650 h 88420"/>
                  <a:gd name="connsiteX5" fmla="*/ 0 w 73533"/>
                  <a:gd name="connsiteY5" fmla="*/ 18031 h 88420"/>
                  <a:gd name="connsiteX6" fmla="*/ 0 w 73533"/>
                  <a:gd name="connsiteY6" fmla="*/ 11268 h 88420"/>
                  <a:gd name="connsiteX7" fmla="*/ 29813 w 73533"/>
                  <a:gd name="connsiteY7" fmla="*/ 29 h 88420"/>
                  <a:gd name="connsiteX8" fmla="*/ 32671 w 73533"/>
                  <a:gd name="connsiteY8" fmla="*/ 1743 h 88420"/>
                  <a:gd name="connsiteX9" fmla="*/ 34576 w 73533"/>
                  <a:gd name="connsiteY9" fmla="*/ 23555 h 88420"/>
                  <a:gd name="connsiteX10" fmla="*/ 59436 w 73533"/>
                  <a:gd name="connsiteY10" fmla="*/ 29 h 88420"/>
                  <a:gd name="connsiteX11" fmla="*/ 73533 w 73533"/>
                  <a:gd name="connsiteY11" fmla="*/ 9554 h 88420"/>
                  <a:gd name="connsiteX12" fmla="*/ 61913 w 73533"/>
                  <a:gd name="connsiteY12" fmla="*/ 23460 h 88420"/>
                  <a:gd name="connsiteX13" fmla="*/ 49816 w 73533"/>
                  <a:gd name="connsiteY13" fmla="*/ 16983 h 88420"/>
                  <a:gd name="connsiteX14" fmla="*/ 48196 w 73533"/>
                  <a:gd name="connsiteY14" fmla="*/ 15269 h 88420"/>
                  <a:gd name="connsiteX15" fmla="*/ 34576 w 73533"/>
                  <a:gd name="connsiteY15" fmla="*/ 37367 h 88420"/>
                  <a:gd name="connsiteX16" fmla="*/ 34576 w 73533"/>
                  <a:gd name="connsiteY16" fmla="*/ 50321 h 88420"/>
                  <a:gd name="connsiteX17" fmla="*/ 34576 w 73533"/>
                  <a:gd name="connsiteY17" fmla="*/ 77657 h 88420"/>
                  <a:gd name="connsiteX18" fmla="*/ 49244 w 73533"/>
                  <a:gd name="connsiteY18" fmla="*/ 80515 h 88420"/>
                  <a:gd name="connsiteX19" fmla="*/ 49244 w 73533"/>
                  <a:gd name="connsiteY19" fmla="*/ 88421 h 88420"/>
                  <a:gd name="connsiteX20" fmla="*/ 1619 w 73533"/>
                  <a:gd name="connsiteY20" fmla="*/ 88421 h 8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533" h="88420">
                    <a:moveTo>
                      <a:pt x="1619" y="80801"/>
                    </a:moveTo>
                    <a:lnTo>
                      <a:pt x="13049" y="78610"/>
                    </a:lnTo>
                    <a:cubicBezTo>
                      <a:pt x="13049" y="69656"/>
                      <a:pt x="13049" y="58226"/>
                      <a:pt x="13049" y="50606"/>
                    </a:cubicBezTo>
                    <a:lnTo>
                      <a:pt x="13049" y="41081"/>
                    </a:lnTo>
                    <a:cubicBezTo>
                      <a:pt x="13049" y="31556"/>
                      <a:pt x="13049" y="26794"/>
                      <a:pt x="12478" y="19650"/>
                    </a:cubicBezTo>
                    <a:lnTo>
                      <a:pt x="0" y="18031"/>
                    </a:lnTo>
                    <a:lnTo>
                      <a:pt x="0" y="11268"/>
                    </a:lnTo>
                    <a:lnTo>
                      <a:pt x="29813" y="29"/>
                    </a:lnTo>
                    <a:lnTo>
                      <a:pt x="32671" y="1743"/>
                    </a:lnTo>
                    <a:lnTo>
                      <a:pt x="34576" y="23555"/>
                    </a:lnTo>
                    <a:cubicBezTo>
                      <a:pt x="39815" y="8220"/>
                      <a:pt x="50102" y="29"/>
                      <a:pt x="59436" y="29"/>
                    </a:cubicBezTo>
                    <a:cubicBezTo>
                      <a:pt x="65756" y="-376"/>
                      <a:pt x="71551" y="3539"/>
                      <a:pt x="73533" y="9554"/>
                    </a:cubicBezTo>
                    <a:cubicBezTo>
                      <a:pt x="73533" y="18412"/>
                      <a:pt x="69056" y="23460"/>
                      <a:pt x="61913" y="23460"/>
                    </a:cubicBezTo>
                    <a:cubicBezTo>
                      <a:pt x="57097" y="23283"/>
                      <a:pt x="52633" y="20892"/>
                      <a:pt x="49816" y="16983"/>
                    </a:cubicBezTo>
                    <a:lnTo>
                      <a:pt x="48196" y="15269"/>
                    </a:lnTo>
                    <a:cubicBezTo>
                      <a:pt x="41519" y="21082"/>
                      <a:pt x="36769" y="28789"/>
                      <a:pt x="34576" y="37367"/>
                    </a:cubicBezTo>
                    <a:lnTo>
                      <a:pt x="34576" y="50321"/>
                    </a:lnTo>
                    <a:cubicBezTo>
                      <a:pt x="34576" y="57845"/>
                      <a:pt x="34576" y="68894"/>
                      <a:pt x="34576" y="77657"/>
                    </a:cubicBezTo>
                    <a:lnTo>
                      <a:pt x="49244" y="80515"/>
                    </a:lnTo>
                    <a:lnTo>
                      <a:pt x="49244" y="88421"/>
                    </a:lnTo>
                    <a:lnTo>
                      <a:pt x="1619" y="884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3B938B1A-D229-50CB-F9AE-075FA2F536E7}"/>
                  </a:ext>
                </a:extLst>
              </p:cNvPr>
              <p:cNvSpPr/>
              <p:nvPr/>
            </p:nvSpPr>
            <p:spPr>
              <a:xfrm>
                <a:off x="9120595" y="2930975"/>
                <a:ext cx="92487" cy="128778"/>
              </a:xfrm>
              <a:custGeom>
                <a:avLst/>
                <a:gdLst>
                  <a:gd name="connsiteX0" fmla="*/ 667 w 92487"/>
                  <a:gd name="connsiteY0" fmla="*/ 116300 h 128778"/>
                  <a:gd name="connsiteX1" fmla="*/ 14002 w 92487"/>
                  <a:gd name="connsiteY1" fmla="*/ 106775 h 128778"/>
                  <a:gd name="connsiteX2" fmla="*/ 28099 w 92487"/>
                  <a:gd name="connsiteY2" fmla="*/ 114300 h 128778"/>
                  <a:gd name="connsiteX3" fmla="*/ 29146 w 92487"/>
                  <a:gd name="connsiteY3" fmla="*/ 115729 h 128778"/>
                  <a:gd name="connsiteX4" fmla="*/ 43434 w 92487"/>
                  <a:gd name="connsiteY4" fmla="*/ 92392 h 128778"/>
                  <a:gd name="connsiteX5" fmla="*/ 43434 w 92487"/>
                  <a:gd name="connsiteY5" fmla="*/ 91250 h 128778"/>
                  <a:gd name="connsiteX6" fmla="*/ 9525 w 92487"/>
                  <a:gd name="connsiteY6" fmla="*/ 8668 h 128778"/>
                  <a:gd name="connsiteX7" fmla="*/ 0 w 92487"/>
                  <a:gd name="connsiteY7" fmla="*/ 7239 h 128778"/>
                  <a:gd name="connsiteX8" fmla="*/ 0 w 92487"/>
                  <a:gd name="connsiteY8" fmla="*/ 0 h 128778"/>
                  <a:gd name="connsiteX9" fmla="*/ 46768 w 92487"/>
                  <a:gd name="connsiteY9" fmla="*/ 0 h 128778"/>
                  <a:gd name="connsiteX10" fmla="*/ 46768 w 92487"/>
                  <a:gd name="connsiteY10" fmla="*/ 7144 h 128778"/>
                  <a:gd name="connsiteX11" fmla="*/ 32671 w 92487"/>
                  <a:gd name="connsiteY11" fmla="*/ 9049 h 128778"/>
                  <a:gd name="connsiteX12" fmla="*/ 52673 w 92487"/>
                  <a:gd name="connsiteY12" fmla="*/ 63913 h 128778"/>
                  <a:gd name="connsiteX13" fmla="*/ 71723 w 92487"/>
                  <a:gd name="connsiteY13" fmla="*/ 9239 h 128778"/>
                  <a:gd name="connsiteX14" fmla="*/ 58198 w 92487"/>
                  <a:gd name="connsiteY14" fmla="*/ 7144 h 128778"/>
                  <a:gd name="connsiteX15" fmla="*/ 58198 w 92487"/>
                  <a:gd name="connsiteY15" fmla="*/ 0 h 128778"/>
                  <a:gd name="connsiteX16" fmla="*/ 92488 w 92487"/>
                  <a:gd name="connsiteY16" fmla="*/ 0 h 128778"/>
                  <a:gd name="connsiteX17" fmla="*/ 92488 w 92487"/>
                  <a:gd name="connsiteY17" fmla="*/ 7144 h 128778"/>
                  <a:gd name="connsiteX18" fmla="*/ 82486 w 92487"/>
                  <a:gd name="connsiteY18" fmla="*/ 9049 h 128778"/>
                  <a:gd name="connsiteX19" fmla="*/ 53530 w 92487"/>
                  <a:gd name="connsiteY19" fmla="*/ 88583 h 128778"/>
                  <a:gd name="connsiteX20" fmla="*/ 18574 w 92487"/>
                  <a:gd name="connsiteY20" fmla="*/ 128778 h 128778"/>
                  <a:gd name="connsiteX21" fmla="*/ 667 w 92487"/>
                  <a:gd name="connsiteY21" fmla="*/ 116300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487" h="128778">
                    <a:moveTo>
                      <a:pt x="667" y="116300"/>
                    </a:moveTo>
                    <a:cubicBezTo>
                      <a:pt x="2217" y="110314"/>
                      <a:pt x="7836" y="106301"/>
                      <a:pt x="14002" y="106775"/>
                    </a:cubicBezTo>
                    <a:cubicBezTo>
                      <a:pt x="19654" y="106807"/>
                      <a:pt x="24927" y="109622"/>
                      <a:pt x="28099" y="114300"/>
                    </a:cubicBezTo>
                    <a:lnTo>
                      <a:pt x="29146" y="115729"/>
                    </a:lnTo>
                    <a:cubicBezTo>
                      <a:pt x="35710" y="109208"/>
                      <a:pt x="40611" y="101204"/>
                      <a:pt x="43434" y="92392"/>
                    </a:cubicBezTo>
                    <a:lnTo>
                      <a:pt x="43434" y="91250"/>
                    </a:lnTo>
                    <a:lnTo>
                      <a:pt x="9525" y="8668"/>
                    </a:lnTo>
                    <a:lnTo>
                      <a:pt x="0" y="7239"/>
                    </a:lnTo>
                    <a:lnTo>
                      <a:pt x="0" y="0"/>
                    </a:lnTo>
                    <a:lnTo>
                      <a:pt x="46768" y="0"/>
                    </a:lnTo>
                    <a:lnTo>
                      <a:pt x="46768" y="7144"/>
                    </a:lnTo>
                    <a:lnTo>
                      <a:pt x="32671" y="9049"/>
                    </a:lnTo>
                    <a:lnTo>
                      <a:pt x="52673" y="63913"/>
                    </a:lnTo>
                    <a:lnTo>
                      <a:pt x="71723" y="9239"/>
                    </a:lnTo>
                    <a:lnTo>
                      <a:pt x="58198" y="7144"/>
                    </a:lnTo>
                    <a:lnTo>
                      <a:pt x="58198" y="0"/>
                    </a:lnTo>
                    <a:lnTo>
                      <a:pt x="92488" y="0"/>
                    </a:lnTo>
                    <a:lnTo>
                      <a:pt x="92488" y="7144"/>
                    </a:lnTo>
                    <a:lnTo>
                      <a:pt x="82486" y="9049"/>
                    </a:lnTo>
                    <a:lnTo>
                      <a:pt x="53530" y="88583"/>
                    </a:lnTo>
                    <a:cubicBezTo>
                      <a:pt x="43243" y="115919"/>
                      <a:pt x="34480" y="128778"/>
                      <a:pt x="18574" y="128778"/>
                    </a:cubicBezTo>
                    <a:cubicBezTo>
                      <a:pt x="8858" y="128778"/>
                      <a:pt x="952" y="123825"/>
                      <a:pt x="667" y="116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175EF0C6-32D8-1380-2A47-E0489BE5F315}"/>
                  </a:ext>
                </a:extLst>
              </p:cNvPr>
              <p:cNvSpPr/>
              <p:nvPr/>
            </p:nvSpPr>
            <p:spPr>
              <a:xfrm>
                <a:off x="8384693" y="3104044"/>
                <a:ext cx="47053" cy="53530"/>
              </a:xfrm>
              <a:custGeom>
                <a:avLst/>
                <a:gdLst>
                  <a:gd name="connsiteX0" fmla="*/ 47054 w 47053"/>
                  <a:gd name="connsiteY0" fmla="*/ 0 h 53530"/>
                  <a:gd name="connsiteX1" fmla="*/ 47054 w 47053"/>
                  <a:gd name="connsiteY1" fmla="*/ 53340 h 53530"/>
                  <a:gd name="connsiteX2" fmla="*/ 38957 w 47053"/>
                  <a:gd name="connsiteY2" fmla="*/ 53340 h 53530"/>
                  <a:gd name="connsiteX3" fmla="*/ 9525 w 47053"/>
                  <a:gd name="connsiteY3" fmla="*/ 17431 h 53530"/>
                  <a:gd name="connsiteX4" fmla="*/ 9525 w 47053"/>
                  <a:gd name="connsiteY4" fmla="*/ 53530 h 53530"/>
                  <a:gd name="connsiteX5" fmla="*/ 0 w 47053"/>
                  <a:gd name="connsiteY5" fmla="*/ 53530 h 53530"/>
                  <a:gd name="connsiteX6" fmla="*/ 0 w 47053"/>
                  <a:gd name="connsiteY6" fmla="*/ 191 h 53530"/>
                  <a:gd name="connsiteX7" fmla="*/ 8192 w 47053"/>
                  <a:gd name="connsiteY7" fmla="*/ 191 h 53530"/>
                  <a:gd name="connsiteX8" fmla="*/ 36957 w 47053"/>
                  <a:gd name="connsiteY8" fmla="*/ 36481 h 53530"/>
                  <a:gd name="connsiteX9" fmla="*/ 36957 w 47053"/>
                  <a:gd name="connsiteY9" fmla="*/ 38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53" h="53530">
                    <a:moveTo>
                      <a:pt x="47054" y="0"/>
                    </a:moveTo>
                    <a:lnTo>
                      <a:pt x="47054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6957" y="36481"/>
                    </a:lnTo>
                    <a:lnTo>
                      <a:pt x="36957" y="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47D601F-7C88-51CD-33EE-C1C692C7C0AB}"/>
                  </a:ext>
                </a:extLst>
              </p:cNvPr>
              <p:cNvSpPr/>
              <p:nvPr/>
            </p:nvSpPr>
            <p:spPr>
              <a:xfrm>
                <a:off x="8442206" y="3103471"/>
                <a:ext cx="57662" cy="54675"/>
              </a:xfrm>
              <a:custGeom>
                <a:avLst/>
                <a:gdLst>
                  <a:gd name="connsiteX0" fmla="*/ 14115 w 57662"/>
                  <a:gd name="connsiteY0" fmla="*/ 51150 h 54675"/>
                  <a:gd name="connsiteX1" fmla="*/ 3828 w 57662"/>
                  <a:gd name="connsiteY1" fmla="*/ 41625 h 54675"/>
                  <a:gd name="connsiteX2" fmla="*/ 3828 w 57662"/>
                  <a:gd name="connsiteY2" fmla="*/ 13050 h 54675"/>
                  <a:gd name="connsiteX3" fmla="*/ 14115 w 57662"/>
                  <a:gd name="connsiteY3" fmla="*/ 3525 h 54675"/>
                  <a:gd name="connsiteX4" fmla="*/ 43548 w 57662"/>
                  <a:gd name="connsiteY4" fmla="*/ 3525 h 54675"/>
                  <a:gd name="connsiteX5" fmla="*/ 53835 w 57662"/>
                  <a:gd name="connsiteY5" fmla="*/ 13050 h 54675"/>
                  <a:gd name="connsiteX6" fmla="*/ 53835 w 57662"/>
                  <a:gd name="connsiteY6" fmla="*/ 41625 h 54675"/>
                  <a:gd name="connsiteX7" fmla="*/ 43548 w 57662"/>
                  <a:gd name="connsiteY7" fmla="*/ 51150 h 54675"/>
                  <a:gd name="connsiteX8" fmla="*/ 14115 w 57662"/>
                  <a:gd name="connsiteY8" fmla="*/ 51150 h 54675"/>
                  <a:gd name="connsiteX9" fmla="*/ 38404 w 57662"/>
                  <a:gd name="connsiteY9" fmla="*/ 43625 h 54675"/>
                  <a:gd name="connsiteX10" fmla="*/ 45167 w 57662"/>
                  <a:gd name="connsiteY10" fmla="*/ 36863 h 54675"/>
                  <a:gd name="connsiteX11" fmla="*/ 45167 w 57662"/>
                  <a:gd name="connsiteY11" fmla="*/ 17813 h 54675"/>
                  <a:gd name="connsiteX12" fmla="*/ 38404 w 57662"/>
                  <a:gd name="connsiteY12" fmla="*/ 11050 h 54675"/>
                  <a:gd name="connsiteX13" fmla="*/ 28879 w 57662"/>
                  <a:gd name="connsiteY13" fmla="*/ 8669 h 54675"/>
                  <a:gd name="connsiteX14" fmla="*/ 19354 w 57662"/>
                  <a:gd name="connsiteY14" fmla="*/ 11050 h 54675"/>
                  <a:gd name="connsiteX15" fmla="*/ 12591 w 57662"/>
                  <a:gd name="connsiteY15" fmla="*/ 17813 h 54675"/>
                  <a:gd name="connsiteX16" fmla="*/ 12591 w 57662"/>
                  <a:gd name="connsiteY16" fmla="*/ 36863 h 54675"/>
                  <a:gd name="connsiteX17" fmla="*/ 19354 w 57662"/>
                  <a:gd name="connsiteY17" fmla="*/ 43625 h 54675"/>
                  <a:gd name="connsiteX18" fmla="*/ 28879 w 57662"/>
                  <a:gd name="connsiteY18" fmla="*/ 46007 h 54675"/>
                  <a:gd name="connsiteX19" fmla="*/ 38404 w 57662"/>
                  <a:gd name="connsiteY19" fmla="*/ 43625 h 5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662" h="54675">
                    <a:moveTo>
                      <a:pt x="14115" y="51150"/>
                    </a:moveTo>
                    <a:cubicBezTo>
                      <a:pt x="9885" y="48969"/>
                      <a:pt x="6328" y="45676"/>
                      <a:pt x="3828" y="41625"/>
                    </a:cubicBezTo>
                    <a:cubicBezTo>
                      <a:pt x="-1276" y="32784"/>
                      <a:pt x="-1276" y="21891"/>
                      <a:pt x="3828" y="13050"/>
                    </a:cubicBezTo>
                    <a:cubicBezTo>
                      <a:pt x="6328" y="8999"/>
                      <a:pt x="9885" y="5706"/>
                      <a:pt x="14115" y="3525"/>
                    </a:cubicBezTo>
                    <a:cubicBezTo>
                      <a:pt x="23363" y="-1175"/>
                      <a:pt x="34300" y="-1175"/>
                      <a:pt x="43548" y="3525"/>
                    </a:cubicBezTo>
                    <a:cubicBezTo>
                      <a:pt x="47778" y="5706"/>
                      <a:pt x="51335" y="8999"/>
                      <a:pt x="53835" y="13050"/>
                    </a:cubicBezTo>
                    <a:cubicBezTo>
                      <a:pt x="58939" y="21891"/>
                      <a:pt x="58939" y="32784"/>
                      <a:pt x="53835" y="41625"/>
                    </a:cubicBezTo>
                    <a:cubicBezTo>
                      <a:pt x="51335" y="45676"/>
                      <a:pt x="47778" y="48969"/>
                      <a:pt x="43548" y="51150"/>
                    </a:cubicBezTo>
                    <a:cubicBezTo>
                      <a:pt x="34300" y="55850"/>
                      <a:pt x="23363" y="55850"/>
                      <a:pt x="14115" y="51150"/>
                    </a:cubicBezTo>
                    <a:close/>
                    <a:moveTo>
                      <a:pt x="38404" y="43625"/>
                    </a:moveTo>
                    <a:cubicBezTo>
                      <a:pt x="41236" y="42034"/>
                      <a:pt x="43575" y="39694"/>
                      <a:pt x="45167" y="36863"/>
                    </a:cubicBezTo>
                    <a:cubicBezTo>
                      <a:pt x="48268" y="30891"/>
                      <a:pt x="48268" y="23784"/>
                      <a:pt x="45167" y="17813"/>
                    </a:cubicBezTo>
                    <a:cubicBezTo>
                      <a:pt x="43575" y="14981"/>
                      <a:pt x="41236" y="12642"/>
                      <a:pt x="38404" y="11050"/>
                    </a:cubicBezTo>
                    <a:cubicBezTo>
                      <a:pt x="35476" y="9477"/>
                      <a:pt x="32203" y="8659"/>
                      <a:pt x="28879" y="8669"/>
                    </a:cubicBezTo>
                    <a:cubicBezTo>
                      <a:pt x="25554" y="8642"/>
                      <a:pt x="22276" y="9462"/>
                      <a:pt x="19354" y="11050"/>
                    </a:cubicBezTo>
                    <a:cubicBezTo>
                      <a:pt x="16523" y="12641"/>
                      <a:pt x="14183" y="14981"/>
                      <a:pt x="12591" y="17813"/>
                    </a:cubicBezTo>
                    <a:cubicBezTo>
                      <a:pt x="9491" y="23784"/>
                      <a:pt x="9491" y="30891"/>
                      <a:pt x="12591" y="36863"/>
                    </a:cubicBezTo>
                    <a:cubicBezTo>
                      <a:pt x="14183" y="39694"/>
                      <a:pt x="16523" y="42034"/>
                      <a:pt x="19354" y="43625"/>
                    </a:cubicBezTo>
                    <a:cubicBezTo>
                      <a:pt x="22276" y="45214"/>
                      <a:pt x="25554" y="46033"/>
                      <a:pt x="28879" y="46007"/>
                    </a:cubicBezTo>
                    <a:cubicBezTo>
                      <a:pt x="32203" y="46017"/>
                      <a:pt x="35476" y="45198"/>
                      <a:pt x="38404" y="436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44624132-2C6F-F588-53A6-6DECEE564487}"/>
                  </a:ext>
                </a:extLst>
              </p:cNvPr>
              <p:cNvSpPr/>
              <p:nvPr/>
            </p:nvSpPr>
            <p:spPr>
              <a:xfrm>
                <a:off x="8509795" y="3104044"/>
                <a:ext cx="46212" cy="54105"/>
              </a:xfrm>
              <a:custGeom>
                <a:avLst/>
                <a:gdLst>
                  <a:gd name="connsiteX0" fmla="*/ 6249 w 46212"/>
                  <a:gd name="connsiteY0" fmla="*/ 47911 h 54105"/>
                  <a:gd name="connsiteX1" fmla="*/ 57 w 46212"/>
                  <a:gd name="connsiteY1" fmla="*/ 30099 h 54105"/>
                  <a:gd name="connsiteX2" fmla="*/ 57 w 46212"/>
                  <a:gd name="connsiteY2" fmla="*/ 0 h 54105"/>
                  <a:gd name="connsiteX3" fmla="*/ 9582 w 46212"/>
                  <a:gd name="connsiteY3" fmla="*/ 0 h 54105"/>
                  <a:gd name="connsiteX4" fmla="*/ 9582 w 46212"/>
                  <a:gd name="connsiteY4" fmla="*/ 29718 h 54105"/>
                  <a:gd name="connsiteX5" fmla="*/ 23108 w 46212"/>
                  <a:gd name="connsiteY5" fmla="*/ 45434 h 54105"/>
                  <a:gd name="connsiteX6" fmla="*/ 36633 w 46212"/>
                  <a:gd name="connsiteY6" fmla="*/ 29718 h 54105"/>
                  <a:gd name="connsiteX7" fmla="*/ 36633 w 46212"/>
                  <a:gd name="connsiteY7" fmla="*/ 0 h 54105"/>
                  <a:gd name="connsiteX8" fmla="*/ 46158 w 46212"/>
                  <a:gd name="connsiteY8" fmla="*/ 0 h 54105"/>
                  <a:gd name="connsiteX9" fmla="*/ 46158 w 46212"/>
                  <a:gd name="connsiteY9" fmla="*/ 30099 h 54105"/>
                  <a:gd name="connsiteX10" fmla="*/ 40062 w 46212"/>
                  <a:gd name="connsiteY10" fmla="*/ 47911 h 54105"/>
                  <a:gd name="connsiteX11" fmla="*/ 5677 w 46212"/>
                  <a:gd name="connsiteY11" fmla="*/ 47911 h 5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12" h="54105">
                    <a:moveTo>
                      <a:pt x="6249" y="47911"/>
                    </a:moveTo>
                    <a:cubicBezTo>
                      <a:pt x="1841" y="43067"/>
                      <a:pt x="-395" y="36632"/>
                      <a:pt x="57" y="30099"/>
                    </a:cubicBezTo>
                    <a:lnTo>
                      <a:pt x="57" y="0"/>
                    </a:lnTo>
                    <a:lnTo>
                      <a:pt x="9582" y="0"/>
                    </a:lnTo>
                    <a:lnTo>
                      <a:pt x="9582" y="29718"/>
                    </a:lnTo>
                    <a:cubicBezTo>
                      <a:pt x="9582" y="40196"/>
                      <a:pt x="14059" y="45434"/>
                      <a:pt x="23108" y="45434"/>
                    </a:cubicBezTo>
                    <a:cubicBezTo>
                      <a:pt x="32157" y="45434"/>
                      <a:pt x="36633" y="40196"/>
                      <a:pt x="36633" y="29718"/>
                    </a:cubicBezTo>
                    <a:lnTo>
                      <a:pt x="36633" y="0"/>
                    </a:lnTo>
                    <a:lnTo>
                      <a:pt x="46158" y="0"/>
                    </a:lnTo>
                    <a:lnTo>
                      <a:pt x="46158" y="30099"/>
                    </a:lnTo>
                    <a:cubicBezTo>
                      <a:pt x="46593" y="36613"/>
                      <a:pt x="44397" y="43029"/>
                      <a:pt x="40062" y="47911"/>
                    </a:cubicBezTo>
                    <a:cubicBezTo>
                      <a:pt x="30089" y="56170"/>
                      <a:pt x="15651" y="56170"/>
                      <a:pt x="5677" y="4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B6B03B5-56F8-1923-FDD8-82D51D714907}"/>
                  </a:ext>
                </a:extLst>
              </p:cNvPr>
              <p:cNvSpPr/>
              <p:nvPr/>
            </p:nvSpPr>
            <p:spPr>
              <a:xfrm>
                <a:off x="8570717" y="3104044"/>
                <a:ext cx="47148" cy="53530"/>
              </a:xfrm>
              <a:custGeom>
                <a:avLst/>
                <a:gdLst>
                  <a:gd name="connsiteX0" fmla="*/ 47149 w 47148"/>
                  <a:gd name="connsiteY0" fmla="*/ 0 h 53530"/>
                  <a:gd name="connsiteX1" fmla="*/ 47149 w 47148"/>
                  <a:gd name="connsiteY1" fmla="*/ 53340 h 53530"/>
                  <a:gd name="connsiteX2" fmla="*/ 38957 w 47148"/>
                  <a:gd name="connsiteY2" fmla="*/ 53340 h 53530"/>
                  <a:gd name="connsiteX3" fmla="*/ 9525 w 47148"/>
                  <a:gd name="connsiteY3" fmla="*/ 17431 h 53530"/>
                  <a:gd name="connsiteX4" fmla="*/ 9525 w 47148"/>
                  <a:gd name="connsiteY4" fmla="*/ 53530 h 53530"/>
                  <a:gd name="connsiteX5" fmla="*/ 0 w 47148"/>
                  <a:gd name="connsiteY5" fmla="*/ 53530 h 53530"/>
                  <a:gd name="connsiteX6" fmla="*/ 0 w 47148"/>
                  <a:gd name="connsiteY6" fmla="*/ 191 h 53530"/>
                  <a:gd name="connsiteX7" fmla="*/ 8192 w 47148"/>
                  <a:gd name="connsiteY7" fmla="*/ 191 h 53530"/>
                  <a:gd name="connsiteX8" fmla="*/ 37529 w 47148"/>
                  <a:gd name="connsiteY8" fmla="*/ 36290 h 53530"/>
                  <a:gd name="connsiteX9" fmla="*/ 37529 w 47148"/>
                  <a:gd name="connsiteY9" fmla="*/ 19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8" h="53530">
                    <a:moveTo>
                      <a:pt x="47149" y="0"/>
                    </a:moveTo>
                    <a:lnTo>
                      <a:pt x="47149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7529" y="36290"/>
                    </a:lnTo>
                    <a:lnTo>
                      <a:pt x="37529" y="19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B92AE6D-7F68-DD7C-A287-F8B72EC6B82B}"/>
                  </a:ext>
                </a:extLst>
              </p:cNvPr>
              <p:cNvSpPr/>
              <p:nvPr/>
            </p:nvSpPr>
            <p:spPr>
              <a:xfrm>
                <a:off x="8377645" y="3208819"/>
                <a:ext cx="15430" cy="38862"/>
              </a:xfrm>
              <a:custGeom>
                <a:avLst/>
                <a:gdLst>
                  <a:gd name="connsiteX0" fmla="*/ 15430 w 15430"/>
                  <a:gd name="connsiteY0" fmla="*/ 0 h 38862"/>
                  <a:gd name="connsiteX1" fmla="*/ 15430 w 15430"/>
                  <a:gd name="connsiteY1" fmla="*/ 38862 h 38862"/>
                  <a:gd name="connsiteX2" fmla="*/ 8192 w 15430"/>
                  <a:gd name="connsiteY2" fmla="*/ 38862 h 38862"/>
                  <a:gd name="connsiteX3" fmla="*/ 8192 w 15430"/>
                  <a:gd name="connsiteY3" fmla="*/ 6096 h 38862"/>
                  <a:gd name="connsiteX4" fmla="*/ 0 w 15430"/>
                  <a:gd name="connsiteY4" fmla="*/ 6096 h 38862"/>
                  <a:gd name="connsiteX5" fmla="*/ 0 w 15430"/>
                  <a:gd name="connsiteY5" fmla="*/ 0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0" h="38862">
                    <a:moveTo>
                      <a:pt x="15430" y="0"/>
                    </a:moveTo>
                    <a:lnTo>
                      <a:pt x="15430" y="38862"/>
                    </a:lnTo>
                    <a:lnTo>
                      <a:pt x="8192" y="38862"/>
                    </a:lnTo>
                    <a:lnTo>
                      <a:pt x="8192" y="6096"/>
                    </a:lnTo>
                    <a:lnTo>
                      <a:pt x="0" y="6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A04C063D-D0EE-BCB4-752B-CFAF6A3AC925}"/>
                  </a:ext>
                </a:extLst>
              </p:cNvPr>
              <p:cNvSpPr/>
              <p:nvPr/>
            </p:nvSpPr>
            <p:spPr>
              <a:xfrm>
                <a:off x="8400503" y="3238822"/>
                <a:ext cx="9148" cy="9240"/>
              </a:xfrm>
              <a:custGeom>
                <a:avLst/>
                <a:gdLst>
                  <a:gd name="connsiteX0" fmla="*/ 1336 w 9148"/>
                  <a:gd name="connsiteY0" fmla="*/ 7907 h 9240"/>
                  <a:gd name="connsiteX1" fmla="*/ 2 w 9148"/>
                  <a:gd name="connsiteY1" fmla="*/ 4668 h 9240"/>
                  <a:gd name="connsiteX2" fmla="*/ 1336 w 9148"/>
                  <a:gd name="connsiteY2" fmla="*/ 1334 h 9240"/>
                  <a:gd name="connsiteX3" fmla="*/ 4574 w 9148"/>
                  <a:gd name="connsiteY3" fmla="*/ 1 h 9240"/>
                  <a:gd name="connsiteX4" fmla="*/ 7813 w 9148"/>
                  <a:gd name="connsiteY4" fmla="*/ 1334 h 9240"/>
                  <a:gd name="connsiteX5" fmla="*/ 9146 w 9148"/>
                  <a:gd name="connsiteY5" fmla="*/ 4668 h 9240"/>
                  <a:gd name="connsiteX6" fmla="*/ 7813 w 9148"/>
                  <a:gd name="connsiteY6" fmla="*/ 7907 h 9240"/>
                  <a:gd name="connsiteX7" fmla="*/ 4574 w 9148"/>
                  <a:gd name="connsiteY7" fmla="*/ 9240 h 9240"/>
                  <a:gd name="connsiteX8" fmla="*/ 1336 w 9148"/>
                  <a:gd name="connsiteY8" fmla="*/ 7907 h 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8" h="9240">
                    <a:moveTo>
                      <a:pt x="1336" y="7907"/>
                    </a:moveTo>
                    <a:cubicBezTo>
                      <a:pt x="460" y="7060"/>
                      <a:pt x="-23" y="5886"/>
                      <a:pt x="2" y="4668"/>
                    </a:cubicBezTo>
                    <a:cubicBezTo>
                      <a:pt x="-38" y="3420"/>
                      <a:pt x="446" y="2211"/>
                      <a:pt x="1336" y="1334"/>
                    </a:cubicBezTo>
                    <a:cubicBezTo>
                      <a:pt x="2195" y="478"/>
                      <a:pt x="3361" y="-2"/>
                      <a:pt x="4574" y="1"/>
                    </a:cubicBezTo>
                    <a:cubicBezTo>
                      <a:pt x="5792" y="-24"/>
                      <a:pt x="6966" y="459"/>
                      <a:pt x="7813" y="1334"/>
                    </a:cubicBezTo>
                    <a:cubicBezTo>
                      <a:pt x="8703" y="2211"/>
                      <a:pt x="9186" y="3419"/>
                      <a:pt x="9146" y="4668"/>
                    </a:cubicBezTo>
                    <a:cubicBezTo>
                      <a:pt x="9171" y="5886"/>
                      <a:pt x="8688" y="7060"/>
                      <a:pt x="7813" y="7907"/>
                    </a:cubicBezTo>
                    <a:cubicBezTo>
                      <a:pt x="6953" y="8763"/>
                      <a:pt x="5788" y="9243"/>
                      <a:pt x="4574" y="9240"/>
                    </a:cubicBezTo>
                    <a:cubicBezTo>
                      <a:pt x="3363" y="9233"/>
                      <a:pt x="2201" y="8755"/>
                      <a:pt x="1336" y="79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6B812386-C991-ECED-1619-FE9B74A4E611}"/>
                  </a:ext>
                </a:extLst>
              </p:cNvPr>
              <p:cNvSpPr/>
              <p:nvPr/>
            </p:nvSpPr>
            <p:spPr>
              <a:xfrm>
                <a:off x="8430985" y="3221868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2859 h 25813"/>
                  <a:gd name="connsiteX3" fmla="*/ 0 w 1107281"/>
                  <a:gd name="connsiteY3" fmla="*/ 12859 h 25813"/>
                  <a:gd name="connsiteX4" fmla="*/ 12858 w 1107281"/>
                  <a:gd name="connsiteY4" fmla="*/ 0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1 w 1107281"/>
                  <a:gd name="connsiteY7" fmla="*/ 12668 h 25813"/>
                  <a:gd name="connsiteX8" fmla="*/ 1107281 w 1107281"/>
                  <a:gd name="connsiteY8" fmla="*/ 12859 h 25813"/>
                  <a:gd name="connsiteX9" fmla="*/ 1107281 w 1107281"/>
                  <a:gd name="connsiteY9" fmla="*/ 12859 h 25813"/>
                  <a:gd name="connsiteX10" fmla="*/ 1094518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4"/>
                      <a:pt x="0" y="12859"/>
                    </a:cubicBezTo>
                    <a:lnTo>
                      <a:pt x="0" y="12859"/>
                    </a:lnTo>
                    <a:cubicBezTo>
                      <a:pt x="0" y="5757"/>
                      <a:pt x="5757" y="0"/>
                      <a:pt x="12858" y="0"/>
                    </a:cubicBezTo>
                    <a:cubicBezTo>
                      <a:pt x="12890" y="0"/>
                      <a:pt x="12922" y="0"/>
                      <a:pt x="12954" y="0"/>
                    </a:cubicBezTo>
                    <a:lnTo>
                      <a:pt x="1094423" y="0"/>
                    </a:lnTo>
                    <a:cubicBezTo>
                      <a:pt x="1101472" y="-52"/>
                      <a:pt x="1107229" y="5619"/>
                      <a:pt x="1107281" y="12668"/>
                    </a:cubicBezTo>
                    <a:cubicBezTo>
                      <a:pt x="1107282" y="12732"/>
                      <a:pt x="1107282" y="12795"/>
                      <a:pt x="1107281" y="12859"/>
                    </a:cubicBezTo>
                    <a:lnTo>
                      <a:pt x="1107281" y="12859"/>
                    </a:lnTo>
                    <a:cubicBezTo>
                      <a:pt x="1107334" y="19961"/>
                      <a:pt x="1101620" y="25760"/>
                      <a:pt x="1094518" y="25813"/>
                    </a:cubicBezTo>
                    <a:cubicBezTo>
                      <a:pt x="1094486" y="25813"/>
                      <a:pt x="1094455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18341E6-6CB8-BEB8-07B7-610F7DF4177C}"/>
                  </a:ext>
                </a:extLst>
              </p:cNvPr>
              <p:cNvSpPr/>
              <p:nvPr/>
            </p:nvSpPr>
            <p:spPr>
              <a:xfrm>
                <a:off x="8377169" y="3455113"/>
                <a:ext cx="30575" cy="39360"/>
              </a:xfrm>
              <a:custGeom>
                <a:avLst/>
                <a:gdLst>
                  <a:gd name="connsiteX0" fmla="*/ 30575 w 30575"/>
                  <a:gd name="connsiteY0" fmla="*/ 33264 h 39360"/>
                  <a:gd name="connsiteX1" fmla="*/ 30575 w 30575"/>
                  <a:gd name="connsiteY1" fmla="*/ 39360 h 39360"/>
                  <a:gd name="connsiteX2" fmla="*/ 2000 w 30575"/>
                  <a:gd name="connsiteY2" fmla="*/ 39360 h 39360"/>
                  <a:gd name="connsiteX3" fmla="*/ 2000 w 30575"/>
                  <a:gd name="connsiteY3" fmla="*/ 34598 h 39360"/>
                  <a:gd name="connsiteX4" fmla="*/ 17335 w 30575"/>
                  <a:gd name="connsiteY4" fmla="*/ 19929 h 39360"/>
                  <a:gd name="connsiteX5" fmla="*/ 20860 w 30575"/>
                  <a:gd name="connsiteY5" fmla="*/ 15548 h 39360"/>
                  <a:gd name="connsiteX6" fmla="*/ 21812 w 30575"/>
                  <a:gd name="connsiteY6" fmla="*/ 11833 h 39360"/>
                  <a:gd name="connsiteX7" fmla="*/ 20002 w 30575"/>
                  <a:gd name="connsiteY7" fmla="*/ 7737 h 39360"/>
                  <a:gd name="connsiteX8" fmla="*/ 14573 w 30575"/>
                  <a:gd name="connsiteY8" fmla="*/ 6308 h 39360"/>
                  <a:gd name="connsiteX9" fmla="*/ 5048 w 30575"/>
                  <a:gd name="connsiteY9" fmla="*/ 10309 h 39360"/>
                  <a:gd name="connsiteX10" fmla="*/ 0 w 30575"/>
                  <a:gd name="connsiteY10" fmla="*/ 6404 h 39360"/>
                  <a:gd name="connsiteX11" fmla="*/ 6096 w 30575"/>
                  <a:gd name="connsiteY11" fmla="*/ 1736 h 39360"/>
                  <a:gd name="connsiteX12" fmla="*/ 14764 w 30575"/>
                  <a:gd name="connsiteY12" fmla="*/ 22 h 39360"/>
                  <a:gd name="connsiteX13" fmla="*/ 24860 w 30575"/>
                  <a:gd name="connsiteY13" fmla="*/ 2975 h 39360"/>
                  <a:gd name="connsiteX14" fmla="*/ 28575 w 30575"/>
                  <a:gd name="connsiteY14" fmla="*/ 11166 h 39360"/>
                  <a:gd name="connsiteX15" fmla="*/ 27242 w 30575"/>
                  <a:gd name="connsiteY15" fmla="*/ 17072 h 39360"/>
                  <a:gd name="connsiteX16" fmla="*/ 22193 w 30575"/>
                  <a:gd name="connsiteY16" fmla="*/ 23453 h 39360"/>
                  <a:gd name="connsiteX17" fmla="*/ 11811 w 30575"/>
                  <a:gd name="connsiteY17" fmla="*/ 32978 h 3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575" h="39360">
                    <a:moveTo>
                      <a:pt x="30575" y="33264"/>
                    </a:moveTo>
                    <a:lnTo>
                      <a:pt x="30575" y="39360"/>
                    </a:lnTo>
                    <a:lnTo>
                      <a:pt x="2000" y="39360"/>
                    </a:lnTo>
                    <a:lnTo>
                      <a:pt x="2000" y="34598"/>
                    </a:lnTo>
                    <a:lnTo>
                      <a:pt x="17335" y="19929"/>
                    </a:lnTo>
                    <a:cubicBezTo>
                      <a:pt x="18766" y="18694"/>
                      <a:pt x="19960" y="17209"/>
                      <a:pt x="20860" y="15548"/>
                    </a:cubicBezTo>
                    <a:cubicBezTo>
                      <a:pt x="21485" y="14409"/>
                      <a:pt x="21812" y="13131"/>
                      <a:pt x="21812" y="11833"/>
                    </a:cubicBezTo>
                    <a:cubicBezTo>
                      <a:pt x="21928" y="10251"/>
                      <a:pt x="21250" y="8716"/>
                      <a:pt x="20002" y="7737"/>
                    </a:cubicBezTo>
                    <a:cubicBezTo>
                      <a:pt x="18398" y="6678"/>
                      <a:pt x="16491" y="6176"/>
                      <a:pt x="14573" y="6308"/>
                    </a:cubicBezTo>
                    <a:cubicBezTo>
                      <a:pt x="10927" y="5949"/>
                      <a:pt x="7345" y="7454"/>
                      <a:pt x="5048" y="10309"/>
                    </a:cubicBezTo>
                    <a:lnTo>
                      <a:pt x="0" y="6404"/>
                    </a:lnTo>
                    <a:cubicBezTo>
                      <a:pt x="1572" y="4324"/>
                      <a:pt x="3679" y="2711"/>
                      <a:pt x="6096" y="1736"/>
                    </a:cubicBezTo>
                    <a:cubicBezTo>
                      <a:pt x="8831" y="558"/>
                      <a:pt x="11786" y="-26"/>
                      <a:pt x="14764" y="22"/>
                    </a:cubicBezTo>
                    <a:cubicBezTo>
                      <a:pt x="18367" y="-167"/>
                      <a:pt x="21927" y="874"/>
                      <a:pt x="24860" y="2975"/>
                    </a:cubicBezTo>
                    <a:cubicBezTo>
                      <a:pt x="27326" y="4963"/>
                      <a:pt x="28704" y="8002"/>
                      <a:pt x="28575" y="11166"/>
                    </a:cubicBezTo>
                    <a:cubicBezTo>
                      <a:pt x="28622" y="13214"/>
                      <a:pt x="28164" y="15242"/>
                      <a:pt x="27242" y="17072"/>
                    </a:cubicBezTo>
                    <a:cubicBezTo>
                      <a:pt x="25961" y="19488"/>
                      <a:pt x="24250" y="21651"/>
                      <a:pt x="22193" y="23453"/>
                    </a:cubicBezTo>
                    <a:lnTo>
                      <a:pt x="11811" y="329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3989DDE4-9311-3E85-BF4A-52A9F7E1BBC3}"/>
                  </a:ext>
                </a:extLst>
              </p:cNvPr>
              <p:cNvSpPr/>
              <p:nvPr/>
            </p:nvSpPr>
            <p:spPr>
              <a:xfrm>
                <a:off x="8412230" y="3485705"/>
                <a:ext cx="9125" cy="9244"/>
              </a:xfrm>
              <a:custGeom>
                <a:avLst/>
                <a:gdLst>
                  <a:gd name="connsiteX0" fmla="*/ 1325 w 9125"/>
                  <a:gd name="connsiteY0" fmla="*/ 7911 h 9244"/>
                  <a:gd name="connsiteX1" fmla="*/ 1325 w 9125"/>
                  <a:gd name="connsiteY1" fmla="*/ 1244 h 9244"/>
                  <a:gd name="connsiteX2" fmla="*/ 4563 w 9125"/>
                  <a:gd name="connsiteY2" fmla="*/ 6 h 9244"/>
                  <a:gd name="connsiteX3" fmla="*/ 7801 w 9125"/>
                  <a:gd name="connsiteY3" fmla="*/ 1244 h 9244"/>
                  <a:gd name="connsiteX4" fmla="*/ 7801 w 9125"/>
                  <a:gd name="connsiteY4" fmla="*/ 7911 h 9244"/>
                  <a:gd name="connsiteX5" fmla="*/ 4563 w 9125"/>
                  <a:gd name="connsiteY5" fmla="*/ 9245 h 9244"/>
                  <a:gd name="connsiteX6" fmla="*/ 1325 w 9125"/>
                  <a:gd name="connsiteY6" fmla="*/ 7911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5" h="9244">
                    <a:moveTo>
                      <a:pt x="1325" y="7911"/>
                    </a:moveTo>
                    <a:cubicBezTo>
                      <a:pt x="-442" y="6040"/>
                      <a:pt x="-442" y="3116"/>
                      <a:pt x="1325" y="1244"/>
                    </a:cubicBezTo>
                    <a:cubicBezTo>
                      <a:pt x="2194" y="413"/>
                      <a:pt x="3361" y="-33"/>
                      <a:pt x="4563" y="6"/>
                    </a:cubicBezTo>
                    <a:cubicBezTo>
                      <a:pt x="5769" y="-56"/>
                      <a:pt x="6945" y="393"/>
                      <a:pt x="7801" y="1244"/>
                    </a:cubicBezTo>
                    <a:cubicBezTo>
                      <a:pt x="9567" y="3116"/>
                      <a:pt x="9567" y="6040"/>
                      <a:pt x="7801" y="7911"/>
                    </a:cubicBezTo>
                    <a:cubicBezTo>
                      <a:pt x="6942" y="8768"/>
                      <a:pt x="5777" y="9248"/>
                      <a:pt x="4563" y="9245"/>
                    </a:cubicBezTo>
                    <a:cubicBezTo>
                      <a:pt x="3351" y="9238"/>
                      <a:pt x="2190" y="8759"/>
                      <a:pt x="1325" y="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0215CA08-523E-959B-09A1-A1F8C7C5077F}"/>
                  </a:ext>
                </a:extLst>
              </p:cNvPr>
              <p:cNvSpPr/>
              <p:nvPr/>
            </p:nvSpPr>
            <p:spPr>
              <a:xfrm>
                <a:off x="8430985" y="3468661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3050 h 25813"/>
                  <a:gd name="connsiteX3" fmla="*/ 0 w 1107281"/>
                  <a:gd name="connsiteY3" fmla="*/ 12954 h 25813"/>
                  <a:gd name="connsiteX4" fmla="*/ 0 w 1107281"/>
                  <a:gd name="connsiteY4" fmla="*/ 12954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2 w 1107281"/>
                  <a:gd name="connsiteY7" fmla="*/ 12858 h 25813"/>
                  <a:gd name="connsiteX8" fmla="*/ 1107281 w 1107281"/>
                  <a:gd name="connsiteY8" fmla="*/ 12954 h 25813"/>
                  <a:gd name="connsiteX9" fmla="*/ 1107281 w 1107281"/>
                  <a:gd name="connsiteY9" fmla="*/ 12954 h 25813"/>
                  <a:gd name="connsiteX10" fmla="*/ 1094614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53" y="25865"/>
                      <a:pt x="53" y="20151"/>
                      <a:pt x="0" y="13050"/>
                    </a:cubicBezTo>
                    <a:cubicBezTo>
                      <a:pt x="0" y="13018"/>
                      <a:pt x="0" y="12986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094423" y="0"/>
                    </a:lnTo>
                    <a:cubicBezTo>
                      <a:pt x="1101524" y="0"/>
                      <a:pt x="1107281" y="5757"/>
                      <a:pt x="1107282" y="12858"/>
                    </a:cubicBezTo>
                    <a:cubicBezTo>
                      <a:pt x="1107282" y="12890"/>
                      <a:pt x="1107282" y="12922"/>
                      <a:pt x="1107281" y="12954"/>
                    </a:cubicBezTo>
                    <a:lnTo>
                      <a:pt x="1107281" y="12954"/>
                    </a:lnTo>
                    <a:cubicBezTo>
                      <a:pt x="1107334" y="20003"/>
                      <a:pt x="1101663" y="25760"/>
                      <a:pt x="1094614" y="25813"/>
                    </a:cubicBezTo>
                    <a:cubicBezTo>
                      <a:pt x="1094550" y="25813"/>
                      <a:pt x="1094486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9F669998-22F4-E407-DD8B-969B8C80026F}"/>
                  </a:ext>
                </a:extLst>
              </p:cNvPr>
              <p:cNvSpPr/>
              <p:nvPr/>
            </p:nvSpPr>
            <p:spPr>
              <a:xfrm>
                <a:off x="8377169" y="3285495"/>
                <a:ext cx="1161097" cy="25908"/>
              </a:xfrm>
              <a:custGeom>
                <a:avLst/>
                <a:gdLst>
                  <a:gd name="connsiteX0" fmla="*/ 1148239 w 1161097"/>
                  <a:gd name="connsiteY0" fmla="*/ 25908 h 25908"/>
                  <a:gd name="connsiteX1" fmla="*/ 12954 w 1161097"/>
                  <a:gd name="connsiteY1" fmla="*/ 25908 h 25908"/>
                  <a:gd name="connsiteX2" fmla="*/ 0 w 1161097"/>
                  <a:gd name="connsiteY2" fmla="*/ 12954 h 25908"/>
                  <a:gd name="connsiteX3" fmla="*/ 0 w 1161097"/>
                  <a:gd name="connsiteY3" fmla="*/ 12954 h 25908"/>
                  <a:gd name="connsiteX4" fmla="*/ 12954 w 1161097"/>
                  <a:gd name="connsiteY4" fmla="*/ 0 h 25908"/>
                  <a:gd name="connsiteX5" fmla="*/ 1148239 w 1161097"/>
                  <a:gd name="connsiteY5" fmla="*/ 0 h 25908"/>
                  <a:gd name="connsiteX6" fmla="*/ 1161098 w 1161097"/>
                  <a:gd name="connsiteY6" fmla="*/ 12858 h 25908"/>
                  <a:gd name="connsiteX7" fmla="*/ 1161098 w 1161097"/>
                  <a:gd name="connsiteY7" fmla="*/ 12954 h 25908"/>
                  <a:gd name="connsiteX8" fmla="*/ 1161098 w 1161097"/>
                  <a:gd name="connsiteY8" fmla="*/ 12954 h 25908"/>
                  <a:gd name="connsiteX9" fmla="*/ 1148334 w 1161097"/>
                  <a:gd name="connsiteY9" fmla="*/ 25908 h 25908"/>
                  <a:gd name="connsiteX10" fmla="*/ 1148239 w 1161097"/>
                  <a:gd name="connsiteY10" fmla="*/ 25908 h 2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097" h="25908">
                    <a:moveTo>
                      <a:pt x="1148239" y="25908"/>
                    </a:moveTo>
                    <a:lnTo>
                      <a:pt x="12954" y="25908"/>
                    </a:lnTo>
                    <a:cubicBezTo>
                      <a:pt x="5800" y="25908"/>
                      <a:pt x="0" y="20108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150" y="20055"/>
                      <a:pt x="1155436" y="25855"/>
                      <a:pt x="1148334" y="25908"/>
                    </a:cubicBezTo>
                    <a:cubicBezTo>
                      <a:pt x="1148303" y="25908"/>
                      <a:pt x="1148271" y="25908"/>
                      <a:pt x="1148239" y="2590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BA9E97A1-E35C-3D5D-E040-1984DCA2D021}"/>
                  </a:ext>
                </a:extLst>
              </p:cNvPr>
              <p:cNvSpPr/>
              <p:nvPr/>
            </p:nvSpPr>
            <p:spPr>
              <a:xfrm>
                <a:off x="8377169" y="3349217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954 h 25812"/>
                  <a:gd name="connsiteX3" fmla="*/ 0 w 1161097"/>
                  <a:gd name="connsiteY3" fmla="*/ 12954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8 h 25812"/>
                  <a:gd name="connsiteX7" fmla="*/ 1161098 w 1161097"/>
                  <a:gd name="connsiteY7" fmla="*/ 12954 h 25812"/>
                  <a:gd name="connsiteX8" fmla="*/ 1161098 w 1161097"/>
                  <a:gd name="connsiteY8" fmla="*/ 12954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37" y="25813"/>
                      <a:pt x="52" y="20071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098" y="20056"/>
                      <a:pt x="115534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2767904-4654-C6BA-8CD9-FE8C16E3D558}"/>
                  </a:ext>
                </a:extLst>
              </p:cNvPr>
              <p:cNvSpPr/>
              <p:nvPr/>
            </p:nvSpPr>
            <p:spPr>
              <a:xfrm>
                <a:off x="8377169" y="3532383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859 h 25812"/>
                  <a:gd name="connsiteX3" fmla="*/ 0 w 1161097"/>
                  <a:gd name="connsiteY3" fmla="*/ 12859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9 h 25812"/>
                  <a:gd name="connsiteX7" fmla="*/ 1161098 w 1161097"/>
                  <a:gd name="connsiteY7" fmla="*/ 12859 h 25812"/>
                  <a:gd name="connsiteX8" fmla="*/ 1148334 w 1161097"/>
                  <a:gd name="connsiteY8" fmla="*/ 25813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3"/>
                      <a:pt x="0" y="12859"/>
                    </a:cubicBezTo>
                    <a:lnTo>
                      <a:pt x="0" y="12859"/>
                    </a:lnTo>
                    <a:cubicBezTo>
                      <a:pt x="52" y="5742"/>
                      <a:pt x="5837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9"/>
                    </a:cubicBezTo>
                    <a:lnTo>
                      <a:pt x="1161098" y="12859"/>
                    </a:lnTo>
                    <a:cubicBezTo>
                      <a:pt x="1161150" y="19960"/>
                      <a:pt x="1155436" y="25760"/>
                      <a:pt x="1148334" y="25813"/>
                    </a:cubicBezTo>
                    <a:cubicBezTo>
                      <a:pt x="1148303" y="25813"/>
                      <a:pt x="114827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916E5510-481A-D308-1443-2501F1E2139E}"/>
                  </a:ext>
                </a:extLst>
              </p:cNvPr>
              <p:cNvSpPr/>
              <p:nvPr/>
            </p:nvSpPr>
            <p:spPr>
              <a:xfrm>
                <a:off x="10049854" y="3951864"/>
                <a:ext cx="71437" cy="71437"/>
              </a:xfrm>
              <a:custGeom>
                <a:avLst/>
                <a:gdLst>
                  <a:gd name="connsiteX0" fmla="*/ 71437 w 71437"/>
                  <a:gd name="connsiteY0" fmla="*/ 35814 h 71437"/>
                  <a:gd name="connsiteX1" fmla="*/ 35624 w 71437"/>
                  <a:gd name="connsiteY1" fmla="*/ 71437 h 71437"/>
                  <a:gd name="connsiteX2" fmla="*/ 0 w 71437"/>
                  <a:gd name="connsiteY2" fmla="*/ 35624 h 71437"/>
                  <a:gd name="connsiteX3" fmla="*/ 35719 w 71437"/>
                  <a:gd name="connsiteY3" fmla="*/ 0 h 71437"/>
                  <a:gd name="connsiteX4" fmla="*/ 71437 w 71437"/>
                  <a:gd name="connsiteY4" fmla="*/ 35719 h 71437"/>
                  <a:gd name="connsiteX5" fmla="*/ 71437 w 71437"/>
                  <a:gd name="connsiteY5" fmla="*/ 35814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37" h="71437">
                    <a:moveTo>
                      <a:pt x="71437" y="35814"/>
                    </a:moveTo>
                    <a:cubicBezTo>
                      <a:pt x="71385" y="55541"/>
                      <a:pt x="55350" y="71490"/>
                      <a:pt x="35624" y="71437"/>
                    </a:cubicBezTo>
                    <a:cubicBezTo>
                      <a:pt x="15897" y="71385"/>
                      <a:pt x="-52" y="55350"/>
                      <a:pt x="0" y="35624"/>
                    </a:cubicBezTo>
                    <a:cubicBezTo>
                      <a:pt x="53" y="15934"/>
                      <a:pt x="16029" y="0"/>
                      <a:pt x="35719" y="0"/>
                    </a:cubicBezTo>
                    <a:cubicBezTo>
                      <a:pt x="55446" y="0"/>
                      <a:pt x="71437" y="15992"/>
                      <a:pt x="71437" y="35719"/>
                    </a:cubicBezTo>
                    <a:cubicBezTo>
                      <a:pt x="71437" y="35750"/>
                      <a:pt x="71437" y="35782"/>
                      <a:pt x="71437" y="35814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6AACD1D-C0BB-BB3B-0792-EC0BBDC093AF}"/>
                  </a:ext>
                </a:extLst>
              </p:cNvPr>
              <p:cNvSpPr/>
              <p:nvPr/>
            </p:nvSpPr>
            <p:spPr>
              <a:xfrm>
                <a:off x="8377169" y="3610679"/>
                <a:ext cx="1710785" cy="381095"/>
              </a:xfrm>
              <a:custGeom>
                <a:avLst/>
                <a:gdLst>
                  <a:gd name="connsiteX0" fmla="*/ 1706023 w 1710785"/>
                  <a:gd name="connsiteY0" fmla="*/ 381095 h 381095"/>
                  <a:gd name="connsiteX1" fmla="*/ 1062418 w 1710785"/>
                  <a:gd name="connsiteY1" fmla="*/ 9525 h 381095"/>
                  <a:gd name="connsiteX2" fmla="*/ 0 w 1710785"/>
                  <a:gd name="connsiteY2" fmla="*/ 9525 h 381095"/>
                  <a:gd name="connsiteX3" fmla="*/ 0 w 1710785"/>
                  <a:gd name="connsiteY3" fmla="*/ 0 h 381095"/>
                  <a:gd name="connsiteX4" fmla="*/ 1064990 w 1710785"/>
                  <a:gd name="connsiteY4" fmla="*/ 0 h 381095"/>
                  <a:gd name="connsiteX5" fmla="*/ 1066038 w 1710785"/>
                  <a:gd name="connsiteY5" fmla="*/ 667 h 381095"/>
                  <a:gd name="connsiteX6" fmla="*/ 1710785 w 1710785"/>
                  <a:gd name="connsiteY6" fmla="*/ 372809 h 381095"/>
                  <a:gd name="connsiteX7" fmla="*/ 1706023 w 1710785"/>
                  <a:gd name="connsiteY7" fmla="*/ 381095 h 381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0785" h="381095">
                    <a:moveTo>
                      <a:pt x="1706023" y="381095"/>
                    </a:moveTo>
                    <a:lnTo>
                      <a:pt x="1062418" y="9525"/>
                    </a:lnTo>
                    <a:lnTo>
                      <a:pt x="0" y="9525"/>
                    </a:lnTo>
                    <a:lnTo>
                      <a:pt x="0" y="0"/>
                    </a:lnTo>
                    <a:lnTo>
                      <a:pt x="1064990" y="0"/>
                    </a:lnTo>
                    <a:lnTo>
                      <a:pt x="1066038" y="667"/>
                    </a:lnTo>
                    <a:lnTo>
                      <a:pt x="1710785" y="372809"/>
                    </a:lnTo>
                    <a:lnTo>
                      <a:pt x="1706023" y="3810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10">
              <a:extLst>
                <a:ext uri="{FF2B5EF4-FFF2-40B4-BE49-F238E27FC236}">
                  <a16:creationId xmlns:a16="http://schemas.microsoft.com/office/drawing/2014/main" id="{0EE1E2D2-5C3F-ABE8-C678-3EB89F92E1A6}"/>
                </a:ext>
              </a:extLst>
            </p:cNvPr>
            <p:cNvGrpSpPr/>
            <p:nvPr/>
          </p:nvGrpSpPr>
          <p:grpSpPr>
            <a:xfrm>
              <a:off x="9884500" y="5124297"/>
              <a:ext cx="1477708" cy="903112"/>
              <a:chOff x="9884500" y="5124297"/>
              <a:chExt cx="1477708" cy="90311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D17998F-FA32-9185-3E3F-794B6E710505}"/>
                  </a:ext>
                </a:extLst>
              </p:cNvPr>
              <p:cNvSpPr/>
              <p:nvPr/>
            </p:nvSpPr>
            <p:spPr>
              <a:xfrm>
                <a:off x="9884691" y="5124844"/>
                <a:ext cx="1477517" cy="902564"/>
              </a:xfrm>
              <a:custGeom>
                <a:avLst/>
                <a:gdLst>
                  <a:gd name="connsiteX0" fmla="*/ 21812 w 1477517"/>
                  <a:gd name="connsiteY0" fmla="*/ 705254 h 902564"/>
                  <a:gd name="connsiteX1" fmla="*/ 354235 w 1477517"/>
                  <a:gd name="connsiteY1" fmla="*/ 897374 h 902564"/>
                  <a:gd name="connsiteX2" fmla="*/ 397478 w 1477517"/>
                  <a:gd name="connsiteY2" fmla="*/ 897374 h 902564"/>
                  <a:gd name="connsiteX3" fmla="*/ 1455991 w 1477517"/>
                  <a:gd name="connsiteY3" fmla="*/ 287202 h 902564"/>
                  <a:gd name="connsiteX4" fmla="*/ 1477518 w 1477517"/>
                  <a:gd name="connsiteY4" fmla="*/ 249769 h 902564"/>
                  <a:gd name="connsiteX5" fmla="*/ 1477518 w 1477517"/>
                  <a:gd name="connsiteY5" fmla="*/ 234243 h 902564"/>
                  <a:gd name="connsiteX6" fmla="*/ 1455801 w 1477517"/>
                  <a:gd name="connsiteY6" fmla="*/ 196810 h 902564"/>
                  <a:gd name="connsiteX7" fmla="*/ 1122426 w 1477517"/>
                  <a:gd name="connsiteY7" fmla="*/ 5167 h 902564"/>
                  <a:gd name="connsiteX8" fmla="*/ 1079278 w 1477517"/>
                  <a:gd name="connsiteY8" fmla="*/ 5167 h 902564"/>
                  <a:gd name="connsiteX9" fmla="*/ 21431 w 1477517"/>
                  <a:gd name="connsiteY9" fmla="*/ 614767 h 902564"/>
                  <a:gd name="connsiteX10" fmla="*/ 0 w 1477517"/>
                  <a:gd name="connsiteY10" fmla="*/ 652200 h 902564"/>
                  <a:gd name="connsiteX11" fmla="*/ 0 w 1477517"/>
                  <a:gd name="connsiteY11" fmla="*/ 667726 h 902564"/>
                  <a:gd name="connsiteX12" fmla="*/ 21812 w 1477517"/>
                  <a:gd name="connsiteY12" fmla="*/ 705254 h 90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7517" h="902564">
                    <a:moveTo>
                      <a:pt x="21812" y="705254"/>
                    </a:moveTo>
                    <a:lnTo>
                      <a:pt x="354235" y="897374"/>
                    </a:lnTo>
                    <a:cubicBezTo>
                      <a:pt x="367819" y="904295"/>
                      <a:pt x="383895" y="904295"/>
                      <a:pt x="397478" y="897374"/>
                    </a:cubicBezTo>
                    <a:lnTo>
                      <a:pt x="1455991" y="287202"/>
                    </a:lnTo>
                    <a:cubicBezTo>
                      <a:pt x="1468737" y="278881"/>
                      <a:pt x="1476736" y="264970"/>
                      <a:pt x="1477518" y="249769"/>
                    </a:cubicBezTo>
                    <a:lnTo>
                      <a:pt x="1477518" y="234243"/>
                    </a:lnTo>
                    <a:cubicBezTo>
                      <a:pt x="1476618" y="219030"/>
                      <a:pt x="1468561" y="205143"/>
                      <a:pt x="1455801" y="196810"/>
                    </a:cubicBezTo>
                    <a:lnTo>
                      <a:pt x="1122426" y="5167"/>
                    </a:lnTo>
                    <a:cubicBezTo>
                      <a:pt x="1108868" y="-1722"/>
                      <a:pt x="1092836" y="-1722"/>
                      <a:pt x="1079278" y="5167"/>
                    </a:cubicBezTo>
                    <a:lnTo>
                      <a:pt x="21431" y="614767"/>
                    </a:lnTo>
                    <a:cubicBezTo>
                      <a:pt x="8722" y="623109"/>
                      <a:pt x="760" y="637017"/>
                      <a:pt x="0" y="652200"/>
                    </a:cubicBezTo>
                    <a:lnTo>
                      <a:pt x="0" y="667726"/>
                    </a:lnTo>
                    <a:cubicBezTo>
                      <a:pt x="892" y="682991"/>
                      <a:pt x="8990" y="696923"/>
                      <a:pt x="21812" y="70525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8D943BB-BA2A-9CB6-729B-93E7F000FFF9}"/>
                  </a:ext>
                </a:extLst>
              </p:cNvPr>
              <p:cNvSpPr/>
              <p:nvPr/>
            </p:nvSpPr>
            <p:spPr>
              <a:xfrm>
                <a:off x="9903690" y="5124297"/>
                <a:ext cx="1440742" cy="835748"/>
              </a:xfrm>
              <a:custGeom>
                <a:avLst/>
                <a:gdLst>
                  <a:gd name="connsiteX0" fmla="*/ 1061707 w 1440742"/>
                  <a:gd name="connsiteY0" fmla="*/ 4952 h 835748"/>
                  <a:gd name="connsiteX1" fmla="*/ 1111809 w 1440742"/>
                  <a:gd name="connsiteY1" fmla="*/ 10477 h 835748"/>
                  <a:gd name="connsiteX2" fmla="*/ 1428420 w 1440742"/>
                  <a:gd name="connsiteY2" fmla="*/ 192690 h 835748"/>
                  <a:gd name="connsiteX3" fmla="*/ 1428420 w 1440742"/>
                  <a:gd name="connsiteY3" fmla="*/ 227170 h 835748"/>
                  <a:gd name="connsiteX4" fmla="*/ 386385 w 1440742"/>
                  <a:gd name="connsiteY4" fmla="*/ 827817 h 835748"/>
                  <a:gd name="connsiteX5" fmla="*/ 386385 w 1440742"/>
                  <a:gd name="connsiteY5" fmla="*/ 827817 h 835748"/>
                  <a:gd name="connsiteX6" fmla="*/ 326854 w 1440742"/>
                  <a:gd name="connsiteY6" fmla="*/ 827817 h 835748"/>
                  <a:gd name="connsiteX7" fmla="*/ 9957 w 1440742"/>
                  <a:gd name="connsiteY7" fmla="*/ 645699 h 835748"/>
                  <a:gd name="connsiteX8" fmla="*/ 2670 w 1440742"/>
                  <a:gd name="connsiteY8" fmla="*/ 618505 h 835748"/>
                  <a:gd name="connsiteX9" fmla="*/ 9957 w 1440742"/>
                  <a:gd name="connsiteY9" fmla="*/ 611219 h 835748"/>
                  <a:gd name="connsiteX10" fmla="*/ 9957 w 1440742"/>
                  <a:gd name="connsiteY10" fmla="*/ 611219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0742" h="835748">
                    <a:moveTo>
                      <a:pt x="1061707" y="4952"/>
                    </a:moveTo>
                    <a:cubicBezTo>
                      <a:pt x="1078090" y="-4573"/>
                      <a:pt x="1095235" y="952"/>
                      <a:pt x="1111809" y="10477"/>
                    </a:cubicBezTo>
                    <a:lnTo>
                      <a:pt x="1428420" y="192690"/>
                    </a:lnTo>
                    <a:cubicBezTo>
                      <a:pt x="1444803" y="202215"/>
                      <a:pt x="1444898" y="217645"/>
                      <a:pt x="1428420" y="227170"/>
                    </a:cubicBezTo>
                    <a:lnTo>
                      <a:pt x="386385" y="827817"/>
                    </a:lnTo>
                    <a:lnTo>
                      <a:pt x="386385" y="827817"/>
                    </a:lnTo>
                    <a:cubicBezTo>
                      <a:pt x="367950" y="838392"/>
                      <a:pt x="345288" y="838392"/>
                      <a:pt x="326854" y="827817"/>
                    </a:cubicBezTo>
                    <a:lnTo>
                      <a:pt x="9957" y="645699"/>
                    </a:lnTo>
                    <a:cubicBezTo>
                      <a:pt x="436" y="640202"/>
                      <a:pt x="-2827" y="628027"/>
                      <a:pt x="2670" y="618505"/>
                    </a:cubicBezTo>
                    <a:cubicBezTo>
                      <a:pt x="4418" y="615479"/>
                      <a:pt x="6931" y="612966"/>
                      <a:pt x="9957" y="611219"/>
                    </a:cubicBezTo>
                    <a:lnTo>
                      <a:pt x="9957" y="611219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35F0595-54A7-FC74-9883-9B7ABCF9FEAE}"/>
                  </a:ext>
                </a:extLst>
              </p:cNvPr>
              <p:cNvSpPr/>
              <p:nvPr/>
            </p:nvSpPr>
            <p:spPr>
              <a:xfrm>
                <a:off x="9903668" y="5124297"/>
                <a:ext cx="1440788" cy="835748"/>
              </a:xfrm>
              <a:custGeom>
                <a:avLst/>
                <a:gdLst>
                  <a:gd name="connsiteX0" fmla="*/ 9883 w 1440788"/>
                  <a:gd name="connsiteY0" fmla="*/ 634269 h 835748"/>
                  <a:gd name="connsiteX1" fmla="*/ 14120 w 1440788"/>
                  <a:gd name="connsiteY1" fmla="*/ 618390 h 835748"/>
                  <a:gd name="connsiteX2" fmla="*/ 14170 w 1440788"/>
                  <a:gd name="connsiteY2" fmla="*/ 618362 h 835748"/>
                  <a:gd name="connsiteX3" fmla="*/ 1065825 w 1440788"/>
                  <a:gd name="connsiteY3" fmla="*/ 12191 h 835748"/>
                  <a:gd name="connsiteX4" fmla="*/ 1107640 w 1440788"/>
                  <a:gd name="connsiteY4" fmla="*/ 17716 h 835748"/>
                  <a:gd name="connsiteX5" fmla="*/ 1424251 w 1440788"/>
                  <a:gd name="connsiteY5" fmla="*/ 199834 h 835748"/>
                  <a:gd name="connsiteX6" fmla="*/ 1431394 w 1440788"/>
                  <a:gd name="connsiteY6" fmla="*/ 206311 h 835748"/>
                  <a:gd name="connsiteX7" fmla="*/ 1424251 w 1440788"/>
                  <a:gd name="connsiteY7" fmla="*/ 219931 h 835748"/>
                  <a:gd name="connsiteX8" fmla="*/ 382216 w 1440788"/>
                  <a:gd name="connsiteY8" fmla="*/ 820578 h 835748"/>
                  <a:gd name="connsiteX9" fmla="*/ 331066 w 1440788"/>
                  <a:gd name="connsiteY9" fmla="*/ 820578 h 835748"/>
                  <a:gd name="connsiteX10" fmla="*/ 14169 w 1440788"/>
                  <a:gd name="connsiteY10" fmla="*/ 638460 h 835748"/>
                  <a:gd name="connsiteX11" fmla="*/ 9883 w 1440788"/>
                  <a:gd name="connsiteY11" fmla="*/ 634269 h 835748"/>
                  <a:gd name="connsiteX12" fmla="*/ 2644 w 1440788"/>
                  <a:gd name="connsiteY12" fmla="*/ 638460 h 835748"/>
                  <a:gd name="connsiteX13" fmla="*/ 9978 w 1440788"/>
                  <a:gd name="connsiteY13" fmla="*/ 645699 h 835748"/>
                  <a:gd name="connsiteX14" fmla="*/ 326875 w 1440788"/>
                  <a:gd name="connsiteY14" fmla="*/ 827817 h 835748"/>
                  <a:gd name="connsiteX15" fmla="*/ 386407 w 1440788"/>
                  <a:gd name="connsiteY15" fmla="*/ 827817 h 835748"/>
                  <a:gd name="connsiteX16" fmla="*/ 1428442 w 1440788"/>
                  <a:gd name="connsiteY16" fmla="*/ 227170 h 835748"/>
                  <a:gd name="connsiteX17" fmla="*/ 1438633 w 1440788"/>
                  <a:gd name="connsiteY17" fmla="*/ 202215 h 835748"/>
                  <a:gd name="connsiteX18" fmla="*/ 1428442 w 1440788"/>
                  <a:gd name="connsiteY18" fmla="*/ 192690 h 835748"/>
                  <a:gd name="connsiteX19" fmla="*/ 1111831 w 1440788"/>
                  <a:gd name="connsiteY19" fmla="*/ 10477 h 835748"/>
                  <a:gd name="connsiteX20" fmla="*/ 1061729 w 1440788"/>
                  <a:gd name="connsiteY20" fmla="*/ 4952 h 835748"/>
                  <a:gd name="connsiteX21" fmla="*/ 9979 w 1440788"/>
                  <a:gd name="connsiteY21" fmla="*/ 611219 h 835748"/>
                  <a:gd name="connsiteX22" fmla="*/ 2645 w 1440788"/>
                  <a:gd name="connsiteY22" fmla="*/ 638460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40788" h="835748">
                    <a:moveTo>
                      <a:pt x="9883" y="634269"/>
                    </a:moveTo>
                    <a:cubicBezTo>
                      <a:pt x="6669" y="628714"/>
                      <a:pt x="8565" y="621605"/>
                      <a:pt x="14120" y="618390"/>
                    </a:cubicBezTo>
                    <a:cubicBezTo>
                      <a:pt x="14137" y="618381"/>
                      <a:pt x="14153" y="618372"/>
                      <a:pt x="14170" y="618362"/>
                    </a:cubicBezTo>
                    <a:lnTo>
                      <a:pt x="1065825" y="12191"/>
                    </a:lnTo>
                    <a:cubicBezTo>
                      <a:pt x="1076969" y="5714"/>
                      <a:pt x="1089923" y="7429"/>
                      <a:pt x="1107640" y="17716"/>
                    </a:cubicBezTo>
                    <a:lnTo>
                      <a:pt x="1424251" y="199834"/>
                    </a:lnTo>
                    <a:cubicBezTo>
                      <a:pt x="1427124" y="201378"/>
                      <a:pt x="1429577" y="203602"/>
                      <a:pt x="1431394" y="206311"/>
                    </a:cubicBezTo>
                    <a:cubicBezTo>
                      <a:pt x="1435109" y="212788"/>
                      <a:pt x="1427680" y="218027"/>
                      <a:pt x="1424251" y="219931"/>
                    </a:cubicBezTo>
                    <a:lnTo>
                      <a:pt x="382216" y="820578"/>
                    </a:lnTo>
                    <a:cubicBezTo>
                      <a:pt x="366390" y="829715"/>
                      <a:pt x="346892" y="829715"/>
                      <a:pt x="331066" y="820578"/>
                    </a:cubicBezTo>
                    <a:lnTo>
                      <a:pt x="14169" y="638460"/>
                    </a:lnTo>
                    <a:cubicBezTo>
                      <a:pt x="12390" y="637473"/>
                      <a:pt x="10910" y="636025"/>
                      <a:pt x="9883" y="634269"/>
                    </a:cubicBezTo>
                    <a:moveTo>
                      <a:pt x="2644" y="638460"/>
                    </a:moveTo>
                    <a:cubicBezTo>
                      <a:pt x="4435" y="641456"/>
                      <a:pt x="6959" y="643947"/>
                      <a:pt x="9978" y="645699"/>
                    </a:cubicBezTo>
                    <a:lnTo>
                      <a:pt x="326875" y="827817"/>
                    </a:lnTo>
                    <a:cubicBezTo>
                      <a:pt x="345310" y="838392"/>
                      <a:pt x="367972" y="838392"/>
                      <a:pt x="386407" y="827817"/>
                    </a:cubicBezTo>
                    <a:lnTo>
                      <a:pt x="1428442" y="227170"/>
                    </a:lnTo>
                    <a:cubicBezTo>
                      <a:pt x="1440157" y="220408"/>
                      <a:pt x="1443491" y="210692"/>
                      <a:pt x="1438633" y="202215"/>
                    </a:cubicBezTo>
                    <a:cubicBezTo>
                      <a:pt x="1436134" y="198198"/>
                      <a:pt x="1432618" y="194912"/>
                      <a:pt x="1428442" y="192690"/>
                    </a:cubicBezTo>
                    <a:lnTo>
                      <a:pt x="1111831" y="10477"/>
                    </a:lnTo>
                    <a:cubicBezTo>
                      <a:pt x="1095257" y="952"/>
                      <a:pt x="1078112" y="-4573"/>
                      <a:pt x="1061729" y="4952"/>
                    </a:cubicBezTo>
                    <a:lnTo>
                      <a:pt x="9979" y="611219"/>
                    </a:lnTo>
                    <a:cubicBezTo>
                      <a:pt x="456" y="616735"/>
                      <a:pt x="-2821" y="628908"/>
                      <a:pt x="2645" y="6384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0BA0075-916F-A8D4-433B-A00D3D5EF6D5}"/>
                  </a:ext>
                </a:extLst>
              </p:cNvPr>
              <p:cNvSpPr/>
              <p:nvPr/>
            </p:nvSpPr>
            <p:spPr>
              <a:xfrm>
                <a:off x="9884500" y="5735516"/>
                <a:ext cx="376237" cy="291767"/>
              </a:xfrm>
              <a:custGeom>
                <a:avLst/>
                <a:gdLst>
                  <a:gd name="connsiteX0" fmla="*/ 21812 w 376237"/>
                  <a:gd name="connsiteY0" fmla="*/ 4191 h 291767"/>
                  <a:gd name="connsiteX1" fmla="*/ 29147 w 376237"/>
                  <a:gd name="connsiteY1" fmla="*/ 0 h 291767"/>
                  <a:gd name="connsiteX2" fmla="*/ 21860 w 376237"/>
                  <a:gd name="connsiteY2" fmla="*/ 27194 h 291767"/>
                  <a:gd name="connsiteX3" fmla="*/ 29147 w 376237"/>
                  <a:gd name="connsiteY3" fmla="*/ 34480 h 291767"/>
                  <a:gd name="connsiteX4" fmla="*/ 346139 w 376237"/>
                  <a:gd name="connsiteY4" fmla="*/ 216598 h 291767"/>
                  <a:gd name="connsiteX5" fmla="*/ 375476 w 376237"/>
                  <a:gd name="connsiteY5" fmla="*/ 224409 h 291767"/>
                  <a:gd name="connsiteX6" fmla="*/ 376238 w 376237"/>
                  <a:gd name="connsiteY6" fmla="*/ 224409 h 291767"/>
                  <a:gd name="connsiteX7" fmla="*/ 376238 w 376237"/>
                  <a:gd name="connsiteY7" fmla="*/ 291751 h 291767"/>
                  <a:gd name="connsiteX8" fmla="*/ 354235 w 376237"/>
                  <a:gd name="connsiteY8" fmla="*/ 286512 h 291767"/>
                  <a:gd name="connsiteX9" fmla="*/ 21717 w 376237"/>
                  <a:gd name="connsiteY9" fmla="*/ 94488 h 291767"/>
                  <a:gd name="connsiteX10" fmla="*/ 0 w 376237"/>
                  <a:gd name="connsiteY10" fmla="*/ 57150 h 291767"/>
                  <a:gd name="connsiteX11" fmla="*/ 0 w 376237"/>
                  <a:gd name="connsiteY11" fmla="*/ 41529 h 291767"/>
                  <a:gd name="connsiteX12" fmla="*/ 21812 w 376237"/>
                  <a:gd name="connsiteY12" fmla="*/ 4191 h 29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237" h="291767">
                    <a:moveTo>
                      <a:pt x="21812" y="4191"/>
                    </a:moveTo>
                    <a:lnTo>
                      <a:pt x="29147" y="0"/>
                    </a:lnTo>
                    <a:cubicBezTo>
                      <a:pt x="19625" y="5497"/>
                      <a:pt x="16363" y="17672"/>
                      <a:pt x="21860" y="27194"/>
                    </a:cubicBezTo>
                    <a:cubicBezTo>
                      <a:pt x="23607" y="30220"/>
                      <a:pt x="26120" y="32733"/>
                      <a:pt x="29147" y="34480"/>
                    </a:cubicBezTo>
                    <a:lnTo>
                      <a:pt x="346139" y="216598"/>
                    </a:lnTo>
                    <a:cubicBezTo>
                      <a:pt x="355035" y="221799"/>
                      <a:pt x="365171" y="224498"/>
                      <a:pt x="375476" y="224409"/>
                    </a:cubicBezTo>
                    <a:lnTo>
                      <a:pt x="376238" y="224409"/>
                    </a:lnTo>
                    <a:lnTo>
                      <a:pt x="376238" y="291751"/>
                    </a:lnTo>
                    <a:cubicBezTo>
                      <a:pt x="368571" y="291965"/>
                      <a:pt x="360983" y="290158"/>
                      <a:pt x="354235" y="286512"/>
                    </a:cubicBezTo>
                    <a:lnTo>
                      <a:pt x="21717" y="94488"/>
                    </a:lnTo>
                    <a:cubicBezTo>
                      <a:pt x="9005" y="86153"/>
                      <a:pt x="959" y="72320"/>
                      <a:pt x="0" y="57150"/>
                    </a:cubicBezTo>
                    <a:lnTo>
                      <a:pt x="0" y="41529"/>
                    </a:lnTo>
                    <a:cubicBezTo>
                      <a:pt x="876" y="26309"/>
                      <a:pt x="8985" y="12428"/>
                      <a:pt x="21812" y="41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E49E358-762C-BDA7-158C-11C3A8980401}"/>
                  </a:ext>
                </a:extLst>
              </p:cNvPr>
              <p:cNvSpPr/>
              <p:nvPr/>
            </p:nvSpPr>
            <p:spPr>
              <a:xfrm>
                <a:off x="10287976" y="5326786"/>
                <a:ext cx="705665" cy="449408"/>
              </a:xfrm>
              <a:custGeom>
                <a:avLst/>
                <a:gdLst>
                  <a:gd name="connsiteX0" fmla="*/ 360143 w 705665"/>
                  <a:gd name="connsiteY0" fmla="*/ 318813 h 449408"/>
                  <a:gd name="connsiteX1" fmla="*/ 354047 w 705665"/>
                  <a:gd name="connsiteY1" fmla="*/ 316813 h 449408"/>
                  <a:gd name="connsiteX2" fmla="*/ 82966 w 705665"/>
                  <a:gd name="connsiteY2" fmla="*/ 240613 h 449408"/>
                  <a:gd name="connsiteX3" fmla="*/ 71250 w 705665"/>
                  <a:gd name="connsiteY3" fmla="*/ 239280 h 449408"/>
                  <a:gd name="connsiteX4" fmla="*/ 58010 w 705665"/>
                  <a:gd name="connsiteY4" fmla="*/ 242899 h 449408"/>
                  <a:gd name="connsiteX5" fmla="*/ 6194 w 705665"/>
                  <a:gd name="connsiteY5" fmla="*/ 272808 h 449408"/>
                  <a:gd name="connsiteX6" fmla="*/ 3 w 705665"/>
                  <a:gd name="connsiteY6" fmla="*/ 280428 h 449408"/>
                  <a:gd name="connsiteX7" fmla="*/ 2385 w 705665"/>
                  <a:gd name="connsiteY7" fmla="*/ 287190 h 449408"/>
                  <a:gd name="connsiteX8" fmla="*/ 133925 w 705665"/>
                  <a:gd name="connsiteY8" fmla="*/ 444162 h 449408"/>
                  <a:gd name="connsiteX9" fmla="*/ 137449 w 705665"/>
                  <a:gd name="connsiteY9" fmla="*/ 447687 h 449408"/>
                  <a:gd name="connsiteX10" fmla="*/ 144497 w 705665"/>
                  <a:gd name="connsiteY10" fmla="*/ 449401 h 449408"/>
                  <a:gd name="connsiteX11" fmla="*/ 151546 w 705665"/>
                  <a:gd name="connsiteY11" fmla="*/ 447687 h 449408"/>
                  <a:gd name="connsiteX12" fmla="*/ 191837 w 705665"/>
                  <a:gd name="connsiteY12" fmla="*/ 424446 h 449408"/>
                  <a:gd name="connsiteX13" fmla="*/ 198218 w 705665"/>
                  <a:gd name="connsiteY13" fmla="*/ 417588 h 449408"/>
                  <a:gd name="connsiteX14" fmla="*/ 196218 w 705665"/>
                  <a:gd name="connsiteY14" fmla="*/ 412635 h 449408"/>
                  <a:gd name="connsiteX15" fmla="*/ 178692 w 705665"/>
                  <a:gd name="connsiteY15" fmla="*/ 392156 h 449408"/>
                  <a:gd name="connsiteX16" fmla="*/ 263751 w 705665"/>
                  <a:gd name="connsiteY16" fmla="*/ 343007 h 449408"/>
                  <a:gd name="connsiteX17" fmla="*/ 299184 w 705665"/>
                  <a:gd name="connsiteY17" fmla="*/ 353198 h 449408"/>
                  <a:gd name="connsiteX18" fmla="*/ 307851 w 705665"/>
                  <a:gd name="connsiteY18" fmla="*/ 354341 h 449408"/>
                  <a:gd name="connsiteX19" fmla="*/ 319662 w 705665"/>
                  <a:gd name="connsiteY19" fmla="*/ 350627 h 449408"/>
                  <a:gd name="connsiteX20" fmla="*/ 359953 w 705665"/>
                  <a:gd name="connsiteY20" fmla="*/ 327386 h 449408"/>
                  <a:gd name="connsiteX21" fmla="*/ 362906 w 705665"/>
                  <a:gd name="connsiteY21" fmla="*/ 323290 h 449408"/>
                  <a:gd name="connsiteX22" fmla="*/ 360143 w 705665"/>
                  <a:gd name="connsiteY22" fmla="*/ 318813 h 449408"/>
                  <a:gd name="connsiteX23" fmla="*/ 145926 w 705665"/>
                  <a:gd name="connsiteY23" fmla="*/ 353580 h 449408"/>
                  <a:gd name="connsiteX24" fmla="*/ 95063 w 705665"/>
                  <a:gd name="connsiteY24" fmla="*/ 294334 h 449408"/>
                  <a:gd name="connsiteX25" fmla="*/ 197742 w 705665"/>
                  <a:gd name="connsiteY25" fmla="*/ 323671 h 449408"/>
                  <a:gd name="connsiteX26" fmla="*/ 420246 w 705665"/>
                  <a:gd name="connsiteY26" fmla="*/ 199941 h 449408"/>
                  <a:gd name="connsiteX27" fmla="*/ 387957 w 705665"/>
                  <a:gd name="connsiteY27" fmla="*/ 180891 h 449408"/>
                  <a:gd name="connsiteX28" fmla="*/ 379384 w 705665"/>
                  <a:gd name="connsiteY28" fmla="*/ 178891 h 449408"/>
                  <a:gd name="connsiteX29" fmla="*/ 370716 w 705665"/>
                  <a:gd name="connsiteY29" fmla="*/ 180891 h 449408"/>
                  <a:gd name="connsiteX30" fmla="*/ 270037 w 705665"/>
                  <a:gd name="connsiteY30" fmla="*/ 239089 h 449408"/>
                  <a:gd name="connsiteX31" fmla="*/ 266513 w 705665"/>
                  <a:gd name="connsiteY31" fmla="*/ 244042 h 449408"/>
                  <a:gd name="connsiteX32" fmla="*/ 270037 w 705665"/>
                  <a:gd name="connsiteY32" fmla="*/ 249090 h 449408"/>
                  <a:gd name="connsiteX33" fmla="*/ 302327 w 705665"/>
                  <a:gd name="connsiteY33" fmla="*/ 267664 h 449408"/>
                  <a:gd name="connsiteX34" fmla="*/ 310899 w 705665"/>
                  <a:gd name="connsiteY34" fmla="*/ 269760 h 449408"/>
                  <a:gd name="connsiteX35" fmla="*/ 319567 w 705665"/>
                  <a:gd name="connsiteY35" fmla="*/ 267664 h 449408"/>
                  <a:gd name="connsiteX36" fmla="*/ 420246 w 705665"/>
                  <a:gd name="connsiteY36" fmla="*/ 209562 h 449408"/>
                  <a:gd name="connsiteX37" fmla="*/ 423391 w 705665"/>
                  <a:gd name="connsiteY37" fmla="*/ 202705 h 449408"/>
                  <a:gd name="connsiteX38" fmla="*/ 420246 w 705665"/>
                  <a:gd name="connsiteY38" fmla="*/ 199560 h 449408"/>
                  <a:gd name="connsiteX39" fmla="*/ 702282 w 705665"/>
                  <a:gd name="connsiteY39" fmla="*/ 119455 h 449408"/>
                  <a:gd name="connsiteX40" fmla="*/ 668372 w 705665"/>
                  <a:gd name="connsiteY40" fmla="*/ 99929 h 449408"/>
                  <a:gd name="connsiteX41" fmla="*/ 659800 w 705665"/>
                  <a:gd name="connsiteY41" fmla="*/ 97833 h 449408"/>
                  <a:gd name="connsiteX42" fmla="*/ 651132 w 705665"/>
                  <a:gd name="connsiteY42" fmla="*/ 99929 h 449408"/>
                  <a:gd name="connsiteX43" fmla="*/ 550072 w 705665"/>
                  <a:gd name="connsiteY43" fmla="*/ 158222 h 449408"/>
                  <a:gd name="connsiteX44" fmla="*/ 531022 w 705665"/>
                  <a:gd name="connsiteY44" fmla="*/ 29158 h 449408"/>
                  <a:gd name="connsiteX45" fmla="*/ 524640 w 705665"/>
                  <a:gd name="connsiteY45" fmla="*/ 20681 h 449408"/>
                  <a:gd name="connsiteX46" fmla="*/ 492351 w 705665"/>
                  <a:gd name="connsiteY46" fmla="*/ 2107 h 449408"/>
                  <a:gd name="connsiteX47" fmla="*/ 483683 w 705665"/>
                  <a:gd name="connsiteY47" fmla="*/ 12 h 449408"/>
                  <a:gd name="connsiteX48" fmla="*/ 475110 w 705665"/>
                  <a:gd name="connsiteY48" fmla="*/ 2107 h 449408"/>
                  <a:gd name="connsiteX49" fmla="*/ 310137 w 705665"/>
                  <a:gd name="connsiteY49" fmla="*/ 97357 h 449408"/>
                  <a:gd name="connsiteX50" fmla="*/ 307557 w 705665"/>
                  <a:gd name="connsiteY50" fmla="*/ 104302 h 449408"/>
                  <a:gd name="connsiteX51" fmla="*/ 310137 w 705665"/>
                  <a:gd name="connsiteY51" fmla="*/ 106882 h 449408"/>
                  <a:gd name="connsiteX52" fmla="*/ 343951 w 705665"/>
                  <a:gd name="connsiteY52" fmla="*/ 126504 h 449408"/>
                  <a:gd name="connsiteX53" fmla="*/ 361286 w 705665"/>
                  <a:gd name="connsiteY53" fmla="*/ 126504 h 449408"/>
                  <a:gd name="connsiteX54" fmla="*/ 456536 w 705665"/>
                  <a:gd name="connsiteY54" fmla="*/ 71449 h 449408"/>
                  <a:gd name="connsiteX55" fmla="*/ 474729 w 705665"/>
                  <a:gd name="connsiteY55" fmla="*/ 200132 h 449408"/>
                  <a:gd name="connsiteX56" fmla="*/ 475682 w 705665"/>
                  <a:gd name="connsiteY56" fmla="*/ 204418 h 449408"/>
                  <a:gd name="connsiteX57" fmla="*/ 481111 w 705665"/>
                  <a:gd name="connsiteY57" fmla="*/ 209371 h 449408"/>
                  <a:gd name="connsiteX58" fmla="*/ 513401 w 705665"/>
                  <a:gd name="connsiteY58" fmla="*/ 228421 h 449408"/>
                  <a:gd name="connsiteX59" fmla="*/ 530736 w 705665"/>
                  <a:gd name="connsiteY59" fmla="*/ 228421 h 449408"/>
                  <a:gd name="connsiteX60" fmla="*/ 702186 w 705665"/>
                  <a:gd name="connsiteY60" fmla="*/ 129456 h 449408"/>
                  <a:gd name="connsiteX61" fmla="*/ 705331 w 705665"/>
                  <a:gd name="connsiteY61" fmla="*/ 122599 h 449408"/>
                  <a:gd name="connsiteX62" fmla="*/ 702186 w 705665"/>
                  <a:gd name="connsiteY62" fmla="*/ 119455 h 44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05665" h="449408">
                    <a:moveTo>
                      <a:pt x="360143" y="318813"/>
                    </a:moveTo>
                    <a:cubicBezTo>
                      <a:pt x="358190" y="317926"/>
                      <a:pt x="356146" y="317256"/>
                      <a:pt x="354047" y="316813"/>
                    </a:cubicBezTo>
                    <a:lnTo>
                      <a:pt x="82966" y="240613"/>
                    </a:lnTo>
                    <a:cubicBezTo>
                      <a:pt x="79117" y="239766"/>
                      <a:pt x="75191" y="239319"/>
                      <a:pt x="71250" y="239280"/>
                    </a:cubicBezTo>
                    <a:cubicBezTo>
                      <a:pt x="66586" y="239230"/>
                      <a:pt x="62001" y="240484"/>
                      <a:pt x="58010" y="242899"/>
                    </a:cubicBezTo>
                    <a:lnTo>
                      <a:pt x="6194" y="272808"/>
                    </a:lnTo>
                    <a:cubicBezTo>
                      <a:pt x="1908" y="275284"/>
                      <a:pt x="-92" y="277761"/>
                      <a:pt x="3" y="280428"/>
                    </a:cubicBezTo>
                    <a:cubicBezTo>
                      <a:pt x="1" y="282888"/>
                      <a:pt x="841" y="285274"/>
                      <a:pt x="2385" y="287190"/>
                    </a:cubicBezTo>
                    <a:lnTo>
                      <a:pt x="133925" y="444162"/>
                    </a:lnTo>
                    <a:cubicBezTo>
                      <a:pt x="134816" y="445590"/>
                      <a:pt x="136021" y="446796"/>
                      <a:pt x="137449" y="447687"/>
                    </a:cubicBezTo>
                    <a:cubicBezTo>
                      <a:pt x="139599" y="448889"/>
                      <a:pt x="142036" y="449482"/>
                      <a:pt x="144497" y="449401"/>
                    </a:cubicBezTo>
                    <a:cubicBezTo>
                      <a:pt x="146958" y="449468"/>
                      <a:pt x="149391" y="448876"/>
                      <a:pt x="151546" y="447687"/>
                    </a:cubicBezTo>
                    <a:lnTo>
                      <a:pt x="191837" y="424446"/>
                    </a:lnTo>
                    <a:cubicBezTo>
                      <a:pt x="196028" y="421969"/>
                      <a:pt x="198218" y="419683"/>
                      <a:pt x="198218" y="417588"/>
                    </a:cubicBezTo>
                    <a:cubicBezTo>
                      <a:pt x="198308" y="415723"/>
                      <a:pt x="197577" y="413914"/>
                      <a:pt x="196218" y="412635"/>
                    </a:cubicBezTo>
                    <a:lnTo>
                      <a:pt x="178692" y="392156"/>
                    </a:lnTo>
                    <a:lnTo>
                      <a:pt x="263751" y="343007"/>
                    </a:lnTo>
                    <a:lnTo>
                      <a:pt x="299184" y="353198"/>
                    </a:lnTo>
                    <a:cubicBezTo>
                      <a:pt x="301991" y="354050"/>
                      <a:pt x="304919" y="354436"/>
                      <a:pt x="307851" y="354341"/>
                    </a:cubicBezTo>
                    <a:cubicBezTo>
                      <a:pt x="312048" y="354175"/>
                      <a:pt x="316126" y="352893"/>
                      <a:pt x="319662" y="350627"/>
                    </a:cubicBezTo>
                    <a:lnTo>
                      <a:pt x="359953" y="327386"/>
                    </a:lnTo>
                    <a:cubicBezTo>
                      <a:pt x="361586" y="326631"/>
                      <a:pt x="362706" y="325078"/>
                      <a:pt x="362906" y="323290"/>
                    </a:cubicBezTo>
                    <a:cubicBezTo>
                      <a:pt x="362919" y="321392"/>
                      <a:pt x="361846" y="319653"/>
                      <a:pt x="360143" y="318813"/>
                    </a:cubicBezTo>
                    <a:close/>
                    <a:moveTo>
                      <a:pt x="145926" y="353580"/>
                    </a:moveTo>
                    <a:lnTo>
                      <a:pt x="95063" y="294334"/>
                    </a:lnTo>
                    <a:lnTo>
                      <a:pt x="197742" y="323671"/>
                    </a:lnTo>
                    <a:close/>
                    <a:moveTo>
                      <a:pt x="420246" y="199941"/>
                    </a:moveTo>
                    <a:lnTo>
                      <a:pt x="387957" y="180891"/>
                    </a:lnTo>
                    <a:cubicBezTo>
                      <a:pt x="385328" y="179473"/>
                      <a:pt x="382369" y="178782"/>
                      <a:pt x="379384" y="178891"/>
                    </a:cubicBezTo>
                    <a:cubicBezTo>
                      <a:pt x="376371" y="178797"/>
                      <a:pt x="373384" y="179486"/>
                      <a:pt x="370716" y="180891"/>
                    </a:cubicBezTo>
                    <a:lnTo>
                      <a:pt x="270037" y="239089"/>
                    </a:lnTo>
                    <a:cubicBezTo>
                      <a:pt x="268024" y="239945"/>
                      <a:pt x="266661" y="241859"/>
                      <a:pt x="266513" y="244042"/>
                    </a:cubicBezTo>
                    <a:cubicBezTo>
                      <a:pt x="266648" y="246252"/>
                      <a:pt x="268009" y="248201"/>
                      <a:pt x="270037" y="249090"/>
                    </a:cubicBezTo>
                    <a:lnTo>
                      <a:pt x="302327" y="267664"/>
                    </a:lnTo>
                    <a:cubicBezTo>
                      <a:pt x="304933" y="269147"/>
                      <a:pt x="307902" y="269873"/>
                      <a:pt x="310899" y="269760"/>
                    </a:cubicBezTo>
                    <a:cubicBezTo>
                      <a:pt x="313926" y="269871"/>
                      <a:pt x="316925" y="269146"/>
                      <a:pt x="319567" y="267664"/>
                    </a:cubicBezTo>
                    <a:lnTo>
                      <a:pt x="420246" y="209562"/>
                    </a:lnTo>
                    <a:cubicBezTo>
                      <a:pt x="423008" y="208536"/>
                      <a:pt x="424416" y="205466"/>
                      <a:pt x="423391" y="202705"/>
                    </a:cubicBezTo>
                    <a:cubicBezTo>
                      <a:pt x="422850" y="201249"/>
                      <a:pt x="421702" y="200101"/>
                      <a:pt x="420246" y="199560"/>
                    </a:cubicBezTo>
                    <a:close/>
                    <a:moveTo>
                      <a:pt x="702282" y="119455"/>
                    </a:moveTo>
                    <a:lnTo>
                      <a:pt x="668372" y="99929"/>
                    </a:lnTo>
                    <a:cubicBezTo>
                      <a:pt x="665748" y="98490"/>
                      <a:pt x="662792" y="97767"/>
                      <a:pt x="659800" y="97833"/>
                    </a:cubicBezTo>
                    <a:cubicBezTo>
                      <a:pt x="656778" y="97768"/>
                      <a:pt x="653791" y="98490"/>
                      <a:pt x="651132" y="99929"/>
                    </a:cubicBezTo>
                    <a:lnTo>
                      <a:pt x="550072" y="158222"/>
                    </a:lnTo>
                    <a:lnTo>
                      <a:pt x="531022" y="29158"/>
                    </a:lnTo>
                    <a:cubicBezTo>
                      <a:pt x="530514" y="25415"/>
                      <a:pt x="528097" y="22204"/>
                      <a:pt x="524640" y="20681"/>
                    </a:cubicBezTo>
                    <a:lnTo>
                      <a:pt x="492351" y="2107"/>
                    </a:lnTo>
                    <a:cubicBezTo>
                      <a:pt x="489709" y="625"/>
                      <a:pt x="486710" y="-100"/>
                      <a:pt x="483683" y="12"/>
                    </a:cubicBezTo>
                    <a:cubicBezTo>
                      <a:pt x="480686" y="-102"/>
                      <a:pt x="477717" y="624"/>
                      <a:pt x="475110" y="2107"/>
                    </a:cubicBezTo>
                    <a:lnTo>
                      <a:pt x="310137" y="97357"/>
                    </a:lnTo>
                    <a:cubicBezTo>
                      <a:pt x="307507" y="98563"/>
                      <a:pt x="306352" y="101672"/>
                      <a:pt x="307557" y="104302"/>
                    </a:cubicBezTo>
                    <a:cubicBezTo>
                      <a:pt x="308080" y="105444"/>
                      <a:pt x="308996" y="106359"/>
                      <a:pt x="310137" y="106882"/>
                    </a:cubicBezTo>
                    <a:lnTo>
                      <a:pt x="343951" y="126504"/>
                    </a:lnTo>
                    <a:cubicBezTo>
                      <a:pt x="349423" y="129166"/>
                      <a:pt x="355814" y="129166"/>
                      <a:pt x="361286" y="126504"/>
                    </a:cubicBezTo>
                    <a:lnTo>
                      <a:pt x="456536" y="71449"/>
                    </a:lnTo>
                    <a:lnTo>
                      <a:pt x="474729" y="200132"/>
                    </a:lnTo>
                    <a:cubicBezTo>
                      <a:pt x="474811" y="201603"/>
                      <a:pt x="475133" y="203051"/>
                      <a:pt x="475682" y="204418"/>
                    </a:cubicBezTo>
                    <a:cubicBezTo>
                      <a:pt x="476962" y="206570"/>
                      <a:pt x="478852" y="208293"/>
                      <a:pt x="481111" y="209371"/>
                    </a:cubicBezTo>
                    <a:lnTo>
                      <a:pt x="513401" y="228421"/>
                    </a:lnTo>
                    <a:cubicBezTo>
                      <a:pt x="518872" y="231084"/>
                      <a:pt x="525264" y="231084"/>
                      <a:pt x="530736" y="228421"/>
                    </a:cubicBezTo>
                    <a:lnTo>
                      <a:pt x="702186" y="129456"/>
                    </a:lnTo>
                    <a:cubicBezTo>
                      <a:pt x="704948" y="128431"/>
                      <a:pt x="706356" y="125361"/>
                      <a:pt x="705331" y="122599"/>
                    </a:cubicBezTo>
                    <a:cubicBezTo>
                      <a:pt x="704790" y="121143"/>
                      <a:pt x="703642" y="119996"/>
                      <a:pt x="702186" y="11945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036193AA-83CC-4304-5DAE-9BEEB01E6360}"/>
              </a:ext>
            </a:extLst>
          </p:cNvPr>
          <p:cNvSpPr/>
          <p:nvPr/>
        </p:nvSpPr>
        <p:spPr>
          <a:xfrm>
            <a:off x="10431650" y="5633958"/>
            <a:ext cx="1760350" cy="1224041"/>
          </a:xfrm>
          <a:custGeom>
            <a:avLst/>
            <a:gdLst>
              <a:gd name="connsiteX0" fmla="*/ 1985398 w 1985398"/>
              <a:gd name="connsiteY0" fmla="*/ 0 h 1380526"/>
              <a:gd name="connsiteX1" fmla="*/ 1985398 w 1985398"/>
              <a:gd name="connsiteY1" fmla="*/ 1380526 h 1380526"/>
              <a:gd name="connsiteX2" fmla="*/ 0 w 1985398"/>
              <a:gd name="connsiteY2" fmla="*/ 1380526 h 1380526"/>
              <a:gd name="connsiteX3" fmla="*/ 60791 w 1985398"/>
              <a:gd name="connsiteY3" fmla="*/ 1254333 h 1380526"/>
              <a:gd name="connsiteX4" fmla="*/ 1938221 w 1985398"/>
              <a:gd name="connsiteY4" fmla="*/ 2382 h 13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98" h="1380526">
                <a:moveTo>
                  <a:pt x="1985398" y="0"/>
                </a:moveTo>
                <a:lnTo>
                  <a:pt x="1985398" y="1380526"/>
                </a:lnTo>
                <a:lnTo>
                  <a:pt x="0" y="1380526"/>
                </a:lnTo>
                <a:lnTo>
                  <a:pt x="60791" y="1254333"/>
                </a:lnTo>
                <a:cubicBezTo>
                  <a:pt x="432732" y="569653"/>
                  <a:pt x="1126011" y="84867"/>
                  <a:pt x="1938221" y="238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1349851" y="1561765"/>
            <a:ext cx="5438336" cy="800435"/>
            <a:chOff x="1349851" y="1561765"/>
            <a:chExt cx="5438336" cy="80043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noFill/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6745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  <p:sp>
          <p:nvSpPr>
            <p:cNvPr id="25" name="Rectangle 7">
              <a:extLst>
                <a:ext uri="{FF2B5EF4-FFF2-40B4-BE49-F238E27FC236}">
                  <a16:creationId xmlns:a16="http://schemas.microsoft.com/office/drawing/2014/main" id="{3FDD7489-8AC0-FD2A-04E6-3E33407DC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1277" y="1561765"/>
              <a:ext cx="110876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limama ShuHeiTi" pitchFamily="2" charset="-122"/>
                  <a:ea typeface="Alimama ShuHeiTi" pitchFamily="2" charset="-122"/>
                  <a:cs typeface="+mn-ea"/>
                  <a:sym typeface="+mn-lt"/>
                </a:rPr>
                <a:t>01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72ABF35-35CE-6DC1-CF18-7C65C1E141B2}"/>
              </a:ext>
            </a:extLst>
          </p:cNvPr>
          <p:cNvGrpSpPr/>
          <p:nvPr/>
        </p:nvGrpSpPr>
        <p:grpSpPr>
          <a:xfrm>
            <a:off x="1349851" y="3303378"/>
            <a:ext cx="5438336" cy="800435"/>
            <a:chOff x="1349851" y="1561765"/>
            <a:chExt cx="5438336" cy="80043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32B6D94-E2DA-43F0-C2D6-7E814BD79065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927A706-828E-C901-C38C-F6620FB7D648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noFill/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273495-EF17-E96B-A49C-03557B48E45B}"/>
                </a:ext>
              </a:extLst>
            </p:cNvPr>
            <p:cNvSpPr txBox="1"/>
            <p:nvPr/>
          </p:nvSpPr>
          <p:spPr>
            <a:xfrm>
              <a:off x="3206788" y="16745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  <p:sp>
          <p:nvSpPr>
            <p:cNvPr id="31" name="Rectangle 7">
              <a:extLst>
                <a:ext uri="{FF2B5EF4-FFF2-40B4-BE49-F238E27FC236}">
                  <a16:creationId xmlns:a16="http://schemas.microsoft.com/office/drawing/2014/main" id="{FBC2FCCA-4C5B-FD7D-D6BB-0B26E7AD8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1277" y="1561765"/>
              <a:ext cx="110876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limama ShuHeiTi" pitchFamily="2" charset="-122"/>
                  <a:ea typeface="Alimama ShuHeiTi" pitchFamily="2" charset="-122"/>
                  <a:cs typeface="+mn-ea"/>
                  <a:sym typeface="+mn-lt"/>
                </a:rPr>
                <a:t>02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54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F360C0-932E-8A1E-01A9-51AC0F7574B1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DA3972-96A3-7621-989C-7F710CF68263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793BE45-D5C9-F1CD-EAED-00727959FD8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5956BA4-BEC3-B510-6A9E-3DF7500AC1D1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C4E25B-7949-01BF-D6F2-1C0D79184CAA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C393D16-2587-B7DC-1E40-44476C469A42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E957EFC-0163-5DB0-5EFD-FCD9B185E544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BD19A6E-0B61-2CAB-205B-161AE6AC9863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CC2C13F-3C2C-2EDF-BF3F-D1691F7CC299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CB2CE6-A477-C31B-DE55-530DF021337D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2F1338-B358-2A60-888E-FD40B8FCA0C9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Group 51" descr="D:\51PPT模板网\51pptmoban.com\图片.jpg">
            <a:extLst>
              <a:ext uri="{FF2B5EF4-FFF2-40B4-BE49-F238E27FC236}">
                <a16:creationId xmlns:a16="http://schemas.microsoft.com/office/drawing/2014/main" id="{04101647-41CC-1D18-28E5-8E78F4560A91}"/>
              </a:ext>
            </a:extLst>
          </p:cNvPr>
          <p:cNvGrpSpPr>
            <a:grpSpLocks noChangeAspect="1"/>
          </p:cNvGrpSpPr>
          <p:nvPr/>
        </p:nvGrpSpPr>
        <p:grpSpPr>
          <a:xfrm>
            <a:off x="3512386" y="2161982"/>
            <a:ext cx="2060868" cy="3123118"/>
            <a:chOff x="2963863" y="2008188"/>
            <a:chExt cx="1770063" cy="2838450"/>
          </a:xfrm>
        </p:grpSpPr>
        <p:sp>
          <p:nvSpPr>
            <p:cNvPr id="3" name="Freeform 41">
              <a:extLst>
                <a:ext uri="{FF2B5EF4-FFF2-40B4-BE49-F238E27FC236}">
                  <a16:creationId xmlns:a16="http://schemas.microsoft.com/office/drawing/2014/main" id="{B30F6FC5-0094-555D-439A-DB168C0D988D}"/>
                </a:ext>
              </a:extLst>
            </p:cNvPr>
            <p:cNvSpPr/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42">
              <a:extLst>
                <a:ext uri="{FF2B5EF4-FFF2-40B4-BE49-F238E27FC236}">
                  <a16:creationId xmlns:a16="http://schemas.microsoft.com/office/drawing/2014/main" id="{2601FA3A-FCBB-EB02-8338-8D9241616E04}"/>
                </a:ext>
              </a:extLst>
            </p:cNvPr>
            <p:cNvSpPr/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43">
              <a:extLst>
                <a:ext uri="{FF2B5EF4-FFF2-40B4-BE49-F238E27FC236}">
                  <a16:creationId xmlns:a16="http://schemas.microsoft.com/office/drawing/2014/main" id="{EE7535ED-123D-AAC8-DF87-1E355DA9E2A4}"/>
                </a:ext>
              </a:extLst>
            </p:cNvPr>
            <p:cNvSpPr/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44">
              <a:extLst>
                <a:ext uri="{FF2B5EF4-FFF2-40B4-BE49-F238E27FC236}">
                  <a16:creationId xmlns:a16="http://schemas.microsoft.com/office/drawing/2014/main" id="{9F0CCD65-C7D4-6FB2-FDAA-90CA2F2C521D}"/>
                </a:ext>
              </a:extLst>
            </p:cNvPr>
            <p:cNvSpPr/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Rectangle 45">
              <a:extLst>
                <a:ext uri="{FF2B5EF4-FFF2-40B4-BE49-F238E27FC236}">
                  <a16:creationId xmlns:a16="http://schemas.microsoft.com/office/drawing/2014/main" id="{FEE3AE1D-AF38-9E71-27E3-28CF04FD9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46">
              <a:extLst>
                <a:ext uri="{FF2B5EF4-FFF2-40B4-BE49-F238E27FC236}">
                  <a16:creationId xmlns:a16="http://schemas.microsoft.com/office/drawing/2014/main" id="{1254E532-080E-3E45-E4E9-80148016C2E2}"/>
                </a:ext>
              </a:extLst>
            </p:cNvPr>
            <p:cNvSpPr/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47">
              <a:extLst>
                <a:ext uri="{FF2B5EF4-FFF2-40B4-BE49-F238E27FC236}">
                  <a16:creationId xmlns:a16="http://schemas.microsoft.com/office/drawing/2014/main" id="{2D6CBB9A-9240-3C69-A1AD-F839202F0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48">
              <a:extLst>
                <a:ext uri="{FF2B5EF4-FFF2-40B4-BE49-F238E27FC236}">
                  <a16:creationId xmlns:a16="http://schemas.microsoft.com/office/drawing/2014/main" id="{8C436A4D-61F1-D60C-8ED2-B7890A47C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49">
              <a:extLst>
                <a:ext uri="{FF2B5EF4-FFF2-40B4-BE49-F238E27FC236}">
                  <a16:creationId xmlns:a16="http://schemas.microsoft.com/office/drawing/2014/main" id="{882067B7-8BBF-514F-33CD-92744000D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50">
              <a:extLst>
                <a:ext uri="{FF2B5EF4-FFF2-40B4-BE49-F238E27FC236}">
                  <a16:creationId xmlns:a16="http://schemas.microsoft.com/office/drawing/2014/main" id="{CBAC743F-4C37-6E81-C579-63CDF3F9A314}"/>
                </a:ext>
              </a:extLst>
            </p:cNvPr>
            <p:cNvSpPr/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51">
              <a:extLst>
                <a:ext uri="{FF2B5EF4-FFF2-40B4-BE49-F238E27FC236}">
                  <a16:creationId xmlns:a16="http://schemas.microsoft.com/office/drawing/2014/main" id="{BF7FB40A-2184-1C9A-88D8-EF4063036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52">
              <a:extLst>
                <a:ext uri="{FF2B5EF4-FFF2-40B4-BE49-F238E27FC236}">
                  <a16:creationId xmlns:a16="http://schemas.microsoft.com/office/drawing/2014/main" id="{DDFBAA7E-99E1-837E-3783-4CEE351AB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53">
              <a:extLst>
                <a:ext uri="{FF2B5EF4-FFF2-40B4-BE49-F238E27FC236}">
                  <a16:creationId xmlns:a16="http://schemas.microsoft.com/office/drawing/2014/main" id="{FAB4C051-E512-E175-2AAA-300DBC99E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54">
              <a:extLst>
                <a:ext uri="{FF2B5EF4-FFF2-40B4-BE49-F238E27FC236}">
                  <a16:creationId xmlns:a16="http://schemas.microsoft.com/office/drawing/2014/main" id="{5873A592-2DBB-A2CC-652C-DD0A8E7F5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55">
              <a:extLst>
                <a:ext uri="{FF2B5EF4-FFF2-40B4-BE49-F238E27FC236}">
                  <a16:creationId xmlns:a16="http://schemas.microsoft.com/office/drawing/2014/main" id="{F61AB3B2-22E4-A1E0-3CA0-7543798007CE}"/>
                </a:ext>
              </a:extLst>
            </p:cNvPr>
            <p:cNvSpPr/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56">
              <a:extLst>
                <a:ext uri="{FF2B5EF4-FFF2-40B4-BE49-F238E27FC236}">
                  <a16:creationId xmlns:a16="http://schemas.microsoft.com/office/drawing/2014/main" id="{76CC95ED-0B4B-2169-3797-E316ACD9B6E2}"/>
                </a:ext>
              </a:extLst>
            </p:cNvPr>
            <p:cNvSpPr/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7">
              <a:extLst>
                <a:ext uri="{FF2B5EF4-FFF2-40B4-BE49-F238E27FC236}">
                  <a16:creationId xmlns:a16="http://schemas.microsoft.com/office/drawing/2014/main" id="{EA23D96C-088E-525D-43D4-5236DB29B7CF}"/>
                </a:ext>
              </a:extLst>
            </p:cNvPr>
            <p:cNvSpPr/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58">
              <a:extLst>
                <a:ext uri="{FF2B5EF4-FFF2-40B4-BE49-F238E27FC236}">
                  <a16:creationId xmlns:a16="http://schemas.microsoft.com/office/drawing/2014/main" id="{DF2F7BA9-5073-DB31-98CA-BACB1BDB73A3}"/>
                </a:ext>
              </a:extLst>
            </p:cNvPr>
            <p:cNvSpPr/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61">
              <a:extLst>
                <a:ext uri="{FF2B5EF4-FFF2-40B4-BE49-F238E27FC236}">
                  <a16:creationId xmlns:a16="http://schemas.microsoft.com/office/drawing/2014/main" id="{9FEC2AFD-2371-E819-06FB-7E0068B436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id="{02599889-E2A7-17EB-2FCB-7546CE9E91CE}"/>
              </a:ext>
            </a:extLst>
          </p:cNvPr>
          <p:cNvGrpSpPr/>
          <p:nvPr/>
        </p:nvGrpSpPr>
        <p:grpSpPr>
          <a:xfrm>
            <a:off x="1215129" y="2221700"/>
            <a:ext cx="2003935" cy="3036842"/>
            <a:chOff x="5384801" y="2008188"/>
            <a:chExt cx="1768475" cy="2838450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D4C5FFC4-971E-889E-12D0-60E11E10FF25}"/>
                </a:ext>
              </a:extLst>
            </p:cNvPr>
            <p:cNvSpPr/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70E04D9F-C8C0-1C4F-4065-AA214EB3E492}"/>
                </a:ext>
              </a:extLst>
            </p:cNvPr>
            <p:cNvSpPr/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E9E1240A-EE82-B01D-54D2-067870BB5789}"/>
                </a:ext>
              </a:extLst>
            </p:cNvPr>
            <p:cNvSpPr/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09BC5B12-1290-A816-BFB3-41096F82EB30}"/>
                </a:ext>
              </a:extLst>
            </p:cNvPr>
            <p:cNvSpPr/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548E621D-3CB6-3852-D9AA-29147A650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E483A27F-9895-CF4F-F0F8-BF15FF8206B9}"/>
                </a:ext>
              </a:extLst>
            </p:cNvPr>
            <p:cNvSpPr/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29">
              <a:extLst>
                <a:ext uri="{FF2B5EF4-FFF2-40B4-BE49-F238E27FC236}">
                  <a16:creationId xmlns:a16="http://schemas.microsoft.com/office/drawing/2014/main" id="{43653B5F-6803-C75C-8E47-8F91B120C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Rectangle 30">
              <a:extLst>
                <a:ext uri="{FF2B5EF4-FFF2-40B4-BE49-F238E27FC236}">
                  <a16:creationId xmlns:a16="http://schemas.microsoft.com/office/drawing/2014/main" id="{D2C1F62B-75F6-8B40-AC17-30431B6F0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Rectangle 31">
              <a:extLst>
                <a:ext uri="{FF2B5EF4-FFF2-40B4-BE49-F238E27FC236}">
                  <a16:creationId xmlns:a16="http://schemas.microsoft.com/office/drawing/2014/main" id="{397F2A05-F90D-1BC2-477A-D4724502A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82125243-1DCD-647F-534E-282C4BB8817C}"/>
                </a:ext>
              </a:extLst>
            </p:cNvPr>
            <p:cNvSpPr/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33">
              <a:extLst>
                <a:ext uri="{FF2B5EF4-FFF2-40B4-BE49-F238E27FC236}">
                  <a16:creationId xmlns:a16="http://schemas.microsoft.com/office/drawing/2014/main" id="{3878EBC8-7639-0DC8-ED01-03AB1C32C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4">
              <a:extLst>
                <a:ext uri="{FF2B5EF4-FFF2-40B4-BE49-F238E27FC236}">
                  <a16:creationId xmlns:a16="http://schemas.microsoft.com/office/drawing/2014/main" id="{F5BD6C17-93AA-99B9-0AB2-BCF322392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35">
              <a:extLst>
                <a:ext uri="{FF2B5EF4-FFF2-40B4-BE49-F238E27FC236}">
                  <a16:creationId xmlns:a16="http://schemas.microsoft.com/office/drawing/2014/main" id="{94FF6447-0FA7-A4F1-D3FB-25248DE92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Oval 36">
              <a:extLst>
                <a:ext uri="{FF2B5EF4-FFF2-40B4-BE49-F238E27FC236}">
                  <a16:creationId xmlns:a16="http://schemas.microsoft.com/office/drawing/2014/main" id="{F8DCB670-77A4-2D45-BA9D-A9CC360FC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50AEB743-8013-6805-ED27-22EABD8F4BA2}"/>
                </a:ext>
              </a:extLst>
            </p:cNvPr>
            <p:cNvSpPr/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03B22E5E-6ADA-DBC7-CA61-F4EB7C031679}"/>
                </a:ext>
              </a:extLst>
            </p:cNvPr>
            <p:cNvSpPr/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E145E807-CDE2-6311-2AAA-26A5AA364A23}"/>
                </a:ext>
              </a:extLst>
            </p:cNvPr>
            <p:cNvSpPr/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82C91B7C-1D10-FCBA-9B5A-C455FFB66516}"/>
                </a:ext>
              </a:extLst>
            </p:cNvPr>
            <p:cNvSpPr/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1CF4DA1F-4159-B271-EFE6-7B96A5EDDA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11">
            <a:extLst>
              <a:ext uri="{FF2B5EF4-FFF2-40B4-BE49-F238E27FC236}">
                <a16:creationId xmlns:a16="http://schemas.microsoft.com/office/drawing/2014/main" id="{EC483062-BD31-93B4-A769-5F610C120DBD}"/>
              </a:ext>
            </a:extLst>
          </p:cNvPr>
          <p:cNvGrpSpPr/>
          <p:nvPr/>
        </p:nvGrpSpPr>
        <p:grpSpPr>
          <a:xfrm>
            <a:off x="2171462" y="1790530"/>
            <a:ext cx="2388528" cy="3619669"/>
            <a:chOff x="7458076" y="2008188"/>
            <a:chExt cx="1768475" cy="2838450"/>
          </a:xfrm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ECDCB367-49A9-7B4A-A832-1CB1521A1FCE}"/>
                </a:ext>
              </a:extLst>
            </p:cNvPr>
            <p:cNvSpPr/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1CBF36F1-30A9-EB5F-F643-5150DF11A038}"/>
                </a:ext>
              </a:extLst>
            </p:cNvPr>
            <p:cNvSpPr/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4E3C3371-C087-46A8-C9F5-E0C26EB1CE3F}"/>
                </a:ext>
              </a:extLst>
            </p:cNvPr>
            <p:cNvSpPr/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8F577940-AB80-DCFF-2840-E6DAEF0B2E05}"/>
                </a:ext>
              </a:extLst>
            </p:cNvPr>
            <p:cNvSpPr/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9">
              <a:extLst>
                <a:ext uri="{FF2B5EF4-FFF2-40B4-BE49-F238E27FC236}">
                  <a16:creationId xmlns:a16="http://schemas.microsoft.com/office/drawing/2014/main" id="{1B2FF899-02E5-0C0C-E784-F84E9C918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04F42E32-F2F2-F889-C872-83BAD293AC5C}"/>
                </a:ext>
              </a:extLst>
            </p:cNvPr>
            <p:cNvSpPr/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Oval 11">
              <a:extLst>
                <a:ext uri="{FF2B5EF4-FFF2-40B4-BE49-F238E27FC236}">
                  <a16:creationId xmlns:a16="http://schemas.microsoft.com/office/drawing/2014/main" id="{F85FE039-B190-FAD9-035E-6DC77500E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12">
              <a:extLst>
                <a:ext uri="{FF2B5EF4-FFF2-40B4-BE49-F238E27FC236}">
                  <a16:creationId xmlns:a16="http://schemas.microsoft.com/office/drawing/2014/main" id="{CBB85B39-C5E4-03FA-B8E0-D3CBFD900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13">
              <a:extLst>
                <a:ext uri="{FF2B5EF4-FFF2-40B4-BE49-F238E27FC236}">
                  <a16:creationId xmlns:a16="http://schemas.microsoft.com/office/drawing/2014/main" id="{A1D8D57A-0668-3097-761F-D6AEC990D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4D2AD8F6-C2B2-ACEB-900A-6B487A4804CE}"/>
                </a:ext>
              </a:extLst>
            </p:cNvPr>
            <p:cNvSpPr/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Oval 15">
              <a:extLst>
                <a:ext uri="{FF2B5EF4-FFF2-40B4-BE49-F238E27FC236}">
                  <a16:creationId xmlns:a16="http://schemas.microsoft.com/office/drawing/2014/main" id="{C7D6FBBE-F0FE-B8E3-B23A-E8BDF7969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16">
              <a:extLst>
                <a:ext uri="{FF2B5EF4-FFF2-40B4-BE49-F238E27FC236}">
                  <a16:creationId xmlns:a16="http://schemas.microsoft.com/office/drawing/2014/main" id="{F2FBBDA7-316F-7734-27EE-F5C485FEB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Oval 17">
              <a:extLst>
                <a:ext uri="{FF2B5EF4-FFF2-40B4-BE49-F238E27FC236}">
                  <a16:creationId xmlns:a16="http://schemas.microsoft.com/office/drawing/2014/main" id="{22DBE3DC-B74B-8349-7C2E-37203C8FB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Oval 18">
              <a:extLst>
                <a:ext uri="{FF2B5EF4-FFF2-40B4-BE49-F238E27FC236}">
                  <a16:creationId xmlns:a16="http://schemas.microsoft.com/office/drawing/2014/main" id="{704DE67F-F0F6-8C68-A8CD-64C1DFAF7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9">
              <a:extLst>
                <a:ext uri="{FF2B5EF4-FFF2-40B4-BE49-F238E27FC236}">
                  <a16:creationId xmlns:a16="http://schemas.microsoft.com/office/drawing/2014/main" id="{BCBE7763-1BC4-A233-22B5-0808C21AEED5}"/>
                </a:ext>
              </a:extLst>
            </p:cNvPr>
            <p:cNvSpPr/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20">
              <a:extLst>
                <a:ext uri="{FF2B5EF4-FFF2-40B4-BE49-F238E27FC236}">
                  <a16:creationId xmlns:a16="http://schemas.microsoft.com/office/drawing/2014/main" id="{05221FCE-E90A-23B3-AAE2-C478EC25586C}"/>
                </a:ext>
              </a:extLst>
            </p:cNvPr>
            <p:cNvSpPr/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21">
              <a:extLst>
                <a:ext uri="{FF2B5EF4-FFF2-40B4-BE49-F238E27FC236}">
                  <a16:creationId xmlns:a16="http://schemas.microsoft.com/office/drawing/2014/main" id="{79B767DF-97D4-F8F4-4F3F-E10855B18251}"/>
                </a:ext>
              </a:extLst>
            </p:cNvPr>
            <p:cNvSpPr/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22">
              <a:extLst>
                <a:ext uri="{FF2B5EF4-FFF2-40B4-BE49-F238E27FC236}">
                  <a16:creationId xmlns:a16="http://schemas.microsoft.com/office/drawing/2014/main" id="{3F62186F-FBA2-5485-8385-2D09F406E4D4}"/>
                </a:ext>
              </a:extLst>
            </p:cNvPr>
            <p:cNvSpPr/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3D0FDB77-9CA3-6458-14B3-195819747E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4" tIns="18077" rIns="36154" bIns="1807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Rounded Rectangle 9">
            <a:extLst>
              <a:ext uri="{FF2B5EF4-FFF2-40B4-BE49-F238E27FC236}">
                <a16:creationId xmlns:a16="http://schemas.microsoft.com/office/drawing/2014/main" id="{8480F5AD-886B-4E38-B3AA-F6B168ACAC84}"/>
              </a:ext>
            </a:extLst>
          </p:cNvPr>
          <p:cNvSpPr/>
          <p:nvPr/>
        </p:nvSpPr>
        <p:spPr>
          <a:xfrm>
            <a:off x="6745745" y="1951157"/>
            <a:ext cx="847712" cy="848698"/>
          </a:xfrm>
          <a:prstGeom prst="roundRect">
            <a:avLst/>
          </a:pr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74" name="Rounded Rectangle 12">
            <a:extLst>
              <a:ext uri="{FF2B5EF4-FFF2-40B4-BE49-F238E27FC236}">
                <a16:creationId xmlns:a16="http://schemas.microsoft.com/office/drawing/2014/main" id="{F3D76028-1CD2-93A5-1989-88EB5971B387}"/>
              </a:ext>
            </a:extLst>
          </p:cNvPr>
          <p:cNvSpPr/>
          <p:nvPr/>
        </p:nvSpPr>
        <p:spPr>
          <a:xfrm>
            <a:off x="6745745" y="3161812"/>
            <a:ext cx="847712" cy="848698"/>
          </a:xfrm>
          <a:prstGeom prst="roundRect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>
              <a:solidFill>
                <a:schemeClr val="bg1">
                  <a:lumMod val="50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75" name="Rounded Rectangle 15">
            <a:extLst>
              <a:ext uri="{FF2B5EF4-FFF2-40B4-BE49-F238E27FC236}">
                <a16:creationId xmlns:a16="http://schemas.microsoft.com/office/drawing/2014/main" id="{1CD90423-6ED5-2910-6726-74AD4524087F}"/>
              </a:ext>
            </a:extLst>
          </p:cNvPr>
          <p:cNvSpPr/>
          <p:nvPr/>
        </p:nvSpPr>
        <p:spPr>
          <a:xfrm>
            <a:off x="6745745" y="4450078"/>
            <a:ext cx="847712" cy="848698"/>
          </a:xfrm>
          <a:prstGeom prst="roundRect">
            <a:avLst/>
          </a:pr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Arial" panose="020B0604020202020204" pitchFamily="34" charset="0"/>
            </a:endParaRPr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B8161EAD-5DAF-67C7-C39E-7816D8B7897C}"/>
              </a:ext>
            </a:extLst>
          </p:cNvPr>
          <p:cNvSpPr txBox="1"/>
          <p:nvPr/>
        </p:nvSpPr>
        <p:spPr>
          <a:xfrm>
            <a:off x="6913234" y="2103253"/>
            <a:ext cx="512737" cy="53470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7" name="Text Placeholder 7">
            <a:extLst>
              <a:ext uri="{FF2B5EF4-FFF2-40B4-BE49-F238E27FC236}">
                <a16:creationId xmlns:a16="http://schemas.microsoft.com/office/drawing/2014/main" id="{7C05DE93-5BE3-0D5A-E61A-162DEAC60667}"/>
              </a:ext>
            </a:extLst>
          </p:cNvPr>
          <p:cNvSpPr txBox="1"/>
          <p:nvPr/>
        </p:nvSpPr>
        <p:spPr>
          <a:xfrm>
            <a:off x="6913234" y="3327324"/>
            <a:ext cx="512737" cy="53470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400" dirty="0">
                <a:solidFill>
                  <a:srgbClr val="BA68C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177FF007-3269-382E-ED7B-85BC3AB2B70D}"/>
              </a:ext>
            </a:extLst>
          </p:cNvPr>
          <p:cNvSpPr txBox="1"/>
          <p:nvPr/>
        </p:nvSpPr>
        <p:spPr>
          <a:xfrm>
            <a:off x="6913234" y="4608499"/>
            <a:ext cx="512737" cy="53470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7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BCC51C5-299D-FB3C-5A52-182CD45F83EC}"/>
              </a:ext>
            </a:extLst>
          </p:cNvPr>
          <p:cNvGrpSpPr/>
          <p:nvPr/>
        </p:nvGrpSpPr>
        <p:grpSpPr>
          <a:xfrm>
            <a:off x="7928400" y="1951157"/>
            <a:ext cx="2966425" cy="816522"/>
            <a:chOff x="283598" y="1906534"/>
            <a:chExt cx="2966425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995327E3-9260-9048-3B43-21BB1FA38E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08AA4A7-FFE9-4716-88B5-8D2B2C63A4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98E43C8-2D11-120E-3D26-1623BF0830BA}"/>
              </a:ext>
            </a:extLst>
          </p:cNvPr>
          <p:cNvGrpSpPr/>
          <p:nvPr/>
        </p:nvGrpSpPr>
        <p:grpSpPr>
          <a:xfrm>
            <a:off x="7928400" y="3206174"/>
            <a:ext cx="2966425" cy="816522"/>
            <a:chOff x="283598" y="1906534"/>
            <a:chExt cx="2966425" cy="81652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DAD0218-9595-4104-2120-29680FC0FE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84ABFD2-97CB-C7A9-FDBD-6E7FDB156C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A2BE1C1-62DA-DB62-896C-9C5129957560}"/>
              </a:ext>
            </a:extLst>
          </p:cNvPr>
          <p:cNvGrpSpPr/>
          <p:nvPr/>
        </p:nvGrpSpPr>
        <p:grpSpPr>
          <a:xfrm>
            <a:off x="7928400" y="4461191"/>
            <a:ext cx="2966425" cy="816522"/>
            <a:chOff x="283598" y="1906534"/>
            <a:chExt cx="2966425" cy="81652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F3AC461B-7EE1-2425-38F3-BEE770DD75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4ACA486-5348-B840-BB04-43A27FA5D5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24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F360C0-932E-8A1E-01A9-51AC0F7574B1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DDA3972-96A3-7621-989C-7F710CF68263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793BE45-D5C9-F1CD-EAED-00727959FD8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5956BA4-BEC3-B510-6A9E-3DF7500AC1D1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800" b="1" i="0" u="none" strike="noStrike" cap="none" spc="12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学习方法与能力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7C4E25B-7949-01BF-D6F2-1C0D79184CAA}"/>
              </a:ext>
            </a:extLst>
          </p:cNvPr>
          <p:cNvGrpSpPr/>
          <p:nvPr/>
        </p:nvGrpSpPr>
        <p:grpSpPr>
          <a:xfrm>
            <a:off x="462278" y="31775"/>
            <a:ext cx="368464" cy="475438"/>
            <a:chOff x="1939478" y="2152701"/>
            <a:chExt cx="368464" cy="475438"/>
          </a:xfrm>
          <a:solidFill>
            <a:srgbClr val="BA68C8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C393D16-2587-B7DC-1E40-44476C469A42}"/>
                </a:ext>
              </a:extLst>
            </p:cNvPr>
            <p:cNvSpPr/>
            <p:nvPr/>
          </p:nvSpPr>
          <p:spPr>
            <a:xfrm>
              <a:off x="1939478" y="2152701"/>
              <a:ext cx="368464" cy="475438"/>
            </a:xfrm>
            <a:custGeom>
              <a:avLst/>
              <a:gdLst>
                <a:gd name="connsiteX0" fmla="*/ 35658 w 368464"/>
                <a:gd name="connsiteY0" fmla="*/ 439780 h 475438"/>
                <a:gd name="connsiteX1" fmla="*/ 35658 w 368464"/>
                <a:gd name="connsiteY1" fmla="*/ 35658 h 475438"/>
                <a:gd name="connsiteX2" fmla="*/ 184232 w 368464"/>
                <a:gd name="connsiteY2" fmla="*/ 35658 h 475438"/>
                <a:gd name="connsiteX3" fmla="*/ 184232 w 368464"/>
                <a:gd name="connsiteY3" fmla="*/ 160460 h 475438"/>
                <a:gd name="connsiteX4" fmla="*/ 332807 w 368464"/>
                <a:gd name="connsiteY4" fmla="*/ 160460 h 475438"/>
                <a:gd name="connsiteX5" fmla="*/ 332807 w 368464"/>
                <a:gd name="connsiteY5" fmla="*/ 439780 h 475438"/>
                <a:gd name="connsiteX6" fmla="*/ 35658 w 368464"/>
                <a:gd name="connsiteY6" fmla="*/ 439780 h 475438"/>
                <a:gd name="connsiteX7" fmla="*/ 219890 w 368464"/>
                <a:gd name="connsiteY7" fmla="*/ 50515 h 475438"/>
                <a:gd name="connsiteX8" fmla="*/ 294177 w 368464"/>
                <a:gd name="connsiteY8" fmla="*/ 124803 h 475438"/>
                <a:gd name="connsiteX9" fmla="*/ 219890 w 368464"/>
                <a:gd name="connsiteY9" fmla="*/ 124803 h 475438"/>
                <a:gd name="connsiteX10" fmla="*/ 219890 w 368464"/>
                <a:gd name="connsiteY10" fmla="*/ 50515 h 475438"/>
                <a:gd name="connsiteX11" fmla="*/ 219890 w 368464"/>
                <a:gd name="connsiteY11" fmla="*/ 0 h 475438"/>
                <a:gd name="connsiteX12" fmla="*/ 0 w 368464"/>
                <a:gd name="connsiteY12" fmla="*/ 0 h 475438"/>
                <a:gd name="connsiteX13" fmla="*/ 0 w 368464"/>
                <a:gd name="connsiteY13" fmla="*/ 475438 h 475438"/>
                <a:gd name="connsiteX14" fmla="*/ 368465 w 368464"/>
                <a:gd name="connsiteY14" fmla="*/ 475438 h 475438"/>
                <a:gd name="connsiteX15" fmla="*/ 368465 w 368464"/>
                <a:gd name="connsiteY15" fmla="*/ 130746 h 475438"/>
                <a:gd name="connsiteX16" fmla="*/ 219890 w 368464"/>
                <a:gd name="connsiteY16" fmla="*/ 0 h 47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8464" h="475438">
                  <a:moveTo>
                    <a:pt x="35658" y="439780"/>
                  </a:moveTo>
                  <a:lnTo>
                    <a:pt x="35658" y="35658"/>
                  </a:lnTo>
                  <a:lnTo>
                    <a:pt x="184232" y="35658"/>
                  </a:lnTo>
                  <a:lnTo>
                    <a:pt x="184232" y="160460"/>
                  </a:lnTo>
                  <a:lnTo>
                    <a:pt x="332807" y="160460"/>
                  </a:lnTo>
                  <a:lnTo>
                    <a:pt x="332807" y="439780"/>
                  </a:lnTo>
                  <a:lnTo>
                    <a:pt x="35658" y="439780"/>
                  </a:lnTo>
                  <a:close/>
                  <a:moveTo>
                    <a:pt x="219890" y="50515"/>
                  </a:moveTo>
                  <a:lnTo>
                    <a:pt x="294177" y="124803"/>
                  </a:lnTo>
                  <a:lnTo>
                    <a:pt x="219890" y="124803"/>
                  </a:lnTo>
                  <a:lnTo>
                    <a:pt x="219890" y="50515"/>
                  </a:lnTo>
                  <a:close/>
                  <a:moveTo>
                    <a:pt x="219890" y="0"/>
                  </a:moveTo>
                  <a:lnTo>
                    <a:pt x="0" y="0"/>
                  </a:lnTo>
                  <a:lnTo>
                    <a:pt x="0" y="475438"/>
                  </a:lnTo>
                  <a:lnTo>
                    <a:pt x="368465" y="475438"/>
                  </a:lnTo>
                  <a:lnTo>
                    <a:pt x="368465" y="130746"/>
                  </a:lnTo>
                  <a:lnTo>
                    <a:pt x="219890" y="0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E957EFC-0163-5DB0-5EFD-FCD9B185E544}"/>
                </a:ext>
              </a:extLst>
            </p:cNvPr>
            <p:cNvSpPr/>
            <p:nvPr/>
          </p:nvSpPr>
          <p:spPr>
            <a:xfrm>
              <a:off x="2010794" y="2372592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BD19A6E-0B61-2CAB-205B-161AE6AC9863}"/>
                </a:ext>
              </a:extLst>
            </p:cNvPr>
            <p:cNvSpPr/>
            <p:nvPr/>
          </p:nvSpPr>
          <p:spPr>
            <a:xfrm>
              <a:off x="2010794" y="2325048"/>
              <a:ext cx="77258" cy="23771"/>
            </a:xfrm>
            <a:custGeom>
              <a:avLst/>
              <a:gdLst>
                <a:gd name="connsiteX0" fmla="*/ 0 w 77258"/>
                <a:gd name="connsiteY0" fmla="*/ 0 h 23771"/>
                <a:gd name="connsiteX1" fmla="*/ 77259 w 77258"/>
                <a:gd name="connsiteY1" fmla="*/ 0 h 23771"/>
                <a:gd name="connsiteX2" fmla="*/ 77259 w 77258"/>
                <a:gd name="connsiteY2" fmla="*/ 23772 h 23771"/>
                <a:gd name="connsiteX3" fmla="*/ 0 w 77258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58" h="23771">
                  <a:moveTo>
                    <a:pt x="0" y="0"/>
                  </a:moveTo>
                  <a:lnTo>
                    <a:pt x="77259" y="0"/>
                  </a:lnTo>
                  <a:lnTo>
                    <a:pt x="77259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CC2C13F-3C2C-2EDF-BF3F-D1691F7CC299}"/>
                </a:ext>
              </a:extLst>
            </p:cNvPr>
            <p:cNvSpPr/>
            <p:nvPr/>
          </p:nvSpPr>
          <p:spPr>
            <a:xfrm>
              <a:off x="2010794" y="2420135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ECB2CE6-A477-C31B-DE55-530DF021337D}"/>
                </a:ext>
              </a:extLst>
            </p:cNvPr>
            <p:cNvSpPr/>
            <p:nvPr/>
          </p:nvSpPr>
          <p:spPr>
            <a:xfrm>
              <a:off x="2010794" y="2467679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2F1338-B358-2A60-888E-FD40B8FCA0C9}"/>
                </a:ext>
              </a:extLst>
            </p:cNvPr>
            <p:cNvSpPr/>
            <p:nvPr/>
          </p:nvSpPr>
          <p:spPr>
            <a:xfrm>
              <a:off x="2010794" y="2515223"/>
              <a:ext cx="225833" cy="23771"/>
            </a:xfrm>
            <a:custGeom>
              <a:avLst/>
              <a:gdLst>
                <a:gd name="connsiteX0" fmla="*/ 0 w 225833"/>
                <a:gd name="connsiteY0" fmla="*/ 0 h 23771"/>
                <a:gd name="connsiteX1" fmla="*/ 225833 w 225833"/>
                <a:gd name="connsiteY1" fmla="*/ 0 h 23771"/>
                <a:gd name="connsiteX2" fmla="*/ 225833 w 225833"/>
                <a:gd name="connsiteY2" fmla="*/ 23772 h 23771"/>
                <a:gd name="connsiteX3" fmla="*/ 0 w 225833"/>
                <a:gd name="connsiteY3" fmla="*/ 23772 h 2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833" h="23771">
                  <a:moveTo>
                    <a:pt x="0" y="0"/>
                  </a:moveTo>
                  <a:lnTo>
                    <a:pt x="225833" y="0"/>
                  </a:lnTo>
                  <a:lnTo>
                    <a:pt x="225833" y="23772"/>
                  </a:lnTo>
                  <a:lnTo>
                    <a:pt x="0" y="23772"/>
                  </a:lnTo>
                  <a:close/>
                </a:path>
              </a:pathLst>
            </a:custGeom>
            <a:grpFill/>
            <a:ln w="58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F4F34FD6-1FDA-D82B-B3E0-A650937F7A30}"/>
              </a:ext>
            </a:extLst>
          </p:cNvPr>
          <p:cNvSpPr/>
          <p:nvPr/>
        </p:nvSpPr>
        <p:spPr>
          <a:xfrm>
            <a:off x="830741" y="1247839"/>
            <a:ext cx="10521471" cy="3606647"/>
          </a:xfrm>
          <a:custGeom>
            <a:avLst/>
            <a:gdLst>
              <a:gd name="connsiteX0" fmla="*/ 0 w 3162300"/>
              <a:gd name="connsiteY0" fmla="*/ 0 h 1847850"/>
              <a:gd name="connsiteX1" fmla="*/ 3162300 w 3162300"/>
              <a:gd name="connsiteY1" fmla="*/ 0 h 1847850"/>
              <a:gd name="connsiteX2" fmla="*/ 3162300 w 3162300"/>
              <a:gd name="connsiteY2" fmla="*/ 1847850 h 1847850"/>
              <a:gd name="connsiteX3" fmla="*/ 0 w 3162300"/>
              <a:gd name="connsiteY3" fmla="*/ 1847850 h 184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1847850">
                <a:moveTo>
                  <a:pt x="0" y="0"/>
                </a:moveTo>
                <a:lnTo>
                  <a:pt x="3162300" y="0"/>
                </a:lnTo>
                <a:lnTo>
                  <a:pt x="3162300" y="1847850"/>
                </a:lnTo>
                <a:lnTo>
                  <a:pt x="0" y="1847850"/>
                </a:ln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455A6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DCEEFF98-7EF6-9999-D13A-64571B207B18}"/>
              </a:ext>
            </a:extLst>
          </p:cNvPr>
          <p:cNvSpPr/>
          <p:nvPr/>
        </p:nvSpPr>
        <p:spPr>
          <a:xfrm>
            <a:off x="830741" y="4707802"/>
            <a:ext cx="10521471" cy="146682"/>
          </a:xfrm>
          <a:custGeom>
            <a:avLst/>
            <a:gdLst>
              <a:gd name="connsiteX0" fmla="*/ 0 w 3162300"/>
              <a:gd name="connsiteY0" fmla="*/ 0 h 75152"/>
              <a:gd name="connsiteX1" fmla="*/ 3162300 w 3162300"/>
              <a:gd name="connsiteY1" fmla="*/ 0 h 75152"/>
              <a:gd name="connsiteX2" fmla="*/ 3162300 w 3162300"/>
              <a:gd name="connsiteY2" fmla="*/ 75152 h 75152"/>
              <a:gd name="connsiteX3" fmla="*/ 0 w 3162300"/>
              <a:gd name="connsiteY3" fmla="*/ 75152 h 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2300" h="75152">
                <a:moveTo>
                  <a:pt x="0" y="0"/>
                </a:moveTo>
                <a:lnTo>
                  <a:pt x="3162300" y="0"/>
                </a:lnTo>
                <a:lnTo>
                  <a:pt x="3162300" y="75152"/>
                </a:lnTo>
                <a:lnTo>
                  <a:pt x="0" y="75152"/>
                </a:lnTo>
                <a:close/>
              </a:path>
            </a:pathLst>
          </a:custGeom>
          <a:solidFill>
            <a:srgbClr val="455A64"/>
          </a:solidFill>
          <a:ln w="9525" cap="flat">
            <a:solidFill>
              <a:srgbClr val="455A6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1" name="图形 1">
            <a:extLst>
              <a:ext uri="{FF2B5EF4-FFF2-40B4-BE49-F238E27FC236}">
                <a16:creationId xmlns:a16="http://schemas.microsoft.com/office/drawing/2014/main" id="{CA48114E-A008-3FB0-4B8C-542DE1ABCA0E}"/>
              </a:ext>
            </a:extLst>
          </p:cNvPr>
          <p:cNvGrpSpPr/>
          <p:nvPr/>
        </p:nvGrpSpPr>
        <p:grpSpPr>
          <a:xfrm>
            <a:off x="9029700" y="2549851"/>
            <a:ext cx="1653085" cy="3528033"/>
            <a:chOff x="6358686" y="2716754"/>
            <a:chExt cx="1298175" cy="2770580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875DA89-D113-0DBA-1FA4-68328AFF4EAA}"/>
                </a:ext>
              </a:extLst>
            </p:cNvPr>
            <p:cNvSpPr/>
            <p:nvPr/>
          </p:nvSpPr>
          <p:spPr>
            <a:xfrm>
              <a:off x="7166044" y="4720399"/>
              <a:ext cx="214290" cy="760088"/>
            </a:xfrm>
            <a:custGeom>
              <a:avLst/>
              <a:gdLst>
                <a:gd name="connsiteX0" fmla="*/ 11424 w 214290"/>
                <a:gd name="connsiteY0" fmla="*/ 34576 h 760088"/>
                <a:gd name="connsiteX1" fmla="*/ 11424 w 214290"/>
                <a:gd name="connsiteY1" fmla="*/ 213360 h 760088"/>
                <a:gd name="connsiteX2" fmla="*/ 17139 w 214290"/>
                <a:gd name="connsiteY2" fmla="*/ 567214 h 760088"/>
                <a:gd name="connsiteX3" fmla="*/ 3899 w 214290"/>
                <a:gd name="connsiteY3" fmla="*/ 746570 h 760088"/>
                <a:gd name="connsiteX4" fmla="*/ 102959 w 214290"/>
                <a:gd name="connsiteY4" fmla="*/ 754475 h 760088"/>
                <a:gd name="connsiteX5" fmla="*/ 142297 w 214290"/>
                <a:gd name="connsiteY5" fmla="*/ 733425 h 760088"/>
                <a:gd name="connsiteX6" fmla="*/ 125724 w 214290"/>
                <a:gd name="connsiteY6" fmla="*/ 557784 h 760088"/>
                <a:gd name="connsiteX7" fmla="*/ 198876 w 214290"/>
                <a:gd name="connsiteY7" fmla="*/ 260318 h 760088"/>
                <a:gd name="connsiteX8" fmla="*/ 206401 w 214290"/>
                <a:gd name="connsiteY8" fmla="*/ 25051 h 760088"/>
                <a:gd name="connsiteX9" fmla="*/ 193447 w 214290"/>
                <a:gd name="connsiteY9" fmla="*/ 0 h 760088"/>
                <a:gd name="connsiteX10" fmla="*/ 11424 w 214290"/>
                <a:gd name="connsiteY10" fmla="*/ 34576 h 7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290" h="760088">
                  <a:moveTo>
                    <a:pt x="11424" y="34576"/>
                  </a:moveTo>
                  <a:cubicBezTo>
                    <a:pt x="7071" y="94088"/>
                    <a:pt x="7071" y="153848"/>
                    <a:pt x="11424" y="213360"/>
                  </a:cubicBezTo>
                  <a:cubicBezTo>
                    <a:pt x="18758" y="311849"/>
                    <a:pt x="21806" y="514255"/>
                    <a:pt x="17139" y="567214"/>
                  </a:cubicBezTo>
                  <a:cubicBezTo>
                    <a:pt x="12472" y="620173"/>
                    <a:pt x="-8579" y="731711"/>
                    <a:pt x="3899" y="746570"/>
                  </a:cubicBezTo>
                  <a:cubicBezTo>
                    <a:pt x="16377" y="761429"/>
                    <a:pt x="77813" y="764000"/>
                    <a:pt x="102959" y="754475"/>
                  </a:cubicBezTo>
                  <a:cubicBezTo>
                    <a:pt x="128105" y="744950"/>
                    <a:pt x="143059" y="752094"/>
                    <a:pt x="142297" y="733425"/>
                  </a:cubicBezTo>
                  <a:cubicBezTo>
                    <a:pt x="141536" y="714756"/>
                    <a:pt x="126867" y="586645"/>
                    <a:pt x="125724" y="557784"/>
                  </a:cubicBezTo>
                  <a:cubicBezTo>
                    <a:pt x="124581" y="528923"/>
                    <a:pt x="172396" y="363474"/>
                    <a:pt x="198876" y="260318"/>
                  </a:cubicBezTo>
                  <a:cubicBezTo>
                    <a:pt x="225355" y="157163"/>
                    <a:pt x="210592" y="45339"/>
                    <a:pt x="206401" y="25051"/>
                  </a:cubicBezTo>
                  <a:cubicBezTo>
                    <a:pt x="202210" y="4763"/>
                    <a:pt x="193447" y="0"/>
                    <a:pt x="193447" y="0"/>
                  </a:cubicBezTo>
                  <a:cubicBezTo>
                    <a:pt x="193447" y="0"/>
                    <a:pt x="93148" y="36386"/>
                    <a:pt x="11424" y="345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652EC3A-CD80-6B0B-14AD-85C1C92CB02C}"/>
                </a:ext>
              </a:extLst>
            </p:cNvPr>
            <p:cNvSpPr/>
            <p:nvPr/>
          </p:nvSpPr>
          <p:spPr>
            <a:xfrm>
              <a:off x="7159416" y="5329999"/>
              <a:ext cx="149329" cy="157335"/>
            </a:xfrm>
            <a:custGeom>
              <a:avLst/>
              <a:gdLst>
                <a:gd name="connsiteX0" fmla="*/ 108158 w 149329"/>
                <a:gd name="connsiteY0" fmla="*/ 157258 h 157335"/>
                <a:gd name="connsiteX1" fmla="*/ 149307 w 149329"/>
                <a:gd name="connsiteY1" fmla="*/ 123825 h 157335"/>
                <a:gd name="connsiteX2" fmla="*/ 138067 w 149329"/>
                <a:gd name="connsiteY2" fmla="*/ 0 h 157335"/>
                <a:gd name="connsiteX3" fmla="*/ 89775 w 149329"/>
                <a:gd name="connsiteY3" fmla="*/ 23051 h 157335"/>
                <a:gd name="connsiteX4" fmla="*/ 17861 w 149329"/>
                <a:gd name="connsiteY4" fmla="*/ 9525 h 157335"/>
                <a:gd name="connsiteX5" fmla="*/ 2622 w 149329"/>
                <a:gd name="connsiteY5" fmla="*/ 141827 h 157335"/>
                <a:gd name="connsiteX6" fmla="*/ 108158 w 149329"/>
                <a:gd name="connsiteY6" fmla="*/ 157258 h 15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329" h="157335">
                  <a:moveTo>
                    <a:pt x="108158" y="157258"/>
                  </a:moveTo>
                  <a:cubicBezTo>
                    <a:pt x="132066" y="157258"/>
                    <a:pt x="150068" y="142494"/>
                    <a:pt x="149307" y="123825"/>
                  </a:cubicBezTo>
                  <a:cubicBezTo>
                    <a:pt x="148830" y="112109"/>
                    <a:pt x="142449" y="35433"/>
                    <a:pt x="138067" y="0"/>
                  </a:cubicBezTo>
                  <a:cubicBezTo>
                    <a:pt x="124713" y="12449"/>
                    <a:pt x="107854" y="20498"/>
                    <a:pt x="89775" y="23051"/>
                  </a:cubicBezTo>
                  <a:cubicBezTo>
                    <a:pt x="64953" y="28051"/>
                    <a:pt x="39169" y="23203"/>
                    <a:pt x="17861" y="9525"/>
                  </a:cubicBezTo>
                  <a:cubicBezTo>
                    <a:pt x="10623" y="63246"/>
                    <a:pt x="-6523" y="130969"/>
                    <a:pt x="2622" y="141827"/>
                  </a:cubicBezTo>
                  <a:cubicBezTo>
                    <a:pt x="15194" y="156401"/>
                    <a:pt x="81298" y="157734"/>
                    <a:pt x="108158" y="157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7201BF9-55A3-66B3-EC83-583813D9BD1D}"/>
                </a:ext>
              </a:extLst>
            </p:cNvPr>
            <p:cNvSpPr/>
            <p:nvPr/>
          </p:nvSpPr>
          <p:spPr>
            <a:xfrm>
              <a:off x="7159144" y="5446775"/>
              <a:ext cx="149613" cy="40558"/>
            </a:xfrm>
            <a:custGeom>
              <a:avLst/>
              <a:gdLst>
                <a:gd name="connsiteX0" fmla="*/ 108430 w 149613"/>
                <a:gd name="connsiteY0" fmla="*/ 40481 h 40558"/>
                <a:gd name="connsiteX1" fmla="*/ 149578 w 149613"/>
                <a:gd name="connsiteY1" fmla="*/ 7048 h 40558"/>
                <a:gd name="connsiteX2" fmla="*/ 149578 w 149613"/>
                <a:gd name="connsiteY2" fmla="*/ 5810 h 40558"/>
                <a:gd name="connsiteX3" fmla="*/ 1083 w 149613"/>
                <a:gd name="connsiteY3" fmla="*/ 0 h 40558"/>
                <a:gd name="connsiteX4" fmla="*/ 2988 w 149613"/>
                <a:gd name="connsiteY4" fmla="*/ 25051 h 40558"/>
                <a:gd name="connsiteX5" fmla="*/ 108430 w 149613"/>
                <a:gd name="connsiteY5" fmla="*/ 40481 h 4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613" h="40558">
                  <a:moveTo>
                    <a:pt x="108430" y="40481"/>
                  </a:moveTo>
                  <a:cubicBezTo>
                    <a:pt x="132338" y="40481"/>
                    <a:pt x="150340" y="25718"/>
                    <a:pt x="149578" y="7048"/>
                  </a:cubicBezTo>
                  <a:cubicBezTo>
                    <a:pt x="149626" y="6639"/>
                    <a:pt x="149626" y="6220"/>
                    <a:pt x="149578" y="5810"/>
                  </a:cubicBezTo>
                  <a:cubicBezTo>
                    <a:pt x="92428" y="17717"/>
                    <a:pt x="28420" y="5810"/>
                    <a:pt x="1083" y="0"/>
                  </a:cubicBezTo>
                  <a:cubicBezTo>
                    <a:pt x="-850" y="8354"/>
                    <a:pt x="-184" y="17088"/>
                    <a:pt x="2988" y="25051"/>
                  </a:cubicBezTo>
                  <a:cubicBezTo>
                    <a:pt x="15466" y="39624"/>
                    <a:pt x="81569" y="40958"/>
                    <a:pt x="108430" y="404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66DC53C-65D6-BF43-0A2A-F2091CD6DEB0}"/>
                </a:ext>
              </a:extLst>
            </p:cNvPr>
            <p:cNvSpPr/>
            <p:nvPr/>
          </p:nvSpPr>
          <p:spPr>
            <a:xfrm>
              <a:off x="6920868" y="4711922"/>
              <a:ext cx="220316" cy="771588"/>
            </a:xfrm>
            <a:custGeom>
              <a:avLst/>
              <a:gdLst>
                <a:gd name="connsiteX0" fmla="*/ 1139 w 220316"/>
                <a:gd name="connsiteY0" fmla="*/ 0 h 771588"/>
                <a:gd name="connsiteX1" fmla="*/ 24476 w 220316"/>
                <a:gd name="connsiteY1" fmla="*/ 262795 h 771588"/>
                <a:gd name="connsiteX2" fmla="*/ 82483 w 220316"/>
                <a:gd name="connsiteY2" fmla="*/ 600456 h 771588"/>
                <a:gd name="connsiteX3" fmla="*/ 51431 w 220316"/>
                <a:gd name="connsiteY3" fmla="*/ 697039 h 771588"/>
                <a:gd name="connsiteX4" fmla="*/ 8188 w 220316"/>
                <a:gd name="connsiteY4" fmla="*/ 727424 h 771588"/>
                <a:gd name="connsiteX5" fmla="*/ 82959 w 220316"/>
                <a:gd name="connsiteY5" fmla="*/ 768858 h 771588"/>
                <a:gd name="connsiteX6" fmla="*/ 180305 w 220316"/>
                <a:gd name="connsiteY6" fmla="*/ 739521 h 771588"/>
                <a:gd name="connsiteX7" fmla="*/ 207641 w 220316"/>
                <a:gd name="connsiteY7" fmla="*/ 630364 h 771588"/>
                <a:gd name="connsiteX8" fmla="*/ 185258 w 220316"/>
                <a:gd name="connsiteY8" fmla="*/ 548735 h 771588"/>
                <a:gd name="connsiteX9" fmla="*/ 220310 w 220316"/>
                <a:gd name="connsiteY9" fmla="*/ 235839 h 771588"/>
                <a:gd name="connsiteX10" fmla="*/ 186496 w 220316"/>
                <a:gd name="connsiteY10" fmla="*/ 27527 h 77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316" h="771588">
                  <a:moveTo>
                    <a:pt x="1139" y="0"/>
                  </a:moveTo>
                  <a:cubicBezTo>
                    <a:pt x="1139" y="0"/>
                    <a:pt x="-7814" y="172021"/>
                    <a:pt x="24476" y="262795"/>
                  </a:cubicBezTo>
                  <a:cubicBezTo>
                    <a:pt x="56765" y="353568"/>
                    <a:pt x="91151" y="577882"/>
                    <a:pt x="82483" y="600456"/>
                  </a:cubicBezTo>
                  <a:cubicBezTo>
                    <a:pt x="73815" y="623030"/>
                    <a:pt x="60956" y="693515"/>
                    <a:pt x="51431" y="697039"/>
                  </a:cubicBezTo>
                  <a:cubicBezTo>
                    <a:pt x="41906" y="700564"/>
                    <a:pt x="7712" y="714756"/>
                    <a:pt x="8188" y="727424"/>
                  </a:cubicBezTo>
                  <a:cubicBezTo>
                    <a:pt x="8664" y="740093"/>
                    <a:pt x="51050" y="766953"/>
                    <a:pt x="82959" y="768858"/>
                  </a:cubicBezTo>
                  <a:cubicBezTo>
                    <a:pt x="114868" y="770763"/>
                    <a:pt x="153349" y="781907"/>
                    <a:pt x="180305" y="739521"/>
                  </a:cubicBezTo>
                  <a:cubicBezTo>
                    <a:pt x="200936" y="707031"/>
                    <a:pt x="210518" y="668741"/>
                    <a:pt x="207641" y="630364"/>
                  </a:cubicBezTo>
                  <a:cubicBezTo>
                    <a:pt x="206498" y="601789"/>
                    <a:pt x="185924" y="564547"/>
                    <a:pt x="185258" y="548735"/>
                  </a:cubicBezTo>
                  <a:cubicBezTo>
                    <a:pt x="184591" y="532924"/>
                    <a:pt x="220881" y="328041"/>
                    <a:pt x="220310" y="235839"/>
                  </a:cubicBezTo>
                  <a:cubicBezTo>
                    <a:pt x="219738" y="143637"/>
                    <a:pt x="186496" y="27527"/>
                    <a:pt x="186496" y="275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0EEA939-FE31-FD0A-6AF3-7DDE975F8F51}"/>
                </a:ext>
              </a:extLst>
            </p:cNvPr>
            <p:cNvSpPr/>
            <p:nvPr/>
          </p:nvSpPr>
          <p:spPr>
            <a:xfrm>
              <a:off x="6928580" y="5266938"/>
              <a:ext cx="200429" cy="216572"/>
            </a:xfrm>
            <a:custGeom>
              <a:avLst/>
              <a:gdLst>
                <a:gd name="connsiteX0" fmla="*/ 118110 w 200429"/>
                <a:gd name="connsiteY0" fmla="*/ 15150 h 216572"/>
                <a:gd name="connsiteX1" fmla="*/ 66389 w 200429"/>
                <a:gd name="connsiteY1" fmla="*/ 74586 h 216572"/>
                <a:gd name="connsiteX2" fmla="*/ 43720 w 200429"/>
                <a:gd name="connsiteY2" fmla="*/ 142023 h 216572"/>
                <a:gd name="connsiteX3" fmla="*/ 476 w 200429"/>
                <a:gd name="connsiteY3" fmla="*/ 172408 h 216572"/>
                <a:gd name="connsiteX4" fmla="*/ 75247 w 200429"/>
                <a:gd name="connsiteY4" fmla="*/ 213842 h 216572"/>
                <a:gd name="connsiteX5" fmla="*/ 172593 w 200429"/>
                <a:gd name="connsiteY5" fmla="*/ 184505 h 216572"/>
                <a:gd name="connsiteX6" fmla="*/ 199930 w 200429"/>
                <a:gd name="connsiteY6" fmla="*/ 75348 h 216572"/>
                <a:gd name="connsiteX7" fmla="*/ 180880 w 200429"/>
                <a:gd name="connsiteY7" fmla="*/ 9245 h 216572"/>
                <a:gd name="connsiteX8" fmla="*/ 118110 w 200429"/>
                <a:gd name="connsiteY8" fmla="*/ 15150 h 21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429" h="216572">
                  <a:moveTo>
                    <a:pt x="118110" y="15150"/>
                  </a:moveTo>
                  <a:cubicBezTo>
                    <a:pt x="96403" y="30590"/>
                    <a:pt x="78677" y="50955"/>
                    <a:pt x="66389" y="74586"/>
                  </a:cubicBezTo>
                  <a:cubicBezTo>
                    <a:pt x="58864" y="103161"/>
                    <a:pt x="50387" y="139547"/>
                    <a:pt x="43720" y="142023"/>
                  </a:cubicBezTo>
                  <a:cubicBezTo>
                    <a:pt x="34195" y="145643"/>
                    <a:pt x="4477" y="137928"/>
                    <a:pt x="476" y="172408"/>
                  </a:cubicBezTo>
                  <a:cubicBezTo>
                    <a:pt x="-5334" y="222605"/>
                    <a:pt x="43339" y="211937"/>
                    <a:pt x="75247" y="213842"/>
                  </a:cubicBezTo>
                  <a:cubicBezTo>
                    <a:pt x="107156" y="215747"/>
                    <a:pt x="145637" y="226891"/>
                    <a:pt x="172593" y="184505"/>
                  </a:cubicBezTo>
                  <a:cubicBezTo>
                    <a:pt x="193224" y="152015"/>
                    <a:pt x="202806" y="113724"/>
                    <a:pt x="199930" y="75348"/>
                  </a:cubicBezTo>
                  <a:cubicBezTo>
                    <a:pt x="199072" y="54012"/>
                    <a:pt x="187357" y="27723"/>
                    <a:pt x="180880" y="9245"/>
                  </a:cubicBezTo>
                  <a:cubicBezTo>
                    <a:pt x="179356" y="7149"/>
                    <a:pt x="159258" y="-13711"/>
                    <a:pt x="118110" y="151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F080540-CA79-6449-5E81-46F82AD44E93}"/>
                </a:ext>
              </a:extLst>
            </p:cNvPr>
            <p:cNvSpPr/>
            <p:nvPr/>
          </p:nvSpPr>
          <p:spPr>
            <a:xfrm>
              <a:off x="6928583" y="5305397"/>
              <a:ext cx="200426" cy="178113"/>
            </a:xfrm>
            <a:custGeom>
              <a:avLst/>
              <a:gdLst>
                <a:gd name="connsiteX0" fmla="*/ 75244 w 200426"/>
                <a:gd name="connsiteY0" fmla="*/ 175382 h 178113"/>
                <a:gd name="connsiteX1" fmla="*/ 172590 w 200426"/>
                <a:gd name="connsiteY1" fmla="*/ 146045 h 178113"/>
                <a:gd name="connsiteX2" fmla="*/ 199926 w 200426"/>
                <a:gd name="connsiteY2" fmla="*/ 36889 h 178113"/>
                <a:gd name="connsiteX3" fmla="*/ 191735 w 200426"/>
                <a:gd name="connsiteY3" fmla="*/ 503 h 178113"/>
                <a:gd name="connsiteX4" fmla="*/ 164017 w 200426"/>
                <a:gd name="connsiteY4" fmla="*/ 1742 h 178113"/>
                <a:gd name="connsiteX5" fmla="*/ 91913 w 200426"/>
                <a:gd name="connsiteY5" fmla="*/ 66035 h 178113"/>
                <a:gd name="connsiteX6" fmla="*/ 43050 w 200426"/>
                <a:gd name="connsiteY6" fmla="*/ 150998 h 178113"/>
                <a:gd name="connsiteX7" fmla="*/ 473 w 200426"/>
                <a:gd name="connsiteY7" fmla="*/ 133949 h 178113"/>
                <a:gd name="connsiteX8" fmla="*/ 75244 w 200426"/>
                <a:gd name="connsiteY8" fmla="*/ 175382 h 17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426" h="178113">
                  <a:moveTo>
                    <a:pt x="75244" y="175382"/>
                  </a:moveTo>
                  <a:cubicBezTo>
                    <a:pt x="107058" y="177287"/>
                    <a:pt x="145634" y="188432"/>
                    <a:pt x="172590" y="146045"/>
                  </a:cubicBezTo>
                  <a:cubicBezTo>
                    <a:pt x="193221" y="113556"/>
                    <a:pt x="202803" y="75265"/>
                    <a:pt x="199926" y="36889"/>
                  </a:cubicBezTo>
                  <a:cubicBezTo>
                    <a:pt x="198879" y="24440"/>
                    <a:pt x="196116" y="12200"/>
                    <a:pt x="191735" y="503"/>
                  </a:cubicBezTo>
                  <a:cubicBezTo>
                    <a:pt x="182486" y="-459"/>
                    <a:pt x="173142" y="-39"/>
                    <a:pt x="164017" y="1742"/>
                  </a:cubicBezTo>
                  <a:cubicBezTo>
                    <a:pt x="138300" y="6885"/>
                    <a:pt x="115059" y="19744"/>
                    <a:pt x="91913" y="66035"/>
                  </a:cubicBezTo>
                  <a:cubicBezTo>
                    <a:pt x="68767" y="112327"/>
                    <a:pt x="76482" y="148427"/>
                    <a:pt x="43050" y="150998"/>
                  </a:cubicBezTo>
                  <a:cubicBezTo>
                    <a:pt x="9617" y="153570"/>
                    <a:pt x="473" y="133949"/>
                    <a:pt x="473" y="133949"/>
                  </a:cubicBezTo>
                  <a:cubicBezTo>
                    <a:pt x="-5337" y="184145"/>
                    <a:pt x="43716" y="173477"/>
                    <a:pt x="75244" y="17538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6E1544B-4D9A-B93F-FBA6-855EB6571C3C}"/>
                </a:ext>
              </a:extLst>
            </p:cNvPr>
            <p:cNvSpPr/>
            <p:nvPr/>
          </p:nvSpPr>
          <p:spPr>
            <a:xfrm>
              <a:off x="6988301" y="5334632"/>
              <a:ext cx="140295" cy="148973"/>
            </a:xfrm>
            <a:custGeom>
              <a:avLst/>
              <a:gdLst>
                <a:gd name="connsiteX0" fmla="*/ 136398 w 140295"/>
                <a:gd name="connsiteY0" fmla="*/ 18417 h 148973"/>
                <a:gd name="connsiteX1" fmla="*/ 81725 w 140295"/>
                <a:gd name="connsiteY1" fmla="*/ 12131 h 148973"/>
                <a:gd name="connsiteX2" fmla="*/ 28099 w 140295"/>
                <a:gd name="connsiteY2" fmla="*/ 119859 h 148973"/>
                <a:gd name="connsiteX3" fmla="*/ 0 w 140295"/>
                <a:gd name="connsiteY3" fmla="*/ 143671 h 148973"/>
                <a:gd name="connsiteX4" fmla="*/ 15335 w 140295"/>
                <a:gd name="connsiteY4" fmla="*/ 146243 h 148973"/>
                <a:gd name="connsiteX5" fmla="*/ 112681 w 140295"/>
                <a:gd name="connsiteY5" fmla="*/ 116906 h 148973"/>
                <a:gd name="connsiteX6" fmla="*/ 140208 w 140295"/>
                <a:gd name="connsiteY6" fmla="*/ 17084 h 14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295" h="148973">
                  <a:moveTo>
                    <a:pt x="136398" y="18417"/>
                  </a:moveTo>
                  <a:cubicBezTo>
                    <a:pt x="136398" y="18417"/>
                    <a:pt x="122968" y="-18444"/>
                    <a:pt x="81725" y="12131"/>
                  </a:cubicBezTo>
                  <a:cubicBezTo>
                    <a:pt x="40481" y="42706"/>
                    <a:pt x="42577" y="98808"/>
                    <a:pt x="28099" y="119859"/>
                  </a:cubicBezTo>
                  <a:cubicBezTo>
                    <a:pt x="20822" y="129974"/>
                    <a:pt x="11173" y="138147"/>
                    <a:pt x="0" y="143671"/>
                  </a:cubicBezTo>
                  <a:cubicBezTo>
                    <a:pt x="5020" y="145014"/>
                    <a:pt x="10154" y="145872"/>
                    <a:pt x="15335" y="146243"/>
                  </a:cubicBezTo>
                  <a:cubicBezTo>
                    <a:pt x="47149" y="148148"/>
                    <a:pt x="85725" y="159292"/>
                    <a:pt x="112681" y="116906"/>
                  </a:cubicBezTo>
                  <a:cubicBezTo>
                    <a:pt x="131721" y="87178"/>
                    <a:pt x="141322" y="52374"/>
                    <a:pt x="140208" y="170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AD0776F-EAE1-BA76-F90C-FB8577907454}"/>
                </a:ext>
              </a:extLst>
            </p:cNvPr>
            <p:cNvSpPr/>
            <p:nvPr/>
          </p:nvSpPr>
          <p:spPr>
            <a:xfrm>
              <a:off x="6748272" y="4228147"/>
              <a:ext cx="908589" cy="560210"/>
            </a:xfrm>
            <a:custGeom>
              <a:avLst/>
              <a:gdLst>
                <a:gd name="connsiteX0" fmla="*/ 110966 w 908589"/>
                <a:gd name="connsiteY0" fmla="*/ 28766 h 560210"/>
                <a:gd name="connsiteX1" fmla="*/ 0 w 908589"/>
                <a:gd name="connsiteY1" fmla="*/ 430435 h 560210"/>
                <a:gd name="connsiteX2" fmla="*/ 481774 w 908589"/>
                <a:gd name="connsiteY2" fmla="*/ 557213 h 560210"/>
                <a:gd name="connsiteX3" fmla="*/ 908590 w 908589"/>
                <a:gd name="connsiteY3" fmla="*/ 346138 h 560210"/>
                <a:gd name="connsiteX4" fmla="*/ 745236 w 908589"/>
                <a:gd name="connsiteY4" fmla="*/ 0 h 560210"/>
                <a:gd name="connsiteX5" fmla="*/ 452152 w 908589"/>
                <a:gd name="connsiteY5" fmla="*/ 59531 h 560210"/>
                <a:gd name="connsiteX6" fmla="*/ 110966 w 908589"/>
                <a:gd name="connsiteY6" fmla="*/ 28766 h 5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8589" h="560210">
                  <a:moveTo>
                    <a:pt x="110966" y="28766"/>
                  </a:moveTo>
                  <a:lnTo>
                    <a:pt x="0" y="430435"/>
                  </a:lnTo>
                  <a:cubicBezTo>
                    <a:pt x="0" y="430435"/>
                    <a:pt x="228600" y="583311"/>
                    <a:pt x="481774" y="557213"/>
                  </a:cubicBezTo>
                  <a:cubicBezTo>
                    <a:pt x="734949" y="531114"/>
                    <a:pt x="908590" y="346138"/>
                    <a:pt x="908590" y="346138"/>
                  </a:cubicBezTo>
                  <a:lnTo>
                    <a:pt x="745236" y="0"/>
                  </a:lnTo>
                  <a:cubicBezTo>
                    <a:pt x="745236" y="0"/>
                    <a:pt x="665226" y="63627"/>
                    <a:pt x="452152" y="59531"/>
                  </a:cubicBezTo>
                  <a:cubicBezTo>
                    <a:pt x="239077" y="55436"/>
                    <a:pt x="110966" y="28766"/>
                    <a:pt x="110966" y="287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413EA63-35A8-38AC-42F1-82BFDC6080E1}"/>
                </a:ext>
              </a:extLst>
            </p:cNvPr>
            <p:cNvSpPr/>
            <p:nvPr/>
          </p:nvSpPr>
          <p:spPr>
            <a:xfrm>
              <a:off x="6842188" y="4071080"/>
              <a:ext cx="668369" cy="306150"/>
            </a:xfrm>
            <a:custGeom>
              <a:avLst/>
              <a:gdLst>
                <a:gd name="connsiteX0" fmla="*/ 37052 w 668369"/>
                <a:gd name="connsiteY0" fmla="*/ 51530 h 306150"/>
                <a:gd name="connsiteX1" fmla="*/ 0 w 668369"/>
                <a:gd name="connsiteY1" fmla="*/ 237363 h 306150"/>
                <a:gd name="connsiteX2" fmla="*/ 279178 w 668369"/>
                <a:gd name="connsiteY2" fmla="*/ 305562 h 306150"/>
                <a:gd name="connsiteX3" fmla="*/ 668369 w 668369"/>
                <a:gd name="connsiteY3" fmla="*/ 185071 h 306150"/>
                <a:gd name="connsiteX4" fmla="*/ 606933 w 668369"/>
                <a:gd name="connsiteY4" fmla="*/ 0 h 306150"/>
                <a:gd name="connsiteX5" fmla="*/ 37052 w 668369"/>
                <a:gd name="connsiteY5" fmla="*/ 51530 h 30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8369" h="306150">
                  <a:moveTo>
                    <a:pt x="37052" y="51530"/>
                  </a:moveTo>
                  <a:lnTo>
                    <a:pt x="0" y="237363"/>
                  </a:lnTo>
                  <a:cubicBezTo>
                    <a:pt x="0" y="237363"/>
                    <a:pt x="82487" y="313563"/>
                    <a:pt x="279178" y="305562"/>
                  </a:cubicBezTo>
                  <a:cubicBezTo>
                    <a:pt x="475869" y="297561"/>
                    <a:pt x="668369" y="185071"/>
                    <a:pt x="668369" y="185071"/>
                  </a:cubicBezTo>
                  <a:lnTo>
                    <a:pt x="606933" y="0"/>
                  </a:lnTo>
                  <a:cubicBezTo>
                    <a:pt x="606933" y="0"/>
                    <a:pt x="265557" y="124968"/>
                    <a:pt x="37052" y="515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1598FE3-31A8-1A05-E147-5EA1DE6777DD}"/>
                </a:ext>
              </a:extLst>
            </p:cNvPr>
            <p:cNvSpPr/>
            <p:nvPr/>
          </p:nvSpPr>
          <p:spPr>
            <a:xfrm>
              <a:off x="6865524" y="4071556"/>
              <a:ext cx="612171" cy="170349"/>
            </a:xfrm>
            <a:custGeom>
              <a:avLst/>
              <a:gdLst>
                <a:gd name="connsiteX0" fmla="*/ 367570 w 612171"/>
                <a:gd name="connsiteY0" fmla="*/ 159544 h 170349"/>
                <a:gd name="connsiteX1" fmla="*/ 612172 w 612171"/>
                <a:gd name="connsiteY1" fmla="*/ 85725 h 170349"/>
                <a:gd name="connsiteX2" fmla="*/ 583597 w 612171"/>
                <a:gd name="connsiteY2" fmla="*/ 0 h 170349"/>
                <a:gd name="connsiteX3" fmla="*/ 13716 w 612171"/>
                <a:gd name="connsiteY3" fmla="*/ 51530 h 170349"/>
                <a:gd name="connsiteX4" fmla="*/ 0 w 612171"/>
                <a:gd name="connsiteY4" fmla="*/ 120491 h 170349"/>
                <a:gd name="connsiteX5" fmla="*/ 367570 w 612171"/>
                <a:gd name="connsiteY5" fmla="*/ 159544 h 17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2171" h="170349">
                  <a:moveTo>
                    <a:pt x="367570" y="159544"/>
                  </a:moveTo>
                  <a:cubicBezTo>
                    <a:pt x="494729" y="138113"/>
                    <a:pt x="569500" y="108871"/>
                    <a:pt x="612172" y="85725"/>
                  </a:cubicBezTo>
                  <a:lnTo>
                    <a:pt x="583597" y="0"/>
                  </a:lnTo>
                  <a:cubicBezTo>
                    <a:pt x="583597" y="0"/>
                    <a:pt x="242221" y="124968"/>
                    <a:pt x="13716" y="51530"/>
                  </a:cubicBezTo>
                  <a:lnTo>
                    <a:pt x="0" y="120491"/>
                  </a:lnTo>
                  <a:cubicBezTo>
                    <a:pt x="46863" y="143066"/>
                    <a:pt x="175070" y="192024"/>
                    <a:pt x="367570" y="15954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3A525EE-CCF4-141C-66C3-D645EFFD5076}"/>
                </a:ext>
              </a:extLst>
            </p:cNvPr>
            <p:cNvSpPr/>
            <p:nvPr/>
          </p:nvSpPr>
          <p:spPr>
            <a:xfrm>
              <a:off x="6358686" y="2716754"/>
              <a:ext cx="1164444" cy="1587382"/>
            </a:xfrm>
            <a:custGeom>
              <a:avLst/>
              <a:gdLst>
                <a:gd name="connsiteX0" fmla="*/ 523317 w 1164444"/>
                <a:gd name="connsiteY0" fmla="*/ 855978 h 1587382"/>
                <a:gd name="connsiteX1" fmla="*/ 361868 w 1164444"/>
                <a:gd name="connsiteY1" fmla="*/ 1213070 h 1587382"/>
                <a:gd name="connsiteX2" fmla="*/ 166510 w 1164444"/>
                <a:gd name="connsiteY2" fmla="*/ 1464721 h 1587382"/>
                <a:gd name="connsiteX3" fmla="*/ 71260 w 1164444"/>
                <a:gd name="connsiteY3" fmla="*/ 1455196 h 1587382"/>
                <a:gd name="connsiteX4" fmla="*/ 14777 w 1164444"/>
                <a:gd name="connsiteY4" fmla="*/ 1494439 h 1587382"/>
                <a:gd name="connsiteX5" fmla="*/ 3918 w 1164444"/>
                <a:gd name="connsiteY5" fmla="*/ 1553018 h 1587382"/>
                <a:gd name="connsiteX6" fmla="*/ 60592 w 1164444"/>
                <a:gd name="connsiteY6" fmla="*/ 1582450 h 1587382"/>
                <a:gd name="connsiteX7" fmla="*/ 43447 w 1164444"/>
                <a:gd name="connsiteY7" fmla="*/ 1551398 h 1587382"/>
                <a:gd name="connsiteX8" fmla="*/ 170130 w 1164444"/>
                <a:gd name="connsiteY8" fmla="*/ 1548922 h 1587382"/>
                <a:gd name="connsiteX9" fmla="*/ 455880 w 1164444"/>
                <a:gd name="connsiteY9" fmla="*/ 1299462 h 1587382"/>
                <a:gd name="connsiteX10" fmla="*/ 530365 w 1164444"/>
                <a:gd name="connsiteY10" fmla="*/ 1189925 h 1587382"/>
                <a:gd name="connsiteX11" fmla="*/ 496837 w 1164444"/>
                <a:gd name="connsiteY11" fmla="*/ 1382139 h 1587382"/>
                <a:gd name="connsiteX12" fmla="*/ 480264 w 1164444"/>
                <a:gd name="connsiteY12" fmla="*/ 1436146 h 1587382"/>
                <a:gd name="connsiteX13" fmla="*/ 867836 w 1164444"/>
                <a:gd name="connsiteY13" fmla="*/ 1486533 h 1587382"/>
                <a:gd name="connsiteX14" fmla="*/ 1164445 w 1164444"/>
                <a:gd name="connsiteY14" fmla="*/ 1374233 h 1587382"/>
                <a:gd name="connsiteX15" fmla="*/ 1066242 w 1164444"/>
                <a:gd name="connsiteY15" fmla="*/ 1100866 h 1587382"/>
                <a:gd name="connsiteX16" fmla="*/ 1033190 w 1164444"/>
                <a:gd name="connsiteY16" fmla="*/ 935798 h 1587382"/>
                <a:gd name="connsiteX17" fmla="*/ 1036524 w 1164444"/>
                <a:gd name="connsiteY17" fmla="*/ 690053 h 1587382"/>
                <a:gd name="connsiteX18" fmla="*/ 1099294 w 1164444"/>
                <a:gd name="connsiteY18" fmla="*/ 478883 h 1587382"/>
                <a:gd name="connsiteX19" fmla="*/ 886981 w 1164444"/>
                <a:gd name="connsiteY19" fmla="*/ 191705 h 1587382"/>
                <a:gd name="connsiteX20" fmla="*/ 907079 w 1164444"/>
                <a:gd name="connsiteY20" fmla="*/ 98455 h 1587382"/>
                <a:gd name="connsiteX21" fmla="*/ 864693 w 1164444"/>
                <a:gd name="connsiteY21" fmla="*/ 31780 h 1587382"/>
                <a:gd name="connsiteX22" fmla="*/ 810686 w 1164444"/>
                <a:gd name="connsiteY22" fmla="*/ 2252 h 1587382"/>
                <a:gd name="connsiteX23" fmla="*/ 771443 w 1164444"/>
                <a:gd name="connsiteY23" fmla="*/ 11777 h 1587382"/>
                <a:gd name="connsiteX24" fmla="*/ 732391 w 1164444"/>
                <a:gd name="connsiteY24" fmla="*/ 89882 h 1587382"/>
                <a:gd name="connsiteX25" fmla="*/ 771634 w 1164444"/>
                <a:gd name="connsiteY25" fmla="*/ 146461 h 1587382"/>
                <a:gd name="connsiteX26" fmla="*/ 828784 w 1164444"/>
                <a:gd name="connsiteY26" fmla="*/ 244473 h 1587382"/>
                <a:gd name="connsiteX27" fmla="*/ 933559 w 1164444"/>
                <a:gd name="connsiteY27" fmla="*/ 615281 h 158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4444" h="1587382">
                  <a:moveTo>
                    <a:pt x="523317" y="855978"/>
                  </a:moveTo>
                  <a:cubicBezTo>
                    <a:pt x="523317" y="855978"/>
                    <a:pt x="456642" y="1064004"/>
                    <a:pt x="361868" y="1213070"/>
                  </a:cubicBezTo>
                  <a:cubicBezTo>
                    <a:pt x="304899" y="1302967"/>
                    <a:pt x="239481" y="1387235"/>
                    <a:pt x="166510" y="1464721"/>
                  </a:cubicBezTo>
                  <a:cubicBezTo>
                    <a:pt x="166510" y="1464721"/>
                    <a:pt x="98121" y="1470055"/>
                    <a:pt x="71260" y="1455196"/>
                  </a:cubicBezTo>
                  <a:cubicBezTo>
                    <a:pt x="44400" y="1440337"/>
                    <a:pt x="22111" y="1481009"/>
                    <a:pt x="14777" y="1494439"/>
                  </a:cubicBezTo>
                  <a:cubicBezTo>
                    <a:pt x="7443" y="1507869"/>
                    <a:pt x="-6940" y="1545493"/>
                    <a:pt x="3918" y="1553018"/>
                  </a:cubicBezTo>
                  <a:cubicBezTo>
                    <a:pt x="14777" y="1560542"/>
                    <a:pt x="50782" y="1601309"/>
                    <a:pt x="60592" y="1582450"/>
                  </a:cubicBezTo>
                  <a:cubicBezTo>
                    <a:pt x="70403" y="1563590"/>
                    <a:pt x="43447" y="1551398"/>
                    <a:pt x="43447" y="1551398"/>
                  </a:cubicBezTo>
                  <a:cubicBezTo>
                    <a:pt x="43447" y="1551398"/>
                    <a:pt x="131363" y="1572544"/>
                    <a:pt x="170130" y="1548922"/>
                  </a:cubicBezTo>
                  <a:cubicBezTo>
                    <a:pt x="330245" y="1451767"/>
                    <a:pt x="418637" y="1351183"/>
                    <a:pt x="455880" y="1299462"/>
                  </a:cubicBezTo>
                  <a:cubicBezTo>
                    <a:pt x="493123" y="1247741"/>
                    <a:pt x="530365" y="1189925"/>
                    <a:pt x="530365" y="1189925"/>
                  </a:cubicBezTo>
                  <a:cubicBezTo>
                    <a:pt x="530365" y="1189925"/>
                    <a:pt x="506172" y="1350135"/>
                    <a:pt x="496837" y="1382139"/>
                  </a:cubicBezTo>
                  <a:cubicBezTo>
                    <a:pt x="487503" y="1414143"/>
                    <a:pt x="480264" y="1436146"/>
                    <a:pt x="480264" y="1436146"/>
                  </a:cubicBezTo>
                  <a:cubicBezTo>
                    <a:pt x="480264" y="1436146"/>
                    <a:pt x="621329" y="1528157"/>
                    <a:pt x="867836" y="1486533"/>
                  </a:cubicBezTo>
                  <a:cubicBezTo>
                    <a:pt x="1114343" y="1444909"/>
                    <a:pt x="1164445" y="1374233"/>
                    <a:pt x="1164445" y="1374233"/>
                  </a:cubicBezTo>
                  <a:cubicBezTo>
                    <a:pt x="1164445" y="1374233"/>
                    <a:pt x="1088245" y="1189830"/>
                    <a:pt x="1066242" y="1100866"/>
                  </a:cubicBezTo>
                  <a:cubicBezTo>
                    <a:pt x="1044239" y="1011902"/>
                    <a:pt x="1033190" y="935798"/>
                    <a:pt x="1033190" y="935798"/>
                  </a:cubicBezTo>
                  <a:cubicBezTo>
                    <a:pt x="1033190" y="935798"/>
                    <a:pt x="1025570" y="745964"/>
                    <a:pt x="1036524" y="690053"/>
                  </a:cubicBezTo>
                  <a:cubicBezTo>
                    <a:pt x="1047477" y="634141"/>
                    <a:pt x="1100818" y="515840"/>
                    <a:pt x="1099294" y="478883"/>
                  </a:cubicBezTo>
                  <a:cubicBezTo>
                    <a:pt x="1097770" y="441926"/>
                    <a:pt x="886981" y="191705"/>
                    <a:pt x="886981" y="191705"/>
                  </a:cubicBezTo>
                  <a:cubicBezTo>
                    <a:pt x="886981" y="191705"/>
                    <a:pt x="907841" y="119505"/>
                    <a:pt x="907079" y="98455"/>
                  </a:cubicBezTo>
                  <a:cubicBezTo>
                    <a:pt x="906317" y="77405"/>
                    <a:pt x="881361" y="51973"/>
                    <a:pt x="864693" y="31780"/>
                  </a:cubicBezTo>
                  <a:cubicBezTo>
                    <a:pt x="848024" y="11587"/>
                    <a:pt x="829069" y="-1081"/>
                    <a:pt x="810686" y="2252"/>
                  </a:cubicBezTo>
                  <a:cubicBezTo>
                    <a:pt x="792303" y="5586"/>
                    <a:pt x="783826" y="-9844"/>
                    <a:pt x="771443" y="11777"/>
                  </a:cubicBezTo>
                  <a:cubicBezTo>
                    <a:pt x="759061" y="33399"/>
                    <a:pt x="747154" y="62927"/>
                    <a:pt x="732391" y="89882"/>
                  </a:cubicBezTo>
                  <a:cubicBezTo>
                    <a:pt x="717627" y="116838"/>
                    <a:pt x="760299" y="127982"/>
                    <a:pt x="771634" y="146461"/>
                  </a:cubicBezTo>
                  <a:cubicBezTo>
                    <a:pt x="782968" y="164939"/>
                    <a:pt x="824878" y="223518"/>
                    <a:pt x="828784" y="244473"/>
                  </a:cubicBezTo>
                  <a:cubicBezTo>
                    <a:pt x="832689" y="265428"/>
                    <a:pt x="933559" y="615281"/>
                    <a:pt x="933559" y="6152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0FA2E33-EFD2-8501-1EAF-6F7D38CC5B89}"/>
                </a:ext>
              </a:extLst>
            </p:cNvPr>
            <p:cNvSpPr/>
            <p:nvPr/>
          </p:nvSpPr>
          <p:spPr>
            <a:xfrm>
              <a:off x="6647878" y="3015329"/>
              <a:ext cx="875633" cy="1198767"/>
            </a:xfrm>
            <a:custGeom>
              <a:avLst/>
              <a:gdLst>
                <a:gd name="connsiteX0" fmla="*/ 875633 w 875633"/>
                <a:gd name="connsiteY0" fmla="*/ 1075563 h 1198767"/>
                <a:gd name="connsiteX1" fmla="*/ 777430 w 875633"/>
                <a:gd name="connsiteY1" fmla="*/ 802196 h 1198767"/>
                <a:gd name="connsiteX2" fmla="*/ 744379 w 875633"/>
                <a:gd name="connsiteY2" fmla="*/ 637127 h 1198767"/>
                <a:gd name="connsiteX3" fmla="*/ 747713 w 875633"/>
                <a:gd name="connsiteY3" fmla="*/ 391382 h 1198767"/>
                <a:gd name="connsiteX4" fmla="*/ 810482 w 875633"/>
                <a:gd name="connsiteY4" fmla="*/ 180213 h 1198767"/>
                <a:gd name="connsiteX5" fmla="*/ 685705 w 875633"/>
                <a:gd name="connsiteY5" fmla="*/ 0 h 1198767"/>
                <a:gd name="connsiteX6" fmla="*/ 574834 w 875633"/>
                <a:gd name="connsiteY6" fmla="*/ 74200 h 1198767"/>
                <a:gd name="connsiteX7" fmla="*/ 644271 w 875633"/>
                <a:gd name="connsiteY7" fmla="*/ 316325 h 1198767"/>
                <a:gd name="connsiteX8" fmla="*/ 234124 w 875633"/>
                <a:gd name="connsiteY8" fmla="*/ 557403 h 1198767"/>
                <a:gd name="connsiteX9" fmla="*/ 72676 w 875633"/>
                <a:gd name="connsiteY9" fmla="*/ 914495 h 1198767"/>
                <a:gd name="connsiteX10" fmla="*/ 0 w 875633"/>
                <a:gd name="connsiteY10" fmla="*/ 1019937 h 1198767"/>
                <a:gd name="connsiteX11" fmla="*/ 49530 w 875633"/>
                <a:gd name="connsiteY11" fmla="*/ 1089089 h 1198767"/>
                <a:gd name="connsiteX12" fmla="*/ 73152 w 875633"/>
                <a:gd name="connsiteY12" fmla="*/ 1105757 h 1198767"/>
                <a:gd name="connsiteX13" fmla="*/ 166783 w 875633"/>
                <a:gd name="connsiteY13" fmla="*/ 1000982 h 1198767"/>
                <a:gd name="connsiteX14" fmla="*/ 241268 w 875633"/>
                <a:gd name="connsiteY14" fmla="*/ 891445 h 1198767"/>
                <a:gd name="connsiteX15" fmla="*/ 207740 w 875633"/>
                <a:gd name="connsiteY15" fmla="*/ 1083659 h 1198767"/>
                <a:gd name="connsiteX16" fmla="*/ 191071 w 875633"/>
                <a:gd name="connsiteY16" fmla="*/ 1137571 h 1198767"/>
                <a:gd name="connsiteX17" fmla="*/ 578644 w 875633"/>
                <a:gd name="connsiteY17" fmla="*/ 1187958 h 1198767"/>
                <a:gd name="connsiteX18" fmla="*/ 875633 w 875633"/>
                <a:gd name="connsiteY18" fmla="*/ 1075563 h 1198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75633" h="1198767">
                  <a:moveTo>
                    <a:pt x="875633" y="1075563"/>
                  </a:moveTo>
                  <a:cubicBezTo>
                    <a:pt x="875633" y="1075563"/>
                    <a:pt x="799433" y="891159"/>
                    <a:pt x="777430" y="802196"/>
                  </a:cubicBezTo>
                  <a:cubicBezTo>
                    <a:pt x="755428" y="713232"/>
                    <a:pt x="744379" y="637127"/>
                    <a:pt x="744379" y="637127"/>
                  </a:cubicBezTo>
                  <a:cubicBezTo>
                    <a:pt x="744379" y="637127"/>
                    <a:pt x="736759" y="447294"/>
                    <a:pt x="747713" y="391382"/>
                  </a:cubicBezTo>
                  <a:cubicBezTo>
                    <a:pt x="758666" y="335470"/>
                    <a:pt x="812006" y="217170"/>
                    <a:pt x="810482" y="180213"/>
                  </a:cubicBezTo>
                  <a:cubicBezTo>
                    <a:pt x="809625" y="159734"/>
                    <a:pt x="743807" y="72866"/>
                    <a:pt x="685705" y="0"/>
                  </a:cubicBezTo>
                  <a:cubicBezTo>
                    <a:pt x="642118" y="13002"/>
                    <a:pt x="603475" y="38862"/>
                    <a:pt x="574834" y="74200"/>
                  </a:cubicBezTo>
                  <a:cubicBezTo>
                    <a:pt x="605314" y="181451"/>
                    <a:pt x="644271" y="316325"/>
                    <a:pt x="644271" y="316325"/>
                  </a:cubicBezTo>
                  <a:lnTo>
                    <a:pt x="234124" y="557403"/>
                  </a:lnTo>
                  <a:cubicBezTo>
                    <a:pt x="234124" y="557403"/>
                    <a:pt x="167449" y="765429"/>
                    <a:pt x="72676" y="914495"/>
                  </a:cubicBezTo>
                  <a:cubicBezTo>
                    <a:pt x="48292" y="953072"/>
                    <a:pt x="23431" y="988505"/>
                    <a:pt x="0" y="1019937"/>
                  </a:cubicBezTo>
                  <a:cubicBezTo>
                    <a:pt x="8925" y="1047579"/>
                    <a:pt x="26232" y="1071743"/>
                    <a:pt x="49530" y="1089089"/>
                  </a:cubicBezTo>
                  <a:cubicBezTo>
                    <a:pt x="58198" y="1095375"/>
                    <a:pt x="66008" y="1100899"/>
                    <a:pt x="73152" y="1105757"/>
                  </a:cubicBezTo>
                  <a:cubicBezTo>
                    <a:pt x="107509" y="1073772"/>
                    <a:pt x="138846" y="1038701"/>
                    <a:pt x="166783" y="1000982"/>
                  </a:cubicBezTo>
                  <a:cubicBezTo>
                    <a:pt x="204311" y="949357"/>
                    <a:pt x="241268" y="891445"/>
                    <a:pt x="241268" y="891445"/>
                  </a:cubicBezTo>
                  <a:cubicBezTo>
                    <a:pt x="241268" y="891445"/>
                    <a:pt x="217075" y="1051655"/>
                    <a:pt x="207740" y="1083659"/>
                  </a:cubicBezTo>
                  <a:cubicBezTo>
                    <a:pt x="198406" y="1115663"/>
                    <a:pt x="191071" y="1137571"/>
                    <a:pt x="191071" y="1137571"/>
                  </a:cubicBezTo>
                  <a:cubicBezTo>
                    <a:pt x="191071" y="1137571"/>
                    <a:pt x="332137" y="1229582"/>
                    <a:pt x="578644" y="1187958"/>
                  </a:cubicBezTo>
                  <a:cubicBezTo>
                    <a:pt x="825151" y="1146334"/>
                    <a:pt x="875633" y="1075563"/>
                    <a:pt x="875633" y="1075563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3EDFB33-5B0C-8509-8E01-B90F3A5967B5}"/>
                </a:ext>
              </a:extLst>
            </p:cNvPr>
            <p:cNvSpPr/>
            <p:nvPr/>
          </p:nvSpPr>
          <p:spPr>
            <a:xfrm>
              <a:off x="7138684" y="2727353"/>
              <a:ext cx="54149" cy="95522"/>
            </a:xfrm>
            <a:custGeom>
              <a:avLst/>
              <a:gdLst>
                <a:gd name="connsiteX0" fmla="*/ 18 w 54149"/>
                <a:gd name="connsiteY0" fmla="*/ 10226 h 95522"/>
                <a:gd name="connsiteX1" fmla="*/ 19068 w 54149"/>
                <a:gd name="connsiteY1" fmla="*/ 82426 h 95522"/>
                <a:gd name="connsiteX2" fmla="*/ 40794 w 54149"/>
                <a:gd name="connsiteY2" fmla="*/ 94904 h 95522"/>
                <a:gd name="connsiteX3" fmla="*/ 42785 w 54149"/>
                <a:gd name="connsiteY3" fmla="*/ 94237 h 95522"/>
                <a:gd name="connsiteX4" fmla="*/ 42785 w 54149"/>
                <a:gd name="connsiteY4" fmla="*/ 94237 h 95522"/>
                <a:gd name="connsiteX5" fmla="*/ 52967 w 54149"/>
                <a:gd name="connsiteY5" fmla="*/ 71339 h 95522"/>
                <a:gd name="connsiteX6" fmla="*/ 52310 w 54149"/>
                <a:gd name="connsiteY6" fmla="*/ 69853 h 95522"/>
                <a:gd name="connsiteX7" fmla="*/ 17925 w 54149"/>
                <a:gd name="connsiteY7" fmla="*/ 1654 h 95522"/>
                <a:gd name="connsiteX8" fmla="*/ 18 w 54149"/>
                <a:gd name="connsiteY8" fmla="*/ 10226 h 9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149" h="95522">
                  <a:moveTo>
                    <a:pt x="18" y="10226"/>
                  </a:moveTo>
                  <a:lnTo>
                    <a:pt x="19068" y="82426"/>
                  </a:lnTo>
                  <a:cubicBezTo>
                    <a:pt x="21620" y="91875"/>
                    <a:pt x="31345" y="97456"/>
                    <a:pt x="40794" y="94904"/>
                  </a:cubicBezTo>
                  <a:cubicBezTo>
                    <a:pt x="41470" y="94723"/>
                    <a:pt x="42137" y="94494"/>
                    <a:pt x="42785" y="94237"/>
                  </a:cubicBezTo>
                  <a:lnTo>
                    <a:pt x="42785" y="94237"/>
                  </a:lnTo>
                  <a:cubicBezTo>
                    <a:pt x="51919" y="90722"/>
                    <a:pt x="56472" y="80473"/>
                    <a:pt x="52967" y="71339"/>
                  </a:cubicBezTo>
                  <a:cubicBezTo>
                    <a:pt x="52767" y="70834"/>
                    <a:pt x="52548" y="70339"/>
                    <a:pt x="52310" y="69853"/>
                  </a:cubicBezTo>
                  <a:lnTo>
                    <a:pt x="17925" y="1654"/>
                  </a:lnTo>
                  <a:cubicBezTo>
                    <a:pt x="17925" y="1654"/>
                    <a:pt x="-649" y="-5585"/>
                    <a:pt x="18" y="102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F4F0332-9648-0D56-398B-3735795749FD}"/>
                </a:ext>
              </a:extLst>
            </p:cNvPr>
            <p:cNvSpPr/>
            <p:nvPr/>
          </p:nvSpPr>
          <p:spPr>
            <a:xfrm>
              <a:off x="6753856" y="2896004"/>
              <a:ext cx="730468" cy="1029022"/>
            </a:xfrm>
            <a:custGeom>
              <a:avLst/>
              <a:gdLst>
                <a:gd name="connsiteX0" fmla="*/ 263878 w 730468"/>
                <a:gd name="connsiteY0" fmla="*/ 47982 h 1029022"/>
                <a:gd name="connsiteX1" fmla="*/ 131576 w 730468"/>
                <a:gd name="connsiteY1" fmla="*/ 106085 h 1029022"/>
                <a:gd name="connsiteX2" fmla="*/ 78807 w 730468"/>
                <a:gd name="connsiteY2" fmla="*/ 369642 h 1029022"/>
                <a:gd name="connsiteX3" fmla="*/ 63091 w 730468"/>
                <a:gd name="connsiteY3" fmla="*/ 571000 h 1029022"/>
                <a:gd name="connsiteX4" fmla="*/ 12608 w 730468"/>
                <a:gd name="connsiteY4" fmla="*/ 694825 h 1029022"/>
                <a:gd name="connsiteX5" fmla="*/ 108525 w 730468"/>
                <a:gd name="connsiteY5" fmla="*/ 714732 h 1029022"/>
                <a:gd name="connsiteX6" fmla="*/ 137100 w 730468"/>
                <a:gd name="connsiteY6" fmla="*/ 895707 h 1029022"/>
                <a:gd name="connsiteX7" fmla="*/ 278356 w 730468"/>
                <a:gd name="connsiteY7" fmla="*/ 866370 h 1029022"/>
                <a:gd name="connsiteX8" fmla="*/ 472094 w 730468"/>
                <a:gd name="connsiteY8" fmla="*/ 1019628 h 1029022"/>
                <a:gd name="connsiteX9" fmla="*/ 543437 w 730468"/>
                <a:gd name="connsiteY9" fmla="*/ 823984 h 1029022"/>
                <a:gd name="connsiteX10" fmla="*/ 675644 w 730468"/>
                <a:gd name="connsiteY10" fmla="*/ 773502 h 1029022"/>
                <a:gd name="connsiteX11" fmla="*/ 662880 w 730468"/>
                <a:gd name="connsiteY11" fmla="*/ 652534 h 1029022"/>
                <a:gd name="connsiteX12" fmla="*/ 727555 w 730468"/>
                <a:gd name="connsiteY12" fmla="*/ 552141 h 1029022"/>
                <a:gd name="connsiteX13" fmla="*/ 602587 w 730468"/>
                <a:gd name="connsiteY13" fmla="*/ 401360 h 1029022"/>
                <a:gd name="connsiteX14" fmla="*/ 495240 w 730468"/>
                <a:gd name="connsiteY14" fmla="*/ 228767 h 1029022"/>
                <a:gd name="connsiteX15" fmla="*/ 437519 w 730468"/>
                <a:gd name="connsiteY15" fmla="*/ 99036 h 1029022"/>
                <a:gd name="connsiteX16" fmla="*/ 461998 w 730468"/>
                <a:gd name="connsiteY16" fmla="*/ 50554 h 1029022"/>
                <a:gd name="connsiteX17" fmla="*/ 263878 w 730468"/>
                <a:gd name="connsiteY17" fmla="*/ 47982 h 1029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30468" h="1029022">
                  <a:moveTo>
                    <a:pt x="263878" y="47982"/>
                  </a:moveTo>
                  <a:cubicBezTo>
                    <a:pt x="263878" y="47982"/>
                    <a:pt x="204728" y="21312"/>
                    <a:pt x="131576" y="106085"/>
                  </a:cubicBezTo>
                  <a:cubicBezTo>
                    <a:pt x="58424" y="190857"/>
                    <a:pt x="52423" y="304681"/>
                    <a:pt x="78807" y="369642"/>
                  </a:cubicBezTo>
                  <a:cubicBezTo>
                    <a:pt x="105191" y="434602"/>
                    <a:pt x="93571" y="541092"/>
                    <a:pt x="63091" y="571000"/>
                  </a:cubicBezTo>
                  <a:cubicBezTo>
                    <a:pt x="32611" y="600909"/>
                    <a:pt x="-25682" y="661773"/>
                    <a:pt x="12608" y="694825"/>
                  </a:cubicBezTo>
                  <a:cubicBezTo>
                    <a:pt x="50899" y="727877"/>
                    <a:pt x="108525" y="714732"/>
                    <a:pt x="108525" y="714732"/>
                  </a:cubicBezTo>
                  <a:cubicBezTo>
                    <a:pt x="108525" y="714732"/>
                    <a:pt x="39088" y="825794"/>
                    <a:pt x="137100" y="895707"/>
                  </a:cubicBezTo>
                  <a:cubicBezTo>
                    <a:pt x="235112" y="965621"/>
                    <a:pt x="278356" y="866370"/>
                    <a:pt x="278356" y="866370"/>
                  </a:cubicBezTo>
                  <a:cubicBezTo>
                    <a:pt x="278356" y="866370"/>
                    <a:pt x="339602" y="1075159"/>
                    <a:pt x="472094" y="1019628"/>
                  </a:cubicBezTo>
                  <a:cubicBezTo>
                    <a:pt x="604587" y="964097"/>
                    <a:pt x="543437" y="823984"/>
                    <a:pt x="543437" y="823984"/>
                  </a:cubicBezTo>
                  <a:cubicBezTo>
                    <a:pt x="543437" y="823984"/>
                    <a:pt x="650307" y="856845"/>
                    <a:pt x="675644" y="773502"/>
                  </a:cubicBezTo>
                  <a:cubicBezTo>
                    <a:pt x="700980" y="690158"/>
                    <a:pt x="662880" y="652534"/>
                    <a:pt x="662880" y="652534"/>
                  </a:cubicBezTo>
                  <a:cubicBezTo>
                    <a:pt x="662880" y="652534"/>
                    <a:pt x="746986" y="641199"/>
                    <a:pt x="727555" y="552141"/>
                  </a:cubicBezTo>
                  <a:cubicBezTo>
                    <a:pt x="708124" y="463082"/>
                    <a:pt x="638401" y="436888"/>
                    <a:pt x="602587" y="401360"/>
                  </a:cubicBezTo>
                  <a:cubicBezTo>
                    <a:pt x="566773" y="365832"/>
                    <a:pt x="526387" y="335828"/>
                    <a:pt x="495240" y="228767"/>
                  </a:cubicBezTo>
                  <a:cubicBezTo>
                    <a:pt x="464093" y="121706"/>
                    <a:pt x="437519" y="99036"/>
                    <a:pt x="437519" y="99036"/>
                  </a:cubicBezTo>
                  <a:cubicBezTo>
                    <a:pt x="437519" y="99036"/>
                    <a:pt x="486953" y="81225"/>
                    <a:pt x="461998" y="50554"/>
                  </a:cubicBezTo>
                  <a:cubicBezTo>
                    <a:pt x="437042" y="19884"/>
                    <a:pt x="331505" y="-44601"/>
                    <a:pt x="263878" y="4798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solidFill>
                <a:srgbClr val="26323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6" name="文本框 125">
            <a:extLst>
              <a:ext uri="{FF2B5EF4-FFF2-40B4-BE49-F238E27FC236}">
                <a16:creationId xmlns:a16="http://schemas.microsoft.com/office/drawing/2014/main" id="{736CD766-FAB6-6133-F0AB-2F0E5B0E5E54}"/>
              </a:ext>
            </a:extLst>
          </p:cNvPr>
          <p:cNvSpPr txBox="1"/>
          <p:nvPr/>
        </p:nvSpPr>
        <p:spPr>
          <a:xfrm>
            <a:off x="4622451" y="2391960"/>
            <a:ext cx="4429348" cy="190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学习方法是指个人在学习过程中所采用的一系列策略和技巧。合理有效的学习方法可以提高学习效率和学习成果。常见的学习方法包括主动学习、分步学习、归纳总结、练习巩固、思维导图、合作学习等。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E2CEBC73-7EBB-6902-60F3-DACCD2A7B810}"/>
              </a:ext>
            </a:extLst>
          </p:cNvPr>
          <p:cNvSpPr txBox="1"/>
          <p:nvPr/>
        </p:nvSpPr>
        <p:spPr>
          <a:xfrm>
            <a:off x="4630209" y="1893966"/>
            <a:ext cx="3807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400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grpSp>
        <p:nvGrpSpPr>
          <p:cNvPr id="158" name="图形 5" descr="D:\51PPT模板网\51pptmoban.com\图片.jpg">
            <a:extLst>
              <a:ext uri="{FF2B5EF4-FFF2-40B4-BE49-F238E27FC236}">
                <a16:creationId xmlns:a16="http://schemas.microsoft.com/office/drawing/2014/main" id="{D3A2D543-8CF6-EA83-D279-4FF3B23EFC6E}"/>
              </a:ext>
            </a:extLst>
          </p:cNvPr>
          <p:cNvGrpSpPr/>
          <p:nvPr/>
        </p:nvGrpSpPr>
        <p:grpSpPr>
          <a:xfrm>
            <a:off x="1215129" y="2016583"/>
            <a:ext cx="3407283" cy="2003043"/>
            <a:chOff x="6082760" y="3044730"/>
            <a:chExt cx="3407283" cy="2003043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9A2A974-60EF-9056-795B-9437D2BB6B6E}"/>
                </a:ext>
              </a:extLst>
            </p:cNvPr>
            <p:cNvSpPr/>
            <p:nvPr/>
          </p:nvSpPr>
          <p:spPr>
            <a:xfrm>
              <a:off x="7081170" y="3070924"/>
              <a:ext cx="2408872" cy="1390776"/>
            </a:xfrm>
            <a:custGeom>
              <a:avLst/>
              <a:gdLst>
                <a:gd name="connsiteX0" fmla="*/ 0 w 2408872"/>
                <a:gd name="connsiteY0" fmla="*/ 577151 h 1390776"/>
                <a:gd name="connsiteX1" fmla="*/ 0 w 2408872"/>
                <a:gd name="connsiteY1" fmla="*/ 551052 h 1390776"/>
                <a:gd name="connsiteX2" fmla="*/ 989647 w 2408872"/>
                <a:gd name="connsiteY2" fmla="*/ 5651 h 1390776"/>
                <a:gd name="connsiteX3" fmla="*/ 1036511 w 2408872"/>
                <a:gd name="connsiteY3" fmla="*/ 5651 h 1390776"/>
                <a:gd name="connsiteX4" fmla="*/ 2408873 w 2408872"/>
                <a:gd name="connsiteY4" fmla="*/ 780033 h 1390776"/>
                <a:gd name="connsiteX5" fmla="*/ 2408873 w 2408872"/>
                <a:gd name="connsiteY5" fmla="*/ 805751 h 1390776"/>
                <a:gd name="connsiteX6" fmla="*/ 2399348 w 2408872"/>
                <a:gd name="connsiteY6" fmla="*/ 819276 h 1390776"/>
                <a:gd name="connsiteX7" fmla="*/ 1409700 w 2408872"/>
                <a:gd name="connsiteY7" fmla="*/ 1390776 h 139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8872" h="1390776">
                  <a:moveTo>
                    <a:pt x="0" y="577151"/>
                  </a:moveTo>
                  <a:lnTo>
                    <a:pt x="0" y="551052"/>
                  </a:lnTo>
                  <a:lnTo>
                    <a:pt x="989647" y="5651"/>
                  </a:lnTo>
                  <a:cubicBezTo>
                    <a:pt x="1004364" y="-1884"/>
                    <a:pt x="1021794" y="-1884"/>
                    <a:pt x="1036511" y="5651"/>
                  </a:cubicBezTo>
                  <a:lnTo>
                    <a:pt x="2408873" y="780033"/>
                  </a:lnTo>
                  <a:lnTo>
                    <a:pt x="2408873" y="805751"/>
                  </a:lnTo>
                  <a:cubicBezTo>
                    <a:pt x="2408378" y="811647"/>
                    <a:pt x="2404729" y="816819"/>
                    <a:pt x="2399348" y="819276"/>
                  </a:cubicBezTo>
                  <a:lnTo>
                    <a:pt x="1409700" y="13907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4C024B7-744D-59E0-5062-D2B45A0CD378}"/>
                </a:ext>
              </a:extLst>
            </p:cNvPr>
            <p:cNvSpPr/>
            <p:nvPr/>
          </p:nvSpPr>
          <p:spPr>
            <a:xfrm>
              <a:off x="8490680" y="3841432"/>
              <a:ext cx="999362" cy="620363"/>
            </a:xfrm>
            <a:custGeom>
              <a:avLst/>
              <a:gdLst>
                <a:gd name="connsiteX0" fmla="*/ 999363 w 999362"/>
                <a:gd name="connsiteY0" fmla="*/ 35243 h 620363"/>
                <a:gd name="connsiteX1" fmla="*/ 999363 w 999362"/>
                <a:gd name="connsiteY1" fmla="*/ 9525 h 620363"/>
                <a:gd name="connsiteX2" fmla="*/ 982599 w 999362"/>
                <a:gd name="connsiteY2" fmla="*/ 0 h 620363"/>
                <a:gd name="connsiteX3" fmla="*/ 0 w 999362"/>
                <a:gd name="connsiteY3" fmla="*/ 594265 h 620363"/>
                <a:gd name="connsiteX4" fmla="*/ 0 w 999362"/>
                <a:gd name="connsiteY4" fmla="*/ 620363 h 620363"/>
                <a:gd name="connsiteX5" fmla="*/ 989647 w 999362"/>
                <a:gd name="connsiteY5" fmla="*/ 48863 h 620363"/>
                <a:gd name="connsiteX6" fmla="*/ 999363 w 999362"/>
                <a:gd name="connsiteY6" fmla="*/ 35243 h 62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362" h="620363">
                  <a:moveTo>
                    <a:pt x="999363" y="35243"/>
                  </a:moveTo>
                  <a:lnTo>
                    <a:pt x="999363" y="9525"/>
                  </a:lnTo>
                  <a:lnTo>
                    <a:pt x="982599" y="0"/>
                  </a:lnTo>
                  <a:lnTo>
                    <a:pt x="0" y="594265"/>
                  </a:lnTo>
                  <a:lnTo>
                    <a:pt x="0" y="620363"/>
                  </a:lnTo>
                  <a:lnTo>
                    <a:pt x="989647" y="48863"/>
                  </a:lnTo>
                  <a:cubicBezTo>
                    <a:pt x="995134" y="46444"/>
                    <a:pt x="998858" y="41215"/>
                    <a:pt x="999363" y="3524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7993250-1087-D98B-A676-6E8761B3EB52}"/>
                </a:ext>
              </a:extLst>
            </p:cNvPr>
            <p:cNvSpPr/>
            <p:nvPr/>
          </p:nvSpPr>
          <p:spPr>
            <a:xfrm>
              <a:off x="7081170" y="3044730"/>
              <a:ext cx="2408872" cy="1390871"/>
            </a:xfrm>
            <a:custGeom>
              <a:avLst/>
              <a:gdLst>
                <a:gd name="connsiteX0" fmla="*/ 0 w 2408872"/>
                <a:gd name="connsiteY0" fmla="*/ 577151 h 1390871"/>
                <a:gd name="connsiteX1" fmla="*/ 989647 w 2408872"/>
                <a:gd name="connsiteY1" fmla="*/ 5651 h 1390871"/>
                <a:gd name="connsiteX2" fmla="*/ 1036511 w 2408872"/>
                <a:gd name="connsiteY2" fmla="*/ 5651 h 1390871"/>
                <a:gd name="connsiteX3" fmla="*/ 2399157 w 2408872"/>
                <a:gd name="connsiteY3" fmla="*/ 792320 h 1390871"/>
                <a:gd name="connsiteX4" fmla="*/ 2399157 w 2408872"/>
                <a:gd name="connsiteY4" fmla="*/ 819371 h 1390871"/>
                <a:gd name="connsiteX5" fmla="*/ 1409510 w 2408872"/>
                <a:gd name="connsiteY5" fmla="*/ 1390871 h 139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8872" h="1390871">
                  <a:moveTo>
                    <a:pt x="0" y="577151"/>
                  </a:moveTo>
                  <a:lnTo>
                    <a:pt x="989647" y="5651"/>
                  </a:lnTo>
                  <a:cubicBezTo>
                    <a:pt x="1004364" y="-1884"/>
                    <a:pt x="1021794" y="-1884"/>
                    <a:pt x="1036511" y="5651"/>
                  </a:cubicBezTo>
                  <a:lnTo>
                    <a:pt x="2399157" y="792320"/>
                  </a:lnTo>
                  <a:cubicBezTo>
                    <a:pt x="2412111" y="799750"/>
                    <a:pt x="2412111" y="811942"/>
                    <a:pt x="2399157" y="819371"/>
                  </a:cubicBezTo>
                  <a:lnTo>
                    <a:pt x="1409510" y="1390871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6D12BC7-72C8-E6CF-E8A0-BE8497609759}"/>
                </a:ext>
              </a:extLst>
            </p:cNvPr>
            <p:cNvSpPr/>
            <p:nvPr/>
          </p:nvSpPr>
          <p:spPr>
            <a:xfrm>
              <a:off x="7081170" y="3621881"/>
              <a:ext cx="1409509" cy="839914"/>
            </a:xfrm>
            <a:custGeom>
              <a:avLst/>
              <a:gdLst>
                <a:gd name="connsiteX0" fmla="*/ 1409510 w 1409509"/>
                <a:gd name="connsiteY0" fmla="*/ 839914 h 839914"/>
                <a:gd name="connsiteX1" fmla="*/ 1409510 w 1409509"/>
                <a:gd name="connsiteY1" fmla="*/ 813816 h 839914"/>
                <a:gd name="connsiteX2" fmla="*/ 0 w 1409509"/>
                <a:gd name="connsiteY2" fmla="*/ 0 h 839914"/>
                <a:gd name="connsiteX3" fmla="*/ 0 w 1409509"/>
                <a:gd name="connsiteY3" fmla="*/ 26098 h 839914"/>
                <a:gd name="connsiteX4" fmla="*/ 1409510 w 1409509"/>
                <a:gd name="connsiteY4" fmla="*/ 839914 h 83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509" h="839914">
                  <a:moveTo>
                    <a:pt x="1409510" y="839914"/>
                  </a:moveTo>
                  <a:lnTo>
                    <a:pt x="1409510" y="813816"/>
                  </a:lnTo>
                  <a:lnTo>
                    <a:pt x="0" y="0"/>
                  </a:lnTo>
                  <a:lnTo>
                    <a:pt x="0" y="26098"/>
                  </a:lnTo>
                  <a:lnTo>
                    <a:pt x="1409510" y="839914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09FD208-85CF-DA59-9FD0-60349ED731CA}"/>
                </a:ext>
              </a:extLst>
            </p:cNvPr>
            <p:cNvSpPr/>
            <p:nvPr/>
          </p:nvSpPr>
          <p:spPr>
            <a:xfrm>
              <a:off x="6082760" y="3660552"/>
              <a:ext cx="2385821" cy="1387220"/>
            </a:xfrm>
            <a:custGeom>
              <a:avLst/>
              <a:gdLst>
                <a:gd name="connsiteX0" fmla="*/ 1020985 w 2385821"/>
                <a:gd name="connsiteY0" fmla="*/ 0 h 1387220"/>
                <a:gd name="connsiteX1" fmla="*/ 20860 w 2385821"/>
                <a:gd name="connsiteY1" fmla="*/ 526732 h 1387220"/>
                <a:gd name="connsiteX2" fmla="*/ 0 w 2385821"/>
                <a:gd name="connsiteY2" fmla="*/ 559022 h 1387220"/>
                <a:gd name="connsiteX3" fmla="*/ 0 w 2385821"/>
                <a:gd name="connsiteY3" fmla="*/ 585121 h 1387220"/>
                <a:gd name="connsiteX4" fmla="*/ 20574 w 2385821"/>
                <a:gd name="connsiteY4" fmla="*/ 617411 h 1387220"/>
                <a:gd name="connsiteX5" fmla="*/ 1339025 w 2385821"/>
                <a:gd name="connsiteY5" fmla="*/ 1378648 h 1387220"/>
                <a:gd name="connsiteX6" fmla="*/ 1407700 w 2385821"/>
                <a:gd name="connsiteY6" fmla="*/ 1378648 h 1387220"/>
                <a:gd name="connsiteX7" fmla="*/ 2385822 w 2385821"/>
                <a:gd name="connsiteY7" fmla="*/ 814006 h 1387220"/>
                <a:gd name="connsiteX8" fmla="*/ 2385822 w 2385821"/>
                <a:gd name="connsiteY8" fmla="*/ 787622 h 13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5821" h="1387220">
                  <a:moveTo>
                    <a:pt x="1020985" y="0"/>
                  </a:moveTo>
                  <a:lnTo>
                    <a:pt x="20860" y="526732"/>
                  </a:lnTo>
                  <a:lnTo>
                    <a:pt x="0" y="559022"/>
                  </a:lnTo>
                  <a:lnTo>
                    <a:pt x="0" y="585121"/>
                  </a:lnTo>
                  <a:cubicBezTo>
                    <a:pt x="559" y="598799"/>
                    <a:pt x="8413" y="611124"/>
                    <a:pt x="20574" y="617411"/>
                  </a:cubicBezTo>
                  <a:lnTo>
                    <a:pt x="1339025" y="1378648"/>
                  </a:lnTo>
                  <a:cubicBezTo>
                    <a:pt x="1360494" y="1390079"/>
                    <a:pt x="1386230" y="1390079"/>
                    <a:pt x="1407700" y="1378648"/>
                  </a:cubicBezTo>
                  <a:lnTo>
                    <a:pt x="2385822" y="814006"/>
                  </a:lnTo>
                  <a:lnTo>
                    <a:pt x="2385822" y="787622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921623D-BB17-7052-833E-295880A9F1A8}"/>
                </a:ext>
              </a:extLst>
            </p:cNvPr>
            <p:cNvSpPr/>
            <p:nvPr/>
          </p:nvSpPr>
          <p:spPr>
            <a:xfrm>
              <a:off x="6082760" y="3660552"/>
              <a:ext cx="2385821" cy="1387220"/>
            </a:xfrm>
            <a:custGeom>
              <a:avLst/>
              <a:gdLst>
                <a:gd name="connsiteX0" fmla="*/ 1020985 w 2385821"/>
                <a:gd name="connsiteY0" fmla="*/ 0 h 1387220"/>
                <a:gd name="connsiteX1" fmla="*/ 20860 w 2385821"/>
                <a:gd name="connsiteY1" fmla="*/ 526732 h 1387220"/>
                <a:gd name="connsiteX2" fmla="*/ 0 w 2385821"/>
                <a:gd name="connsiteY2" fmla="*/ 559022 h 1387220"/>
                <a:gd name="connsiteX3" fmla="*/ 0 w 2385821"/>
                <a:gd name="connsiteY3" fmla="*/ 585121 h 1387220"/>
                <a:gd name="connsiteX4" fmla="*/ 20574 w 2385821"/>
                <a:gd name="connsiteY4" fmla="*/ 617411 h 1387220"/>
                <a:gd name="connsiteX5" fmla="*/ 1339025 w 2385821"/>
                <a:gd name="connsiteY5" fmla="*/ 1378648 h 1387220"/>
                <a:gd name="connsiteX6" fmla="*/ 1407700 w 2385821"/>
                <a:gd name="connsiteY6" fmla="*/ 1378648 h 1387220"/>
                <a:gd name="connsiteX7" fmla="*/ 2385822 w 2385821"/>
                <a:gd name="connsiteY7" fmla="*/ 814006 h 1387220"/>
                <a:gd name="connsiteX8" fmla="*/ 2385822 w 2385821"/>
                <a:gd name="connsiteY8" fmla="*/ 787622 h 13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5821" h="1387220">
                  <a:moveTo>
                    <a:pt x="1020985" y="0"/>
                  </a:moveTo>
                  <a:lnTo>
                    <a:pt x="20860" y="526732"/>
                  </a:lnTo>
                  <a:lnTo>
                    <a:pt x="0" y="559022"/>
                  </a:lnTo>
                  <a:lnTo>
                    <a:pt x="0" y="585121"/>
                  </a:lnTo>
                  <a:cubicBezTo>
                    <a:pt x="559" y="598799"/>
                    <a:pt x="8413" y="611124"/>
                    <a:pt x="20574" y="617411"/>
                  </a:cubicBezTo>
                  <a:lnTo>
                    <a:pt x="1339025" y="1378648"/>
                  </a:lnTo>
                  <a:cubicBezTo>
                    <a:pt x="1360494" y="1390079"/>
                    <a:pt x="1386230" y="1390079"/>
                    <a:pt x="1407700" y="1378648"/>
                  </a:cubicBezTo>
                  <a:lnTo>
                    <a:pt x="2385822" y="814006"/>
                  </a:lnTo>
                  <a:lnTo>
                    <a:pt x="2385822" y="78762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EF0B3E0-065C-51ED-7E4F-BBD0282412D6}"/>
                </a:ext>
              </a:extLst>
            </p:cNvPr>
            <p:cNvSpPr/>
            <p:nvPr/>
          </p:nvSpPr>
          <p:spPr>
            <a:xfrm>
              <a:off x="6082776" y="3634835"/>
              <a:ext cx="2385805" cy="1386845"/>
            </a:xfrm>
            <a:custGeom>
              <a:avLst/>
              <a:gdLst>
                <a:gd name="connsiteX0" fmla="*/ 1373394 w 2385805"/>
                <a:gd name="connsiteY0" fmla="*/ 1386840 h 1386845"/>
                <a:gd name="connsiteX1" fmla="*/ 1339008 w 2385805"/>
                <a:gd name="connsiteY1" fmla="*/ 1378363 h 1386845"/>
                <a:gd name="connsiteX2" fmla="*/ 20558 w 2385805"/>
                <a:gd name="connsiteY2" fmla="*/ 617125 h 1386845"/>
                <a:gd name="connsiteX3" fmla="*/ 3390 w 2385805"/>
                <a:gd name="connsiteY3" fmla="*/ 569614 h 1386845"/>
                <a:gd name="connsiteX4" fmla="*/ 20558 w 2385805"/>
                <a:gd name="connsiteY4" fmla="*/ 552450 h 1386845"/>
                <a:gd name="connsiteX5" fmla="*/ 976963 w 2385805"/>
                <a:gd name="connsiteY5" fmla="*/ 0 h 1386845"/>
                <a:gd name="connsiteX6" fmla="*/ 2385806 w 2385805"/>
                <a:gd name="connsiteY6" fmla="*/ 813340 h 1386845"/>
                <a:gd name="connsiteX7" fmla="*/ 1407683 w 2385805"/>
                <a:gd name="connsiteY7" fmla="*/ 1378363 h 1386845"/>
                <a:gd name="connsiteX8" fmla="*/ 1373394 w 2385805"/>
                <a:gd name="connsiteY8" fmla="*/ 1386840 h 138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5805" h="1386845">
                  <a:moveTo>
                    <a:pt x="1373394" y="1386840"/>
                  </a:moveTo>
                  <a:cubicBezTo>
                    <a:pt x="1361402" y="1386983"/>
                    <a:pt x="1349562" y="1384068"/>
                    <a:pt x="1339008" y="1378363"/>
                  </a:cubicBezTo>
                  <a:lnTo>
                    <a:pt x="20558" y="617125"/>
                  </a:lnTo>
                  <a:cubicBezTo>
                    <a:pt x="2698" y="608743"/>
                    <a:pt x="-4988" y="587473"/>
                    <a:pt x="3390" y="569614"/>
                  </a:cubicBezTo>
                  <a:cubicBezTo>
                    <a:pt x="6932" y="562070"/>
                    <a:pt x="13006" y="555993"/>
                    <a:pt x="20558" y="552450"/>
                  </a:cubicBezTo>
                  <a:lnTo>
                    <a:pt x="976963" y="0"/>
                  </a:lnTo>
                  <a:lnTo>
                    <a:pt x="2385806" y="813340"/>
                  </a:lnTo>
                  <a:lnTo>
                    <a:pt x="1407683" y="1378363"/>
                  </a:lnTo>
                  <a:cubicBezTo>
                    <a:pt x="1397158" y="1384059"/>
                    <a:pt x="1385357" y="1386983"/>
                    <a:pt x="1373394" y="138684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2A8F961-1099-EB5C-2DCA-3D926D288B17}"/>
                </a:ext>
              </a:extLst>
            </p:cNvPr>
            <p:cNvSpPr/>
            <p:nvPr/>
          </p:nvSpPr>
          <p:spPr>
            <a:xfrm>
              <a:off x="6104667" y="3558635"/>
              <a:ext cx="2320480" cy="1441363"/>
            </a:xfrm>
            <a:custGeom>
              <a:avLst/>
              <a:gdLst>
                <a:gd name="connsiteX0" fmla="*/ 955072 w 2320480"/>
                <a:gd name="connsiteY0" fmla="*/ 0 h 1441363"/>
                <a:gd name="connsiteX1" fmla="*/ 9525 w 2320480"/>
                <a:gd name="connsiteY1" fmla="*/ 545878 h 1441363"/>
                <a:gd name="connsiteX2" fmla="*/ 0 w 2320480"/>
                <a:gd name="connsiteY2" fmla="*/ 559499 h 1441363"/>
                <a:gd name="connsiteX3" fmla="*/ 0 w 2320480"/>
                <a:gd name="connsiteY3" fmla="*/ 660940 h 1441363"/>
                <a:gd name="connsiteX4" fmla="*/ 0 w 2320480"/>
                <a:gd name="connsiteY4" fmla="*/ 660940 h 1441363"/>
                <a:gd name="connsiteX5" fmla="*/ 9525 w 2320480"/>
                <a:gd name="connsiteY5" fmla="*/ 674466 h 1441363"/>
                <a:gd name="connsiteX6" fmla="*/ 1327976 w 2320480"/>
                <a:gd name="connsiteY6" fmla="*/ 1435799 h 1441363"/>
                <a:gd name="connsiteX7" fmla="*/ 1374934 w 2320480"/>
                <a:gd name="connsiteY7" fmla="*/ 1435799 h 1441363"/>
                <a:gd name="connsiteX8" fmla="*/ 2320481 w 2320480"/>
                <a:gd name="connsiteY8" fmla="*/ 889540 h 1441363"/>
                <a:gd name="connsiteX9" fmla="*/ 2320481 w 2320480"/>
                <a:gd name="connsiteY9" fmla="*/ 788384 h 144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0480" h="1441363">
                  <a:moveTo>
                    <a:pt x="955072" y="0"/>
                  </a:moveTo>
                  <a:lnTo>
                    <a:pt x="9525" y="545878"/>
                  </a:lnTo>
                  <a:lnTo>
                    <a:pt x="0" y="559499"/>
                  </a:lnTo>
                  <a:lnTo>
                    <a:pt x="0" y="660940"/>
                  </a:lnTo>
                  <a:lnTo>
                    <a:pt x="0" y="660940"/>
                  </a:lnTo>
                  <a:cubicBezTo>
                    <a:pt x="498" y="666836"/>
                    <a:pt x="4140" y="672008"/>
                    <a:pt x="9525" y="674466"/>
                  </a:cubicBezTo>
                  <a:lnTo>
                    <a:pt x="1327976" y="1435799"/>
                  </a:lnTo>
                  <a:cubicBezTo>
                    <a:pt x="1342749" y="1443219"/>
                    <a:pt x="1360160" y="1443219"/>
                    <a:pt x="1374934" y="1435799"/>
                  </a:cubicBezTo>
                  <a:lnTo>
                    <a:pt x="2320481" y="889540"/>
                  </a:lnTo>
                  <a:lnTo>
                    <a:pt x="2320481" y="788384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0EA022A3-1C8C-BC92-EAC8-36E1461EBEAE}"/>
                </a:ext>
              </a:extLst>
            </p:cNvPr>
            <p:cNvSpPr/>
            <p:nvPr/>
          </p:nvSpPr>
          <p:spPr>
            <a:xfrm>
              <a:off x="6104453" y="3558635"/>
              <a:ext cx="2320790" cy="1339912"/>
            </a:xfrm>
            <a:custGeom>
              <a:avLst/>
              <a:gdLst>
                <a:gd name="connsiteX0" fmla="*/ 2320790 w 2320790"/>
                <a:gd name="connsiteY0" fmla="*/ 788384 h 1339912"/>
                <a:gd name="connsiteX1" fmla="*/ 2308979 w 2320790"/>
                <a:gd name="connsiteY1" fmla="*/ 795242 h 1339912"/>
                <a:gd name="connsiteX2" fmla="*/ 2155055 w 2320790"/>
                <a:gd name="connsiteY2" fmla="*/ 884016 h 1339912"/>
                <a:gd name="connsiteX3" fmla="*/ 2126480 w 2320790"/>
                <a:gd name="connsiteY3" fmla="*/ 900684 h 1339912"/>
                <a:gd name="connsiteX4" fmla="*/ 1375243 w 2320790"/>
                <a:gd name="connsiteY4" fmla="*/ 1334262 h 1339912"/>
                <a:gd name="connsiteX5" fmla="*/ 1328285 w 2320790"/>
                <a:gd name="connsiteY5" fmla="*/ 1334262 h 1339912"/>
                <a:gd name="connsiteX6" fmla="*/ 9644 w 2320790"/>
                <a:gd name="connsiteY6" fmla="*/ 573024 h 1339912"/>
                <a:gd name="connsiteX7" fmla="*/ 9644 w 2320790"/>
                <a:gd name="connsiteY7" fmla="*/ 545878 h 1339912"/>
                <a:gd name="connsiteX8" fmla="*/ 22217 w 2320790"/>
                <a:gd name="connsiteY8" fmla="*/ 538639 h 1339912"/>
                <a:gd name="connsiteX9" fmla="*/ 955667 w 2320790"/>
                <a:gd name="connsiteY9" fmla="*/ 0 h 1339912"/>
                <a:gd name="connsiteX10" fmla="*/ 2309455 w 2320790"/>
                <a:gd name="connsiteY10" fmla="*/ 781622 h 1339912"/>
                <a:gd name="connsiteX11" fmla="*/ 2312313 w 2320790"/>
                <a:gd name="connsiteY11" fmla="*/ 783336 h 133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20790" h="1339912">
                  <a:moveTo>
                    <a:pt x="2320790" y="788384"/>
                  </a:moveTo>
                  <a:lnTo>
                    <a:pt x="2308979" y="795242"/>
                  </a:lnTo>
                  <a:lnTo>
                    <a:pt x="2155055" y="884016"/>
                  </a:lnTo>
                  <a:lnTo>
                    <a:pt x="2126480" y="900684"/>
                  </a:lnTo>
                  <a:lnTo>
                    <a:pt x="1375243" y="1334262"/>
                  </a:lnTo>
                  <a:cubicBezTo>
                    <a:pt x="1360499" y="1341796"/>
                    <a:pt x="1343030" y="1341796"/>
                    <a:pt x="1328285" y="1334262"/>
                  </a:cubicBezTo>
                  <a:lnTo>
                    <a:pt x="9644" y="573024"/>
                  </a:lnTo>
                  <a:cubicBezTo>
                    <a:pt x="-3215" y="565500"/>
                    <a:pt x="-3215" y="553403"/>
                    <a:pt x="9644" y="545878"/>
                  </a:cubicBezTo>
                  <a:lnTo>
                    <a:pt x="22217" y="538639"/>
                  </a:lnTo>
                  <a:lnTo>
                    <a:pt x="955667" y="0"/>
                  </a:lnTo>
                  <a:lnTo>
                    <a:pt x="2309455" y="781622"/>
                  </a:lnTo>
                  <a:lnTo>
                    <a:pt x="2312313" y="783336"/>
                  </a:lnTo>
                  <a:close/>
                </a:path>
              </a:pathLst>
            </a:custGeom>
            <a:solidFill>
              <a:srgbClr val="F0F0F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F67FA30-7D6C-1992-0072-EF8453379462}"/>
                </a:ext>
              </a:extLst>
            </p:cNvPr>
            <p:cNvSpPr/>
            <p:nvPr/>
          </p:nvSpPr>
          <p:spPr>
            <a:xfrm>
              <a:off x="6104572" y="4118038"/>
              <a:ext cx="1351597" cy="882029"/>
            </a:xfrm>
            <a:custGeom>
              <a:avLst/>
              <a:gdLst>
                <a:gd name="connsiteX0" fmla="*/ 1351598 w 1351597"/>
                <a:gd name="connsiteY0" fmla="*/ 780574 h 882029"/>
                <a:gd name="connsiteX1" fmla="*/ 1351598 w 1351597"/>
                <a:gd name="connsiteY1" fmla="*/ 882015 h 882029"/>
                <a:gd name="connsiteX2" fmla="*/ 1328166 w 1351597"/>
                <a:gd name="connsiteY2" fmla="*/ 876395 h 882029"/>
                <a:gd name="connsiteX3" fmla="*/ 9525 w 1351597"/>
                <a:gd name="connsiteY3" fmla="*/ 115062 h 882029"/>
                <a:gd name="connsiteX4" fmla="*/ 0 w 1351597"/>
                <a:gd name="connsiteY4" fmla="*/ 101537 h 882029"/>
                <a:gd name="connsiteX5" fmla="*/ 0 w 1351597"/>
                <a:gd name="connsiteY5" fmla="*/ 0 h 882029"/>
                <a:gd name="connsiteX6" fmla="*/ 9525 w 1351597"/>
                <a:gd name="connsiteY6" fmla="*/ 13621 h 882029"/>
                <a:gd name="connsiteX7" fmla="*/ 1328166 w 1351597"/>
                <a:gd name="connsiteY7" fmla="*/ 774859 h 882029"/>
                <a:gd name="connsiteX8" fmla="*/ 1351598 w 1351597"/>
                <a:gd name="connsiteY8" fmla="*/ 780574 h 88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1597" h="882029">
                  <a:moveTo>
                    <a:pt x="1351598" y="780574"/>
                  </a:moveTo>
                  <a:lnTo>
                    <a:pt x="1351598" y="882015"/>
                  </a:lnTo>
                  <a:cubicBezTo>
                    <a:pt x="1343435" y="882215"/>
                    <a:pt x="1335357" y="880281"/>
                    <a:pt x="1328166" y="876395"/>
                  </a:cubicBezTo>
                  <a:lnTo>
                    <a:pt x="9525" y="115062"/>
                  </a:lnTo>
                  <a:cubicBezTo>
                    <a:pt x="4140" y="112604"/>
                    <a:pt x="498" y="107432"/>
                    <a:pt x="0" y="101537"/>
                  </a:cubicBezTo>
                  <a:lnTo>
                    <a:pt x="0" y="0"/>
                  </a:lnTo>
                  <a:cubicBezTo>
                    <a:pt x="524" y="5915"/>
                    <a:pt x="4151" y="11097"/>
                    <a:pt x="9525" y="13621"/>
                  </a:cubicBezTo>
                  <a:lnTo>
                    <a:pt x="1328166" y="774859"/>
                  </a:lnTo>
                  <a:cubicBezTo>
                    <a:pt x="1335348" y="778774"/>
                    <a:pt x="1343425" y="780745"/>
                    <a:pt x="1351598" y="780574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5AED1CA-01A4-984A-3D3E-BAF2FD81DB8D}"/>
                </a:ext>
              </a:extLst>
            </p:cNvPr>
            <p:cNvSpPr/>
            <p:nvPr/>
          </p:nvSpPr>
          <p:spPr>
            <a:xfrm>
              <a:off x="6121277" y="3545490"/>
              <a:ext cx="2303965" cy="1339912"/>
            </a:xfrm>
            <a:custGeom>
              <a:avLst/>
              <a:gdLst>
                <a:gd name="connsiteX0" fmla="*/ 2303966 w 2303965"/>
                <a:gd name="connsiteY0" fmla="*/ 788384 h 1339912"/>
                <a:gd name="connsiteX1" fmla="*/ 2133754 w 2303965"/>
                <a:gd name="connsiteY1" fmla="*/ 886587 h 1339912"/>
                <a:gd name="connsiteX2" fmla="*/ 2107084 w 2303965"/>
                <a:gd name="connsiteY2" fmla="*/ 902017 h 1339912"/>
                <a:gd name="connsiteX3" fmla="*/ 1358419 w 2303965"/>
                <a:gd name="connsiteY3" fmla="*/ 1334262 h 1339912"/>
                <a:gd name="connsiteX4" fmla="*/ 1311461 w 2303965"/>
                <a:gd name="connsiteY4" fmla="*/ 1334262 h 1339912"/>
                <a:gd name="connsiteX5" fmla="*/ 130360 w 2303965"/>
                <a:gd name="connsiteY5" fmla="*/ 652558 h 1339912"/>
                <a:gd name="connsiteX6" fmla="*/ 100643 w 2303965"/>
                <a:gd name="connsiteY6" fmla="*/ 635413 h 1339912"/>
                <a:gd name="connsiteX7" fmla="*/ 5393 w 2303965"/>
                <a:gd name="connsiteY7" fmla="*/ 552164 h 1339912"/>
                <a:gd name="connsiteX8" fmla="*/ 3107 w 2303965"/>
                <a:gd name="connsiteY8" fmla="*/ 548640 h 1339912"/>
                <a:gd name="connsiteX9" fmla="*/ 249 w 2303965"/>
                <a:gd name="connsiteY9" fmla="*/ 541591 h 1339912"/>
                <a:gd name="connsiteX10" fmla="*/ 16727 w 2303965"/>
                <a:gd name="connsiteY10" fmla="*/ 517779 h 1339912"/>
                <a:gd name="connsiteX11" fmla="*/ 105691 w 2303965"/>
                <a:gd name="connsiteY11" fmla="*/ 480727 h 1339912"/>
                <a:gd name="connsiteX12" fmla="*/ 106929 w 2303965"/>
                <a:gd name="connsiteY12" fmla="*/ 480060 h 1339912"/>
                <a:gd name="connsiteX13" fmla="*/ 938461 w 2303965"/>
                <a:gd name="connsiteY13" fmla="*/ 0 h 133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03965" h="1339912">
                  <a:moveTo>
                    <a:pt x="2303966" y="788384"/>
                  </a:moveTo>
                  <a:lnTo>
                    <a:pt x="2133754" y="886587"/>
                  </a:lnTo>
                  <a:lnTo>
                    <a:pt x="2107084" y="902017"/>
                  </a:lnTo>
                  <a:lnTo>
                    <a:pt x="1358419" y="1334262"/>
                  </a:lnTo>
                  <a:cubicBezTo>
                    <a:pt x="1343674" y="1341796"/>
                    <a:pt x="1326205" y="1341796"/>
                    <a:pt x="1311461" y="1334262"/>
                  </a:cubicBezTo>
                  <a:lnTo>
                    <a:pt x="130360" y="652558"/>
                  </a:lnTo>
                  <a:cubicBezTo>
                    <a:pt x="119788" y="646747"/>
                    <a:pt x="109882" y="640937"/>
                    <a:pt x="100643" y="635413"/>
                  </a:cubicBezTo>
                  <a:cubicBezTo>
                    <a:pt x="53018" y="606171"/>
                    <a:pt x="23681" y="579977"/>
                    <a:pt x="5393" y="552164"/>
                  </a:cubicBezTo>
                  <a:lnTo>
                    <a:pt x="3107" y="548640"/>
                  </a:lnTo>
                  <a:cubicBezTo>
                    <a:pt x="1690" y="546506"/>
                    <a:pt x="718" y="544106"/>
                    <a:pt x="249" y="541591"/>
                  </a:cubicBezTo>
                  <a:cubicBezTo>
                    <a:pt x="-1458" y="530533"/>
                    <a:pt x="5780" y="520074"/>
                    <a:pt x="16727" y="517779"/>
                  </a:cubicBezTo>
                  <a:cubicBezTo>
                    <a:pt x="47658" y="508749"/>
                    <a:pt x="77494" y="496319"/>
                    <a:pt x="105691" y="480727"/>
                  </a:cubicBezTo>
                  <a:lnTo>
                    <a:pt x="106929" y="480060"/>
                  </a:lnTo>
                  <a:lnTo>
                    <a:pt x="938461" y="0"/>
                  </a:ln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A3960CB-3C48-A88A-08C5-7BD373A3345F}"/>
                </a:ext>
              </a:extLst>
            </p:cNvPr>
            <p:cNvSpPr/>
            <p:nvPr/>
          </p:nvSpPr>
          <p:spPr>
            <a:xfrm>
              <a:off x="8239577" y="4316251"/>
              <a:ext cx="62031" cy="36104"/>
            </a:xfrm>
            <a:custGeom>
              <a:avLst/>
              <a:gdLst>
                <a:gd name="connsiteX0" fmla="*/ 9072 w 62031"/>
                <a:gd name="connsiteY0" fmla="*/ 5336 h 36104"/>
                <a:gd name="connsiteX1" fmla="*/ 9072 w 62031"/>
                <a:gd name="connsiteY1" fmla="*/ 30768 h 36104"/>
                <a:gd name="connsiteX2" fmla="*/ 52888 w 62031"/>
                <a:gd name="connsiteY2" fmla="*/ 30768 h 36104"/>
                <a:gd name="connsiteX3" fmla="*/ 52888 w 62031"/>
                <a:gd name="connsiteY3" fmla="*/ 5336 h 36104"/>
                <a:gd name="connsiteX4" fmla="*/ 9072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2" y="5336"/>
                  </a:moveTo>
                  <a:cubicBezTo>
                    <a:pt x="-3024" y="12385"/>
                    <a:pt x="-3024" y="23720"/>
                    <a:pt x="9072" y="30768"/>
                  </a:cubicBezTo>
                  <a:cubicBezTo>
                    <a:pt x="22807" y="37883"/>
                    <a:pt x="39152" y="37883"/>
                    <a:pt x="52888" y="30768"/>
                  </a:cubicBezTo>
                  <a:cubicBezTo>
                    <a:pt x="65080" y="23720"/>
                    <a:pt x="65080" y="12385"/>
                    <a:pt x="52888" y="5336"/>
                  </a:cubicBezTo>
                  <a:cubicBezTo>
                    <a:pt x="39152" y="-1779"/>
                    <a:pt x="22807" y="-1779"/>
                    <a:pt x="9072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73EAA81-8341-3FFC-125B-B6206A7F657B}"/>
                </a:ext>
              </a:extLst>
            </p:cNvPr>
            <p:cNvSpPr/>
            <p:nvPr/>
          </p:nvSpPr>
          <p:spPr>
            <a:xfrm>
              <a:off x="8256746" y="4233159"/>
              <a:ext cx="163544" cy="119078"/>
            </a:xfrm>
            <a:custGeom>
              <a:avLst/>
              <a:gdLst>
                <a:gd name="connsiteX0" fmla="*/ 133159 w 163544"/>
                <a:gd name="connsiteY0" fmla="*/ 6228 h 119078"/>
                <a:gd name="connsiteX1" fmla="*/ 74200 w 163544"/>
                <a:gd name="connsiteY1" fmla="*/ 10324 h 119078"/>
                <a:gd name="connsiteX2" fmla="*/ 0 w 163544"/>
                <a:gd name="connsiteY2" fmla="*/ 117003 h 119078"/>
                <a:gd name="connsiteX3" fmla="*/ 16097 w 163544"/>
                <a:gd name="connsiteY3" fmla="*/ 119004 h 119078"/>
                <a:gd name="connsiteX4" fmla="*/ 82296 w 163544"/>
                <a:gd name="connsiteY4" fmla="*/ 24420 h 119078"/>
                <a:gd name="connsiteX5" fmla="*/ 109156 w 163544"/>
                <a:gd name="connsiteY5" fmla="*/ 16229 h 119078"/>
                <a:gd name="connsiteX6" fmla="*/ 124968 w 163544"/>
                <a:gd name="connsiteY6" fmla="*/ 20325 h 119078"/>
                <a:gd name="connsiteX7" fmla="*/ 147256 w 163544"/>
                <a:gd name="connsiteY7" fmla="*/ 74617 h 119078"/>
                <a:gd name="connsiteX8" fmla="*/ 146495 w 163544"/>
                <a:gd name="connsiteY8" fmla="*/ 87667 h 119078"/>
                <a:gd name="connsiteX9" fmla="*/ 161925 w 163544"/>
                <a:gd name="connsiteY9" fmla="*/ 96525 h 119078"/>
                <a:gd name="connsiteX10" fmla="*/ 163544 w 163544"/>
                <a:gd name="connsiteY10" fmla="*/ 74617 h 119078"/>
                <a:gd name="connsiteX11" fmla="*/ 133159 w 163544"/>
                <a:gd name="connsiteY11" fmla="*/ 6228 h 11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078">
                  <a:moveTo>
                    <a:pt x="133159" y="6228"/>
                  </a:moveTo>
                  <a:cubicBezTo>
                    <a:pt x="116491" y="-3297"/>
                    <a:pt x="95536" y="-1868"/>
                    <a:pt x="74200" y="10324"/>
                  </a:cubicBezTo>
                  <a:cubicBezTo>
                    <a:pt x="41053" y="29374"/>
                    <a:pt x="12478" y="72236"/>
                    <a:pt x="0" y="117003"/>
                  </a:cubicBezTo>
                  <a:cubicBezTo>
                    <a:pt x="5201" y="118642"/>
                    <a:pt x="10658" y="119318"/>
                    <a:pt x="16097" y="119004"/>
                  </a:cubicBezTo>
                  <a:cubicBezTo>
                    <a:pt x="27622" y="79094"/>
                    <a:pt x="53054" y="41470"/>
                    <a:pt x="82296" y="24420"/>
                  </a:cubicBezTo>
                  <a:cubicBezTo>
                    <a:pt x="90392" y="19429"/>
                    <a:pt x="99651" y="16601"/>
                    <a:pt x="109156" y="16229"/>
                  </a:cubicBezTo>
                  <a:cubicBezTo>
                    <a:pt x="114700" y="16153"/>
                    <a:pt x="120158" y="17562"/>
                    <a:pt x="124968" y="20325"/>
                  </a:cubicBezTo>
                  <a:cubicBezTo>
                    <a:pt x="139065" y="28421"/>
                    <a:pt x="147256" y="48328"/>
                    <a:pt x="147256" y="74617"/>
                  </a:cubicBezTo>
                  <a:cubicBezTo>
                    <a:pt x="147285" y="78980"/>
                    <a:pt x="147037" y="83342"/>
                    <a:pt x="146495" y="87667"/>
                  </a:cubicBezTo>
                  <a:lnTo>
                    <a:pt x="161925" y="96525"/>
                  </a:lnTo>
                  <a:cubicBezTo>
                    <a:pt x="162982" y="89267"/>
                    <a:pt x="163516" y="81951"/>
                    <a:pt x="163544" y="74617"/>
                  </a:cubicBezTo>
                  <a:cubicBezTo>
                    <a:pt x="163354" y="42327"/>
                    <a:pt x="152400" y="17372"/>
                    <a:pt x="133159" y="622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F323F235-8FE4-14D3-CD82-953878B6104C}"/>
                </a:ext>
              </a:extLst>
            </p:cNvPr>
            <p:cNvSpPr/>
            <p:nvPr/>
          </p:nvSpPr>
          <p:spPr>
            <a:xfrm>
              <a:off x="8413527" y="4338161"/>
              <a:ext cx="3619" cy="3809"/>
            </a:xfrm>
            <a:custGeom>
              <a:avLst/>
              <a:gdLst>
                <a:gd name="connsiteX0" fmla="*/ 3620 w 3619"/>
                <a:gd name="connsiteY0" fmla="*/ 0 h 3809"/>
                <a:gd name="connsiteX1" fmla="*/ 2857 w 3619"/>
                <a:gd name="connsiteY1" fmla="*/ 3810 h 3809"/>
                <a:gd name="connsiteX2" fmla="*/ 0 w 3619"/>
                <a:gd name="connsiteY2" fmla="*/ 2096 h 3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9" h="3809">
                  <a:moveTo>
                    <a:pt x="3620" y="0"/>
                  </a:moveTo>
                  <a:cubicBezTo>
                    <a:pt x="3620" y="1238"/>
                    <a:pt x="3143" y="2476"/>
                    <a:pt x="2857" y="3810"/>
                  </a:cubicBezTo>
                  <a:lnTo>
                    <a:pt x="0" y="2096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2C29354-4EA2-79CE-5FC9-6F5E3C11F05A}"/>
                </a:ext>
              </a:extLst>
            </p:cNvPr>
            <p:cNvSpPr/>
            <p:nvPr/>
          </p:nvSpPr>
          <p:spPr>
            <a:xfrm>
              <a:off x="8107846" y="4239956"/>
              <a:ext cx="62031" cy="36104"/>
            </a:xfrm>
            <a:custGeom>
              <a:avLst/>
              <a:gdLst>
                <a:gd name="connsiteX0" fmla="*/ 9073 w 62031"/>
                <a:gd name="connsiteY0" fmla="*/ 5336 h 36104"/>
                <a:gd name="connsiteX1" fmla="*/ 9073 w 62031"/>
                <a:gd name="connsiteY1" fmla="*/ 30768 h 36104"/>
                <a:gd name="connsiteX2" fmla="*/ 52887 w 62031"/>
                <a:gd name="connsiteY2" fmla="*/ 30768 h 36104"/>
                <a:gd name="connsiteX3" fmla="*/ 52887 w 62031"/>
                <a:gd name="connsiteY3" fmla="*/ 5336 h 36104"/>
                <a:gd name="connsiteX4" fmla="*/ 9073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3" y="5336"/>
                  </a:moveTo>
                  <a:cubicBezTo>
                    <a:pt x="-3024" y="12385"/>
                    <a:pt x="-3024" y="23720"/>
                    <a:pt x="9073" y="30768"/>
                  </a:cubicBezTo>
                  <a:cubicBezTo>
                    <a:pt x="22808" y="37883"/>
                    <a:pt x="39153" y="37883"/>
                    <a:pt x="52887" y="30768"/>
                  </a:cubicBezTo>
                  <a:cubicBezTo>
                    <a:pt x="65079" y="23720"/>
                    <a:pt x="65079" y="12385"/>
                    <a:pt x="52887" y="5336"/>
                  </a:cubicBezTo>
                  <a:cubicBezTo>
                    <a:pt x="39153" y="-1779"/>
                    <a:pt x="22808" y="-1779"/>
                    <a:pt x="9073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FC030BFE-9880-C021-8170-23E279A7A818}"/>
                </a:ext>
              </a:extLst>
            </p:cNvPr>
            <p:cNvSpPr/>
            <p:nvPr/>
          </p:nvSpPr>
          <p:spPr>
            <a:xfrm>
              <a:off x="8125015" y="4156833"/>
              <a:ext cx="163449" cy="119109"/>
            </a:xfrm>
            <a:custGeom>
              <a:avLst/>
              <a:gdLst>
                <a:gd name="connsiteX0" fmla="*/ 133160 w 163449"/>
                <a:gd name="connsiteY0" fmla="*/ 6258 h 119109"/>
                <a:gd name="connsiteX1" fmla="*/ 74104 w 163449"/>
                <a:gd name="connsiteY1" fmla="*/ 10354 h 119109"/>
                <a:gd name="connsiteX2" fmla="*/ 0 w 163449"/>
                <a:gd name="connsiteY2" fmla="*/ 117034 h 119109"/>
                <a:gd name="connsiteX3" fmla="*/ 16097 w 163449"/>
                <a:gd name="connsiteY3" fmla="*/ 119034 h 119109"/>
                <a:gd name="connsiteX4" fmla="*/ 82296 w 163449"/>
                <a:gd name="connsiteY4" fmla="*/ 24451 h 119109"/>
                <a:gd name="connsiteX5" fmla="*/ 109157 w 163449"/>
                <a:gd name="connsiteY5" fmla="*/ 16164 h 119109"/>
                <a:gd name="connsiteX6" fmla="*/ 124968 w 163449"/>
                <a:gd name="connsiteY6" fmla="*/ 20355 h 119109"/>
                <a:gd name="connsiteX7" fmla="*/ 147257 w 163449"/>
                <a:gd name="connsiteY7" fmla="*/ 74648 h 119109"/>
                <a:gd name="connsiteX8" fmla="*/ 146495 w 163449"/>
                <a:gd name="connsiteY8" fmla="*/ 87697 h 119109"/>
                <a:gd name="connsiteX9" fmla="*/ 161830 w 163449"/>
                <a:gd name="connsiteY9" fmla="*/ 96555 h 119109"/>
                <a:gd name="connsiteX10" fmla="*/ 163449 w 163449"/>
                <a:gd name="connsiteY10" fmla="*/ 74648 h 119109"/>
                <a:gd name="connsiteX11" fmla="*/ 133160 w 163449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449" h="119109">
                  <a:moveTo>
                    <a:pt x="133160" y="6258"/>
                  </a:moveTo>
                  <a:cubicBezTo>
                    <a:pt x="116396" y="-3267"/>
                    <a:pt x="95536" y="-1933"/>
                    <a:pt x="74104" y="10354"/>
                  </a:cubicBezTo>
                  <a:cubicBezTo>
                    <a:pt x="41053" y="29404"/>
                    <a:pt x="12478" y="72267"/>
                    <a:pt x="0" y="117034"/>
                  </a:cubicBezTo>
                  <a:cubicBezTo>
                    <a:pt x="5201" y="118673"/>
                    <a:pt x="10659" y="119349"/>
                    <a:pt x="16097" y="119034"/>
                  </a:cubicBezTo>
                  <a:cubicBezTo>
                    <a:pt x="27623" y="79125"/>
                    <a:pt x="52959" y="41501"/>
                    <a:pt x="82296" y="24451"/>
                  </a:cubicBezTo>
                  <a:cubicBezTo>
                    <a:pt x="90392" y="19432"/>
                    <a:pt x="99641" y="16574"/>
                    <a:pt x="109157" y="16164"/>
                  </a:cubicBezTo>
                  <a:cubicBezTo>
                    <a:pt x="114710" y="16126"/>
                    <a:pt x="120167" y="17574"/>
                    <a:pt x="124968" y="20355"/>
                  </a:cubicBezTo>
                  <a:cubicBezTo>
                    <a:pt x="139065" y="28452"/>
                    <a:pt x="147257" y="48264"/>
                    <a:pt x="147257" y="74648"/>
                  </a:cubicBezTo>
                  <a:cubicBezTo>
                    <a:pt x="147238" y="79010"/>
                    <a:pt x="146990" y="83363"/>
                    <a:pt x="146495" y="87697"/>
                  </a:cubicBezTo>
                  <a:lnTo>
                    <a:pt x="161830" y="96555"/>
                  </a:lnTo>
                  <a:cubicBezTo>
                    <a:pt x="162935" y="89307"/>
                    <a:pt x="163468" y="81982"/>
                    <a:pt x="163449" y="74648"/>
                  </a:cubicBezTo>
                  <a:cubicBezTo>
                    <a:pt x="163068" y="42358"/>
                    <a:pt x="152210" y="17403"/>
                    <a:pt x="133160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BF5526E-07EA-FAB5-3243-B542E56ABF80}"/>
                </a:ext>
              </a:extLst>
            </p:cNvPr>
            <p:cNvSpPr/>
            <p:nvPr/>
          </p:nvSpPr>
          <p:spPr>
            <a:xfrm>
              <a:off x="7975794" y="4163660"/>
              <a:ext cx="61877" cy="35990"/>
            </a:xfrm>
            <a:custGeom>
              <a:avLst/>
              <a:gdLst>
                <a:gd name="connsiteX0" fmla="*/ 8918 w 61877"/>
                <a:gd name="connsiteY0" fmla="*/ 5336 h 35990"/>
                <a:gd name="connsiteX1" fmla="*/ 812 w 61877"/>
                <a:gd name="connsiteY1" fmla="*/ 22662 h 35990"/>
                <a:gd name="connsiteX2" fmla="*/ 8918 w 61877"/>
                <a:gd name="connsiteY2" fmla="*/ 30768 h 35990"/>
                <a:gd name="connsiteX3" fmla="*/ 52733 w 61877"/>
                <a:gd name="connsiteY3" fmla="*/ 30768 h 35990"/>
                <a:gd name="connsiteX4" fmla="*/ 52733 w 61877"/>
                <a:gd name="connsiteY4" fmla="*/ 5336 h 35990"/>
                <a:gd name="connsiteX5" fmla="*/ 8918 w 61877"/>
                <a:gd name="connsiteY5" fmla="*/ 5336 h 3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77" h="35990">
                  <a:moveTo>
                    <a:pt x="8918" y="5336"/>
                  </a:moveTo>
                  <a:cubicBezTo>
                    <a:pt x="1898" y="7880"/>
                    <a:pt x="-1731" y="15643"/>
                    <a:pt x="812" y="22662"/>
                  </a:cubicBezTo>
                  <a:cubicBezTo>
                    <a:pt x="2174" y="26434"/>
                    <a:pt x="5146" y="29406"/>
                    <a:pt x="8918" y="30768"/>
                  </a:cubicBezTo>
                  <a:cubicBezTo>
                    <a:pt x="22691" y="37731"/>
                    <a:pt x="38960" y="37731"/>
                    <a:pt x="52733" y="30768"/>
                  </a:cubicBezTo>
                  <a:cubicBezTo>
                    <a:pt x="64925" y="23720"/>
                    <a:pt x="64925" y="12290"/>
                    <a:pt x="52733" y="5336"/>
                  </a:cubicBezTo>
                  <a:cubicBezTo>
                    <a:pt x="38998" y="-1779"/>
                    <a:pt x="22653" y="-1779"/>
                    <a:pt x="8918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36351002-9530-CA08-178D-8DB8E62F7E74}"/>
                </a:ext>
              </a:extLst>
            </p:cNvPr>
            <p:cNvSpPr/>
            <p:nvPr/>
          </p:nvSpPr>
          <p:spPr>
            <a:xfrm>
              <a:off x="7992427" y="4080538"/>
              <a:ext cx="163544" cy="119105"/>
            </a:xfrm>
            <a:custGeom>
              <a:avLst/>
              <a:gdLst>
                <a:gd name="connsiteX0" fmla="*/ 133159 w 163544"/>
                <a:gd name="connsiteY0" fmla="*/ 6258 h 119105"/>
                <a:gd name="connsiteX1" fmla="*/ 74200 w 163544"/>
                <a:gd name="connsiteY1" fmla="*/ 10354 h 119105"/>
                <a:gd name="connsiteX2" fmla="*/ 0 w 163544"/>
                <a:gd name="connsiteY2" fmla="*/ 117034 h 119105"/>
                <a:gd name="connsiteX3" fmla="*/ 16192 w 163544"/>
                <a:gd name="connsiteY3" fmla="*/ 119034 h 119105"/>
                <a:gd name="connsiteX4" fmla="*/ 82296 w 163544"/>
                <a:gd name="connsiteY4" fmla="*/ 24451 h 119105"/>
                <a:gd name="connsiteX5" fmla="*/ 109252 w 163544"/>
                <a:gd name="connsiteY5" fmla="*/ 16164 h 119105"/>
                <a:gd name="connsiteX6" fmla="*/ 125063 w 163544"/>
                <a:gd name="connsiteY6" fmla="*/ 20356 h 119105"/>
                <a:gd name="connsiteX7" fmla="*/ 147256 w 163544"/>
                <a:gd name="connsiteY7" fmla="*/ 74648 h 119105"/>
                <a:gd name="connsiteX8" fmla="*/ 146495 w 163544"/>
                <a:gd name="connsiteY8" fmla="*/ 87697 h 119105"/>
                <a:gd name="connsiteX9" fmla="*/ 161925 w 163544"/>
                <a:gd name="connsiteY9" fmla="*/ 96556 h 119105"/>
                <a:gd name="connsiteX10" fmla="*/ 163544 w 163544"/>
                <a:gd name="connsiteY10" fmla="*/ 74648 h 119105"/>
                <a:gd name="connsiteX11" fmla="*/ 133159 w 163544"/>
                <a:gd name="connsiteY11" fmla="*/ 6258 h 11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5">
                  <a:moveTo>
                    <a:pt x="133159" y="6258"/>
                  </a:moveTo>
                  <a:cubicBezTo>
                    <a:pt x="116491" y="-3267"/>
                    <a:pt x="95536" y="-1933"/>
                    <a:pt x="74200" y="10354"/>
                  </a:cubicBezTo>
                  <a:cubicBezTo>
                    <a:pt x="41148" y="29404"/>
                    <a:pt x="12478" y="72267"/>
                    <a:pt x="0" y="117034"/>
                  </a:cubicBezTo>
                  <a:cubicBezTo>
                    <a:pt x="5239" y="118663"/>
                    <a:pt x="10716" y="119339"/>
                    <a:pt x="16192" y="119034"/>
                  </a:cubicBezTo>
                  <a:cubicBezTo>
                    <a:pt x="27622" y="79125"/>
                    <a:pt x="53054" y="41501"/>
                    <a:pt x="82296" y="24451"/>
                  </a:cubicBezTo>
                  <a:cubicBezTo>
                    <a:pt x="90421" y="19413"/>
                    <a:pt x="99708" y="16564"/>
                    <a:pt x="109252" y="16164"/>
                  </a:cubicBezTo>
                  <a:cubicBezTo>
                    <a:pt x="114805" y="16126"/>
                    <a:pt x="120263" y="17574"/>
                    <a:pt x="125063" y="20356"/>
                  </a:cubicBezTo>
                  <a:cubicBezTo>
                    <a:pt x="139160" y="28452"/>
                    <a:pt x="147256" y="48264"/>
                    <a:pt x="147256" y="74648"/>
                  </a:cubicBezTo>
                  <a:cubicBezTo>
                    <a:pt x="147285" y="79010"/>
                    <a:pt x="147037" y="83373"/>
                    <a:pt x="146495" y="87697"/>
                  </a:cubicBezTo>
                  <a:lnTo>
                    <a:pt x="161925" y="96556"/>
                  </a:lnTo>
                  <a:cubicBezTo>
                    <a:pt x="162982" y="89298"/>
                    <a:pt x="163516" y="81982"/>
                    <a:pt x="163544" y="74648"/>
                  </a:cubicBezTo>
                  <a:cubicBezTo>
                    <a:pt x="163544" y="42358"/>
                    <a:pt x="152495" y="17403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6DD475C-48D5-B822-B315-FA95E693FED7}"/>
                </a:ext>
              </a:extLst>
            </p:cNvPr>
            <p:cNvSpPr/>
            <p:nvPr/>
          </p:nvSpPr>
          <p:spPr>
            <a:xfrm>
              <a:off x="7843527" y="4087365"/>
              <a:ext cx="62031" cy="36104"/>
            </a:xfrm>
            <a:custGeom>
              <a:avLst/>
              <a:gdLst>
                <a:gd name="connsiteX0" fmla="*/ 9073 w 62031"/>
                <a:gd name="connsiteY0" fmla="*/ 5336 h 36104"/>
                <a:gd name="connsiteX1" fmla="*/ 9073 w 62031"/>
                <a:gd name="connsiteY1" fmla="*/ 30768 h 36104"/>
                <a:gd name="connsiteX2" fmla="*/ 52887 w 62031"/>
                <a:gd name="connsiteY2" fmla="*/ 30768 h 36104"/>
                <a:gd name="connsiteX3" fmla="*/ 52887 w 62031"/>
                <a:gd name="connsiteY3" fmla="*/ 5336 h 36104"/>
                <a:gd name="connsiteX4" fmla="*/ 9073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3" y="5336"/>
                  </a:moveTo>
                  <a:cubicBezTo>
                    <a:pt x="-3024" y="12385"/>
                    <a:pt x="-3024" y="23719"/>
                    <a:pt x="9073" y="30768"/>
                  </a:cubicBezTo>
                  <a:cubicBezTo>
                    <a:pt x="22808" y="37883"/>
                    <a:pt x="39153" y="37883"/>
                    <a:pt x="52887" y="30768"/>
                  </a:cubicBezTo>
                  <a:cubicBezTo>
                    <a:pt x="65079" y="23719"/>
                    <a:pt x="65079" y="12385"/>
                    <a:pt x="52887" y="5336"/>
                  </a:cubicBezTo>
                  <a:cubicBezTo>
                    <a:pt x="39153" y="-1779"/>
                    <a:pt x="22808" y="-1779"/>
                    <a:pt x="9073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7C4F904-DFAC-7AA2-930D-C515104F96C4}"/>
                </a:ext>
              </a:extLst>
            </p:cNvPr>
            <p:cNvSpPr/>
            <p:nvPr/>
          </p:nvSpPr>
          <p:spPr>
            <a:xfrm>
              <a:off x="7860315" y="4004242"/>
              <a:ext cx="163544" cy="119109"/>
            </a:xfrm>
            <a:custGeom>
              <a:avLst/>
              <a:gdLst>
                <a:gd name="connsiteX0" fmla="*/ 133159 w 163544"/>
                <a:gd name="connsiteY0" fmla="*/ 6258 h 119109"/>
                <a:gd name="connsiteX1" fmla="*/ 74200 w 163544"/>
                <a:gd name="connsiteY1" fmla="*/ 10354 h 119109"/>
                <a:gd name="connsiteX2" fmla="*/ 0 w 163544"/>
                <a:gd name="connsiteY2" fmla="*/ 117034 h 119109"/>
                <a:gd name="connsiteX3" fmla="*/ 16192 w 163544"/>
                <a:gd name="connsiteY3" fmla="*/ 119035 h 119109"/>
                <a:gd name="connsiteX4" fmla="*/ 82296 w 163544"/>
                <a:gd name="connsiteY4" fmla="*/ 24451 h 119109"/>
                <a:gd name="connsiteX5" fmla="*/ 109156 w 163544"/>
                <a:gd name="connsiteY5" fmla="*/ 16260 h 119109"/>
                <a:gd name="connsiteX6" fmla="*/ 125063 w 163544"/>
                <a:gd name="connsiteY6" fmla="*/ 20355 h 119109"/>
                <a:gd name="connsiteX7" fmla="*/ 147256 w 163544"/>
                <a:gd name="connsiteY7" fmla="*/ 74648 h 119109"/>
                <a:gd name="connsiteX8" fmla="*/ 146494 w 163544"/>
                <a:gd name="connsiteY8" fmla="*/ 87697 h 119109"/>
                <a:gd name="connsiteX9" fmla="*/ 161925 w 163544"/>
                <a:gd name="connsiteY9" fmla="*/ 96555 h 119109"/>
                <a:gd name="connsiteX10" fmla="*/ 163544 w 163544"/>
                <a:gd name="connsiteY10" fmla="*/ 74648 h 119109"/>
                <a:gd name="connsiteX11" fmla="*/ 133159 w 163544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9">
                  <a:moveTo>
                    <a:pt x="133159" y="6258"/>
                  </a:moveTo>
                  <a:cubicBezTo>
                    <a:pt x="116491" y="-3267"/>
                    <a:pt x="95536" y="-1933"/>
                    <a:pt x="74200" y="10354"/>
                  </a:cubicBezTo>
                  <a:cubicBezTo>
                    <a:pt x="41053" y="29404"/>
                    <a:pt x="12478" y="72267"/>
                    <a:pt x="0" y="117034"/>
                  </a:cubicBezTo>
                  <a:cubicBezTo>
                    <a:pt x="5229" y="118672"/>
                    <a:pt x="10716" y="119349"/>
                    <a:pt x="16192" y="119035"/>
                  </a:cubicBezTo>
                  <a:cubicBezTo>
                    <a:pt x="27622" y="79125"/>
                    <a:pt x="53054" y="41501"/>
                    <a:pt x="82296" y="24451"/>
                  </a:cubicBezTo>
                  <a:cubicBezTo>
                    <a:pt x="90392" y="19460"/>
                    <a:pt x="99650" y="16631"/>
                    <a:pt x="109156" y="16260"/>
                  </a:cubicBezTo>
                  <a:cubicBezTo>
                    <a:pt x="114728" y="16193"/>
                    <a:pt x="120215" y="17603"/>
                    <a:pt x="125063" y="20355"/>
                  </a:cubicBezTo>
                  <a:cubicBezTo>
                    <a:pt x="139160" y="28452"/>
                    <a:pt x="147256" y="48359"/>
                    <a:pt x="147256" y="74648"/>
                  </a:cubicBezTo>
                  <a:cubicBezTo>
                    <a:pt x="147285" y="79010"/>
                    <a:pt x="147037" y="83373"/>
                    <a:pt x="146494" y="87697"/>
                  </a:cubicBezTo>
                  <a:lnTo>
                    <a:pt x="161925" y="96555"/>
                  </a:lnTo>
                  <a:cubicBezTo>
                    <a:pt x="162982" y="89297"/>
                    <a:pt x="163516" y="81982"/>
                    <a:pt x="163544" y="74648"/>
                  </a:cubicBezTo>
                  <a:cubicBezTo>
                    <a:pt x="163544" y="42358"/>
                    <a:pt x="152495" y="17403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E8CBA9A-E842-8E7E-AFE8-46C7D816916E}"/>
                </a:ext>
              </a:extLst>
            </p:cNvPr>
            <p:cNvSpPr/>
            <p:nvPr/>
          </p:nvSpPr>
          <p:spPr>
            <a:xfrm>
              <a:off x="7711475" y="4011113"/>
              <a:ext cx="61900" cy="36018"/>
            </a:xfrm>
            <a:custGeom>
              <a:avLst/>
              <a:gdLst>
                <a:gd name="connsiteX0" fmla="*/ 8918 w 61900"/>
                <a:gd name="connsiteY0" fmla="*/ 5294 h 36018"/>
                <a:gd name="connsiteX1" fmla="*/ 812 w 61900"/>
                <a:gd name="connsiteY1" fmla="*/ 22620 h 36018"/>
                <a:gd name="connsiteX2" fmla="*/ 8918 w 61900"/>
                <a:gd name="connsiteY2" fmla="*/ 30725 h 36018"/>
                <a:gd name="connsiteX3" fmla="*/ 52828 w 61900"/>
                <a:gd name="connsiteY3" fmla="*/ 30725 h 36018"/>
                <a:gd name="connsiteX4" fmla="*/ 52828 w 61900"/>
                <a:gd name="connsiteY4" fmla="*/ 5294 h 36018"/>
                <a:gd name="connsiteX5" fmla="*/ 8918 w 61900"/>
                <a:gd name="connsiteY5" fmla="*/ 5294 h 3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00" h="36018">
                  <a:moveTo>
                    <a:pt x="8918" y="5294"/>
                  </a:moveTo>
                  <a:cubicBezTo>
                    <a:pt x="1898" y="7837"/>
                    <a:pt x="-1731" y="15600"/>
                    <a:pt x="812" y="22620"/>
                  </a:cubicBezTo>
                  <a:cubicBezTo>
                    <a:pt x="2174" y="26392"/>
                    <a:pt x="5146" y="29363"/>
                    <a:pt x="8918" y="30725"/>
                  </a:cubicBezTo>
                  <a:cubicBezTo>
                    <a:pt x="22701" y="37783"/>
                    <a:pt x="39046" y="37783"/>
                    <a:pt x="52828" y="30725"/>
                  </a:cubicBezTo>
                  <a:cubicBezTo>
                    <a:pt x="64925" y="23677"/>
                    <a:pt x="64925" y="12342"/>
                    <a:pt x="52828" y="5294"/>
                  </a:cubicBezTo>
                  <a:cubicBezTo>
                    <a:pt x="39046" y="-1765"/>
                    <a:pt x="22701" y="-1765"/>
                    <a:pt x="8918" y="529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C7CCE58-6D50-35CE-3A1E-7BFFA4F76057}"/>
                </a:ext>
              </a:extLst>
            </p:cNvPr>
            <p:cNvSpPr/>
            <p:nvPr/>
          </p:nvSpPr>
          <p:spPr>
            <a:xfrm>
              <a:off x="7728204" y="3927566"/>
              <a:ext cx="163449" cy="119109"/>
            </a:xfrm>
            <a:custGeom>
              <a:avLst/>
              <a:gdLst>
                <a:gd name="connsiteX0" fmla="*/ 133159 w 163449"/>
                <a:gd name="connsiteY0" fmla="*/ 6258 h 119109"/>
                <a:gd name="connsiteX1" fmla="*/ 74104 w 163449"/>
                <a:gd name="connsiteY1" fmla="*/ 10354 h 119109"/>
                <a:gd name="connsiteX2" fmla="*/ 0 w 163449"/>
                <a:gd name="connsiteY2" fmla="*/ 117034 h 119109"/>
                <a:gd name="connsiteX3" fmla="*/ 16097 w 163449"/>
                <a:gd name="connsiteY3" fmla="*/ 119034 h 119109"/>
                <a:gd name="connsiteX4" fmla="*/ 82296 w 163449"/>
                <a:gd name="connsiteY4" fmla="*/ 24451 h 119109"/>
                <a:gd name="connsiteX5" fmla="*/ 109157 w 163449"/>
                <a:gd name="connsiteY5" fmla="*/ 16260 h 119109"/>
                <a:gd name="connsiteX6" fmla="*/ 124968 w 163449"/>
                <a:gd name="connsiteY6" fmla="*/ 20356 h 119109"/>
                <a:gd name="connsiteX7" fmla="*/ 147257 w 163449"/>
                <a:gd name="connsiteY7" fmla="*/ 74648 h 119109"/>
                <a:gd name="connsiteX8" fmla="*/ 146494 w 163449"/>
                <a:gd name="connsiteY8" fmla="*/ 87697 h 119109"/>
                <a:gd name="connsiteX9" fmla="*/ 161830 w 163449"/>
                <a:gd name="connsiteY9" fmla="*/ 96556 h 119109"/>
                <a:gd name="connsiteX10" fmla="*/ 163449 w 163449"/>
                <a:gd name="connsiteY10" fmla="*/ 74648 h 119109"/>
                <a:gd name="connsiteX11" fmla="*/ 133159 w 163449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449" h="119109">
                  <a:moveTo>
                    <a:pt x="133159" y="6258"/>
                  </a:moveTo>
                  <a:cubicBezTo>
                    <a:pt x="116395" y="-3267"/>
                    <a:pt x="95536" y="-1933"/>
                    <a:pt x="74104" y="10354"/>
                  </a:cubicBezTo>
                  <a:cubicBezTo>
                    <a:pt x="41053" y="29404"/>
                    <a:pt x="12478" y="72267"/>
                    <a:pt x="0" y="117034"/>
                  </a:cubicBezTo>
                  <a:cubicBezTo>
                    <a:pt x="5201" y="118672"/>
                    <a:pt x="10659" y="119349"/>
                    <a:pt x="16097" y="119034"/>
                  </a:cubicBezTo>
                  <a:cubicBezTo>
                    <a:pt x="27622" y="79125"/>
                    <a:pt x="52959" y="41501"/>
                    <a:pt x="82296" y="24451"/>
                  </a:cubicBezTo>
                  <a:cubicBezTo>
                    <a:pt x="90392" y="19441"/>
                    <a:pt x="99641" y="16622"/>
                    <a:pt x="109157" y="16260"/>
                  </a:cubicBezTo>
                  <a:cubicBezTo>
                    <a:pt x="114700" y="16193"/>
                    <a:pt x="120158" y="17603"/>
                    <a:pt x="124968" y="20356"/>
                  </a:cubicBezTo>
                  <a:cubicBezTo>
                    <a:pt x="139065" y="28452"/>
                    <a:pt x="147257" y="48359"/>
                    <a:pt x="147257" y="74648"/>
                  </a:cubicBezTo>
                  <a:cubicBezTo>
                    <a:pt x="147237" y="79010"/>
                    <a:pt x="146990" y="83363"/>
                    <a:pt x="146494" y="87697"/>
                  </a:cubicBezTo>
                  <a:lnTo>
                    <a:pt x="161830" y="96556"/>
                  </a:lnTo>
                  <a:cubicBezTo>
                    <a:pt x="162935" y="89307"/>
                    <a:pt x="163468" y="81982"/>
                    <a:pt x="163449" y="74648"/>
                  </a:cubicBezTo>
                  <a:cubicBezTo>
                    <a:pt x="163449" y="42739"/>
                    <a:pt x="152400" y="17784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BE813F8-1C29-55CA-BF6E-EB2A4B6F9A6A}"/>
                </a:ext>
              </a:extLst>
            </p:cNvPr>
            <p:cNvSpPr/>
            <p:nvPr/>
          </p:nvSpPr>
          <p:spPr>
            <a:xfrm>
              <a:off x="7579209" y="3934775"/>
              <a:ext cx="62031" cy="36104"/>
            </a:xfrm>
            <a:custGeom>
              <a:avLst/>
              <a:gdLst>
                <a:gd name="connsiteX0" fmla="*/ 9073 w 62031"/>
                <a:gd name="connsiteY0" fmla="*/ 5336 h 36104"/>
                <a:gd name="connsiteX1" fmla="*/ 9073 w 62031"/>
                <a:gd name="connsiteY1" fmla="*/ 30768 h 36104"/>
                <a:gd name="connsiteX2" fmla="*/ 52888 w 62031"/>
                <a:gd name="connsiteY2" fmla="*/ 30768 h 36104"/>
                <a:gd name="connsiteX3" fmla="*/ 52888 w 62031"/>
                <a:gd name="connsiteY3" fmla="*/ 5336 h 36104"/>
                <a:gd name="connsiteX4" fmla="*/ 9073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3" y="5336"/>
                  </a:moveTo>
                  <a:cubicBezTo>
                    <a:pt x="-3024" y="12385"/>
                    <a:pt x="-3024" y="23720"/>
                    <a:pt x="9073" y="30768"/>
                  </a:cubicBezTo>
                  <a:cubicBezTo>
                    <a:pt x="22808" y="37883"/>
                    <a:pt x="39153" y="37883"/>
                    <a:pt x="52888" y="30768"/>
                  </a:cubicBezTo>
                  <a:cubicBezTo>
                    <a:pt x="65080" y="23720"/>
                    <a:pt x="65080" y="12385"/>
                    <a:pt x="52888" y="5336"/>
                  </a:cubicBezTo>
                  <a:cubicBezTo>
                    <a:pt x="39153" y="-1779"/>
                    <a:pt x="22808" y="-1779"/>
                    <a:pt x="9073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CE33A4FF-E5A4-73E8-41C4-2924F7C0B04F}"/>
                </a:ext>
              </a:extLst>
            </p:cNvPr>
            <p:cNvSpPr/>
            <p:nvPr/>
          </p:nvSpPr>
          <p:spPr>
            <a:xfrm>
              <a:off x="7595996" y="3851366"/>
              <a:ext cx="163544" cy="119109"/>
            </a:xfrm>
            <a:custGeom>
              <a:avLst/>
              <a:gdLst>
                <a:gd name="connsiteX0" fmla="*/ 133160 w 163544"/>
                <a:gd name="connsiteY0" fmla="*/ 6258 h 119109"/>
                <a:gd name="connsiteX1" fmla="*/ 74200 w 163544"/>
                <a:gd name="connsiteY1" fmla="*/ 10354 h 119109"/>
                <a:gd name="connsiteX2" fmla="*/ 0 w 163544"/>
                <a:gd name="connsiteY2" fmla="*/ 117034 h 119109"/>
                <a:gd name="connsiteX3" fmla="*/ 16192 w 163544"/>
                <a:gd name="connsiteY3" fmla="*/ 119034 h 119109"/>
                <a:gd name="connsiteX4" fmla="*/ 82296 w 163544"/>
                <a:gd name="connsiteY4" fmla="*/ 24451 h 119109"/>
                <a:gd name="connsiteX5" fmla="*/ 109157 w 163544"/>
                <a:gd name="connsiteY5" fmla="*/ 16260 h 119109"/>
                <a:gd name="connsiteX6" fmla="*/ 125063 w 163544"/>
                <a:gd name="connsiteY6" fmla="*/ 20356 h 119109"/>
                <a:gd name="connsiteX7" fmla="*/ 147257 w 163544"/>
                <a:gd name="connsiteY7" fmla="*/ 74648 h 119109"/>
                <a:gd name="connsiteX8" fmla="*/ 146495 w 163544"/>
                <a:gd name="connsiteY8" fmla="*/ 87697 h 119109"/>
                <a:gd name="connsiteX9" fmla="*/ 161925 w 163544"/>
                <a:gd name="connsiteY9" fmla="*/ 96556 h 119109"/>
                <a:gd name="connsiteX10" fmla="*/ 163544 w 163544"/>
                <a:gd name="connsiteY10" fmla="*/ 74648 h 119109"/>
                <a:gd name="connsiteX11" fmla="*/ 133160 w 163544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9">
                  <a:moveTo>
                    <a:pt x="133160" y="6258"/>
                  </a:moveTo>
                  <a:cubicBezTo>
                    <a:pt x="116491" y="-3267"/>
                    <a:pt x="95060" y="-1933"/>
                    <a:pt x="74200" y="10354"/>
                  </a:cubicBezTo>
                  <a:cubicBezTo>
                    <a:pt x="41053" y="29404"/>
                    <a:pt x="12478" y="72267"/>
                    <a:pt x="0" y="117034"/>
                  </a:cubicBezTo>
                  <a:cubicBezTo>
                    <a:pt x="5229" y="118672"/>
                    <a:pt x="10716" y="119349"/>
                    <a:pt x="16192" y="119034"/>
                  </a:cubicBezTo>
                  <a:cubicBezTo>
                    <a:pt x="27623" y="79125"/>
                    <a:pt x="53054" y="41501"/>
                    <a:pt x="82296" y="24451"/>
                  </a:cubicBezTo>
                  <a:cubicBezTo>
                    <a:pt x="90392" y="19460"/>
                    <a:pt x="99651" y="16631"/>
                    <a:pt x="109157" y="16260"/>
                  </a:cubicBezTo>
                  <a:cubicBezTo>
                    <a:pt x="114729" y="16193"/>
                    <a:pt x="120215" y="17603"/>
                    <a:pt x="125063" y="20356"/>
                  </a:cubicBezTo>
                  <a:cubicBezTo>
                    <a:pt x="139160" y="28452"/>
                    <a:pt x="147257" y="48359"/>
                    <a:pt x="147257" y="74648"/>
                  </a:cubicBezTo>
                  <a:cubicBezTo>
                    <a:pt x="147285" y="79010"/>
                    <a:pt x="147038" y="83373"/>
                    <a:pt x="146495" y="87697"/>
                  </a:cubicBezTo>
                  <a:lnTo>
                    <a:pt x="161925" y="96556"/>
                  </a:lnTo>
                  <a:cubicBezTo>
                    <a:pt x="162982" y="89297"/>
                    <a:pt x="163516" y="81982"/>
                    <a:pt x="163544" y="74648"/>
                  </a:cubicBezTo>
                  <a:cubicBezTo>
                    <a:pt x="163544" y="42644"/>
                    <a:pt x="152495" y="17689"/>
                    <a:pt x="133160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83AB0100-0E1B-E7EF-DF50-D1FBA36CC5CA}"/>
                </a:ext>
              </a:extLst>
            </p:cNvPr>
            <p:cNvSpPr/>
            <p:nvPr/>
          </p:nvSpPr>
          <p:spPr>
            <a:xfrm>
              <a:off x="7447097" y="3858479"/>
              <a:ext cx="62031" cy="36104"/>
            </a:xfrm>
            <a:custGeom>
              <a:avLst/>
              <a:gdLst>
                <a:gd name="connsiteX0" fmla="*/ 9073 w 62031"/>
                <a:gd name="connsiteY0" fmla="*/ 5336 h 36104"/>
                <a:gd name="connsiteX1" fmla="*/ 9073 w 62031"/>
                <a:gd name="connsiteY1" fmla="*/ 30768 h 36104"/>
                <a:gd name="connsiteX2" fmla="*/ 52888 w 62031"/>
                <a:gd name="connsiteY2" fmla="*/ 30768 h 36104"/>
                <a:gd name="connsiteX3" fmla="*/ 52888 w 62031"/>
                <a:gd name="connsiteY3" fmla="*/ 5336 h 36104"/>
                <a:gd name="connsiteX4" fmla="*/ 9073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3" y="5336"/>
                  </a:moveTo>
                  <a:cubicBezTo>
                    <a:pt x="-3024" y="12385"/>
                    <a:pt x="-3024" y="23719"/>
                    <a:pt x="9073" y="30768"/>
                  </a:cubicBezTo>
                  <a:cubicBezTo>
                    <a:pt x="22808" y="37883"/>
                    <a:pt x="39152" y="37883"/>
                    <a:pt x="52888" y="30768"/>
                  </a:cubicBezTo>
                  <a:cubicBezTo>
                    <a:pt x="65079" y="23719"/>
                    <a:pt x="65079" y="12385"/>
                    <a:pt x="52888" y="5336"/>
                  </a:cubicBezTo>
                  <a:cubicBezTo>
                    <a:pt x="39152" y="-1779"/>
                    <a:pt x="22808" y="-1779"/>
                    <a:pt x="9073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A2AF5C9-D6A9-AA85-5D92-2908BD64EA8C}"/>
                </a:ext>
              </a:extLst>
            </p:cNvPr>
            <p:cNvSpPr/>
            <p:nvPr/>
          </p:nvSpPr>
          <p:spPr>
            <a:xfrm>
              <a:off x="7463885" y="3775166"/>
              <a:ext cx="163544" cy="119109"/>
            </a:xfrm>
            <a:custGeom>
              <a:avLst/>
              <a:gdLst>
                <a:gd name="connsiteX0" fmla="*/ 133159 w 163544"/>
                <a:gd name="connsiteY0" fmla="*/ 6258 h 119109"/>
                <a:gd name="connsiteX1" fmla="*/ 74104 w 163544"/>
                <a:gd name="connsiteY1" fmla="*/ 10354 h 119109"/>
                <a:gd name="connsiteX2" fmla="*/ 0 w 163544"/>
                <a:gd name="connsiteY2" fmla="*/ 117034 h 119109"/>
                <a:gd name="connsiteX3" fmla="*/ 16097 w 163544"/>
                <a:gd name="connsiteY3" fmla="*/ 119034 h 119109"/>
                <a:gd name="connsiteX4" fmla="*/ 82296 w 163544"/>
                <a:gd name="connsiteY4" fmla="*/ 24451 h 119109"/>
                <a:gd name="connsiteX5" fmla="*/ 109157 w 163544"/>
                <a:gd name="connsiteY5" fmla="*/ 16260 h 119109"/>
                <a:gd name="connsiteX6" fmla="*/ 124968 w 163544"/>
                <a:gd name="connsiteY6" fmla="*/ 20356 h 119109"/>
                <a:gd name="connsiteX7" fmla="*/ 147257 w 163544"/>
                <a:gd name="connsiteY7" fmla="*/ 74648 h 119109"/>
                <a:gd name="connsiteX8" fmla="*/ 146495 w 163544"/>
                <a:gd name="connsiteY8" fmla="*/ 87697 h 119109"/>
                <a:gd name="connsiteX9" fmla="*/ 161830 w 163544"/>
                <a:gd name="connsiteY9" fmla="*/ 96556 h 119109"/>
                <a:gd name="connsiteX10" fmla="*/ 163544 w 163544"/>
                <a:gd name="connsiteY10" fmla="*/ 74648 h 119109"/>
                <a:gd name="connsiteX11" fmla="*/ 133159 w 163544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9">
                  <a:moveTo>
                    <a:pt x="133159" y="6258"/>
                  </a:moveTo>
                  <a:cubicBezTo>
                    <a:pt x="116396" y="-3267"/>
                    <a:pt x="95059" y="-1933"/>
                    <a:pt x="74104" y="10354"/>
                  </a:cubicBezTo>
                  <a:cubicBezTo>
                    <a:pt x="41053" y="29404"/>
                    <a:pt x="12478" y="72267"/>
                    <a:pt x="0" y="117034"/>
                  </a:cubicBezTo>
                  <a:cubicBezTo>
                    <a:pt x="5201" y="118672"/>
                    <a:pt x="10659" y="119349"/>
                    <a:pt x="16097" y="119034"/>
                  </a:cubicBezTo>
                  <a:cubicBezTo>
                    <a:pt x="27622" y="79125"/>
                    <a:pt x="53054" y="41501"/>
                    <a:pt x="82296" y="24451"/>
                  </a:cubicBezTo>
                  <a:cubicBezTo>
                    <a:pt x="90392" y="19460"/>
                    <a:pt x="99651" y="16631"/>
                    <a:pt x="109157" y="16260"/>
                  </a:cubicBezTo>
                  <a:cubicBezTo>
                    <a:pt x="114700" y="16183"/>
                    <a:pt x="120158" y="17593"/>
                    <a:pt x="124968" y="20356"/>
                  </a:cubicBezTo>
                  <a:cubicBezTo>
                    <a:pt x="139065" y="28452"/>
                    <a:pt x="147257" y="48359"/>
                    <a:pt x="147257" y="74648"/>
                  </a:cubicBezTo>
                  <a:cubicBezTo>
                    <a:pt x="147285" y="79010"/>
                    <a:pt x="147037" y="83373"/>
                    <a:pt x="146495" y="87697"/>
                  </a:cubicBezTo>
                  <a:lnTo>
                    <a:pt x="161830" y="96556"/>
                  </a:lnTo>
                  <a:cubicBezTo>
                    <a:pt x="162963" y="89307"/>
                    <a:pt x="163535" y="81982"/>
                    <a:pt x="163544" y="74648"/>
                  </a:cubicBezTo>
                  <a:cubicBezTo>
                    <a:pt x="163544" y="42549"/>
                    <a:pt x="152400" y="17593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21489682-D91C-41C9-5253-9E0A6AAFEA52}"/>
                </a:ext>
              </a:extLst>
            </p:cNvPr>
            <p:cNvSpPr/>
            <p:nvPr/>
          </p:nvSpPr>
          <p:spPr>
            <a:xfrm>
              <a:off x="7315045" y="3782184"/>
              <a:ext cx="61876" cy="36104"/>
            </a:xfrm>
            <a:custGeom>
              <a:avLst/>
              <a:gdLst>
                <a:gd name="connsiteX0" fmla="*/ 8918 w 61876"/>
                <a:gd name="connsiteY0" fmla="*/ 5336 h 36104"/>
                <a:gd name="connsiteX1" fmla="*/ 812 w 61876"/>
                <a:gd name="connsiteY1" fmla="*/ 22662 h 36104"/>
                <a:gd name="connsiteX2" fmla="*/ 8918 w 61876"/>
                <a:gd name="connsiteY2" fmla="*/ 30768 h 36104"/>
                <a:gd name="connsiteX3" fmla="*/ 52733 w 61876"/>
                <a:gd name="connsiteY3" fmla="*/ 30768 h 36104"/>
                <a:gd name="connsiteX4" fmla="*/ 52733 w 61876"/>
                <a:gd name="connsiteY4" fmla="*/ 5336 h 36104"/>
                <a:gd name="connsiteX5" fmla="*/ 8918 w 61876"/>
                <a:gd name="connsiteY5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76" h="36104">
                  <a:moveTo>
                    <a:pt x="8918" y="5336"/>
                  </a:moveTo>
                  <a:cubicBezTo>
                    <a:pt x="1898" y="7880"/>
                    <a:pt x="-1731" y="15642"/>
                    <a:pt x="812" y="22662"/>
                  </a:cubicBezTo>
                  <a:cubicBezTo>
                    <a:pt x="2174" y="26434"/>
                    <a:pt x="5146" y="29406"/>
                    <a:pt x="8918" y="30768"/>
                  </a:cubicBezTo>
                  <a:cubicBezTo>
                    <a:pt x="22653" y="37883"/>
                    <a:pt x="38998" y="37883"/>
                    <a:pt x="52733" y="30768"/>
                  </a:cubicBezTo>
                  <a:cubicBezTo>
                    <a:pt x="64925" y="23720"/>
                    <a:pt x="64925" y="12385"/>
                    <a:pt x="52733" y="5336"/>
                  </a:cubicBezTo>
                  <a:cubicBezTo>
                    <a:pt x="38998" y="-1779"/>
                    <a:pt x="22653" y="-1779"/>
                    <a:pt x="8918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C4BB0C0-D5E8-35A6-5F42-F5BD9FB14931}"/>
                </a:ext>
              </a:extLst>
            </p:cNvPr>
            <p:cNvSpPr/>
            <p:nvPr/>
          </p:nvSpPr>
          <p:spPr>
            <a:xfrm>
              <a:off x="7331678" y="3698966"/>
              <a:ext cx="163544" cy="119105"/>
            </a:xfrm>
            <a:custGeom>
              <a:avLst/>
              <a:gdLst>
                <a:gd name="connsiteX0" fmla="*/ 133160 w 163544"/>
                <a:gd name="connsiteY0" fmla="*/ 6258 h 119105"/>
                <a:gd name="connsiteX1" fmla="*/ 74200 w 163544"/>
                <a:gd name="connsiteY1" fmla="*/ 10354 h 119105"/>
                <a:gd name="connsiteX2" fmla="*/ 0 w 163544"/>
                <a:gd name="connsiteY2" fmla="*/ 117034 h 119105"/>
                <a:gd name="connsiteX3" fmla="*/ 16192 w 163544"/>
                <a:gd name="connsiteY3" fmla="*/ 119034 h 119105"/>
                <a:gd name="connsiteX4" fmla="*/ 82296 w 163544"/>
                <a:gd name="connsiteY4" fmla="*/ 24451 h 119105"/>
                <a:gd name="connsiteX5" fmla="*/ 109252 w 163544"/>
                <a:gd name="connsiteY5" fmla="*/ 16260 h 119105"/>
                <a:gd name="connsiteX6" fmla="*/ 125063 w 163544"/>
                <a:gd name="connsiteY6" fmla="*/ 20356 h 119105"/>
                <a:gd name="connsiteX7" fmla="*/ 147257 w 163544"/>
                <a:gd name="connsiteY7" fmla="*/ 74648 h 119105"/>
                <a:gd name="connsiteX8" fmla="*/ 146495 w 163544"/>
                <a:gd name="connsiteY8" fmla="*/ 87697 h 119105"/>
                <a:gd name="connsiteX9" fmla="*/ 161925 w 163544"/>
                <a:gd name="connsiteY9" fmla="*/ 96556 h 119105"/>
                <a:gd name="connsiteX10" fmla="*/ 163544 w 163544"/>
                <a:gd name="connsiteY10" fmla="*/ 74648 h 119105"/>
                <a:gd name="connsiteX11" fmla="*/ 133160 w 163544"/>
                <a:gd name="connsiteY11" fmla="*/ 6258 h 11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5">
                  <a:moveTo>
                    <a:pt x="133160" y="6258"/>
                  </a:moveTo>
                  <a:cubicBezTo>
                    <a:pt x="116491" y="-3267"/>
                    <a:pt x="95060" y="-1933"/>
                    <a:pt x="74200" y="10354"/>
                  </a:cubicBezTo>
                  <a:cubicBezTo>
                    <a:pt x="41148" y="29404"/>
                    <a:pt x="12478" y="72267"/>
                    <a:pt x="0" y="117034"/>
                  </a:cubicBezTo>
                  <a:cubicBezTo>
                    <a:pt x="5239" y="118663"/>
                    <a:pt x="10716" y="119339"/>
                    <a:pt x="16192" y="119034"/>
                  </a:cubicBezTo>
                  <a:cubicBezTo>
                    <a:pt x="27718" y="79125"/>
                    <a:pt x="53054" y="41501"/>
                    <a:pt x="82296" y="24451"/>
                  </a:cubicBezTo>
                  <a:cubicBezTo>
                    <a:pt x="90421" y="19441"/>
                    <a:pt x="99708" y="16622"/>
                    <a:pt x="109252" y="16260"/>
                  </a:cubicBezTo>
                  <a:cubicBezTo>
                    <a:pt x="114795" y="16193"/>
                    <a:pt x="120253" y="17603"/>
                    <a:pt x="125063" y="20356"/>
                  </a:cubicBezTo>
                  <a:cubicBezTo>
                    <a:pt x="139160" y="28452"/>
                    <a:pt x="147257" y="48359"/>
                    <a:pt x="147257" y="74648"/>
                  </a:cubicBezTo>
                  <a:cubicBezTo>
                    <a:pt x="147285" y="79010"/>
                    <a:pt x="147038" y="83373"/>
                    <a:pt x="146495" y="87697"/>
                  </a:cubicBezTo>
                  <a:lnTo>
                    <a:pt x="161925" y="96556"/>
                  </a:lnTo>
                  <a:cubicBezTo>
                    <a:pt x="162982" y="89297"/>
                    <a:pt x="163516" y="81982"/>
                    <a:pt x="163544" y="74648"/>
                  </a:cubicBezTo>
                  <a:cubicBezTo>
                    <a:pt x="163544" y="42453"/>
                    <a:pt x="152495" y="17498"/>
                    <a:pt x="133160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8AB10DB4-F092-71A8-5FF9-EAD865027AE2}"/>
                </a:ext>
              </a:extLst>
            </p:cNvPr>
            <p:cNvSpPr/>
            <p:nvPr/>
          </p:nvSpPr>
          <p:spPr>
            <a:xfrm>
              <a:off x="7182778" y="3705889"/>
              <a:ext cx="62031" cy="36104"/>
            </a:xfrm>
            <a:custGeom>
              <a:avLst/>
              <a:gdLst>
                <a:gd name="connsiteX0" fmla="*/ 9073 w 62031"/>
                <a:gd name="connsiteY0" fmla="*/ 5336 h 36104"/>
                <a:gd name="connsiteX1" fmla="*/ 9073 w 62031"/>
                <a:gd name="connsiteY1" fmla="*/ 30768 h 36104"/>
                <a:gd name="connsiteX2" fmla="*/ 52888 w 62031"/>
                <a:gd name="connsiteY2" fmla="*/ 30768 h 36104"/>
                <a:gd name="connsiteX3" fmla="*/ 52888 w 62031"/>
                <a:gd name="connsiteY3" fmla="*/ 5336 h 36104"/>
                <a:gd name="connsiteX4" fmla="*/ 9073 w 62031"/>
                <a:gd name="connsiteY4" fmla="*/ 5336 h 36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31" h="36104">
                  <a:moveTo>
                    <a:pt x="9073" y="5336"/>
                  </a:moveTo>
                  <a:cubicBezTo>
                    <a:pt x="-3024" y="12385"/>
                    <a:pt x="-3024" y="23720"/>
                    <a:pt x="9073" y="30768"/>
                  </a:cubicBezTo>
                  <a:cubicBezTo>
                    <a:pt x="22808" y="37883"/>
                    <a:pt x="39152" y="37883"/>
                    <a:pt x="52888" y="30768"/>
                  </a:cubicBezTo>
                  <a:cubicBezTo>
                    <a:pt x="65079" y="23720"/>
                    <a:pt x="65079" y="12385"/>
                    <a:pt x="52888" y="5336"/>
                  </a:cubicBezTo>
                  <a:cubicBezTo>
                    <a:pt x="39152" y="-1779"/>
                    <a:pt x="22808" y="-1779"/>
                    <a:pt x="9073" y="5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D296D23-1D61-BC63-4CEE-93040560ABCB}"/>
                </a:ext>
              </a:extLst>
            </p:cNvPr>
            <p:cNvSpPr/>
            <p:nvPr/>
          </p:nvSpPr>
          <p:spPr>
            <a:xfrm>
              <a:off x="7199566" y="3622766"/>
              <a:ext cx="163544" cy="119109"/>
            </a:xfrm>
            <a:custGeom>
              <a:avLst/>
              <a:gdLst>
                <a:gd name="connsiteX0" fmla="*/ 133159 w 163544"/>
                <a:gd name="connsiteY0" fmla="*/ 6258 h 119109"/>
                <a:gd name="connsiteX1" fmla="*/ 74200 w 163544"/>
                <a:gd name="connsiteY1" fmla="*/ 10354 h 119109"/>
                <a:gd name="connsiteX2" fmla="*/ 0 w 163544"/>
                <a:gd name="connsiteY2" fmla="*/ 117034 h 119109"/>
                <a:gd name="connsiteX3" fmla="*/ 16192 w 163544"/>
                <a:gd name="connsiteY3" fmla="*/ 119034 h 119109"/>
                <a:gd name="connsiteX4" fmla="*/ 82296 w 163544"/>
                <a:gd name="connsiteY4" fmla="*/ 24451 h 119109"/>
                <a:gd name="connsiteX5" fmla="*/ 109252 w 163544"/>
                <a:gd name="connsiteY5" fmla="*/ 16164 h 119109"/>
                <a:gd name="connsiteX6" fmla="*/ 125063 w 163544"/>
                <a:gd name="connsiteY6" fmla="*/ 20356 h 119109"/>
                <a:gd name="connsiteX7" fmla="*/ 147257 w 163544"/>
                <a:gd name="connsiteY7" fmla="*/ 74648 h 119109"/>
                <a:gd name="connsiteX8" fmla="*/ 146495 w 163544"/>
                <a:gd name="connsiteY8" fmla="*/ 87697 h 119109"/>
                <a:gd name="connsiteX9" fmla="*/ 161925 w 163544"/>
                <a:gd name="connsiteY9" fmla="*/ 96556 h 119109"/>
                <a:gd name="connsiteX10" fmla="*/ 163544 w 163544"/>
                <a:gd name="connsiteY10" fmla="*/ 74648 h 119109"/>
                <a:gd name="connsiteX11" fmla="*/ 133159 w 163544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44" h="119109">
                  <a:moveTo>
                    <a:pt x="133159" y="6258"/>
                  </a:moveTo>
                  <a:cubicBezTo>
                    <a:pt x="116491" y="-3267"/>
                    <a:pt x="95059" y="-1933"/>
                    <a:pt x="74200" y="10354"/>
                  </a:cubicBezTo>
                  <a:cubicBezTo>
                    <a:pt x="41148" y="29404"/>
                    <a:pt x="12478" y="72267"/>
                    <a:pt x="0" y="117034"/>
                  </a:cubicBezTo>
                  <a:cubicBezTo>
                    <a:pt x="5229" y="118672"/>
                    <a:pt x="10716" y="119349"/>
                    <a:pt x="16192" y="119034"/>
                  </a:cubicBezTo>
                  <a:cubicBezTo>
                    <a:pt x="27622" y="79125"/>
                    <a:pt x="53054" y="41501"/>
                    <a:pt x="82296" y="24451"/>
                  </a:cubicBezTo>
                  <a:cubicBezTo>
                    <a:pt x="90421" y="19413"/>
                    <a:pt x="99708" y="16564"/>
                    <a:pt x="109252" y="16164"/>
                  </a:cubicBezTo>
                  <a:cubicBezTo>
                    <a:pt x="114805" y="16126"/>
                    <a:pt x="120263" y="17574"/>
                    <a:pt x="125063" y="20356"/>
                  </a:cubicBezTo>
                  <a:cubicBezTo>
                    <a:pt x="139160" y="28452"/>
                    <a:pt x="147257" y="48264"/>
                    <a:pt x="147257" y="74648"/>
                  </a:cubicBezTo>
                  <a:cubicBezTo>
                    <a:pt x="147285" y="79010"/>
                    <a:pt x="147037" y="83373"/>
                    <a:pt x="146495" y="87697"/>
                  </a:cubicBezTo>
                  <a:lnTo>
                    <a:pt x="161925" y="96556"/>
                  </a:lnTo>
                  <a:cubicBezTo>
                    <a:pt x="162982" y="89297"/>
                    <a:pt x="163516" y="81982"/>
                    <a:pt x="163544" y="74648"/>
                  </a:cubicBezTo>
                  <a:cubicBezTo>
                    <a:pt x="163259" y="42358"/>
                    <a:pt x="152495" y="17403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0F1FEF8-26B3-C3DA-4B79-53BAB3291246}"/>
                </a:ext>
              </a:extLst>
            </p:cNvPr>
            <p:cNvSpPr/>
            <p:nvPr/>
          </p:nvSpPr>
          <p:spPr>
            <a:xfrm>
              <a:off x="7050726" y="3629636"/>
              <a:ext cx="61900" cy="36018"/>
            </a:xfrm>
            <a:custGeom>
              <a:avLst/>
              <a:gdLst>
                <a:gd name="connsiteX0" fmla="*/ 8918 w 61900"/>
                <a:gd name="connsiteY0" fmla="*/ 5293 h 36018"/>
                <a:gd name="connsiteX1" fmla="*/ 812 w 61900"/>
                <a:gd name="connsiteY1" fmla="*/ 22619 h 36018"/>
                <a:gd name="connsiteX2" fmla="*/ 8918 w 61900"/>
                <a:gd name="connsiteY2" fmla="*/ 30725 h 36018"/>
                <a:gd name="connsiteX3" fmla="*/ 52828 w 61900"/>
                <a:gd name="connsiteY3" fmla="*/ 30725 h 36018"/>
                <a:gd name="connsiteX4" fmla="*/ 52828 w 61900"/>
                <a:gd name="connsiteY4" fmla="*/ 5293 h 36018"/>
                <a:gd name="connsiteX5" fmla="*/ 8918 w 61900"/>
                <a:gd name="connsiteY5" fmla="*/ 5293 h 3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00" h="36018">
                  <a:moveTo>
                    <a:pt x="8918" y="5293"/>
                  </a:moveTo>
                  <a:cubicBezTo>
                    <a:pt x="1898" y="7837"/>
                    <a:pt x="-1731" y="15600"/>
                    <a:pt x="812" y="22619"/>
                  </a:cubicBezTo>
                  <a:cubicBezTo>
                    <a:pt x="2174" y="26391"/>
                    <a:pt x="5146" y="29363"/>
                    <a:pt x="8918" y="30725"/>
                  </a:cubicBezTo>
                  <a:cubicBezTo>
                    <a:pt x="22701" y="37783"/>
                    <a:pt x="39045" y="37783"/>
                    <a:pt x="52828" y="30725"/>
                  </a:cubicBezTo>
                  <a:cubicBezTo>
                    <a:pt x="64925" y="23677"/>
                    <a:pt x="64925" y="12342"/>
                    <a:pt x="52828" y="5293"/>
                  </a:cubicBezTo>
                  <a:cubicBezTo>
                    <a:pt x="39045" y="-1764"/>
                    <a:pt x="22701" y="-1764"/>
                    <a:pt x="8918" y="529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7ABA163-D4DD-FD15-3995-0EA90C098FE8}"/>
                </a:ext>
              </a:extLst>
            </p:cNvPr>
            <p:cNvSpPr/>
            <p:nvPr/>
          </p:nvSpPr>
          <p:spPr>
            <a:xfrm>
              <a:off x="7067740" y="3546566"/>
              <a:ext cx="163449" cy="119109"/>
            </a:xfrm>
            <a:custGeom>
              <a:avLst/>
              <a:gdLst>
                <a:gd name="connsiteX0" fmla="*/ 133159 w 163449"/>
                <a:gd name="connsiteY0" fmla="*/ 6258 h 119109"/>
                <a:gd name="connsiteX1" fmla="*/ 74104 w 163449"/>
                <a:gd name="connsiteY1" fmla="*/ 10354 h 119109"/>
                <a:gd name="connsiteX2" fmla="*/ 0 w 163449"/>
                <a:gd name="connsiteY2" fmla="*/ 117034 h 119109"/>
                <a:gd name="connsiteX3" fmla="*/ 16097 w 163449"/>
                <a:gd name="connsiteY3" fmla="*/ 119034 h 119109"/>
                <a:gd name="connsiteX4" fmla="*/ 82296 w 163449"/>
                <a:gd name="connsiteY4" fmla="*/ 24451 h 119109"/>
                <a:gd name="connsiteX5" fmla="*/ 109156 w 163449"/>
                <a:gd name="connsiteY5" fmla="*/ 16260 h 119109"/>
                <a:gd name="connsiteX6" fmla="*/ 124968 w 163449"/>
                <a:gd name="connsiteY6" fmla="*/ 20356 h 119109"/>
                <a:gd name="connsiteX7" fmla="*/ 147256 w 163449"/>
                <a:gd name="connsiteY7" fmla="*/ 74648 h 119109"/>
                <a:gd name="connsiteX8" fmla="*/ 146494 w 163449"/>
                <a:gd name="connsiteY8" fmla="*/ 87697 h 119109"/>
                <a:gd name="connsiteX9" fmla="*/ 161830 w 163449"/>
                <a:gd name="connsiteY9" fmla="*/ 96556 h 119109"/>
                <a:gd name="connsiteX10" fmla="*/ 163449 w 163449"/>
                <a:gd name="connsiteY10" fmla="*/ 74648 h 119109"/>
                <a:gd name="connsiteX11" fmla="*/ 133159 w 163449"/>
                <a:gd name="connsiteY11" fmla="*/ 6258 h 11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449" h="119109">
                  <a:moveTo>
                    <a:pt x="133159" y="6258"/>
                  </a:moveTo>
                  <a:cubicBezTo>
                    <a:pt x="116396" y="-3267"/>
                    <a:pt x="95536" y="-1933"/>
                    <a:pt x="74104" y="10354"/>
                  </a:cubicBezTo>
                  <a:cubicBezTo>
                    <a:pt x="41053" y="29404"/>
                    <a:pt x="12383" y="72267"/>
                    <a:pt x="0" y="117034"/>
                  </a:cubicBezTo>
                  <a:cubicBezTo>
                    <a:pt x="5201" y="118672"/>
                    <a:pt x="10659" y="119349"/>
                    <a:pt x="16097" y="119034"/>
                  </a:cubicBezTo>
                  <a:cubicBezTo>
                    <a:pt x="27622" y="79125"/>
                    <a:pt x="52959" y="41501"/>
                    <a:pt x="82296" y="24451"/>
                  </a:cubicBezTo>
                  <a:cubicBezTo>
                    <a:pt x="90392" y="19441"/>
                    <a:pt x="99641" y="16622"/>
                    <a:pt x="109156" y="16260"/>
                  </a:cubicBezTo>
                  <a:cubicBezTo>
                    <a:pt x="114700" y="16193"/>
                    <a:pt x="120158" y="17603"/>
                    <a:pt x="124968" y="20356"/>
                  </a:cubicBezTo>
                  <a:cubicBezTo>
                    <a:pt x="139065" y="28452"/>
                    <a:pt x="147256" y="48359"/>
                    <a:pt x="147256" y="74648"/>
                  </a:cubicBezTo>
                  <a:cubicBezTo>
                    <a:pt x="147237" y="79010"/>
                    <a:pt x="146990" y="83363"/>
                    <a:pt x="146494" y="87697"/>
                  </a:cubicBezTo>
                  <a:lnTo>
                    <a:pt x="161830" y="96556"/>
                  </a:lnTo>
                  <a:cubicBezTo>
                    <a:pt x="162935" y="89307"/>
                    <a:pt x="163468" y="81982"/>
                    <a:pt x="163449" y="74648"/>
                  </a:cubicBezTo>
                  <a:cubicBezTo>
                    <a:pt x="163163" y="42263"/>
                    <a:pt x="152209" y="17307"/>
                    <a:pt x="133159" y="625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E1CDEFB-36AC-8F48-C78B-243C46357106}"/>
                </a:ext>
              </a:extLst>
            </p:cNvPr>
            <p:cNvSpPr/>
            <p:nvPr/>
          </p:nvSpPr>
          <p:spPr>
            <a:xfrm>
              <a:off x="7323963" y="4308443"/>
              <a:ext cx="727519" cy="420052"/>
            </a:xfrm>
            <a:custGeom>
              <a:avLst/>
              <a:gdLst>
                <a:gd name="connsiteX0" fmla="*/ 727519 w 727519"/>
                <a:gd name="connsiteY0" fmla="*/ 0 h 420052"/>
                <a:gd name="connsiteX1" fmla="*/ 0 w 727519"/>
                <a:gd name="connsiteY1" fmla="*/ 420052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519" h="420052">
                  <a:moveTo>
                    <a:pt x="727519" y="0"/>
                  </a:moveTo>
                  <a:lnTo>
                    <a:pt x="0" y="420052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6789B30-9BFF-B3E3-005E-794948AB98B6}"/>
                </a:ext>
              </a:extLst>
            </p:cNvPr>
            <p:cNvSpPr/>
            <p:nvPr/>
          </p:nvSpPr>
          <p:spPr>
            <a:xfrm>
              <a:off x="7235952" y="4257579"/>
              <a:ext cx="727424" cy="420052"/>
            </a:xfrm>
            <a:custGeom>
              <a:avLst/>
              <a:gdLst>
                <a:gd name="connsiteX0" fmla="*/ 727424 w 727424"/>
                <a:gd name="connsiteY0" fmla="*/ 0 h 420052"/>
                <a:gd name="connsiteX1" fmla="*/ 0 w 727424"/>
                <a:gd name="connsiteY1" fmla="*/ 420052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20052">
                  <a:moveTo>
                    <a:pt x="727424" y="0"/>
                  </a:moveTo>
                  <a:lnTo>
                    <a:pt x="0" y="420052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1F2A6236-F3AD-D650-D8B1-DC8D945C630A}"/>
                </a:ext>
              </a:extLst>
            </p:cNvPr>
            <p:cNvSpPr/>
            <p:nvPr/>
          </p:nvSpPr>
          <p:spPr>
            <a:xfrm>
              <a:off x="7147845" y="4206716"/>
              <a:ext cx="727424" cy="420052"/>
            </a:xfrm>
            <a:custGeom>
              <a:avLst/>
              <a:gdLst>
                <a:gd name="connsiteX0" fmla="*/ 727424 w 727424"/>
                <a:gd name="connsiteY0" fmla="*/ 0 h 420052"/>
                <a:gd name="connsiteX1" fmla="*/ 0 w 727424"/>
                <a:gd name="connsiteY1" fmla="*/ 420053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20052">
                  <a:moveTo>
                    <a:pt x="727424" y="0"/>
                  </a:moveTo>
                  <a:lnTo>
                    <a:pt x="0" y="420053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5A2B3643-65D0-72BD-7BB1-430CBB783403}"/>
                </a:ext>
              </a:extLst>
            </p:cNvPr>
            <p:cNvSpPr/>
            <p:nvPr/>
          </p:nvSpPr>
          <p:spPr>
            <a:xfrm>
              <a:off x="7059739" y="4155852"/>
              <a:ext cx="727424" cy="420052"/>
            </a:xfrm>
            <a:custGeom>
              <a:avLst/>
              <a:gdLst>
                <a:gd name="connsiteX0" fmla="*/ 727424 w 727424"/>
                <a:gd name="connsiteY0" fmla="*/ 0 h 420052"/>
                <a:gd name="connsiteX1" fmla="*/ 0 w 727424"/>
                <a:gd name="connsiteY1" fmla="*/ 420053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20052">
                  <a:moveTo>
                    <a:pt x="727424" y="0"/>
                  </a:moveTo>
                  <a:lnTo>
                    <a:pt x="0" y="420053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F2C87D76-95EF-1478-C2C9-7342941B1643}"/>
                </a:ext>
              </a:extLst>
            </p:cNvPr>
            <p:cNvSpPr/>
            <p:nvPr/>
          </p:nvSpPr>
          <p:spPr>
            <a:xfrm>
              <a:off x="6971633" y="4104989"/>
              <a:ext cx="727424" cy="420052"/>
            </a:xfrm>
            <a:custGeom>
              <a:avLst/>
              <a:gdLst>
                <a:gd name="connsiteX0" fmla="*/ 727424 w 727424"/>
                <a:gd name="connsiteY0" fmla="*/ 0 h 420052"/>
                <a:gd name="connsiteX1" fmla="*/ 0 w 727424"/>
                <a:gd name="connsiteY1" fmla="*/ 420053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20052">
                  <a:moveTo>
                    <a:pt x="727424" y="0"/>
                  </a:moveTo>
                  <a:lnTo>
                    <a:pt x="0" y="420053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3DB26B3-76FE-8FC8-B6F1-EE11258BAD95}"/>
                </a:ext>
              </a:extLst>
            </p:cNvPr>
            <p:cNvSpPr/>
            <p:nvPr/>
          </p:nvSpPr>
          <p:spPr>
            <a:xfrm>
              <a:off x="6883527" y="4054125"/>
              <a:ext cx="727424" cy="420052"/>
            </a:xfrm>
            <a:custGeom>
              <a:avLst/>
              <a:gdLst>
                <a:gd name="connsiteX0" fmla="*/ 727424 w 727424"/>
                <a:gd name="connsiteY0" fmla="*/ 0 h 420052"/>
                <a:gd name="connsiteX1" fmla="*/ 0 w 727424"/>
                <a:gd name="connsiteY1" fmla="*/ 420053 h 42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20052">
                  <a:moveTo>
                    <a:pt x="727424" y="0"/>
                  </a:moveTo>
                  <a:lnTo>
                    <a:pt x="0" y="420053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E70F1644-C702-EC22-536F-99EF747B5B86}"/>
                </a:ext>
              </a:extLst>
            </p:cNvPr>
            <p:cNvSpPr/>
            <p:nvPr/>
          </p:nvSpPr>
          <p:spPr>
            <a:xfrm>
              <a:off x="6795420" y="4003262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7EC15B2E-B5F6-57B6-F390-3360E0129B79}"/>
                </a:ext>
              </a:extLst>
            </p:cNvPr>
            <p:cNvSpPr/>
            <p:nvPr/>
          </p:nvSpPr>
          <p:spPr>
            <a:xfrm>
              <a:off x="6707314" y="3952398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D3CF2D3-AFF3-2521-4C85-C151326EC53C}"/>
                </a:ext>
              </a:extLst>
            </p:cNvPr>
            <p:cNvSpPr/>
            <p:nvPr/>
          </p:nvSpPr>
          <p:spPr>
            <a:xfrm>
              <a:off x="6619208" y="3901535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15979D6-CFA0-B58B-58E9-2F24BB7B2549}"/>
                </a:ext>
              </a:extLst>
            </p:cNvPr>
            <p:cNvSpPr/>
            <p:nvPr/>
          </p:nvSpPr>
          <p:spPr>
            <a:xfrm>
              <a:off x="6531102" y="3850671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09B6226-C200-9FA8-47E5-D65F9876F1FC}"/>
                </a:ext>
              </a:extLst>
            </p:cNvPr>
            <p:cNvSpPr/>
            <p:nvPr/>
          </p:nvSpPr>
          <p:spPr>
            <a:xfrm>
              <a:off x="6442995" y="3799808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A1DD0E1-602A-9707-0A35-8B7148D9736C}"/>
                </a:ext>
              </a:extLst>
            </p:cNvPr>
            <p:cNvSpPr/>
            <p:nvPr/>
          </p:nvSpPr>
          <p:spPr>
            <a:xfrm>
              <a:off x="6354889" y="3748944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E6C03E02-EF03-47B0-198F-2653819DEF69}"/>
                </a:ext>
              </a:extLst>
            </p:cNvPr>
            <p:cNvSpPr/>
            <p:nvPr/>
          </p:nvSpPr>
          <p:spPr>
            <a:xfrm>
              <a:off x="6266783" y="3698081"/>
              <a:ext cx="727424" cy="419957"/>
            </a:xfrm>
            <a:custGeom>
              <a:avLst/>
              <a:gdLst>
                <a:gd name="connsiteX0" fmla="*/ 727424 w 727424"/>
                <a:gd name="connsiteY0" fmla="*/ 0 h 419957"/>
                <a:gd name="connsiteX1" fmla="*/ 0 w 727424"/>
                <a:gd name="connsiteY1" fmla="*/ 419957 h 4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7424" h="419957">
                  <a:moveTo>
                    <a:pt x="727424" y="0"/>
                  </a:moveTo>
                  <a:lnTo>
                    <a:pt x="0" y="419957"/>
                  </a:lnTo>
                </a:path>
              </a:pathLst>
            </a:custGeom>
            <a:ln w="5422" cap="rnd">
              <a:solidFill>
                <a:srgbClr val="EBEBE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E2D1592-46DB-A98C-982B-EC66E9E03F34}"/>
                </a:ext>
              </a:extLst>
            </p:cNvPr>
            <p:cNvSpPr/>
            <p:nvPr/>
          </p:nvSpPr>
          <p:spPr>
            <a:xfrm>
              <a:off x="6950106" y="3672840"/>
              <a:ext cx="1277588" cy="737330"/>
            </a:xfrm>
            <a:custGeom>
              <a:avLst/>
              <a:gdLst>
                <a:gd name="connsiteX0" fmla="*/ 0 w 1277588"/>
                <a:gd name="connsiteY0" fmla="*/ 0 h 737330"/>
                <a:gd name="connsiteX1" fmla="*/ 1277588 w 1277588"/>
                <a:gd name="connsiteY1" fmla="*/ 737330 h 73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7588" h="737330">
                  <a:moveTo>
                    <a:pt x="0" y="0"/>
                  </a:moveTo>
                  <a:lnTo>
                    <a:pt x="1277588" y="737330"/>
                  </a:lnTo>
                </a:path>
              </a:pathLst>
            </a:custGeom>
            <a:ln w="5422" cap="rnd">
              <a:solidFill>
                <a:srgbClr val="BA68C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AADFC84-A108-33D7-7DB5-C737754C2D8C}"/>
                </a:ext>
              </a:extLst>
            </p:cNvPr>
            <p:cNvSpPr/>
            <p:nvPr/>
          </p:nvSpPr>
          <p:spPr>
            <a:xfrm>
              <a:off x="7413498" y="4334351"/>
              <a:ext cx="769429" cy="445007"/>
            </a:xfrm>
            <a:custGeom>
              <a:avLst/>
              <a:gdLst>
                <a:gd name="connsiteX0" fmla="*/ 769430 w 769429"/>
                <a:gd name="connsiteY0" fmla="*/ 0 h 445007"/>
                <a:gd name="connsiteX1" fmla="*/ 0 w 769429"/>
                <a:gd name="connsiteY1" fmla="*/ 445008 h 44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429" h="445007">
                  <a:moveTo>
                    <a:pt x="769430" y="0"/>
                  </a:moveTo>
                  <a:lnTo>
                    <a:pt x="0" y="445008"/>
                  </a:lnTo>
                </a:path>
              </a:pathLst>
            </a:custGeom>
            <a:ln w="5422" cap="rnd">
              <a:solidFill>
                <a:srgbClr val="BA68C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6" name="图形 5">
              <a:extLst>
                <a:ext uri="{FF2B5EF4-FFF2-40B4-BE49-F238E27FC236}">
                  <a16:creationId xmlns:a16="http://schemas.microsoft.com/office/drawing/2014/main" id="{4B2ACB02-2FDC-2D93-0DFA-541A6580AD33}"/>
                </a:ext>
              </a:extLst>
            </p:cNvPr>
            <p:cNvGrpSpPr/>
            <p:nvPr/>
          </p:nvGrpSpPr>
          <p:grpSpPr>
            <a:xfrm>
              <a:off x="6691150" y="3879089"/>
              <a:ext cx="1263660" cy="731818"/>
              <a:chOff x="6691150" y="3879089"/>
              <a:chExt cx="1263660" cy="731818"/>
            </a:xfrm>
            <a:solidFill>
              <a:srgbClr val="455A64"/>
            </a:solidFill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5D2972A-2B6D-B769-59E7-5819A61C2287}"/>
                  </a:ext>
                </a:extLst>
              </p:cNvPr>
              <p:cNvSpPr/>
              <p:nvPr/>
            </p:nvSpPr>
            <p:spPr>
              <a:xfrm>
                <a:off x="7492841" y="4176199"/>
                <a:ext cx="309008" cy="174615"/>
              </a:xfrm>
              <a:custGeom>
                <a:avLst/>
                <a:gdLst>
                  <a:gd name="connsiteX0" fmla="*/ 305181 w 309008"/>
                  <a:gd name="connsiteY0" fmla="*/ 65092 h 174615"/>
                  <a:gd name="connsiteX1" fmla="*/ 275463 w 309008"/>
                  <a:gd name="connsiteY1" fmla="*/ 46042 h 174615"/>
                  <a:gd name="connsiteX2" fmla="*/ 261080 w 309008"/>
                  <a:gd name="connsiteY2" fmla="*/ 38803 h 174615"/>
                  <a:gd name="connsiteX3" fmla="*/ 257270 w 309008"/>
                  <a:gd name="connsiteY3" fmla="*/ 8228 h 174615"/>
                  <a:gd name="connsiteX4" fmla="*/ 285845 w 309008"/>
                  <a:gd name="connsiteY4" fmla="*/ 16610 h 174615"/>
                  <a:gd name="connsiteX5" fmla="*/ 285845 w 309008"/>
                  <a:gd name="connsiteY5" fmla="*/ 10419 h 174615"/>
                  <a:gd name="connsiteX6" fmla="*/ 242792 w 309008"/>
                  <a:gd name="connsiteY6" fmla="*/ 11276 h 174615"/>
                  <a:gd name="connsiteX7" fmla="*/ 245840 w 309008"/>
                  <a:gd name="connsiteY7" fmla="*/ 31564 h 174615"/>
                  <a:gd name="connsiteX8" fmla="*/ 226790 w 309008"/>
                  <a:gd name="connsiteY8" fmla="*/ 28040 h 174615"/>
                  <a:gd name="connsiteX9" fmla="*/ 213360 w 309008"/>
                  <a:gd name="connsiteY9" fmla="*/ 35946 h 174615"/>
                  <a:gd name="connsiteX10" fmla="*/ 214122 w 309008"/>
                  <a:gd name="connsiteY10" fmla="*/ 44518 h 174615"/>
                  <a:gd name="connsiteX11" fmla="*/ 220218 w 309008"/>
                  <a:gd name="connsiteY11" fmla="*/ 50805 h 174615"/>
                  <a:gd name="connsiteX12" fmla="*/ 213360 w 309008"/>
                  <a:gd name="connsiteY12" fmla="*/ 50805 h 174615"/>
                  <a:gd name="connsiteX13" fmla="*/ 173260 w 309008"/>
                  <a:gd name="connsiteY13" fmla="*/ 55757 h 174615"/>
                  <a:gd name="connsiteX14" fmla="*/ 175546 w 309008"/>
                  <a:gd name="connsiteY14" fmla="*/ 68807 h 174615"/>
                  <a:gd name="connsiteX15" fmla="*/ 154210 w 309008"/>
                  <a:gd name="connsiteY15" fmla="*/ 77570 h 174615"/>
                  <a:gd name="connsiteX16" fmla="*/ 152972 w 309008"/>
                  <a:gd name="connsiteY16" fmla="*/ 83856 h 174615"/>
                  <a:gd name="connsiteX17" fmla="*/ 126492 w 309008"/>
                  <a:gd name="connsiteY17" fmla="*/ 83856 h 174615"/>
                  <a:gd name="connsiteX18" fmla="*/ 80582 w 309008"/>
                  <a:gd name="connsiteY18" fmla="*/ 102049 h 174615"/>
                  <a:gd name="connsiteX19" fmla="*/ 83534 w 309008"/>
                  <a:gd name="connsiteY19" fmla="*/ 108050 h 174615"/>
                  <a:gd name="connsiteX20" fmla="*/ 84582 w 309008"/>
                  <a:gd name="connsiteY20" fmla="*/ 113479 h 174615"/>
                  <a:gd name="connsiteX21" fmla="*/ 81153 w 309008"/>
                  <a:gd name="connsiteY21" fmla="*/ 116527 h 174615"/>
                  <a:gd name="connsiteX22" fmla="*/ 73057 w 309008"/>
                  <a:gd name="connsiteY22" fmla="*/ 119956 h 174615"/>
                  <a:gd name="connsiteX23" fmla="*/ 68104 w 309008"/>
                  <a:gd name="connsiteY23" fmla="*/ 137101 h 174615"/>
                  <a:gd name="connsiteX24" fmla="*/ 18383 w 309008"/>
                  <a:gd name="connsiteY24" fmla="*/ 137768 h 174615"/>
                  <a:gd name="connsiteX25" fmla="*/ 2286 w 309008"/>
                  <a:gd name="connsiteY25" fmla="*/ 167581 h 174615"/>
                  <a:gd name="connsiteX26" fmla="*/ 3715 w 309008"/>
                  <a:gd name="connsiteY26" fmla="*/ 174249 h 174615"/>
                  <a:gd name="connsiteX27" fmla="*/ 23432 w 309008"/>
                  <a:gd name="connsiteY27" fmla="*/ 157580 h 174615"/>
                  <a:gd name="connsiteX28" fmla="*/ 85344 w 309008"/>
                  <a:gd name="connsiteY28" fmla="*/ 144531 h 174615"/>
                  <a:gd name="connsiteX29" fmla="*/ 87173 w 309008"/>
                  <a:gd name="connsiteY29" fmla="*/ 139892 h 174615"/>
                  <a:gd name="connsiteX30" fmla="*/ 86773 w 309008"/>
                  <a:gd name="connsiteY30" fmla="*/ 139197 h 174615"/>
                  <a:gd name="connsiteX31" fmla="*/ 95631 w 309008"/>
                  <a:gd name="connsiteY31" fmla="*/ 122242 h 174615"/>
                  <a:gd name="connsiteX32" fmla="*/ 97460 w 309008"/>
                  <a:gd name="connsiteY32" fmla="*/ 117461 h 174615"/>
                  <a:gd name="connsiteX33" fmla="*/ 97155 w 309008"/>
                  <a:gd name="connsiteY33" fmla="*/ 116908 h 174615"/>
                  <a:gd name="connsiteX34" fmla="*/ 92011 w 309008"/>
                  <a:gd name="connsiteY34" fmla="*/ 95286 h 174615"/>
                  <a:gd name="connsiteX35" fmla="*/ 113443 w 309008"/>
                  <a:gd name="connsiteY35" fmla="*/ 92810 h 174615"/>
                  <a:gd name="connsiteX36" fmla="*/ 160496 w 309008"/>
                  <a:gd name="connsiteY36" fmla="*/ 91953 h 174615"/>
                  <a:gd name="connsiteX37" fmla="*/ 163744 w 309008"/>
                  <a:gd name="connsiteY37" fmla="*/ 88533 h 174615"/>
                  <a:gd name="connsiteX38" fmla="*/ 163544 w 309008"/>
                  <a:gd name="connsiteY38" fmla="*/ 87476 h 174615"/>
                  <a:gd name="connsiteX39" fmla="*/ 186119 w 309008"/>
                  <a:gd name="connsiteY39" fmla="*/ 77951 h 174615"/>
                  <a:gd name="connsiteX40" fmla="*/ 188128 w 309008"/>
                  <a:gd name="connsiteY40" fmla="*/ 73684 h 174615"/>
                  <a:gd name="connsiteX41" fmla="*/ 188119 w 309008"/>
                  <a:gd name="connsiteY41" fmla="*/ 73665 h 174615"/>
                  <a:gd name="connsiteX42" fmla="*/ 229076 w 309008"/>
                  <a:gd name="connsiteY42" fmla="*/ 60711 h 174615"/>
                  <a:gd name="connsiteX43" fmla="*/ 233296 w 309008"/>
                  <a:gd name="connsiteY43" fmla="*/ 58310 h 174615"/>
                  <a:gd name="connsiteX44" fmla="*/ 233172 w 309008"/>
                  <a:gd name="connsiteY44" fmla="*/ 56139 h 174615"/>
                  <a:gd name="connsiteX45" fmla="*/ 234220 w 309008"/>
                  <a:gd name="connsiteY45" fmla="*/ 37089 h 174615"/>
                  <a:gd name="connsiteX46" fmla="*/ 250507 w 309008"/>
                  <a:gd name="connsiteY46" fmla="*/ 40994 h 174615"/>
                  <a:gd name="connsiteX47" fmla="*/ 287750 w 309008"/>
                  <a:gd name="connsiteY47" fmla="*/ 79094 h 174615"/>
                  <a:gd name="connsiteX48" fmla="*/ 305181 w 309008"/>
                  <a:gd name="connsiteY48" fmla="*/ 65092 h 174615"/>
                  <a:gd name="connsiteX49" fmla="*/ 298609 w 309008"/>
                  <a:gd name="connsiteY49" fmla="*/ 69474 h 174615"/>
                  <a:gd name="connsiteX50" fmla="*/ 287369 w 309008"/>
                  <a:gd name="connsiteY50" fmla="*/ 69474 h 174615"/>
                  <a:gd name="connsiteX51" fmla="*/ 268319 w 309008"/>
                  <a:gd name="connsiteY51" fmla="*/ 49662 h 174615"/>
                  <a:gd name="connsiteX52" fmla="*/ 279368 w 309008"/>
                  <a:gd name="connsiteY52" fmla="*/ 55472 h 174615"/>
                  <a:gd name="connsiteX53" fmla="*/ 298609 w 309008"/>
                  <a:gd name="connsiteY53" fmla="*/ 69474 h 17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09008" h="174615">
                    <a:moveTo>
                      <a:pt x="305181" y="65092"/>
                    </a:moveTo>
                    <a:cubicBezTo>
                      <a:pt x="298514" y="54900"/>
                      <a:pt x="286131" y="50805"/>
                      <a:pt x="275463" y="46042"/>
                    </a:cubicBezTo>
                    <a:cubicBezTo>
                      <a:pt x="271177" y="44137"/>
                      <a:pt x="265938" y="41470"/>
                      <a:pt x="261080" y="38803"/>
                    </a:cubicBezTo>
                    <a:cubicBezTo>
                      <a:pt x="254413" y="28040"/>
                      <a:pt x="245554" y="10228"/>
                      <a:pt x="257270" y="8228"/>
                    </a:cubicBezTo>
                    <a:cubicBezTo>
                      <a:pt x="264319" y="6894"/>
                      <a:pt x="277940" y="14324"/>
                      <a:pt x="285845" y="16610"/>
                    </a:cubicBezTo>
                    <a:cubicBezTo>
                      <a:pt x="290132" y="17848"/>
                      <a:pt x="289179" y="11562"/>
                      <a:pt x="285845" y="10419"/>
                    </a:cubicBezTo>
                    <a:cubicBezTo>
                      <a:pt x="272891" y="5370"/>
                      <a:pt x="247745" y="-10727"/>
                      <a:pt x="242792" y="11276"/>
                    </a:cubicBezTo>
                    <a:cubicBezTo>
                      <a:pt x="241678" y="18191"/>
                      <a:pt x="242745" y="25278"/>
                      <a:pt x="245840" y="31564"/>
                    </a:cubicBezTo>
                    <a:cubicBezTo>
                      <a:pt x="239830" y="28983"/>
                      <a:pt x="233324" y="27783"/>
                      <a:pt x="226790" y="28040"/>
                    </a:cubicBezTo>
                    <a:cubicBezTo>
                      <a:pt x="220694" y="28611"/>
                      <a:pt x="215456" y="28802"/>
                      <a:pt x="213360" y="35946"/>
                    </a:cubicBezTo>
                    <a:cubicBezTo>
                      <a:pt x="212122" y="39851"/>
                      <a:pt x="213836" y="41565"/>
                      <a:pt x="214122" y="44518"/>
                    </a:cubicBezTo>
                    <a:cubicBezTo>
                      <a:pt x="214598" y="47700"/>
                      <a:pt x="217046" y="50233"/>
                      <a:pt x="220218" y="50805"/>
                    </a:cubicBezTo>
                    <a:cubicBezTo>
                      <a:pt x="219551" y="50805"/>
                      <a:pt x="217551" y="50805"/>
                      <a:pt x="213360" y="50805"/>
                    </a:cubicBezTo>
                    <a:cubicBezTo>
                      <a:pt x="203835" y="50805"/>
                      <a:pt x="179070" y="44328"/>
                      <a:pt x="173260" y="55757"/>
                    </a:cubicBezTo>
                    <a:cubicBezTo>
                      <a:pt x="170878" y="60425"/>
                      <a:pt x="176403" y="66997"/>
                      <a:pt x="175546" y="68807"/>
                    </a:cubicBezTo>
                    <a:cubicBezTo>
                      <a:pt x="174689" y="70616"/>
                      <a:pt x="157353" y="75665"/>
                      <a:pt x="154210" y="77570"/>
                    </a:cubicBezTo>
                    <a:cubicBezTo>
                      <a:pt x="152781" y="78427"/>
                      <a:pt x="153733" y="83380"/>
                      <a:pt x="152972" y="83856"/>
                    </a:cubicBezTo>
                    <a:cubicBezTo>
                      <a:pt x="144151" y="84390"/>
                      <a:pt x="135312" y="84390"/>
                      <a:pt x="126492" y="83856"/>
                    </a:cubicBezTo>
                    <a:cubicBezTo>
                      <a:pt x="111919" y="84999"/>
                      <a:pt x="75819" y="79570"/>
                      <a:pt x="80582" y="102049"/>
                    </a:cubicBezTo>
                    <a:cubicBezTo>
                      <a:pt x="81058" y="104430"/>
                      <a:pt x="83058" y="104145"/>
                      <a:pt x="83534" y="108050"/>
                    </a:cubicBezTo>
                    <a:cubicBezTo>
                      <a:pt x="83620" y="109898"/>
                      <a:pt x="83972" y="111726"/>
                      <a:pt x="84582" y="113479"/>
                    </a:cubicBezTo>
                    <a:cubicBezTo>
                      <a:pt x="84106" y="113479"/>
                      <a:pt x="83058" y="113479"/>
                      <a:pt x="81153" y="116527"/>
                    </a:cubicBezTo>
                    <a:cubicBezTo>
                      <a:pt x="79248" y="119575"/>
                      <a:pt x="74866" y="117765"/>
                      <a:pt x="73057" y="119956"/>
                    </a:cubicBezTo>
                    <a:cubicBezTo>
                      <a:pt x="66199" y="128624"/>
                      <a:pt x="76772" y="131672"/>
                      <a:pt x="68104" y="137101"/>
                    </a:cubicBezTo>
                    <a:cubicBezTo>
                      <a:pt x="56007" y="144721"/>
                      <a:pt x="30766" y="129290"/>
                      <a:pt x="18383" y="137768"/>
                    </a:cubicBezTo>
                    <a:cubicBezTo>
                      <a:pt x="7429" y="145388"/>
                      <a:pt x="21717" y="167200"/>
                      <a:pt x="2286" y="167581"/>
                    </a:cubicBezTo>
                    <a:cubicBezTo>
                      <a:pt x="-2000" y="167581"/>
                      <a:pt x="476" y="173963"/>
                      <a:pt x="3715" y="174249"/>
                    </a:cubicBezTo>
                    <a:cubicBezTo>
                      <a:pt x="21907" y="175868"/>
                      <a:pt x="19907" y="172439"/>
                      <a:pt x="23432" y="157580"/>
                    </a:cubicBezTo>
                    <a:cubicBezTo>
                      <a:pt x="29051" y="133482"/>
                      <a:pt x="65056" y="150150"/>
                      <a:pt x="85344" y="144531"/>
                    </a:cubicBezTo>
                    <a:cubicBezTo>
                      <a:pt x="87135" y="143759"/>
                      <a:pt x="87954" y="141683"/>
                      <a:pt x="87173" y="139892"/>
                    </a:cubicBezTo>
                    <a:cubicBezTo>
                      <a:pt x="87068" y="139644"/>
                      <a:pt x="86935" y="139416"/>
                      <a:pt x="86773" y="139197"/>
                    </a:cubicBezTo>
                    <a:cubicBezTo>
                      <a:pt x="81439" y="130624"/>
                      <a:pt x="87630" y="125957"/>
                      <a:pt x="95631" y="122242"/>
                    </a:cubicBezTo>
                    <a:cubicBezTo>
                      <a:pt x="97460" y="121433"/>
                      <a:pt x="98279" y="119289"/>
                      <a:pt x="97460" y="117461"/>
                    </a:cubicBezTo>
                    <a:cubicBezTo>
                      <a:pt x="97374" y="117270"/>
                      <a:pt x="97269" y="117080"/>
                      <a:pt x="97155" y="116908"/>
                    </a:cubicBezTo>
                    <a:cubicBezTo>
                      <a:pt x="94964" y="113003"/>
                      <a:pt x="87630" y="101001"/>
                      <a:pt x="92011" y="95286"/>
                    </a:cubicBezTo>
                    <a:cubicBezTo>
                      <a:pt x="99060" y="93772"/>
                      <a:pt x="106232" y="92943"/>
                      <a:pt x="113443" y="92810"/>
                    </a:cubicBezTo>
                    <a:cubicBezTo>
                      <a:pt x="129102" y="91715"/>
                      <a:pt x="144809" y="91429"/>
                      <a:pt x="160496" y="91953"/>
                    </a:cubicBezTo>
                    <a:cubicBezTo>
                      <a:pt x="162335" y="91905"/>
                      <a:pt x="163792" y="90381"/>
                      <a:pt x="163744" y="88533"/>
                    </a:cubicBezTo>
                    <a:cubicBezTo>
                      <a:pt x="163735" y="88171"/>
                      <a:pt x="163668" y="87819"/>
                      <a:pt x="163544" y="87476"/>
                    </a:cubicBezTo>
                    <a:cubicBezTo>
                      <a:pt x="161258" y="82428"/>
                      <a:pt x="181642" y="79189"/>
                      <a:pt x="186119" y="77951"/>
                    </a:cubicBezTo>
                    <a:cubicBezTo>
                      <a:pt x="187852" y="77332"/>
                      <a:pt x="188747" y="75417"/>
                      <a:pt x="188128" y="73684"/>
                    </a:cubicBezTo>
                    <a:cubicBezTo>
                      <a:pt x="188128" y="73674"/>
                      <a:pt x="188119" y="73674"/>
                      <a:pt x="188119" y="73665"/>
                    </a:cubicBezTo>
                    <a:cubicBezTo>
                      <a:pt x="178594" y="49471"/>
                      <a:pt x="214217" y="58424"/>
                      <a:pt x="229076" y="60711"/>
                    </a:cubicBezTo>
                    <a:cubicBezTo>
                      <a:pt x="230905" y="61215"/>
                      <a:pt x="232791" y="60139"/>
                      <a:pt x="233296" y="58310"/>
                    </a:cubicBezTo>
                    <a:cubicBezTo>
                      <a:pt x="233486" y="57596"/>
                      <a:pt x="233448" y="56834"/>
                      <a:pt x="233172" y="56139"/>
                    </a:cubicBezTo>
                    <a:cubicBezTo>
                      <a:pt x="230886" y="48042"/>
                      <a:pt x="212884" y="39851"/>
                      <a:pt x="234220" y="37089"/>
                    </a:cubicBezTo>
                    <a:cubicBezTo>
                      <a:pt x="239897" y="36965"/>
                      <a:pt x="245507" y="38308"/>
                      <a:pt x="250507" y="40994"/>
                    </a:cubicBezTo>
                    <a:cubicBezTo>
                      <a:pt x="259709" y="56482"/>
                      <a:pt x="272472" y="69540"/>
                      <a:pt x="287750" y="79094"/>
                    </a:cubicBezTo>
                    <a:cubicBezTo>
                      <a:pt x="301752" y="86428"/>
                      <a:pt x="316040" y="81475"/>
                      <a:pt x="305181" y="65092"/>
                    </a:cubicBezTo>
                    <a:close/>
                    <a:moveTo>
                      <a:pt x="298609" y="69474"/>
                    </a:moveTo>
                    <a:cubicBezTo>
                      <a:pt x="303086" y="75379"/>
                      <a:pt x="289084" y="70521"/>
                      <a:pt x="287369" y="69474"/>
                    </a:cubicBezTo>
                    <a:cubicBezTo>
                      <a:pt x="279378" y="64673"/>
                      <a:pt x="272796" y="57834"/>
                      <a:pt x="268319" y="49662"/>
                    </a:cubicBezTo>
                    <a:cubicBezTo>
                      <a:pt x="272606" y="52043"/>
                      <a:pt x="276511" y="54138"/>
                      <a:pt x="279368" y="55472"/>
                    </a:cubicBezTo>
                    <a:cubicBezTo>
                      <a:pt x="286979" y="58234"/>
                      <a:pt x="293646" y="63082"/>
                      <a:pt x="298609" y="6947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90E41EA7-2B5A-EC61-E97A-8119C345CC17}"/>
                  </a:ext>
                </a:extLst>
              </p:cNvPr>
              <p:cNvSpPr/>
              <p:nvPr/>
            </p:nvSpPr>
            <p:spPr>
              <a:xfrm>
                <a:off x="7228479" y="4364069"/>
                <a:ext cx="238358" cy="128100"/>
              </a:xfrm>
              <a:custGeom>
                <a:avLst/>
                <a:gdLst>
                  <a:gd name="connsiteX0" fmla="*/ 205687 w 238358"/>
                  <a:gd name="connsiteY0" fmla="*/ 30480 h 128100"/>
                  <a:gd name="connsiteX1" fmla="*/ 212545 w 238358"/>
                  <a:gd name="connsiteY1" fmla="*/ 7144 h 128100"/>
                  <a:gd name="connsiteX2" fmla="*/ 210355 w 238358"/>
                  <a:gd name="connsiteY2" fmla="*/ 0 h 128100"/>
                  <a:gd name="connsiteX3" fmla="*/ 194829 w 238358"/>
                  <a:gd name="connsiteY3" fmla="*/ 24765 h 128100"/>
                  <a:gd name="connsiteX4" fmla="*/ 178446 w 238358"/>
                  <a:gd name="connsiteY4" fmla="*/ 19240 h 128100"/>
                  <a:gd name="connsiteX5" fmla="*/ 161587 w 238358"/>
                  <a:gd name="connsiteY5" fmla="*/ 26098 h 128100"/>
                  <a:gd name="connsiteX6" fmla="*/ 163682 w 238358"/>
                  <a:gd name="connsiteY6" fmla="*/ 39433 h 128100"/>
                  <a:gd name="connsiteX7" fmla="*/ 159777 w 238358"/>
                  <a:gd name="connsiteY7" fmla="*/ 46196 h 128100"/>
                  <a:gd name="connsiteX8" fmla="*/ 147775 w 238358"/>
                  <a:gd name="connsiteY8" fmla="*/ 44863 h 128100"/>
                  <a:gd name="connsiteX9" fmla="*/ 130059 w 238358"/>
                  <a:gd name="connsiteY9" fmla="*/ 50387 h 128100"/>
                  <a:gd name="connsiteX10" fmla="*/ 120534 w 238358"/>
                  <a:gd name="connsiteY10" fmla="*/ 55435 h 128100"/>
                  <a:gd name="connsiteX11" fmla="*/ 105580 w 238358"/>
                  <a:gd name="connsiteY11" fmla="*/ 53340 h 128100"/>
                  <a:gd name="connsiteX12" fmla="*/ 96055 w 238358"/>
                  <a:gd name="connsiteY12" fmla="*/ 64675 h 128100"/>
                  <a:gd name="connsiteX13" fmla="*/ 104056 w 238358"/>
                  <a:gd name="connsiteY13" fmla="*/ 74962 h 128100"/>
                  <a:gd name="connsiteX14" fmla="*/ 79100 w 238358"/>
                  <a:gd name="connsiteY14" fmla="*/ 74962 h 128100"/>
                  <a:gd name="connsiteX15" fmla="*/ 75071 w 238358"/>
                  <a:gd name="connsiteY15" fmla="*/ 76495 h 128100"/>
                  <a:gd name="connsiteX16" fmla="*/ 74814 w 238358"/>
                  <a:gd name="connsiteY16" fmla="*/ 77533 h 128100"/>
                  <a:gd name="connsiteX17" fmla="*/ 68242 w 238358"/>
                  <a:gd name="connsiteY17" fmla="*/ 89440 h 128100"/>
                  <a:gd name="connsiteX18" fmla="*/ 55859 w 238358"/>
                  <a:gd name="connsiteY18" fmla="*/ 84867 h 128100"/>
                  <a:gd name="connsiteX19" fmla="*/ 30999 w 238358"/>
                  <a:gd name="connsiteY19" fmla="*/ 94392 h 128100"/>
                  <a:gd name="connsiteX20" fmla="*/ 28141 w 238358"/>
                  <a:gd name="connsiteY20" fmla="*/ 98869 h 128100"/>
                  <a:gd name="connsiteX21" fmla="*/ 19759 w 238358"/>
                  <a:gd name="connsiteY21" fmla="*/ 117919 h 128100"/>
                  <a:gd name="connsiteX22" fmla="*/ 2233 w 238358"/>
                  <a:gd name="connsiteY22" fmla="*/ 115729 h 128100"/>
                  <a:gd name="connsiteX23" fmla="*/ 4043 w 238358"/>
                  <a:gd name="connsiteY23" fmla="*/ 123063 h 128100"/>
                  <a:gd name="connsiteX24" fmla="*/ 41476 w 238358"/>
                  <a:gd name="connsiteY24" fmla="*/ 124111 h 128100"/>
                  <a:gd name="connsiteX25" fmla="*/ 39000 w 238358"/>
                  <a:gd name="connsiteY25" fmla="*/ 105061 h 128100"/>
                  <a:gd name="connsiteX26" fmla="*/ 54049 w 238358"/>
                  <a:gd name="connsiteY26" fmla="*/ 100393 h 128100"/>
                  <a:gd name="connsiteX27" fmla="*/ 65860 w 238358"/>
                  <a:gd name="connsiteY27" fmla="*/ 97155 h 128100"/>
                  <a:gd name="connsiteX28" fmla="*/ 71956 w 238358"/>
                  <a:gd name="connsiteY28" fmla="*/ 100489 h 128100"/>
                  <a:gd name="connsiteX29" fmla="*/ 80624 w 238358"/>
                  <a:gd name="connsiteY29" fmla="*/ 100489 h 128100"/>
                  <a:gd name="connsiteX30" fmla="*/ 85006 w 238358"/>
                  <a:gd name="connsiteY30" fmla="*/ 94869 h 128100"/>
                  <a:gd name="connsiteX31" fmla="*/ 86815 w 238358"/>
                  <a:gd name="connsiteY31" fmla="*/ 89154 h 128100"/>
                  <a:gd name="connsiteX32" fmla="*/ 97483 w 238358"/>
                  <a:gd name="connsiteY32" fmla="*/ 92773 h 128100"/>
                  <a:gd name="connsiteX33" fmla="*/ 116533 w 238358"/>
                  <a:gd name="connsiteY33" fmla="*/ 92773 h 128100"/>
                  <a:gd name="connsiteX34" fmla="*/ 112342 w 238358"/>
                  <a:gd name="connsiteY34" fmla="*/ 73723 h 128100"/>
                  <a:gd name="connsiteX35" fmla="*/ 139584 w 238358"/>
                  <a:gd name="connsiteY35" fmla="*/ 65532 h 128100"/>
                  <a:gd name="connsiteX36" fmla="*/ 140727 w 238358"/>
                  <a:gd name="connsiteY36" fmla="*/ 61913 h 128100"/>
                  <a:gd name="connsiteX37" fmla="*/ 175112 w 238358"/>
                  <a:gd name="connsiteY37" fmla="*/ 56578 h 128100"/>
                  <a:gd name="connsiteX38" fmla="*/ 178351 w 238358"/>
                  <a:gd name="connsiteY38" fmla="*/ 53149 h 128100"/>
                  <a:gd name="connsiteX39" fmla="*/ 174636 w 238358"/>
                  <a:gd name="connsiteY39" fmla="*/ 42863 h 128100"/>
                  <a:gd name="connsiteX40" fmla="*/ 196829 w 238358"/>
                  <a:gd name="connsiteY40" fmla="*/ 35719 h 128100"/>
                  <a:gd name="connsiteX41" fmla="*/ 236167 w 238358"/>
                  <a:gd name="connsiteY41" fmla="*/ 70580 h 128100"/>
                  <a:gd name="connsiteX42" fmla="*/ 238358 w 238358"/>
                  <a:gd name="connsiteY42" fmla="*/ 67532 h 128100"/>
                  <a:gd name="connsiteX43" fmla="*/ 205687 w 238358"/>
                  <a:gd name="connsiteY43" fmla="*/ 30480 h 128100"/>
                  <a:gd name="connsiteX44" fmla="*/ 211974 w 238358"/>
                  <a:gd name="connsiteY44" fmla="*/ 46958 h 128100"/>
                  <a:gd name="connsiteX45" fmla="*/ 209688 w 238358"/>
                  <a:gd name="connsiteY45" fmla="*/ 42196 h 128100"/>
                  <a:gd name="connsiteX46" fmla="*/ 221880 w 238358"/>
                  <a:gd name="connsiteY46" fmla="*/ 54197 h 128100"/>
                  <a:gd name="connsiteX47" fmla="*/ 211974 w 238358"/>
                  <a:gd name="connsiteY47" fmla="*/ 46958 h 12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38358" h="128100">
                    <a:moveTo>
                      <a:pt x="205687" y="30480"/>
                    </a:moveTo>
                    <a:cubicBezTo>
                      <a:pt x="203116" y="19907"/>
                      <a:pt x="202735" y="8382"/>
                      <a:pt x="212545" y="7144"/>
                    </a:cubicBezTo>
                    <a:cubicBezTo>
                      <a:pt x="217213" y="6572"/>
                      <a:pt x="213879" y="190"/>
                      <a:pt x="210355" y="0"/>
                    </a:cubicBezTo>
                    <a:cubicBezTo>
                      <a:pt x="197210" y="0"/>
                      <a:pt x="193114" y="11049"/>
                      <a:pt x="194829" y="24765"/>
                    </a:cubicBezTo>
                    <a:cubicBezTo>
                      <a:pt x="189581" y="22345"/>
                      <a:pt x="184085" y="20488"/>
                      <a:pt x="178446" y="19240"/>
                    </a:cubicBezTo>
                    <a:cubicBezTo>
                      <a:pt x="169873" y="17621"/>
                      <a:pt x="164349" y="17431"/>
                      <a:pt x="161587" y="26098"/>
                    </a:cubicBezTo>
                    <a:cubicBezTo>
                      <a:pt x="159872" y="31337"/>
                      <a:pt x="164063" y="34671"/>
                      <a:pt x="163682" y="39433"/>
                    </a:cubicBezTo>
                    <a:cubicBezTo>
                      <a:pt x="163206" y="46291"/>
                      <a:pt x="170159" y="43434"/>
                      <a:pt x="159777" y="46196"/>
                    </a:cubicBezTo>
                    <a:cubicBezTo>
                      <a:pt x="155738" y="46149"/>
                      <a:pt x="151719" y="45701"/>
                      <a:pt x="147775" y="44863"/>
                    </a:cubicBezTo>
                    <a:cubicBezTo>
                      <a:pt x="137298" y="44863"/>
                      <a:pt x="136441" y="44863"/>
                      <a:pt x="130059" y="50387"/>
                    </a:cubicBezTo>
                    <a:cubicBezTo>
                      <a:pt x="123677" y="55912"/>
                      <a:pt x="139584" y="58483"/>
                      <a:pt x="120534" y="55435"/>
                    </a:cubicBezTo>
                    <a:cubicBezTo>
                      <a:pt x="115733" y="53787"/>
                      <a:pt x="110656" y="53073"/>
                      <a:pt x="105580" y="53340"/>
                    </a:cubicBezTo>
                    <a:cubicBezTo>
                      <a:pt x="98626" y="54959"/>
                      <a:pt x="94912" y="56959"/>
                      <a:pt x="96055" y="64675"/>
                    </a:cubicBezTo>
                    <a:cubicBezTo>
                      <a:pt x="96626" y="68199"/>
                      <a:pt x="104151" y="72771"/>
                      <a:pt x="104056" y="74962"/>
                    </a:cubicBezTo>
                    <a:cubicBezTo>
                      <a:pt x="104056" y="91726"/>
                      <a:pt x="85863" y="77533"/>
                      <a:pt x="79100" y="74962"/>
                    </a:cubicBezTo>
                    <a:cubicBezTo>
                      <a:pt x="77567" y="74276"/>
                      <a:pt x="75757" y="74962"/>
                      <a:pt x="75071" y="76495"/>
                    </a:cubicBezTo>
                    <a:cubicBezTo>
                      <a:pt x="74928" y="76828"/>
                      <a:pt x="74842" y="77171"/>
                      <a:pt x="74814" y="77533"/>
                    </a:cubicBezTo>
                    <a:cubicBezTo>
                      <a:pt x="74814" y="85820"/>
                      <a:pt x="80338" y="88773"/>
                      <a:pt x="68242" y="89440"/>
                    </a:cubicBezTo>
                    <a:cubicBezTo>
                      <a:pt x="66813" y="89440"/>
                      <a:pt x="58717" y="84963"/>
                      <a:pt x="55859" y="84867"/>
                    </a:cubicBezTo>
                    <a:cubicBezTo>
                      <a:pt x="48144" y="84867"/>
                      <a:pt x="41095" y="94964"/>
                      <a:pt x="30999" y="94392"/>
                    </a:cubicBezTo>
                    <a:cubicBezTo>
                      <a:pt x="28237" y="94392"/>
                      <a:pt x="27284" y="96679"/>
                      <a:pt x="28141" y="98869"/>
                    </a:cubicBezTo>
                    <a:cubicBezTo>
                      <a:pt x="30904" y="106394"/>
                      <a:pt x="34999" y="110966"/>
                      <a:pt x="19759" y="117919"/>
                    </a:cubicBezTo>
                    <a:cubicBezTo>
                      <a:pt x="19759" y="117919"/>
                      <a:pt x="1852" y="115729"/>
                      <a:pt x="2233" y="115729"/>
                    </a:cubicBezTo>
                    <a:cubicBezTo>
                      <a:pt x="-2148" y="115729"/>
                      <a:pt x="709" y="122777"/>
                      <a:pt x="4043" y="123063"/>
                    </a:cubicBezTo>
                    <a:cubicBezTo>
                      <a:pt x="10996" y="123539"/>
                      <a:pt x="34523" y="133445"/>
                      <a:pt x="41476" y="124111"/>
                    </a:cubicBezTo>
                    <a:cubicBezTo>
                      <a:pt x="46525" y="117157"/>
                      <a:pt x="36428" y="109156"/>
                      <a:pt x="39000" y="105061"/>
                    </a:cubicBezTo>
                    <a:cubicBezTo>
                      <a:pt x="37285" y="107918"/>
                      <a:pt x="52430" y="100965"/>
                      <a:pt x="54049" y="100393"/>
                    </a:cubicBezTo>
                    <a:cubicBezTo>
                      <a:pt x="57802" y="98736"/>
                      <a:pt x="61784" y="97641"/>
                      <a:pt x="65860" y="97155"/>
                    </a:cubicBezTo>
                    <a:cubicBezTo>
                      <a:pt x="67956" y="97155"/>
                      <a:pt x="69670" y="100584"/>
                      <a:pt x="71956" y="100489"/>
                    </a:cubicBezTo>
                    <a:cubicBezTo>
                      <a:pt x="74242" y="100393"/>
                      <a:pt x="77957" y="101917"/>
                      <a:pt x="80624" y="100489"/>
                    </a:cubicBezTo>
                    <a:cubicBezTo>
                      <a:pt x="83291" y="99060"/>
                      <a:pt x="83958" y="95536"/>
                      <a:pt x="85006" y="94869"/>
                    </a:cubicBezTo>
                    <a:cubicBezTo>
                      <a:pt x="87673" y="93059"/>
                      <a:pt x="81577" y="90964"/>
                      <a:pt x="86815" y="89154"/>
                    </a:cubicBezTo>
                    <a:cubicBezTo>
                      <a:pt x="90625" y="87821"/>
                      <a:pt x="93959" y="91726"/>
                      <a:pt x="97483" y="92773"/>
                    </a:cubicBezTo>
                    <a:cubicBezTo>
                      <a:pt x="103198" y="94583"/>
                      <a:pt x="111771" y="98774"/>
                      <a:pt x="116533" y="92773"/>
                    </a:cubicBezTo>
                    <a:cubicBezTo>
                      <a:pt x="122915" y="84867"/>
                      <a:pt x="111295" y="79343"/>
                      <a:pt x="112342" y="73723"/>
                    </a:cubicBezTo>
                    <a:cubicBezTo>
                      <a:pt x="114819" y="61817"/>
                      <a:pt x="131392" y="70866"/>
                      <a:pt x="139584" y="65532"/>
                    </a:cubicBezTo>
                    <a:cubicBezTo>
                      <a:pt x="140736" y="64722"/>
                      <a:pt x="141203" y="63236"/>
                      <a:pt x="140727" y="61913"/>
                    </a:cubicBezTo>
                    <a:cubicBezTo>
                      <a:pt x="135869" y="45434"/>
                      <a:pt x="165778" y="58293"/>
                      <a:pt x="175112" y="56578"/>
                    </a:cubicBezTo>
                    <a:cubicBezTo>
                      <a:pt x="176827" y="56578"/>
                      <a:pt x="178636" y="55150"/>
                      <a:pt x="178351" y="53149"/>
                    </a:cubicBezTo>
                    <a:cubicBezTo>
                      <a:pt x="178065" y="51149"/>
                      <a:pt x="174636" y="42958"/>
                      <a:pt x="174636" y="42863"/>
                    </a:cubicBezTo>
                    <a:cubicBezTo>
                      <a:pt x="177017" y="33338"/>
                      <a:pt x="190638" y="34004"/>
                      <a:pt x="196829" y="35719"/>
                    </a:cubicBezTo>
                    <a:cubicBezTo>
                      <a:pt x="202925" y="55721"/>
                      <a:pt x="218832" y="75914"/>
                      <a:pt x="236167" y="70580"/>
                    </a:cubicBezTo>
                    <a:cubicBezTo>
                      <a:pt x="237491" y="70161"/>
                      <a:pt x="238377" y="68923"/>
                      <a:pt x="238358" y="67532"/>
                    </a:cubicBezTo>
                    <a:cubicBezTo>
                      <a:pt x="237310" y="53435"/>
                      <a:pt x="221880" y="39814"/>
                      <a:pt x="205687" y="30480"/>
                    </a:cubicBezTo>
                    <a:close/>
                    <a:moveTo>
                      <a:pt x="211974" y="46958"/>
                    </a:moveTo>
                    <a:cubicBezTo>
                      <a:pt x="211402" y="45910"/>
                      <a:pt x="210545" y="44196"/>
                      <a:pt x="209688" y="42196"/>
                    </a:cubicBezTo>
                    <a:cubicBezTo>
                      <a:pt x="214536" y="45320"/>
                      <a:pt x="218679" y="49406"/>
                      <a:pt x="221880" y="54197"/>
                    </a:cubicBezTo>
                    <a:cubicBezTo>
                      <a:pt x="225214" y="64198"/>
                      <a:pt x="213593" y="49721"/>
                      <a:pt x="211974" y="469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233A577-5E14-5F68-DDB0-C001D5EEDC26}"/>
                  </a:ext>
                </a:extLst>
              </p:cNvPr>
              <p:cNvSpPr/>
              <p:nvPr/>
            </p:nvSpPr>
            <p:spPr>
              <a:xfrm>
                <a:off x="7393305" y="4436777"/>
                <a:ext cx="309087" cy="174129"/>
              </a:xfrm>
              <a:custGeom>
                <a:avLst/>
                <a:gdLst>
                  <a:gd name="connsiteX0" fmla="*/ 305276 w 309087"/>
                  <a:gd name="connsiteY0" fmla="*/ 65118 h 174129"/>
                  <a:gd name="connsiteX1" fmla="*/ 275558 w 309087"/>
                  <a:gd name="connsiteY1" fmla="*/ 46068 h 174129"/>
                  <a:gd name="connsiteX2" fmla="*/ 261175 w 309087"/>
                  <a:gd name="connsiteY2" fmla="*/ 38734 h 174129"/>
                  <a:gd name="connsiteX3" fmla="*/ 257365 w 309087"/>
                  <a:gd name="connsiteY3" fmla="*/ 8254 h 174129"/>
                  <a:gd name="connsiteX4" fmla="*/ 285941 w 309087"/>
                  <a:gd name="connsiteY4" fmla="*/ 16541 h 174129"/>
                  <a:gd name="connsiteX5" fmla="*/ 285941 w 309087"/>
                  <a:gd name="connsiteY5" fmla="*/ 10445 h 174129"/>
                  <a:gd name="connsiteX6" fmla="*/ 242887 w 309087"/>
                  <a:gd name="connsiteY6" fmla="*/ 11302 h 174129"/>
                  <a:gd name="connsiteX7" fmla="*/ 245840 w 309087"/>
                  <a:gd name="connsiteY7" fmla="*/ 31590 h 174129"/>
                  <a:gd name="connsiteX8" fmla="*/ 226790 w 309087"/>
                  <a:gd name="connsiteY8" fmla="*/ 28066 h 174129"/>
                  <a:gd name="connsiteX9" fmla="*/ 213265 w 309087"/>
                  <a:gd name="connsiteY9" fmla="*/ 35972 h 174129"/>
                  <a:gd name="connsiteX10" fmla="*/ 214027 w 309087"/>
                  <a:gd name="connsiteY10" fmla="*/ 44544 h 174129"/>
                  <a:gd name="connsiteX11" fmla="*/ 220218 w 309087"/>
                  <a:gd name="connsiteY11" fmla="*/ 50831 h 174129"/>
                  <a:gd name="connsiteX12" fmla="*/ 213265 w 309087"/>
                  <a:gd name="connsiteY12" fmla="*/ 50259 h 174129"/>
                  <a:gd name="connsiteX13" fmla="*/ 173260 w 309087"/>
                  <a:gd name="connsiteY13" fmla="*/ 55307 h 174129"/>
                  <a:gd name="connsiteX14" fmla="*/ 175546 w 309087"/>
                  <a:gd name="connsiteY14" fmla="*/ 68261 h 174129"/>
                  <a:gd name="connsiteX15" fmla="*/ 154115 w 309087"/>
                  <a:gd name="connsiteY15" fmla="*/ 77025 h 174129"/>
                  <a:gd name="connsiteX16" fmla="*/ 152876 w 309087"/>
                  <a:gd name="connsiteY16" fmla="*/ 83311 h 174129"/>
                  <a:gd name="connsiteX17" fmla="*/ 126397 w 309087"/>
                  <a:gd name="connsiteY17" fmla="*/ 83311 h 174129"/>
                  <a:gd name="connsiteX18" fmla="*/ 80486 w 309087"/>
                  <a:gd name="connsiteY18" fmla="*/ 101504 h 174129"/>
                  <a:gd name="connsiteX19" fmla="*/ 83439 w 309087"/>
                  <a:gd name="connsiteY19" fmla="*/ 107600 h 174129"/>
                  <a:gd name="connsiteX20" fmla="*/ 84582 w 309087"/>
                  <a:gd name="connsiteY20" fmla="*/ 113029 h 174129"/>
                  <a:gd name="connsiteX21" fmla="*/ 81058 w 309087"/>
                  <a:gd name="connsiteY21" fmla="*/ 116077 h 174129"/>
                  <a:gd name="connsiteX22" fmla="*/ 73057 w 309087"/>
                  <a:gd name="connsiteY22" fmla="*/ 119506 h 174129"/>
                  <a:gd name="connsiteX23" fmla="*/ 68104 w 309087"/>
                  <a:gd name="connsiteY23" fmla="*/ 136556 h 174129"/>
                  <a:gd name="connsiteX24" fmla="*/ 18383 w 309087"/>
                  <a:gd name="connsiteY24" fmla="*/ 137318 h 174129"/>
                  <a:gd name="connsiteX25" fmla="*/ 2286 w 309087"/>
                  <a:gd name="connsiteY25" fmla="*/ 167036 h 174129"/>
                  <a:gd name="connsiteX26" fmla="*/ 3715 w 309087"/>
                  <a:gd name="connsiteY26" fmla="*/ 173798 h 174129"/>
                  <a:gd name="connsiteX27" fmla="*/ 23336 w 309087"/>
                  <a:gd name="connsiteY27" fmla="*/ 157130 h 174129"/>
                  <a:gd name="connsiteX28" fmla="*/ 85249 w 309087"/>
                  <a:gd name="connsiteY28" fmla="*/ 143985 h 174129"/>
                  <a:gd name="connsiteX29" fmla="*/ 86773 w 309087"/>
                  <a:gd name="connsiteY29" fmla="*/ 138746 h 174129"/>
                  <a:gd name="connsiteX30" fmla="*/ 95631 w 309087"/>
                  <a:gd name="connsiteY30" fmla="*/ 121697 h 174129"/>
                  <a:gd name="connsiteX31" fmla="*/ 97498 w 309087"/>
                  <a:gd name="connsiteY31" fmla="*/ 117220 h 174129"/>
                  <a:gd name="connsiteX32" fmla="*/ 97060 w 309087"/>
                  <a:gd name="connsiteY32" fmla="*/ 116458 h 174129"/>
                  <a:gd name="connsiteX33" fmla="*/ 91916 w 309087"/>
                  <a:gd name="connsiteY33" fmla="*/ 94836 h 174129"/>
                  <a:gd name="connsiteX34" fmla="*/ 113443 w 309087"/>
                  <a:gd name="connsiteY34" fmla="*/ 92360 h 174129"/>
                  <a:gd name="connsiteX35" fmla="*/ 160496 w 309087"/>
                  <a:gd name="connsiteY35" fmla="*/ 91503 h 174129"/>
                  <a:gd name="connsiteX36" fmla="*/ 163744 w 309087"/>
                  <a:gd name="connsiteY36" fmla="*/ 88083 h 174129"/>
                  <a:gd name="connsiteX37" fmla="*/ 163544 w 309087"/>
                  <a:gd name="connsiteY37" fmla="*/ 87026 h 174129"/>
                  <a:gd name="connsiteX38" fmla="*/ 186119 w 309087"/>
                  <a:gd name="connsiteY38" fmla="*/ 77501 h 174129"/>
                  <a:gd name="connsiteX39" fmla="*/ 188081 w 309087"/>
                  <a:gd name="connsiteY39" fmla="*/ 73367 h 174129"/>
                  <a:gd name="connsiteX40" fmla="*/ 188024 w 309087"/>
                  <a:gd name="connsiteY40" fmla="*/ 73214 h 174129"/>
                  <a:gd name="connsiteX41" fmla="*/ 228981 w 309087"/>
                  <a:gd name="connsiteY41" fmla="*/ 60356 h 174129"/>
                  <a:gd name="connsiteX42" fmla="*/ 233258 w 309087"/>
                  <a:gd name="connsiteY42" fmla="*/ 57803 h 174129"/>
                  <a:gd name="connsiteX43" fmla="*/ 233172 w 309087"/>
                  <a:gd name="connsiteY43" fmla="*/ 55784 h 174129"/>
                  <a:gd name="connsiteX44" fmla="*/ 234124 w 309087"/>
                  <a:gd name="connsiteY44" fmla="*/ 36734 h 174129"/>
                  <a:gd name="connsiteX45" fmla="*/ 250507 w 309087"/>
                  <a:gd name="connsiteY45" fmla="*/ 40639 h 174129"/>
                  <a:gd name="connsiteX46" fmla="*/ 287655 w 309087"/>
                  <a:gd name="connsiteY46" fmla="*/ 78739 h 174129"/>
                  <a:gd name="connsiteX47" fmla="*/ 305276 w 309087"/>
                  <a:gd name="connsiteY47" fmla="*/ 65118 h 174129"/>
                  <a:gd name="connsiteX48" fmla="*/ 298704 w 309087"/>
                  <a:gd name="connsiteY48" fmla="*/ 69500 h 174129"/>
                  <a:gd name="connsiteX49" fmla="*/ 287369 w 309087"/>
                  <a:gd name="connsiteY49" fmla="*/ 69500 h 174129"/>
                  <a:gd name="connsiteX50" fmla="*/ 268319 w 309087"/>
                  <a:gd name="connsiteY50" fmla="*/ 49593 h 174129"/>
                  <a:gd name="connsiteX51" fmla="*/ 279463 w 309087"/>
                  <a:gd name="connsiteY51" fmla="*/ 55403 h 174129"/>
                  <a:gd name="connsiteX52" fmla="*/ 298704 w 309087"/>
                  <a:gd name="connsiteY52" fmla="*/ 69500 h 174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09087" h="174129">
                    <a:moveTo>
                      <a:pt x="305276" y="65118"/>
                    </a:moveTo>
                    <a:cubicBezTo>
                      <a:pt x="298513" y="54927"/>
                      <a:pt x="286226" y="50831"/>
                      <a:pt x="275558" y="46068"/>
                    </a:cubicBezTo>
                    <a:cubicBezTo>
                      <a:pt x="271177" y="44068"/>
                      <a:pt x="266033" y="41401"/>
                      <a:pt x="261175" y="38734"/>
                    </a:cubicBezTo>
                    <a:cubicBezTo>
                      <a:pt x="254413" y="27971"/>
                      <a:pt x="245554" y="10159"/>
                      <a:pt x="257365" y="8254"/>
                    </a:cubicBezTo>
                    <a:cubicBezTo>
                      <a:pt x="264414" y="6920"/>
                      <a:pt x="278035" y="14255"/>
                      <a:pt x="285941" y="16541"/>
                    </a:cubicBezTo>
                    <a:cubicBezTo>
                      <a:pt x="290227" y="17874"/>
                      <a:pt x="289179" y="11588"/>
                      <a:pt x="285941" y="10445"/>
                    </a:cubicBezTo>
                    <a:cubicBezTo>
                      <a:pt x="272986" y="5301"/>
                      <a:pt x="247840" y="-10701"/>
                      <a:pt x="242887" y="11302"/>
                    </a:cubicBezTo>
                    <a:cubicBezTo>
                      <a:pt x="241735" y="18208"/>
                      <a:pt x="242764" y="25304"/>
                      <a:pt x="245840" y="31590"/>
                    </a:cubicBezTo>
                    <a:cubicBezTo>
                      <a:pt x="239840" y="28999"/>
                      <a:pt x="233324" y="27790"/>
                      <a:pt x="226790" y="28066"/>
                    </a:cubicBezTo>
                    <a:cubicBezTo>
                      <a:pt x="220599" y="28637"/>
                      <a:pt x="215456" y="28828"/>
                      <a:pt x="213265" y="35972"/>
                    </a:cubicBezTo>
                    <a:cubicBezTo>
                      <a:pt x="212122" y="39877"/>
                      <a:pt x="213836" y="41592"/>
                      <a:pt x="214027" y="44544"/>
                    </a:cubicBezTo>
                    <a:cubicBezTo>
                      <a:pt x="214512" y="47754"/>
                      <a:pt x="217018" y="50288"/>
                      <a:pt x="220218" y="50831"/>
                    </a:cubicBezTo>
                    <a:cubicBezTo>
                      <a:pt x="219456" y="50831"/>
                      <a:pt x="217551" y="50831"/>
                      <a:pt x="213265" y="50259"/>
                    </a:cubicBezTo>
                    <a:cubicBezTo>
                      <a:pt x="203740" y="50259"/>
                      <a:pt x="179070" y="43878"/>
                      <a:pt x="173260" y="55307"/>
                    </a:cubicBezTo>
                    <a:cubicBezTo>
                      <a:pt x="170783" y="59975"/>
                      <a:pt x="176308" y="66547"/>
                      <a:pt x="175546" y="68261"/>
                    </a:cubicBezTo>
                    <a:cubicBezTo>
                      <a:pt x="174784" y="69976"/>
                      <a:pt x="157258" y="75120"/>
                      <a:pt x="154115" y="77025"/>
                    </a:cubicBezTo>
                    <a:cubicBezTo>
                      <a:pt x="152781" y="77977"/>
                      <a:pt x="154115" y="82930"/>
                      <a:pt x="152876" y="83311"/>
                    </a:cubicBezTo>
                    <a:cubicBezTo>
                      <a:pt x="144066" y="83940"/>
                      <a:pt x="135207" y="83940"/>
                      <a:pt x="126397" y="83311"/>
                    </a:cubicBezTo>
                    <a:cubicBezTo>
                      <a:pt x="111824" y="84549"/>
                      <a:pt x="75819" y="79120"/>
                      <a:pt x="80486" y="101504"/>
                    </a:cubicBezTo>
                    <a:cubicBezTo>
                      <a:pt x="81058" y="103980"/>
                      <a:pt x="82963" y="103599"/>
                      <a:pt x="83439" y="107600"/>
                    </a:cubicBezTo>
                    <a:cubicBezTo>
                      <a:pt x="83534" y="109457"/>
                      <a:pt x="83925" y="111286"/>
                      <a:pt x="84582" y="113029"/>
                    </a:cubicBezTo>
                    <a:cubicBezTo>
                      <a:pt x="84011" y="113029"/>
                      <a:pt x="82963" y="113029"/>
                      <a:pt x="81058" y="116077"/>
                    </a:cubicBezTo>
                    <a:cubicBezTo>
                      <a:pt x="79153" y="119125"/>
                      <a:pt x="74866" y="117220"/>
                      <a:pt x="73057" y="119506"/>
                    </a:cubicBezTo>
                    <a:cubicBezTo>
                      <a:pt x="66103" y="128174"/>
                      <a:pt x="76676" y="131222"/>
                      <a:pt x="68104" y="136556"/>
                    </a:cubicBezTo>
                    <a:cubicBezTo>
                      <a:pt x="55912" y="144176"/>
                      <a:pt x="30670" y="128840"/>
                      <a:pt x="18383" y="137318"/>
                    </a:cubicBezTo>
                    <a:cubicBezTo>
                      <a:pt x="6096" y="145795"/>
                      <a:pt x="21622" y="166655"/>
                      <a:pt x="2286" y="167036"/>
                    </a:cubicBezTo>
                    <a:cubicBezTo>
                      <a:pt x="-2000" y="167036"/>
                      <a:pt x="476" y="173513"/>
                      <a:pt x="3715" y="173798"/>
                    </a:cubicBezTo>
                    <a:cubicBezTo>
                      <a:pt x="21812" y="175322"/>
                      <a:pt x="19907" y="171894"/>
                      <a:pt x="23336" y="157130"/>
                    </a:cubicBezTo>
                    <a:cubicBezTo>
                      <a:pt x="29051" y="132936"/>
                      <a:pt x="65056" y="149605"/>
                      <a:pt x="85249" y="143985"/>
                    </a:cubicBezTo>
                    <a:cubicBezTo>
                      <a:pt x="87630" y="143414"/>
                      <a:pt x="87820" y="140461"/>
                      <a:pt x="86773" y="138746"/>
                    </a:cubicBezTo>
                    <a:cubicBezTo>
                      <a:pt x="81439" y="130174"/>
                      <a:pt x="87630" y="125411"/>
                      <a:pt x="95631" y="121697"/>
                    </a:cubicBezTo>
                    <a:cubicBezTo>
                      <a:pt x="97384" y="120973"/>
                      <a:pt x="98212" y="118973"/>
                      <a:pt x="97498" y="117220"/>
                    </a:cubicBezTo>
                    <a:cubicBezTo>
                      <a:pt x="97384" y="116944"/>
                      <a:pt x="97241" y="116696"/>
                      <a:pt x="97060" y="116458"/>
                    </a:cubicBezTo>
                    <a:cubicBezTo>
                      <a:pt x="94964" y="112553"/>
                      <a:pt x="87535" y="100456"/>
                      <a:pt x="91916" y="94836"/>
                    </a:cubicBezTo>
                    <a:cubicBezTo>
                      <a:pt x="98993" y="93322"/>
                      <a:pt x="106204" y="92493"/>
                      <a:pt x="113443" y="92360"/>
                    </a:cubicBezTo>
                    <a:cubicBezTo>
                      <a:pt x="129102" y="91217"/>
                      <a:pt x="144809" y="90931"/>
                      <a:pt x="160496" y="91503"/>
                    </a:cubicBezTo>
                    <a:cubicBezTo>
                      <a:pt x="162335" y="91455"/>
                      <a:pt x="163792" y="89931"/>
                      <a:pt x="163744" y="88083"/>
                    </a:cubicBezTo>
                    <a:cubicBezTo>
                      <a:pt x="163735" y="87721"/>
                      <a:pt x="163668" y="87369"/>
                      <a:pt x="163544" y="87026"/>
                    </a:cubicBezTo>
                    <a:cubicBezTo>
                      <a:pt x="161258" y="81978"/>
                      <a:pt x="181546" y="78739"/>
                      <a:pt x="186119" y="77501"/>
                    </a:cubicBezTo>
                    <a:cubicBezTo>
                      <a:pt x="187804" y="76901"/>
                      <a:pt x="188681" y="75043"/>
                      <a:pt x="188081" y="73367"/>
                    </a:cubicBezTo>
                    <a:cubicBezTo>
                      <a:pt x="188062" y="73310"/>
                      <a:pt x="188043" y="73262"/>
                      <a:pt x="188024" y="73214"/>
                    </a:cubicBezTo>
                    <a:cubicBezTo>
                      <a:pt x="178499" y="49116"/>
                      <a:pt x="214122" y="57975"/>
                      <a:pt x="228981" y="60356"/>
                    </a:cubicBezTo>
                    <a:cubicBezTo>
                      <a:pt x="230867" y="60832"/>
                      <a:pt x="232782" y="59689"/>
                      <a:pt x="233258" y="57803"/>
                    </a:cubicBezTo>
                    <a:cubicBezTo>
                      <a:pt x="233429" y="57136"/>
                      <a:pt x="233401" y="56431"/>
                      <a:pt x="233172" y="55784"/>
                    </a:cubicBezTo>
                    <a:cubicBezTo>
                      <a:pt x="230791" y="47592"/>
                      <a:pt x="212884" y="39496"/>
                      <a:pt x="234124" y="36734"/>
                    </a:cubicBezTo>
                    <a:cubicBezTo>
                      <a:pt x="239820" y="36696"/>
                      <a:pt x="245440" y="38039"/>
                      <a:pt x="250507" y="40639"/>
                    </a:cubicBezTo>
                    <a:cubicBezTo>
                      <a:pt x="259718" y="56088"/>
                      <a:pt x="272444" y="69138"/>
                      <a:pt x="287655" y="78739"/>
                    </a:cubicBezTo>
                    <a:cubicBezTo>
                      <a:pt x="301752" y="86454"/>
                      <a:pt x="316135" y="81596"/>
                      <a:pt x="305276" y="65118"/>
                    </a:cubicBezTo>
                    <a:close/>
                    <a:moveTo>
                      <a:pt x="298704" y="69500"/>
                    </a:moveTo>
                    <a:cubicBezTo>
                      <a:pt x="303086" y="75501"/>
                      <a:pt x="289179" y="70643"/>
                      <a:pt x="287369" y="69500"/>
                    </a:cubicBezTo>
                    <a:cubicBezTo>
                      <a:pt x="279397" y="64632"/>
                      <a:pt x="272825" y="57774"/>
                      <a:pt x="268319" y="49593"/>
                    </a:cubicBezTo>
                    <a:cubicBezTo>
                      <a:pt x="272701" y="51974"/>
                      <a:pt x="276606" y="54164"/>
                      <a:pt x="279463" y="55403"/>
                    </a:cubicBezTo>
                    <a:cubicBezTo>
                      <a:pt x="287026" y="58289"/>
                      <a:pt x="293675" y="63156"/>
                      <a:pt x="298704" y="6950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186B1960-81A4-F811-6B3D-A8078373E09A}"/>
                  </a:ext>
                </a:extLst>
              </p:cNvPr>
              <p:cNvSpPr/>
              <p:nvPr/>
            </p:nvSpPr>
            <p:spPr>
              <a:xfrm>
                <a:off x="7716516" y="4286631"/>
                <a:ext cx="238293" cy="128100"/>
              </a:xfrm>
              <a:custGeom>
                <a:avLst/>
                <a:gdLst>
                  <a:gd name="connsiteX0" fmla="*/ 205616 w 238293"/>
                  <a:gd name="connsiteY0" fmla="*/ 30480 h 128100"/>
                  <a:gd name="connsiteX1" fmla="*/ 212379 w 238293"/>
                  <a:gd name="connsiteY1" fmla="*/ 7144 h 128100"/>
                  <a:gd name="connsiteX2" fmla="*/ 210284 w 238293"/>
                  <a:gd name="connsiteY2" fmla="*/ 0 h 128100"/>
                  <a:gd name="connsiteX3" fmla="*/ 194663 w 238293"/>
                  <a:gd name="connsiteY3" fmla="*/ 24860 h 128100"/>
                  <a:gd name="connsiteX4" fmla="*/ 178375 w 238293"/>
                  <a:gd name="connsiteY4" fmla="*/ 19240 h 128100"/>
                  <a:gd name="connsiteX5" fmla="*/ 161420 w 238293"/>
                  <a:gd name="connsiteY5" fmla="*/ 26098 h 128100"/>
                  <a:gd name="connsiteX6" fmla="*/ 163611 w 238293"/>
                  <a:gd name="connsiteY6" fmla="*/ 39433 h 128100"/>
                  <a:gd name="connsiteX7" fmla="*/ 159706 w 238293"/>
                  <a:gd name="connsiteY7" fmla="*/ 46196 h 128100"/>
                  <a:gd name="connsiteX8" fmla="*/ 147705 w 238293"/>
                  <a:gd name="connsiteY8" fmla="*/ 44863 h 128100"/>
                  <a:gd name="connsiteX9" fmla="*/ 129988 w 238293"/>
                  <a:gd name="connsiteY9" fmla="*/ 50387 h 128100"/>
                  <a:gd name="connsiteX10" fmla="*/ 120463 w 238293"/>
                  <a:gd name="connsiteY10" fmla="*/ 55435 h 128100"/>
                  <a:gd name="connsiteX11" fmla="*/ 105604 w 238293"/>
                  <a:gd name="connsiteY11" fmla="*/ 53340 h 128100"/>
                  <a:gd name="connsiteX12" fmla="*/ 96079 w 238293"/>
                  <a:gd name="connsiteY12" fmla="*/ 64675 h 128100"/>
                  <a:gd name="connsiteX13" fmla="*/ 104080 w 238293"/>
                  <a:gd name="connsiteY13" fmla="*/ 74962 h 128100"/>
                  <a:gd name="connsiteX14" fmla="*/ 79029 w 238293"/>
                  <a:gd name="connsiteY14" fmla="*/ 74962 h 128100"/>
                  <a:gd name="connsiteX15" fmla="*/ 74943 w 238293"/>
                  <a:gd name="connsiteY15" fmla="*/ 76724 h 128100"/>
                  <a:gd name="connsiteX16" fmla="*/ 74743 w 238293"/>
                  <a:gd name="connsiteY16" fmla="*/ 77533 h 128100"/>
                  <a:gd name="connsiteX17" fmla="*/ 68266 w 238293"/>
                  <a:gd name="connsiteY17" fmla="*/ 89440 h 128100"/>
                  <a:gd name="connsiteX18" fmla="*/ 55883 w 238293"/>
                  <a:gd name="connsiteY18" fmla="*/ 84868 h 128100"/>
                  <a:gd name="connsiteX19" fmla="*/ 30928 w 238293"/>
                  <a:gd name="connsiteY19" fmla="*/ 94393 h 128100"/>
                  <a:gd name="connsiteX20" fmla="*/ 28070 w 238293"/>
                  <a:gd name="connsiteY20" fmla="*/ 98870 h 128100"/>
                  <a:gd name="connsiteX21" fmla="*/ 19784 w 238293"/>
                  <a:gd name="connsiteY21" fmla="*/ 117920 h 128100"/>
                  <a:gd name="connsiteX22" fmla="*/ 2258 w 238293"/>
                  <a:gd name="connsiteY22" fmla="*/ 115729 h 128100"/>
                  <a:gd name="connsiteX23" fmla="*/ 4067 w 238293"/>
                  <a:gd name="connsiteY23" fmla="*/ 123063 h 128100"/>
                  <a:gd name="connsiteX24" fmla="*/ 41405 w 238293"/>
                  <a:gd name="connsiteY24" fmla="*/ 124111 h 128100"/>
                  <a:gd name="connsiteX25" fmla="*/ 39024 w 238293"/>
                  <a:gd name="connsiteY25" fmla="*/ 105061 h 128100"/>
                  <a:gd name="connsiteX26" fmla="*/ 54074 w 238293"/>
                  <a:gd name="connsiteY26" fmla="*/ 100393 h 128100"/>
                  <a:gd name="connsiteX27" fmla="*/ 65789 w 238293"/>
                  <a:gd name="connsiteY27" fmla="*/ 97155 h 128100"/>
                  <a:gd name="connsiteX28" fmla="*/ 71885 w 238293"/>
                  <a:gd name="connsiteY28" fmla="*/ 100489 h 128100"/>
                  <a:gd name="connsiteX29" fmla="*/ 80648 w 238293"/>
                  <a:gd name="connsiteY29" fmla="*/ 100489 h 128100"/>
                  <a:gd name="connsiteX30" fmla="*/ 85030 w 238293"/>
                  <a:gd name="connsiteY30" fmla="*/ 94869 h 128100"/>
                  <a:gd name="connsiteX31" fmla="*/ 86840 w 238293"/>
                  <a:gd name="connsiteY31" fmla="*/ 89154 h 128100"/>
                  <a:gd name="connsiteX32" fmla="*/ 97508 w 238293"/>
                  <a:gd name="connsiteY32" fmla="*/ 92773 h 128100"/>
                  <a:gd name="connsiteX33" fmla="*/ 116558 w 238293"/>
                  <a:gd name="connsiteY33" fmla="*/ 92773 h 128100"/>
                  <a:gd name="connsiteX34" fmla="*/ 112367 w 238293"/>
                  <a:gd name="connsiteY34" fmla="*/ 73723 h 128100"/>
                  <a:gd name="connsiteX35" fmla="*/ 139608 w 238293"/>
                  <a:gd name="connsiteY35" fmla="*/ 65532 h 128100"/>
                  <a:gd name="connsiteX36" fmla="*/ 140656 w 238293"/>
                  <a:gd name="connsiteY36" fmla="*/ 61913 h 128100"/>
                  <a:gd name="connsiteX37" fmla="*/ 175136 w 238293"/>
                  <a:gd name="connsiteY37" fmla="*/ 56579 h 128100"/>
                  <a:gd name="connsiteX38" fmla="*/ 178375 w 238293"/>
                  <a:gd name="connsiteY38" fmla="*/ 53149 h 128100"/>
                  <a:gd name="connsiteX39" fmla="*/ 174660 w 238293"/>
                  <a:gd name="connsiteY39" fmla="*/ 42863 h 128100"/>
                  <a:gd name="connsiteX40" fmla="*/ 196853 w 238293"/>
                  <a:gd name="connsiteY40" fmla="*/ 35719 h 128100"/>
                  <a:gd name="connsiteX41" fmla="*/ 236097 w 238293"/>
                  <a:gd name="connsiteY41" fmla="*/ 70580 h 128100"/>
                  <a:gd name="connsiteX42" fmla="*/ 238287 w 238293"/>
                  <a:gd name="connsiteY42" fmla="*/ 67532 h 128100"/>
                  <a:gd name="connsiteX43" fmla="*/ 205616 w 238293"/>
                  <a:gd name="connsiteY43" fmla="*/ 30480 h 128100"/>
                  <a:gd name="connsiteX44" fmla="*/ 211903 w 238293"/>
                  <a:gd name="connsiteY44" fmla="*/ 46958 h 128100"/>
                  <a:gd name="connsiteX45" fmla="*/ 209617 w 238293"/>
                  <a:gd name="connsiteY45" fmla="*/ 42196 h 128100"/>
                  <a:gd name="connsiteX46" fmla="*/ 221809 w 238293"/>
                  <a:gd name="connsiteY46" fmla="*/ 54197 h 128100"/>
                  <a:gd name="connsiteX47" fmla="*/ 211903 w 238293"/>
                  <a:gd name="connsiteY47" fmla="*/ 47244 h 12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38293" h="128100">
                    <a:moveTo>
                      <a:pt x="205616" y="30480"/>
                    </a:moveTo>
                    <a:cubicBezTo>
                      <a:pt x="202949" y="19907"/>
                      <a:pt x="202664" y="8382"/>
                      <a:pt x="212379" y="7144"/>
                    </a:cubicBezTo>
                    <a:cubicBezTo>
                      <a:pt x="217142" y="6572"/>
                      <a:pt x="213808" y="190"/>
                      <a:pt x="210284" y="0"/>
                    </a:cubicBezTo>
                    <a:cubicBezTo>
                      <a:pt x="197139" y="0"/>
                      <a:pt x="192948" y="11049"/>
                      <a:pt x="194663" y="24860"/>
                    </a:cubicBezTo>
                    <a:cubicBezTo>
                      <a:pt x="189471" y="22355"/>
                      <a:pt x="184004" y="20469"/>
                      <a:pt x="178375" y="19240"/>
                    </a:cubicBezTo>
                    <a:cubicBezTo>
                      <a:pt x="169802" y="17621"/>
                      <a:pt x="164278" y="17431"/>
                      <a:pt x="161420" y="26098"/>
                    </a:cubicBezTo>
                    <a:cubicBezTo>
                      <a:pt x="159801" y="31337"/>
                      <a:pt x="163992" y="34671"/>
                      <a:pt x="163611" y="39433"/>
                    </a:cubicBezTo>
                    <a:cubicBezTo>
                      <a:pt x="163135" y="46291"/>
                      <a:pt x="169993" y="43434"/>
                      <a:pt x="159706" y="46196"/>
                    </a:cubicBezTo>
                    <a:cubicBezTo>
                      <a:pt x="155667" y="46158"/>
                      <a:pt x="151648" y="45710"/>
                      <a:pt x="147705" y="44863"/>
                    </a:cubicBezTo>
                    <a:cubicBezTo>
                      <a:pt x="137227" y="44863"/>
                      <a:pt x="136274" y="44863"/>
                      <a:pt x="129988" y="50387"/>
                    </a:cubicBezTo>
                    <a:cubicBezTo>
                      <a:pt x="123701" y="55912"/>
                      <a:pt x="139513" y="58483"/>
                      <a:pt x="120463" y="55435"/>
                    </a:cubicBezTo>
                    <a:cubicBezTo>
                      <a:pt x="115691" y="53788"/>
                      <a:pt x="110643" y="53083"/>
                      <a:pt x="105604" y="53340"/>
                    </a:cubicBezTo>
                    <a:cubicBezTo>
                      <a:pt x="98651" y="54959"/>
                      <a:pt x="94936" y="56959"/>
                      <a:pt x="96079" y="64675"/>
                    </a:cubicBezTo>
                    <a:cubicBezTo>
                      <a:pt x="96650" y="68199"/>
                      <a:pt x="104080" y="72771"/>
                      <a:pt x="104080" y="74962"/>
                    </a:cubicBezTo>
                    <a:cubicBezTo>
                      <a:pt x="104080" y="91726"/>
                      <a:pt x="85887" y="77533"/>
                      <a:pt x="79029" y="74962"/>
                    </a:cubicBezTo>
                    <a:cubicBezTo>
                      <a:pt x="77419" y="74323"/>
                      <a:pt x="75591" y="75104"/>
                      <a:pt x="74943" y="76724"/>
                    </a:cubicBezTo>
                    <a:cubicBezTo>
                      <a:pt x="74838" y="76981"/>
                      <a:pt x="74772" y="77257"/>
                      <a:pt x="74743" y="77533"/>
                    </a:cubicBezTo>
                    <a:cubicBezTo>
                      <a:pt x="74743" y="85820"/>
                      <a:pt x="80267" y="88773"/>
                      <a:pt x="68266" y="89440"/>
                    </a:cubicBezTo>
                    <a:cubicBezTo>
                      <a:pt x="66837" y="89440"/>
                      <a:pt x="58741" y="84963"/>
                      <a:pt x="55883" y="84868"/>
                    </a:cubicBezTo>
                    <a:cubicBezTo>
                      <a:pt x="48168" y="84868"/>
                      <a:pt x="41024" y="94964"/>
                      <a:pt x="30928" y="94393"/>
                    </a:cubicBezTo>
                    <a:cubicBezTo>
                      <a:pt x="28166" y="94393"/>
                      <a:pt x="27308" y="96679"/>
                      <a:pt x="28070" y="98870"/>
                    </a:cubicBezTo>
                    <a:cubicBezTo>
                      <a:pt x="30928" y="106394"/>
                      <a:pt x="35024" y="110966"/>
                      <a:pt x="19784" y="117920"/>
                    </a:cubicBezTo>
                    <a:cubicBezTo>
                      <a:pt x="19784" y="117920"/>
                      <a:pt x="1877" y="115729"/>
                      <a:pt x="2258" y="115729"/>
                    </a:cubicBezTo>
                    <a:cubicBezTo>
                      <a:pt x="-2124" y="115729"/>
                      <a:pt x="638" y="122777"/>
                      <a:pt x="4067" y="123063"/>
                    </a:cubicBezTo>
                    <a:cubicBezTo>
                      <a:pt x="11021" y="123539"/>
                      <a:pt x="34452" y="133445"/>
                      <a:pt x="41405" y="124111"/>
                    </a:cubicBezTo>
                    <a:cubicBezTo>
                      <a:pt x="46549" y="117157"/>
                      <a:pt x="36452" y="109156"/>
                      <a:pt x="39024" y="105061"/>
                    </a:cubicBezTo>
                    <a:cubicBezTo>
                      <a:pt x="37310" y="107918"/>
                      <a:pt x="52359" y="100965"/>
                      <a:pt x="54074" y="100393"/>
                    </a:cubicBezTo>
                    <a:cubicBezTo>
                      <a:pt x="57798" y="98746"/>
                      <a:pt x="61751" y="97660"/>
                      <a:pt x="65789" y="97155"/>
                    </a:cubicBezTo>
                    <a:cubicBezTo>
                      <a:pt x="67885" y="97155"/>
                      <a:pt x="69695" y="100584"/>
                      <a:pt x="71885" y="100489"/>
                    </a:cubicBezTo>
                    <a:cubicBezTo>
                      <a:pt x="74076" y="100393"/>
                      <a:pt x="77981" y="101917"/>
                      <a:pt x="80648" y="100489"/>
                    </a:cubicBezTo>
                    <a:cubicBezTo>
                      <a:pt x="83315" y="99060"/>
                      <a:pt x="83982" y="95536"/>
                      <a:pt x="85030" y="94869"/>
                    </a:cubicBezTo>
                    <a:cubicBezTo>
                      <a:pt x="87697" y="93059"/>
                      <a:pt x="81601" y="90964"/>
                      <a:pt x="86840" y="89154"/>
                    </a:cubicBezTo>
                    <a:cubicBezTo>
                      <a:pt x="90650" y="87821"/>
                      <a:pt x="93888" y="91726"/>
                      <a:pt x="97508" y="92773"/>
                    </a:cubicBezTo>
                    <a:cubicBezTo>
                      <a:pt x="103223" y="94583"/>
                      <a:pt x="111795" y="98774"/>
                      <a:pt x="116558" y="92773"/>
                    </a:cubicBezTo>
                    <a:cubicBezTo>
                      <a:pt x="122844" y="84868"/>
                      <a:pt x="111224" y="79343"/>
                      <a:pt x="112367" y="73723"/>
                    </a:cubicBezTo>
                    <a:cubicBezTo>
                      <a:pt x="114748" y="61817"/>
                      <a:pt x="131417" y="70866"/>
                      <a:pt x="139608" y="65532"/>
                    </a:cubicBezTo>
                    <a:cubicBezTo>
                      <a:pt x="140694" y="64675"/>
                      <a:pt x="141113" y="63217"/>
                      <a:pt x="140656" y="61913"/>
                    </a:cubicBezTo>
                    <a:cubicBezTo>
                      <a:pt x="135893" y="45434"/>
                      <a:pt x="165707" y="58293"/>
                      <a:pt x="175136" y="56579"/>
                    </a:cubicBezTo>
                    <a:cubicBezTo>
                      <a:pt x="176851" y="56579"/>
                      <a:pt x="178565" y="55150"/>
                      <a:pt x="178375" y="53149"/>
                    </a:cubicBezTo>
                    <a:cubicBezTo>
                      <a:pt x="178184" y="51149"/>
                      <a:pt x="174660" y="42958"/>
                      <a:pt x="174660" y="42863"/>
                    </a:cubicBezTo>
                    <a:cubicBezTo>
                      <a:pt x="177041" y="33338"/>
                      <a:pt x="190567" y="34004"/>
                      <a:pt x="196853" y="35719"/>
                    </a:cubicBezTo>
                    <a:cubicBezTo>
                      <a:pt x="202949" y="55721"/>
                      <a:pt x="218761" y="75914"/>
                      <a:pt x="236097" y="70580"/>
                    </a:cubicBezTo>
                    <a:cubicBezTo>
                      <a:pt x="237458" y="70218"/>
                      <a:pt x="238382" y="68942"/>
                      <a:pt x="238287" y="67532"/>
                    </a:cubicBezTo>
                    <a:cubicBezTo>
                      <a:pt x="236858" y="53435"/>
                      <a:pt x="221809" y="39814"/>
                      <a:pt x="205616" y="30480"/>
                    </a:cubicBezTo>
                    <a:close/>
                    <a:moveTo>
                      <a:pt x="211903" y="46958"/>
                    </a:moveTo>
                    <a:cubicBezTo>
                      <a:pt x="211036" y="45425"/>
                      <a:pt x="210265" y="43834"/>
                      <a:pt x="209617" y="42196"/>
                    </a:cubicBezTo>
                    <a:cubicBezTo>
                      <a:pt x="214465" y="45320"/>
                      <a:pt x="218609" y="49406"/>
                      <a:pt x="221809" y="54197"/>
                    </a:cubicBezTo>
                    <a:cubicBezTo>
                      <a:pt x="225143" y="64198"/>
                      <a:pt x="213522" y="49721"/>
                      <a:pt x="211903" y="4724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58078FB-6112-533B-1F2E-6A62BC0C2523}"/>
                  </a:ext>
                </a:extLst>
              </p:cNvPr>
              <p:cNvSpPr/>
              <p:nvPr/>
            </p:nvSpPr>
            <p:spPr>
              <a:xfrm>
                <a:off x="6955440" y="3879089"/>
                <a:ext cx="309087" cy="174605"/>
              </a:xfrm>
              <a:custGeom>
                <a:avLst/>
                <a:gdLst>
                  <a:gd name="connsiteX0" fmla="*/ 305276 w 309087"/>
                  <a:gd name="connsiteY0" fmla="*/ 65118 h 174605"/>
                  <a:gd name="connsiteX1" fmla="*/ 275558 w 309087"/>
                  <a:gd name="connsiteY1" fmla="*/ 46068 h 174605"/>
                  <a:gd name="connsiteX2" fmla="*/ 261175 w 309087"/>
                  <a:gd name="connsiteY2" fmla="*/ 38734 h 174605"/>
                  <a:gd name="connsiteX3" fmla="*/ 257365 w 309087"/>
                  <a:gd name="connsiteY3" fmla="*/ 8254 h 174605"/>
                  <a:gd name="connsiteX4" fmla="*/ 285941 w 309087"/>
                  <a:gd name="connsiteY4" fmla="*/ 16541 h 174605"/>
                  <a:gd name="connsiteX5" fmla="*/ 285941 w 309087"/>
                  <a:gd name="connsiteY5" fmla="*/ 10445 h 174605"/>
                  <a:gd name="connsiteX6" fmla="*/ 242887 w 309087"/>
                  <a:gd name="connsiteY6" fmla="*/ 11302 h 174605"/>
                  <a:gd name="connsiteX7" fmla="*/ 245840 w 309087"/>
                  <a:gd name="connsiteY7" fmla="*/ 31590 h 174605"/>
                  <a:gd name="connsiteX8" fmla="*/ 226790 w 309087"/>
                  <a:gd name="connsiteY8" fmla="*/ 28066 h 174605"/>
                  <a:gd name="connsiteX9" fmla="*/ 213265 w 309087"/>
                  <a:gd name="connsiteY9" fmla="*/ 35972 h 174605"/>
                  <a:gd name="connsiteX10" fmla="*/ 214027 w 309087"/>
                  <a:gd name="connsiteY10" fmla="*/ 44544 h 174605"/>
                  <a:gd name="connsiteX11" fmla="*/ 220218 w 309087"/>
                  <a:gd name="connsiteY11" fmla="*/ 50831 h 174605"/>
                  <a:gd name="connsiteX12" fmla="*/ 213265 w 309087"/>
                  <a:gd name="connsiteY12" fmla="*/ 50831 h 174605"/>
                  <a:gd name="connsiteX13" fmla="*/ 173165 w 309087"/>
                  <a:gd name="connsiteY13" fmla="*/ 55783 h 174605"/>
                  <a:gd name="connsiteX14" fmla="*/ 175546 w 309087"/>
                  <a:gd name="connsiteY14" fmla="*/ 68738 h 174605"/>
                  <a:gd name="connsiteX15" fmla="*/ 154115 w 309087"/>
                  <a:gd name="connsiteY15" fmla="*/ 77596 h 174605"/>
                  <a:gd name="connsiteX16" fmla="*/ 152876 w 309087"/>
                  <a:gd name="connsiteY16" fmla="*/ 83787 h 174605"/>
                  <a:gd name="connsiteX17" fmla="*/ 126397 w 309087"/>
                  <a:gd name="connsiteY17" fmla="*/ 83787 h 174605"/>
                  <a:gd name="connsiteX18" fmla="*/ 80486 w 309087"/>
                  <a:gd name="connsiteY18" fmla="*/ 102075 h 174605"/>
                  <a:gd name="connsiteX19" fmla="*/ 83439 w 309087"/>
                  <a:gd name="connsiteY19" fmla="*/ 108076 h 174605"/>
                  <a:gd name="connsiteX20" fmla="*/ 84582 w 309087"/>
                  <a:gd name="connsiteY20" fmla="*/ 113505 h 174605"/>
                  <a:gd name="connsiteX21" fmla="*/ 81058 w 309087"/>
                  <a:gd name="connsiteY21" fmla="*/ 116553 h 174605"/>
                  <a:gd name="connsiteX22" fmla="*/ 73057 w 309087"/>
                  <a:gd name="connsiteY22" fmla="*/ 119982 h 174605"/>
                  <a:gd name="connsiteX23" fmla="*/ 68104 w 309087"/>
                  <a:gd name="connsiteY23" fmla="*/ 137032 h 174605"/>
                  <a:gd name="connsiteX24" fmla="*/ 18288 w 309087"/>
                  <a:gd name="connsiteY24" fmla="*/ 137794 h 174605"/>
                  <a:gd name="connsiteX25" fmla="*/ 2286 w 309087"/>
                  <a:gd name="connsiteY25" fmla="*/ 167512 h 174605"/>
                  <a:gd name="connsiteX26" fmla="*/ 3715 w 309087"/>
                  <a:gd name="connsiteY26" fmla="*/ 174275 h 174605"/>
                  <a:gd name="connsiteX27" fmla="*/ 23336 w 309087"/>
                  <a:gd name="connsiteY27" fmla="*/ 157606 h 174605"/>
                  <a:gd name="connsiteX28" fmla="*/ 85249 w 309087"/>
                  <a:gd name="connsiteY28" fmla="*/ 144557 h 174605"/>
                  <a:gd name="connsiteX29" fmla="*/ 87192 w 309087"/>
                  <a:gd name="connsiteY29" fmla="*/ 140118 h 174605"/>
                  <a:gd name="connsiteX30" fmla="*/ 86678 w 309087"/>
                  <a:gd name="connsiteY30" fmla="*/ 139223 h 174605"/>
                  <a:gd name="connsiteX31" fmla="*/ 95631 w 309087"/>
                  <a:gd name="connsiteY31" fmla="*/ 122173 h 174605"/>
                  <a:gd name="connsiteX32" fmla="*/ 97498 w 309087"/>
                  <a:gd name="connsiteY32" fmla="*/ 117696 h 174605"/>
                  <a:gd name="connsiteX33" fmla="*/ 97060 w 309087"/>
                  <a:gd name="connsiteY33" fmla="*/ 116934 h 174605"/>
                  <a:gd name="connsiteX34" fmla="*/ 91916 w 309087"/>
                  <a:gd name="connsiteY34" fmla="*/ 95312 h 174605"/>
                  <a:gd name="connsiteX35" fmla="*/ 113443 w 309087"/>
                  <a:gd name="connsiteY35" fmla="*/ 92836 h 174605"/>
                  <a:gd name="connsiteX36" fmla="*/ 160496 w 309087"/>
                  <a:gd name="connsiteY36" fmla="*/ 91979 h 174605"/>
                  <a:gd name="connsiteX37" fmla="*/ 163697 w 309087"/>
                  <a:gd name="connsiteY37" fmla="*/ 88702 h 174605"/>
                  <a:gd name="connsiteX38" fmla="*/ 163449 w 309087"/>
                  <a:gd name="connsiteY38" fmla="*/ 87502 h 174605"/>
                  <a:gd name="connsiteX39" fmla="*/ 186119 w 309087"/>
                  <a:gd name="connsiteY39" fmla="*/ 77977 h 174605"/>
                  <a:gd name="connsiteX40" fmla="*/ 188024 w 309087"/>
                  <a:gd name="connsiteY40" fmla="*/ 73691 h 174605"/>
                  <a:gd name="connsiteX41" fmla="*/ 228981 w 309087"/>
                  <a:gd name="connsiteY41" fmla="*/ 60737 h 174605"/>
                  <a:gd name="connsiteX42" fmla="*/ 233258 w 309087"/>
                  <a:gd name="connsiteY42" fmla="*/ 58184 h 174605"/>
                  <a:gd name="connsiteX43" fmla="*/ 233172 w 309087"/>
                  <a:gd name="connsiteY43" fmla="*/ 56165 h 174605"/>
                  <a:gd name="connsiteX44" fmla="*/ 234124 w 309087"/>
                  <a:gd name="connsiteY44" fmla="*/ 37115 h 174605"/>
                  <a:gd name="connsiteX45" fmla="*/ 250507 w 309087"/>
                  <a:gd name="connsiteY45" fmla="*/ 41020 h 174605"/>
                  <a:gd name="connsiteX46" fmla="*/ 287655 w 309087"/>
                  <a:gd name="connsiteY46" fmla="*/ 79120 h 174605"/>
                  <a:gd name="connsiteX47" fmla="*/ 305276 w 309087"/>
                  <a:gd name="connsiteY47" fmla="*/ 65118 h 174605"/>
                  <a:gd name="connsiteX48" fmla="*/ 298704 w 309087"/>
                  <a:gd name="connsiteY48" fmla="*/ 69500 h 174605"/>
                  <a:gd name="connsiteX49" fmla="*/ 287369 w 309087"/>
                  <a:gd name="connsiteY49" fmla="*/ 69500 h 174605"/>
                  <a:gd name="connsiteX50" fmla="*/ 268319 w 309087"/>
                  <a:gd name="connsiteY50" fmla="*/ 49592 h 174605"/>
                  <a:gd name="connsiteX51" fmla="*/ 279464 w 309087"/>
                  <a:gd name="connsiteY51" fmla="*/ 55498 h 174605"/>
                  <a:gd name="connsiteX52" fmla="*/ 298704 w 309087"/>
                  <a:gd name="connsiteY52" fmla="*/ 69500 h 17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09087" h="174605">
                    <a:moveTo>
                      <a:pt x="305276" y="65118"/>
                    </a:moveTo>
                    <a:cubicBezTo>
                      <a:pt x="298514" y="54926"/>
                      <a:pt x="286226" y="50926"/>
                      <a:pt x="275558" y="46068"/>
                    </a:cubicBezTo>
                    <a:cubicBezTo>
                      <a:pt x="271177" y="44068"/>
                      <a:pt x="266033" y="41401"/>
                      <a:pt x="261175" y="38734"/>
                    </a:cubicBezTo>
                    <a:cubicBezTo>
                      <a:pt x="254413" y="27971"/>
                      <a:pt x="245554" y="10159"/>
                      <a:pt x="257365" y="8254"/>
                    </a:cubicBezTo>
                    <a:cubicBezTo>
                      <a:pt x="264319" y="6920"/>
                      <a:pt x="278035" y="14350"/>
                      <a:pt x="285941" y="16541"/>
                    </a:cubicBezTo>
                    <a:cubicBezTo>
                      <a:pt x="290132" y="17874"/>
                      <a:pt x="289179" y="11588"/>
                      <a:pt x="285941" y="10445"/>
                    </a:cubicBezTo>
                    <a:cubicBezTo>
                      <a:pt x="272986" y="5301"/>
                      <a:pt x="247840" y="-10701"/>
                      <a:pt x="242887" y="11302"/>
                    </a:cubicBezTo>
                    <a:cubicBezTo>
                      <a:pt x="241687" y="18208"/>
                      <a:pt x="242716" y="25313"/>
                      <a:pt x="245840" y="31590"/>
                    </a:cubicBezTo>
                    <a:cubicBezTo>
                      <a:pt x="239840" y="28999"/>
                      <a:pt x="233324" y="27790"/>
                      <a:pt x="226790" y="28066"/>
                    </a:cubicBezTo>
                    <a:cubicBezTo>
                      <a:pt x="220599" y="28637"/>
                      <a:pt x="215456" y="28828"/>
                      <a:pt x="213265" y="35972"/>
                    </a:cubicBezTo>
                    <a:cubicBezTo>
                      <a:pt x="212122" y="39877"/>
                      <a:pt x="213265" y="41591"/>
                      <a:pt x="214027" y="44544"/>
                    </a:cubicBezTo>
                    <a:cubicBezTo>
                      <a:pt x="214513" y="47754"/>
                      <a:pt x="217018" y="50288"/>
                      <a:pt x="220218" y="50831"/>
                    </a:cubicBezTo>
                    <a:cubicBezTo>
                      <a:pt x="217903" y="50697"/>
                      <a:pt x="215579" y="50697"/>
                      <a:pt x="213265" y="50831"/>
                    </a:cubicBezTo>
                    <a:cubicBezTo>
                      <a:pt x="203740" y="50831"/>
                      <a:pt x="179070" y="44354"/>
                      <a:pt x="173165" y="55783"/>
                    </a:cubicBezTo>
                    <a:cubicBezTo>
                      <a:pt x="170783" y="60451"/>
                      <a:pt x="176308" y="67023"/>
                      <a:pt x="175546" y="68738"/>
                    </a:cubicBezTo>
                    <a:cubicBezTo>
                      <a:pt x="174784" y="70452"/>
                      <a:pt x="157258" y="75596"/>
                      <a:pt x="154115" y="77596"/>
                    </a:cubicBezTo>
                    <a:cubicBezTo>
                      <a:pt x="152686" y="78453"/>
                      <a:pt x="154115" y="83406"/>
                      <a:pt x="152876" y="83787"/>
                    </a:cubicBezTo>
                    <a:cubicBezTo>
                      <a:pt x="144066" y="84416"/>
                      <a:pt x="135207" y="84416"/>
                      <a:pt x="126397" y="83787"/>
                    </a:cubicBezTo>
                    <a:cubicBezTo>
                      <a:pt x="111824" y="85025"/>
                      <a:pt x="75819" y="79596"/>
                      <a:pt x="80486" y="102075"/>
                    </a:cubicBezTo>
                    <a:cubicBezTo>
                      <a:pt x="81058" y="104456"/>
                      <a:pt x="82963" y="104075"/>
                      <a:pt x="83439" y="108076"/>
                    </a:cubicBezTo>
                    <a:cubicBezTo>
                      <a:pt x="83534" y="109933"/>
                      <a:pt x="83925" y="111762"/>
                      <a:pt x="84582" y="113505"/>
                    </a:cubicBezTo>
                    <a:cubicBezTo>
                      <a:pt x="84011" y="113505"/>
                      <a:pt x="82963" y="113505"/>
                      <a:pt x="81058" y="116553"/>
                    </a:cubicBezTo>
                    <a:cubicBezTo>
                      <a:pt x="79153" y="119601"/>
                      <a:pt x="74866" y="117696"/>
                      <a:pt x="73057" y="119982"/>
                    </a:cubicBezTo>
                    <a:cubicBezTo>
                      <a:pt x="66103" y="128650"/>
                      <a:pt x="76676" y="131698"/>
                      <a:pt x="68104" y="137032"/>
                    </a:cubicBezTo>
                    <a:cubicBezTo>
                      <a:pt x="55912" y="144652"/>
                      <a:pt x="30670" y="129316"/>
                      <a:pt x="18288" y="137794"/>
                    </a:cubicBezTo>
                    <a:cubicBezTo>
                      <a:pt x="5906" y="146271"/>
                      <a:pt x="21622" y="167131"/>
                      <a:pt x="2286" y="167512"/>
                    </a:cubicBezTo>
                    <a:cubicBezTo>
                      <a:pt x="-2000" y="167512"/>
                      <a:pt x="476" y="173989"/>
                      <a:pt x="3715" y="174275"/>
                    </a:cubicBezTo>
                    <a:cubicBezTo>
                      <a:pt x="21812" y="175799"/>
                      <a:pt x="19812" y="172370"/>
                      <a:pt x="23336" y="157606"/>
                    </a:cubicBezTo>
                    <a:cubicBezTo>
                      <a:pt x="29051" y="133508"/>
                      <a:pt x="65056" y="150081"/>
                      <a:pt x="85249" y="144557"/>
                    </a:cubicBezTo>
                    <a:cubicBezTo>
                      <a:pt x="87011" y="143871"/>
                      <a:pt x="87878" y="141880"/>
                      <a:pt x="87192" y="140118"/>
                    </a:cubicBezTo>
                    <a:cubicBezTo>
                      <a:pt x="87068" y="139794"/>
                      <a:pt x="86897" y="139489"/>
                      <a:pt x="86678" y="139223"/>
                    </a:cubicBezTo>
                    <a:cubicBezTo>
                      <a:pt x="81439" y="130650"/>
                      <a:pt x="87630" y="125888"/>
                      <a:pt x="95631" y="122173"/>
                    </a:cubicBezTo>
                    <a:cubicBezTo>
                      <a:pt x="97384" y="121449"/>
                      <a:pt x="98212" y="119449"/>
                      <a:pt x="97498" y="117696"/>
                    </a:cubicBezTo>
                    <a:cubicBezTo>
                      <a:pt x="97384" y="117420"/>
                      <a:pt x="97241" y="117172"/>
                      <a:pt x="97060" y="116934"/>
                    </a:cubicBezTo>
                    <a:cubicBezTo>
                      <a:pt x="94964" y="113029"/>
                      <a:pt x="87535" y="100932"/>
                      <a:pt x="91916" y="95312"/>
                    </a:cubicBezTo>
                    <a:cubicBezTo>
                      <a:pt x="98993" y="93798"/>
                      <a:pt x="106204" y="92969"/>
                      <a:pt x="113443" y="92836"/>
                    </a:cubicBezTo>
                    <a:cubicBezTo>
                      <a:pt x="129102" y="91693"/>
                      <a:pt x="144809" y="91407"/>
                      <a:pt x="160496" y="91979"/>
                    </a:cubicBezTo>
                    <a:cubicBezTo>
                      <a:pt x="162287" y="91959"/>
                      <a:pt x="163716" y="90493"/>
                      <a:pt x="163697" y="88702"/>
                    </a:cubicBezTo>
                    <a:cubicBezTo>
                      <a:pt x="163687" y="88293"/>
                      <a:pt x="163611" y="87883"/>
                      <a:pt x="163449" y="87502"/>
                    </a:cubicBezTo>
                    <a:cubicBezTo>
                      <a:pt x="161258" y="82454"/>
                      <a:pt x="181546" y="79215"/>
                      <a:pt x="186119" y="77977"/>
                    </a:cubicBezTo>
                    <a:cubicBezTo>
                      <a:pt x="187824" y="77310"/>
                      <a:pt x="188671" y="75396"/>
                      <a:pt x="188024" y="73691"/>
                    </a:cubicBezTo>
                    <a:cubicBezTo>
                      <a:pt x="178499" y="49497"/>
                      <a:pt x="214122" y="58355"/>
                      <a:pt x="228981" y="60737"/>
                    </a:cubicBezTo>
                    <a:cubicBezTo>
                      <a:pt x="230867" y="61213"/>
                      <a:pt x="232782" y="60070"/>
                      <a:pt x="233258" y="58184"/>
                    </a:cubicBezTo>
                    <a:cubicBezTo>
                      <a:pt x="233429" y="57517"/>
                      <a:pt x="233401" y="56812"/>
                      <a:pt x="233172" y="56165"/>
                    </a:cubicBezTo>
                    <a:cubicBezTo>
                      <a:pt x="230791" y="47973"/>
                      <a:pt x="212789" y="39877"/>
                      <a:pt x="234124" y="37115"/>
                    </a:cubicBezTo>
                    <a:cubicBezTo>
                      <a:pt x="239820" y="37076"/>
                      <a:pt x="245440" y="38419"/>
                      <a:pt x="250507" y="41020"/>
                    </a:cubicBezTo>
                    <a:cubicBezTo>
                      <a:pt x="259718" y="56469"/>
                      <a:pt x="272444" y="69519"/>
                      <a:pt x="287655" y="79120"/>
                    </a:cubicBezTo>
                    <a:cubicBezTo>
                      <a:pt x="301752" y="86454"/>
                      <a:pt x="316135" y="81596"/>
                      <a:pt x="305276" y="65118"/>
                    </a:cubicBezTo>
                    <a:close/>
                    <a:moveTo>
                      <a:pt x="298704" y="69500"/>
                    </a:moveTo>
                    <a:cubicBezTo>
                      <a:pt x="303086" y="75500"/>
                      <a:pt x="289179" y="70643"/>
                      <a:pt x="287369" y="69500"/>
                    </a:cubicBezTo>
                    <a:cubicBezTo>
                      <a:pt x="279397" y="64632"/>
                      <a:pt x="272825" y="57774"/>
                      <a:pt x="268319" y="49592"/>
                    </a:cubicBezTo>
                    <a:cubicBezTo>
                      <a:pt x="272701" y="51974"/>
                      <a:pt x="276606" y="54164"/>
                      <a:pt x="279464" y="55498"/>
                    </a:cubicBezTo>
                    <a:cubicBezTo>
                      <a:pt x="287045" y="58308"/>
                      <a:pt x="293694" y="63156"/>
                      <a:pt x="298704" y="6950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FCD8CB4-0784-8373-AA9F-9E58A27EB9A2}"/>
                  </a:ext>
                </a:extLst>
              </p:cNvPr>
              <p:cNvSpPr/>
              <p:nvPr/>
            </p:nvSpPr>
            <p:spPr>
              <a:xfrm>
                <a:off x="6691150" y="4067079"/>
                <a:ext cx="238288" cy="128162"/>
              </a:xfrm>
              <a:custGeom>
                <a:avLst/>
                <a:gdLst>
                  <a:gd name="connsiteX0" fmla="*/ 205712 w 238288"/>
                  <a:gd name="connsiteY0" fmla="*/ 30385 h 128162"/>
                  <a:gd name="connsiteX1" fmla="*/ 212474 w 238288"/>
                  <a:gd name="connsiteY1" fmla="*/ 7144 h 128162"/>
                  <a:gd name="connsiteX2" fmla="*/ 210379 w 238288"/>
                  <a:gd name="connsiteY2" fmla="*/ 0 h 128162"/>
                  <a:gd name="connsiteX3" fmla="*/ 194758 w 238288"/>
                  <a:gd name="connsiteY3" fmla="*/ 24765 h 128162"/>
                  <a:gd name="connsiteX4" fmla="*/ 178470 w 238288"/>
                  <a:gd name="connsiteY4" fmla="*/ 19241 h 128162"/>
                  <a:gd name="connsiteX5" fmla="*/ 161516 w 238288"/>
                  <a:gd name="connsiteY5" fmla="*/ 26099 h 128162"/>
                  <a:gd name="connsiteX6" fmla="*/ 163706 w 238288"/>
                  <a:gd name="connsiteY6" fmla="*/ 39338 h 128162"/>
                  <a:gd name="connsiteX7" fmla="*/ 159706 w 238288"/>
                  <a:gd name="connsiteY7" fmla="*/ 46101 h 128162"/>
                  <a:gd name="connsiteX8" fmla="*/ 147704 w 238288"/>
                  <a:gd name="connsiteY8" fmla="*/ 44863 h 128162"/>
                  <a:gd name="connsiteX9" fmla="*/ 129988 w 238288"/>
                  <a:gd name="connsiteY9" fmla="*/ 50387 h 128162"/>
                  <a:gd name="connsiteX10" fmla="*/ 120463 w 238288"/>
                  <a:gd name="connsiteY10" fmla="*/ 55436 h 128162"/>
                  <a:gd name="connsiteX11" fmla="*/ 105604 w 238288"/>
                  <a:gd name="connsiteY11" fmla="*/ 53340 h 128162"/>
                  <a:gd name="connsiteX12" fmla="*/ 96079 w 238288"/>
                  <a:gd name="connsiteY12" fmla="*/ 64675 h 128162"/>
                  <a:gd name="connsiteX13" fmla="*/ 103985 w 238288"/>
                  <a:gd name="connsiteY13" fmla="*/ 74962 h 128162"/>
                  <a:gd name="connsiteX14" fmla="*/ 79029 w 238288"/>
                  <a:gd name="connsiteY14" fmla="*/ 74962 h 128162"/>
                  <a:gd name="connsiteX15" fmla="*/ 74905 w 238288"/>
                  <a:gd name="connsiteY15" fmla="*/ 76943 h 128162"/>
                  <a:gd name="connsiteX16" fmla="*/ 74743 w 238288"/>
                  <a:gd name="connsiteY16" fmla="*/ 77629 h 128162"/>
                  <a:gd name="connsiteX17" fmla="*/ 68266 w 238288"/>
                  <a:gd name="connsiteY17" fmla="*/ 89535 h 128162"/>
                  <a:gd name="connsiteX18" fmla="*/ 55883 w 238288"/>
                  <a:gd name="connsiteY18" fmla="*/ 84963 h 128162"/>
                  <a:gd name="connsiteX19" fmla="*/ 30928 w 238288"/>
                  <a:gd name="connsiteY19" fmla="*/ 94488 h 128162"/>
                  <a:gd name="connsiteX20" fmla="*/ 28070 w 238288"/>
                  <a:gd name="connsiteY20" fmla="*/ 98965 h 128162"/>
                  <a:gd name="connsiteX21" fmla="*/ 19784 w 238288"/>
                  <a:gd name="connsiteY21" fmla="*/ 118015 h 128162"/>
                  <a:gd name="connsiteX22" fmla="*/ 2258 w 238288"/>
                  <a:gd name="connsiteY22" fmla="*/ 115729 h 128162"/>
                  <a:gd name="connsiteX23" fmla="*/ 4067 w 238288"/>
                  <a:gd name="connsiteY23" fmla="*/ 123063 h 128162"/>
                  <a:gd name="connsiteX24" fmla="*/ 41405 w 238288"/>
                  <a:gd name="connsiteY24" fmla="*/ 124111 h 128162"/>
                  <a:gd name="connsiteX25" fmla="*/ 38929 w 238288"/>
                  <a:gd name="connsiteY25" fmla="*/ 105061 h 128162"/>
                  <a:gd name="connsiteX26" fmla="*/ 53978 w 238288"/>
                  <a:gd name="connsiteY26" fmla="*/ 100394 h 128162"/>
                  <a:gd name="connsiteX27" fmla="*/ 65789 w 238288"/>
                  <a:gd name="connsiteY27" fmla="*/ 97155 h 128162"/>
                  <a:gd name="connsiteX28" fmla="*/ 71885 w 238288"/>
                  <a:gd name="connsiteY28" fmla="*/ 100584 h 128162"/>
                  <a:gd name="connsiteX29" fmla="*/ 80648 w 238288"/>
                  <a:gd name="connsiteY29" fmla="*/ 100584 h 128162"/>
                  <a:gd name="connsiteX30" fmla="*/ 84935 w 238288"/>
                  <a:gd name="connsiteY30" fmla="*/ 94964 h 128162"/>
                  <a:gd name="connsiteX31" fmla="*/ 86744 w 238288"/>
                  <a:gd name="connsiteY31" fmla="*/ 89345 h 128162"/>
                  <a:gd name="connsiteX32" fmla="*/ 97508 w 238288"/>
                  <a:gd name="connsiteY32" fmla="*/ 92964 h 128162"/>
                  <a:gd name="connsiteX33" fmla="*/ 116558 w 238288"/>
                  <a:gd name="connsiteY33" fmla="*/ 92964 h 128162"/>
                  <a:gd name="connsiteX34" fmla="*/ 112271 w 238288"/>
                  <a:gd name="connsiteY34" fmla="*/ 73914 h 128162"/>
                  <a:gd name="connsiteX35" fmla="*/ 139513 w 238288"/>
                  <a:gd name="connsiteY35" fmla="*/ 65723 h 128162"/>
                  <a:gd name="connsiteX36" fmla="*/ 140656 w 238288"/>
                  <a:gd name="connsiteY36" fmla="*/ 62103 h 128162"/>
                  <a:gd name="connsiteX37" fmla="*/ 175136 w 238288"/>
                  <a:gd name="connsiteY37" fmla="*/ 56769 h 128162"/>
                  <a:gd name="connsiteX38" fmla="*/ 178375 w 238288"/>
                  <a:gd name="connsiteY38" fmla="*/ 53340 h 128162"/>
                  <a:gd name="connsiteX39" fmla="*/ 174660 w 238288"/>
                  <a:gd name="connsiteY39" fmla="*/ 42958 h 128162"/>
                  <a:gd name="connsiteX40" fmla="*/ 196853 w 238288"/>
                  <a:gd name="connsiteY40" fmla="*/ 35909 h 128162"/>
                  <a:gd name="connsiteX41" fmla="*/ 236096 w 238288"/>
                  <a:gd name="connsiteY41" fmla="*/ 70676 h 128162"/>
                  <a:gd name="connsiteX42" fmla="*/ 238287 w 238288"/>
                  <a:gd name="connsiteY42" fmla="*/ 67723 h 128162"/>
                  <a:gd name="connsiteX43" fmla="*/ 205712 w 238288"/>
                  <a:gd name="connsiteY43" fmla="*/ 30385 h 128162"/>
                  <a:gd name="connsiteX44" fmla="*/ 211903 w 238288"/>
                  <a:gd name="connsiteY44" fmla="*/ 46863 h 128162"/>
                  <a:gd name="connsiteX45" fmla="*/ 209712 w 238288"/>
                  <a:gd name="connsiteY45" fmla="*/ 42196 h 128162"/>
                  <a:gd name="connsiteX46" fmla="*/ 221809 w 238288"/>
                  <a:gd name="connsiteY46" fmla="*/ 54197 h 128162"/>
                  <a:gd name="connsiteX47" fmla="*/ 211903 w 238288"/>
                  <a:gd name="connsiteY47" fmla="*/ 46863 h 12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38288" h="128162">
                    <a:moveTo>
                      <a:pt x="205712" y="30385"/>
                    </a:moveTo>
                    <a:cubicBezTo>
                      <a:pt x="203045" y="19907"/>
                      <a:pt x="202759" y="8382"/>
                      <a:pt x="212474" y="7144"/>
                    </a:cubicBezTo>
                    <a:cubicBezTo>
                      <a:pt x="217142" y="6477"/>
                      <a:pt x="213808" y="95"/>
                      <a:pt x="210379" y="0"/>
                    </a:cubicBezTo>
                    <a:cubicBezTo>
                      <a:pt x="197139" y="0"/>
                      <a:pt x="193043" y="11049"/>
                      <a:pt x="194758" y="24765"/>
                    </a:cubicBezTo>
                    <a:cubicBezTo>
                      <a:pt x="189557" y="22298"/>
                      <a:pt x="184090" y="20450"/>
                      <a:pt x="178470" y="19241"/>
                    </a:cubicBezTo>
                    <a:cubicBezTo>
                      <a:pt x="169898" y="17621"/>
                      <a:pt x="164373" y="17336"/>
                      <a:pt x="161516" y="26099"/>
                    </a:cubicBezTo>
                    <a:cubicBezTo>
                      <a:pt x="159801" y="31242"/>
                      <a:pt x="163992" y="34671"/>
                      <a:pt x="163706" y="39338"/>
                    </a:cubicBezTo>
                    <a:cubicBezTo>
                      <a:pt x="163706" y="46292"/>
                      <a:pt x="170088" y="43434"/>
                      <a:pt x="159706" y="46101"/>
                    </a:cubicBezTo>
                    <a:cubicBezTo>
                      <a:pt x="155677" y="46092"/>
                      <a:pt x="151657" y="45673"/>
                      <a:pt x="147704" y="44863"/>
                    </a:cubicBezTo>
                    <a:cubicBezTo>
                      <a:pt x="141237" y="43329"/>
                      <a:pt x="134436" y="45444"/>
                      <a:pt x="129988" y="50387"/>
                    </a:cubicBezTo>
                    <a:cubicBezTo>
                      <a:pt x="123511" y="55817"/>
                      <a:pt x="139513" y="58484"/>
                      <a:pt x="120463" y="55436"/>
                    </a:cubicBezTo>
                    <a:cubicBezTo>
                      <a:pt x="115700" y="53759"/>
                      <a:pt x="110643" y="53045"/>
                      <a:pt x="105604" y="53340"/>
                    </a:cubicBezTo>
                    <a:cubicBezTo>
                      <a:pt x="98555" y="54959"/>
                      <a:pt x="94936" y="56960"/>
                      <a:pt x="96079" y="64675"/>
                    </a:cubicBezTo>
                    <a:cubicBezTo>
                      <a:pt x="96079" y="68104"/>
                      <a:pt x="104080" y="72771"/>
                      <a:pt x="103985" y="74962"/>
                    </a:cubicBezTo>
                    <a:cubicBezTo>
                      <a:pt x="103985" y="91726"/>
                      <a:pt x="85887" y="77534"/>
                      <a:pt x="79029" y="74962"/>
                    </a:cubicBezTo>
                    <a:cubicBezTo>
                      <a:pt x="77343" y="74371"/>
                      <a:pt x="75495" y="75257"/>
                      <a:pt x="74905" y="76943"/>
                    </a:cubicBezTo>
                    <a:cubicBezTo>
                      <a:pt x="74829" y="77172"/>
                      <a:pt x="74771" y="77400"/>
                      <a:pt x="74743" y="77629"/>
                    </a:cubicBezTo>
                    <a:cubicBezTo>
                      <a:pt x="74743" y="85916"/>
                      <a:pt x="80267" y="88773"/>
                      <a:pt x="68266" y="89535"/>
                    </a:cubicBezTo>
                    <a:cubicBezTo>
                      <a:pt x="66742" y="89535"/>
                      <a:pt x="58741" y="84963"/>
                      <a:pt x="55883" y="84963"/>
                    </a:cubicBezTo>
                    <a:cubicBezTo>
                      <a:pt x="48073" y="84963"/>
                      <a:pt x="41024" y="95060"/>
                      <a:pt x="30928" y="94488"/>
                    </a:cubicBezTo>
                    <a:cubicBezTo>
                      <a:pt x="28166" y="94488"/>
                      <a:pt x="27213" y="96679"/>
                      <a:pt x="28070" y="98965"/>
                    </a:cubicBezTo>
                    <a:cubicBezTo>
                      <a:pt x="30833" y="106490"/>
                      <a:pt x="34928" y="111062"/>
                      <a:pt x="19784" y="118015"/>
                    </a:cubicBezTo>
                    <a:cubicBezTo>
                      <a:pt x="19784" y="118015"/>
                      <a:pt x="1877" y="115729"/>
                      <a:pt x="2258" y="115729"/>
                    </a:cubicBezTo>
                    <a:cubicBezTo>
                      <a:pt x="-2124" y="115729"/>
                      <a:pt x="638" y="122873"/>
                      <a:pt x="4067" y="123063"/>
                    </a:cubicBezTo>
                    <a:cubicBezTo>
                      <a:pt x="10925" y="123635"/>
                      <a:pt x="34452" y="133541"/>
                      <a:pt x="41405" y="124111"/>
                    </a:cubicBezTo>
                    <a:cubicBezTo>
                      <a:pt x="46549" y="117253"/>
                      <a:pt x="36452" y="109252"/>
                      <a:pt x="38929" y="105061"/>
                    </a:cubicBezTo>
                    <a:cubicBezTo>
                      <a:pt x="37310" y="108013"/>
                      <a:pt x="52359" y="100965"/>
                      <a:pt x="53978" y="100394"/>
                    </a:cubicBezTo>
                    <a:cubicBezTo>
                      <a:pt x="57750" y="98774"/>
                      <a:pt x="61722" y="97689"/>
                      <a:pt x="65789" y="97155"/>
                    </a:cubicBezTo>
                    <a:cubicBezTo>
                      <a:pt x="67885" y="97155"/>
                      <a:pt x="69695" y="100584"/>
                      <a:pt x="71885" y="100584"/>
                    </a:cubicBezTo>
                    <a:cubicBezTo>
                      <a:pt x="74076" y="100584"/>
                      <a:pt x="77981" y="102013"/>
                      <a:pt x="80648" y="100584"/>
                    </a:cubicBezTo>
                    <a:cubicBezTo>
                      <a:pt x="83315" y="99155"/>
                      <a:pt x="83887" y="95726"/>
                      <a:pt x="84935" y="94964"/>
                    </a:cubicBezTo>
                    <a:cubicBezTo>
                      <a:pt x="87697" y="93250"/>
                      <a:pt x="81506" y="91059"/>
                      <a:pt x="86744" y="89345"/>
                    </a:cubicBezTo>
                    <a:cubicBezTo>
                      <a:pt x="91983" y="87630"/>
                      <a:pt x="93888" y="91821"/>
                      <a:pt x="97508" y="92964"/>
                    </a:cubicBezTo>
                    <a:cubicBezTo>
                      <a:pt x="103127" y="94774"/>
                      <a:pt x="111795" y="98965"/>
                      <a:pt x="116558" y="92964"/>
                    </a:cubicBezTo>
                    <a:cubicBezTo>
                      <a:pt x="122844" y="85058"/>
                      <a:pt x="111224" y="79534"/>
                      <a:pt x="112271" y="73914"/>
                    </a:cubicBezTo>
                    <a:cubicBezTo>
                      <a:pt x="114748" y="62008"/>
                      <a:pt x="131798" y="71057"/>
                      <a:pt x="139513" y="65723"/>
                    </a:cubicBezTo>
                    <a:cubicBezTo>
                      <a:pt x="140666" y="64913"/>
                      <a:pt x="141132" y="63427"/>
                      <a:pt x="140656" y="62103"/>
                    </a:cubicBezTo>
                    <a:cubicBezTo>
                      <a:pt x="135893" y="45625"/>
                      <a:pt x="165707" y="58484"/>
                      <a:pt x="175136" y="56769"/>
                    </a:cubicBezTo>
                    <a:cubicBezTo>
                      <a:pt x="176756" y="56769"/>
                      <a:pt x="178565" y="55340"/>
                      <a:pt x="178375" y="53340"/>
                    </a:cubicBezTo>
                    <a:cubicBezTo>
                      <a:pt x="178184" y="51340"/>
                      <a:pt x="174565" y="43148"/>
                      <a:pt x="174660" y="42958"/>
                    </a:cubicBezTo>
                    <a:cubicBezTo>
                      <a:pt x="176946" y="33433"/>
                      <a:pt x="190567" y="34195"/>
                      <a:pt x="196853" y="35909"/>
                    </a:cubicBezTo>
                    <a:cubicBezTo>
                      <a:pt x="202854" y="55912"/>
                      <a:pt x="218761" y="76105"/>
                      <a:pt x="236096" y="70676"/>
                    </a:cubicBezTo>
                    <a:cubicBezTo>
                      <a:pt x="237430" y="70323"/>
                      <a:pt x="238335" y="69094"/>
                      <a:pt x="238287" y="67723"/>
                    </a:cubicBezTo>
                    <a:cubicBezTo>
                      <a:pt x="237335" y="53435"/>
                      <a:pt x="221809" y="39719"/>
                      <a:pt x="205712" y="30385"/>
                    </a:cubicBezTo>
                    <a:close/>
                    <a:moveTo>
                      <a:pt x="211903" y="46863"/>
                    </a:moveTo>
                    <a:cubicBezTo>
                      <a:pt x="211084" y="45349"/>
                      <a:pt x="210360" y="43787"/>
                      <a:pt x="209712" y="42196"/>
                    </a:cubicBezTo>
                    <a:cubicBezTo>
                      <a:pt x="214560" y="45282"/>
                      <a:pt x="218685" y="49378"/>
                      <a:pt x="221809" y="54197"/>
                    </a:cubicBezTo>
                    <a:cubicBezTo>
                      <a:pt x="225238" y="64199"/>
                      <a:pt x="213617" y="49721"/>
                      <a:pt x="211903" y="4686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BFEBAB6-FD1D-7D5F-B9E6-8F20D7F2CCB5}"/>
                  </a:ext>
                </a:extLst>
              </p:cNvPr>
              <p:cNvSpPr/>
              <p:nvPr/>
            </p:nvSpPr>
            <p:spPr>
              <a:xfrm>
                <a:off x="6855999" y="4139741"/>
                <a:ext cx="309128" cy="174117"/>
              </a:xfrm>
              <a:custGeom>
                <a:avLst/>
                <a:gdLst>
                  <a:gd name="connsiteX0" fmla="*/ 305181 w 309128"/>
                  <a:gd name="connsiteY0" fmla="*/ 65165 h 174117"/>
                  <a:gd name="connsiteX1" fmla="*/ 275463 w 309128"/>
                  <a:gd name="connsiteY1" fmla="*/ 46115 h 174117"/>
                  <a:gd name="connsiteX2" fmla="*/ 261080 w 309128"/>
                  <a:gd name="connsiteY2" fmla="*/ 38781 h 174117"/>
                  <a:gd name="connsiteX3" fmla="*/ 257270 w 309128"/>
                  <a:gd name="connsiteY3" fmla="*/ 8301 h 174117"/>
                  <a:gd name="connsiteX4" fmla="*/ 285845 w 309128"/>
                  <a:gd name="connsiteY4" fmla="*/ 16588 h 174117"/>
                  <a:gd name="connsiteX5" fmla="*/ 285845 w 309128"/>
                  <a:gd name="connsiteY5" fmla="*/ 10396 h 174117"/>
                  <a:gd name="connsiteX6" fmla="*/ 242792 w 309128"/>
                  <a:gd name="connsiteY6" fmla="*/ 11349 h 174117"/>
                  <a:gd name="connsiteX7" fmla="*/ 245840 w 309128"/>
                  <a:gd name="connsiteY7" fmla="*/ 31637 h 174117"/>
                  <a:gd name="connsiteX8" fmla="*/ 226790 w 309128"/>
                  <a:gd name="connsiteY8" fmla="*/ 28113 h 174117"/>
                  <a:gd name="connsiteX9" fmla="*/ 213360 w 309128"/>
                  <a:gd name="connsiteY9" fmla="*/ 35924 h 174117"/>
                  <a:gd name="connsiteX10" fmla="*/ 214122 w 309128"/>
                  <a:gd name="connsiteY10" fmla="*/ 44591 h 174117"/>
                  <a:gd name="connsiteX11" fmla="*/ 220218 w 309128"/>
                  <a:gd name="connsiteY11" fmla="*/ 50878 h 174117"/>
                  <a:gd name="connsiteX12" fmla="*/ 213360 w 309128"/>
                  <a:gd name="connsiteY12" fmla="*/ 50306 h 174117"/>
                  <a:gd name="connsiteX13" fmla="*/ 173260 w 309128"/>
                  <a:gd name="connsiteY13" fmla="*/ 55259 h 174117"/>
                  <a:gd name="connsiteX14" fmla="*/ 175546 w 309128"/>
                  <a:gd name="connsiteY14" fmla="*/ 68309 h 174117"/>
                  <a:gd name="connsiteX15" fmla="*/ 154210 w 309128"/>
                  <a:gd name="connsiteY15" fmla="*/ 77071 h 174117"/>
                  <a:gd name="connsiteX16" fmla="*/ 152972 w 309128"/>
                  <a:gd name="connsiteY16" fmla="*/ 83358 h 174117"/>
                  <a:gd name="connsiteX17" fmla="*/ 126492 w 309128"/>
                  <a:gd name="connsiteY17" fmla="*/ 83358 h 174117"/>
                  <a:gd name="connsiteX18" fmla="*/ 80582 w 309128"/>
                  <a:gd name="connsiteY18" fmla="*/ 101551 h 174117"/>
                  <a:gd name="connsiteX19" fmla="*/ 83439 w 309128"/>
                  <a:gd name="connsiteY19" fmla="*/ 107552 h 174117"/>
                  <a:gd name="connsiteX20" fmla="*/ 84582 w 309128"/>
                  <a:gd name="connsiteY20" fmla="*/ 113076 h 174117"/>
                  <a:gd name="connsiteX21" fmla="*/ 81153 w 309128"/>
                  <a:gd name="connsiteY21" fmla="*/ 116029 h 174117"/>
                  <a:gd name="connsiteX22" fmla="*/ 73057 w 309128"/>
                  <a:gd name="connsiteY22" fmla="*/ 119553 h 174117"/>
                  <a:gd name="connsiteX23" fmla="*/ 68104 w 309128"/>
                  <a:gd name="connsiteY23" fmla="*/ 136603 h 174117"/>
                  <a:gd name="connsiteX24" fmla="*/ 18383 w 309128"/>
                  <a:gd name="connsiteY24" fmla="*/ 137365 h 174117"/>
                  <a:gd name="connsiteX25" fmla="*/ 2286 w 309128"/>
                  <a:gd name="connsiteY25" fmla="*/ 167083 h 174117"/>
                  <a:gd name="connsiteX26" fmla="*/ 3715 w 309128"/>
                  <a:gd name="connsiteY26" fmla="*/ 173750 h 174117"/>
                  <a:gd name="connsiteX27" fmla="*/ 23336 w 309128"/>
                  <a:gd name="connsiteY27" fmla="*/ 157177 h 174117"/>
                  <a:gd name="connsiteX28" fmla="*/ 85344 w 309128"/>
                  <a:gd name="connsiteY28" fmla="*/ 144032 h 174117"/>
                  <a:gd name="connsiteX29" fmla="*/ 87211 w 309128"/>
                  <a:gd name="connsiteY29" fmla="*/ 139555 h 174117"/>
                  <a:gd name="connsiteX30" fmla="*/ 86773 w 309128"/>
                  <a:gd name="connsiteY30" fmla="*/ 138794 h 174117"/>
                  <a:gd name="connsiteX31" fmla="*/ 95631 w 309128"/>
                  <a:gd name="connsiteY31" fmla="*/ 121744 h 174117"/>
                  <a:gd name="connsiteX32" fmla="*/ 97498 w 309128"/>
                  <a:gd name="connsiteY32" fmla="*/ 117124 h 174117"/>
                  <a:gd name="connsiteX33" fmla="*/ 97155 w 309128"/>
                  <a:gd name="connsiteY33" fmla="*/ 116505 h 174117"/>
                  <a:gd name="connsiteX34" fmla="*/ 92011 w 309128"/>
                  <a:gd name="connsiteY34" fmla="*/ 94883 h 174117"/>
                  <a:gd name="connsiteX35" fmla="*/ 113443 w 309128"/>
                  <a:gd name="connsiteY35" fmla="*/ 92311 h 174117"/>
                  <a:gd name="connsiteX36" fmla="*/ 160496 w 309128"/>
                  <a:gd name="connsiteY36" fmla="*/ 91550 h 174117"/>
                  <a:gd name="connsiteX37" fmla="*/ 163744 w 309128"/>
                  <a:gd name="connsiteY37" fmla="*/ 88130 h 174117"/>
                  <a:gd name="connsiteX38" fmla="*/ 163544 w 309128"/>
                  <a:gd name="connsiteY38" fmla="*/ 87073 h 174117"/>
                  <a:gd name="connsiteX39" fmla="*/ 186119 w 309128"/>
                  <a:gd name="connsiteY39" fmla="*/ 77548 h 174117"/>
                  <a:gd name="connsiteX40" fmla="*/ 188128 w 309128"/>
                  <a:gd name="connsiteY40" fmla="*/ 73281 h 174117"/>
                  <a:gd name="connsiteX41" fmla="*/ 188119 w 309128"/>
                  <a:gd name="connsiteY41" fmla="*/ 73261 h 174117"/>
                  <a:gd name="connsiteX42" fmla="*/ 229076 w 309128"/>
                  <a:gd name="connsiteY42" fmla="*/ 60403 h 174117"/>
                  <a:gd name="connsiteX43" fmla="*/ 233277 w 309128"/>
                  <a:gd name="connsiteY43" fmla="*/ 57717 h 174117"/>
                  <a:gd name="connsiteX44" fmla="*/ 233172 w 309128"/>
                  <a:gd name="connsiteY44" fmla="*/ 55831 h 174117"/>
                  <a:gd name="connsiteX45" fmla="*/ 234220 w 309128"/>
                  <a:gd name="connsiteY45" fmla="*/ 36781 h 174117"/>
                  <a:gd name="connsiteX46" fmla="*/ 250507 w 309128"/>
                  <a:gd name="connsiteY46" fmla="*/ 40686 h 174117"/>
                  <a:gd name="connsiteX47" fmla="*/ 287750 w 309128"/>
                  <a:gd name="connsiteY47" fmla="*/ 78786 h 174117"/>
                  <a:gd name="connsiteX48" fmla="*/ 305181 w 309128"/>
                  <a:gd name="connsiteY48" fmla="*/ 65165 h 174117"/>
                  <a:gd name="connsiteX49" fmla="*/ 298609 w 309128"/>
                  <a:gd name="connsiteY49" fmla="*/ 69547 h 174117"/>
                  <a:gd name="connsiteX50" fmla="*/ 287369 w 309128"/>
                  <a:gd name="connsiteY50" fmla="*/ 69547 h 174117"/>
                  <a:gd name="connsiteX51" fmla="*/ 268319 w 309128"/>
                  <a:gd name="connsiteY51" fmla="*/ 49639 h 174117"/>
                  <a:gd name="connsiteX52" fmla="*/ 279368 w 309128"/>
                  <a:gd name="connsiteY52" fmla="*/ 55450 h 174117"/>
                  <a:gd name="connsiteX53" fmla="*/ 298609 w 309128"/>
                  <a:gd name="connsiteY53" fmla="*/ 69547 h 17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09128" h="174117">
                    <a:moveTo>
                      <a:pt x="305181" y="65165"/>
                    </a:moveTo>
                    <a:cubicBezTo>
                      <a:pt x="298514" y="54974"/>
                      <a:pt x="286131" y="50878"/>
                      <a:pt x="275463" y="46115"/>
                    </a:cubicBezTo>
                    <a:cubicBezTo>
                      <a:pt x="271177" y="44115"/>
                      <a:pt x="265938" y="41448"/>
                      <a:pt x="261080" y="38781"/>
                    </a:cubicBezTo>
                    <a:cubicBezTo>
                      <a:pt x="254413" y="28018"/>
                      <a:pt x="245459" y="10206"/>
                      <a:pt x="257270" y="8301"/>
                    </a:cubicBezTo>
                    <a:cubicBezTo>
                      <a:pt x="264319" y="6968"/>
                      <a:pt x="277940" y="14302"/>
                      <a:pt x="285845" y="16588"/>
                    </a:cubicBezTo>
                    <a:cubicBezTo>
                      <a:pt x="290132" y="17826"/>
                      <a:pt x="289179" y="11635"/>
                      <a:pt x="285845" y="10396"/>
                    </a:cubicBezTo>
                    <a:cubicBezTo>
                      <a:pt x="272891" y="5348"/>
                      <a:pt x="247745" y="-10749"/>
                      <a:pt x="242792" y="11349"/>
                    </a:cubicBezTo>
                    <a:cubicBezTo>
                      <a:pt x="241640" y="18264"/>
                      <a:pt x="242707" y="25370"/>
                      <a:pt x="245840" y="31637"/>
                    </a:cubicBezTo>
                    <a:cubicBezTo>
                      <a:pt x="239849" y="29018"/>
                      <a:pt x="233324" y="27808"/>
                      <a:pt x="226790" y="28113"/>
                    </a:cubicBezTo>
                    <a:cubicBezTo>
                      <a:pt x="220694" y="28685"/>
                      <a:pt x="215456" y="28780"/>
                      <a:pt x="213360" y="35924"/>
                    </a:cubicBezTo>
                    <a:cubicBezTo>
                      <a:pt x="212122" y="39924"/>
                      <a:pt x="213360" y="41638"/>
                      <a:pt x="214122" y="44591"/>
                    </a:cubicBezTo>
                    <a:cubicBezTo>
                      <a:pt x="214627" y="47763"/>
                      <a:pt x="217065" y="50278"/>
                      <a:pt x="220218" y="50878"/>
                    </a:cubicBezTo>
                    <a:cubicBezTo>
                      <a:pt x="217951" y="50516"/>
                      <a:pt x="215656" y="50325"/>
                      <a:pt x="213360" y="50306"/>
                    </a:cubicBezTo>
                    <a:cubicBezTo>
                      <a:pt x="203835" y="50306"/>
                      <a:pt x="179070" y="43925"/>
                      <a:pt x="173260" y="55259"/>
                    </a:cubicBezTo>
                    <a:cubicBezTo>
                      <a:pt x="170878" y="60022"/>
                      <a:pt x="176308" y="66499"/>
                      <a:pt x="175546" y="68309"/>
                    </a:cubicBezTo>
                    <a:cubicBezTo>
                      <a:pt x="174784" y="70118"/>
                      <a:pt x="157258" y="75167"/>
                      <a:pt x="154210" y="77071"/>
                    </a:cubicBezTo>
                    <a:cubicBezTo>
                      <a:pt x="152781" y="77929"/>
                      <a:pt x="153733" y="82882"/>
                      <a:pt x="152972" y="83358"/>
                    </a:cubicBezTo>
                    <a:cubicBezTo>
                      <a:pt x="144151" y="83939"/>
                      <a:pt x="135312" y="83939"/>
                      <a:pt x="126492" y="83358"/>
                    </a:cubicBezTo>
                    <a:cubicBezTo>
                      <a:pt x="111919" y="84596"/>
                      <a:pt x="75819" y="79167"/>
                      <a:pt x="80582" y="101551"/>
                    </a:cubicBezTo>
                    <a:cubicBezTo>
                      <a:pt x="80582" y="104027"/>
                      <a:pt x="83058" y="103646"/>
                      <a:pt x="83439" y="107552"/>
                    </a:cubicBezTo>
                    <a:cubicBezTo>
                      <a:pt x="83591" y="109428"/>
                      <a:pt x="83982" y="111285"/>
                      <a:pt x="84582" y="113076"/>
                    </a:cubicBezTo>
                    <a:cubicBezTo>
                      <a:pt x="84011" y="113076"/>
                      <a:pt x="83058" y="113076"/>
                      <a:pt x="81153" y="116029"/>
                    </a:cubicBezTo>
                    <a:cubicBezTo>
                      <a:pt x="79248" y="118981"/>
                      <a:pt x="74866" y="117267"/>
                      <a:pt x="73057" y="119553"/>
                    </a:cubicBezTo>
                    <a:cubicBezTo>
                      <a:pt x="66199" y="128221"/>
                      <a:pt x="76772" y="131174"/>
                      <a:pt x="68104" y="136603"/>
                    </a:cubicBezTo>
                    <a:cubicBezTo>
                      <a:pt x="56007" y="144223"/>
                      <a:pt x="30766" y="128792"/>
                      <a:pt x="18383" y="137365"/>
                    </a:cubicBezTo>
                    <a:cubicBezTo>
                      <a:pt x="6001" y="145937"/>
                      <a:pt x="21717" y="166702"/>
                      <a:pt x="2286" y="167083"/>
                    </a:cubicBezTo>
                    <a:cubicBezTo>
                      <a:pt x="-2000" y="167083"/>
                      <a:pt x="476" y="173464"/>
                      <a:pt x="3715" y="173750"/>
                    </a:cubicBezTo>
                    <a:cubicBezTo>
                      <a:pt x="21907" y="175369"/>
                      <a:pt x="19907" y="171941"/>
                      <a:pt x="23336" y="157177"/>
                    </a:cubicBezTo>
                    <a:cubicBezTo>
                      <a:pt x="29051" y="132983"/>
                      <a:pt x="65056" y="149652"/>
                      <a:pt x="85344" y="144032"/>
                    </a:cubicBezTo>
                    <a:cubicBezTo>
                      <a:pt x="87097" y="143308"/>
                      <a:pt x="87925" y="141308"/>
                      <a:pt x="87211" y="139555"/>
                    </a:cubicBezTo>
                    <a:cubicBezTo>
                      <a:pt x="87097" y="139279"/>
                      <a:pt x="86954" y="139032"/>
                      <a:pt x="86773" y="138794"/>
                    </a:cubicBezTo>
                    <a:cubicBezTo>
                      <a:pt x="81439" y="130221"/>
                      <a:pt x="87630" y="125459"/>
                      <a:pt x="95631" y="121744"/>
                    </a:cubicBezTo>
                    <a:cubicBezTo>
                      <a:pt x="97422" y="120982"/>
                      <a:pt x="98260" y="118915"/>
                      <a:pt x="97498" y="117124"/>
                    </a:cubicBezTo>
                    <a:cubicBezTo>
                      <a:pt x="97403" y="116905"/>
                      <a:pt x="97288" y="116695"/>
                      <a:pt x="97155" y="116505"/>
                    </a:cubicBezTo>
                    <a:cubicBezTo>
                      <a:pt x="94964" y="112504"/>
                      <a:pt x="87630" y="100503"/>
                      <a:pt x="92011" y="94883"/>
                    </a:cubicBezTo>
                    <a:cubicBezTo>
                      <a:pt x="99060" y="93378"/>
                      <a:pt x="106232" y="92521"/>
                      <a:pt x="113443" y="92311"/>
                    </a:cubicBezTo>
                    <a:cubicBezTo>
                      <a:pt x="129102" y="91197"/>
                      <a:pt x="144809" y="90949"/>
                      <a:pt x="160496" y="91550"/>
                    </a:cubicBezTo>
                    <a:cubicBezTo>
                      <a:pt x="162335" y="91502"/>
                      <a:pt x="163792" y="89978"/>
                      <a:pt x="163744" y="88130"/>
                    </a:cubicBezTo>
                    <a:cubicBezTo>
                      <a:pt x="163735" y="87768"/>
                      <a:pt x="163668" y="87416"/>
                      <a:pt x="163544" y="87073"/>
                    </a:cubicBezTo>
                    <a:cubicBezTo>
                      <a:pt x="161258" y="82025"/>
                      <a:pt x="181642" y="78786"/>
                      <a:pt x="186119" y="77548"/>
                    </a:cubicBezTo>
                    <a:cubicBezTo>
                      <a:pt x="187852" y="76929"/>
                      <a:pt x="188747" y="75014"/>
                      <a:pt x="188128" y="73281"/>
                    </a:cubicBezTo>
                    <a:cubicBezTo>
                      <a:pt x="188128" y="73271"/>
                      <a:pt x="188119" y="73271"/>
                      <a:pt x="188119" y="73261"/>
                    </a:cubicBezTo>
                    <a:cubicBezTo>
                      <a:pt x="178594" y="49163"/>
                      <a:pt x="214122" y="58021"/>
                      <a:pt x="229076" y="60403"/>
                    </a:cubicBezTo>
                    <a:cubicBezTo>
                      <a:pt x="230981" y="60822"/>
                      <a:pt x="232858" y="59622"/>
                      <a:pt x="233277" y="57717"/>
                    </a:cubicBezTo>
                    <a:cubicBezTo>
                      <a:pt x="233410" y="57088"/>
                      <a:pt x="233382" y="56440"/>
                      <a:pt x="233172" y="55831"/>
                    </a:cubicBezTo>
                    <a:cubicBezTo>
                      <a:pt x="230886" y="47639"/>
                      <a:pt x="212884" y="39448"/>
                      <a:pt x="234220" y="36781"/>
                    </a:cubicBezTo>
                    <a:cubicBezTo>
                      <a:pt x="239887" y="36762"/>
                      <a:pt x="245469" y="38095"/>
                      <a:pt x="250507" y="40686"/>
                    </a:cubicBezTo>
                    <a:cubicBezTo>
                      <a:pt x="259747" y="56145"/>
                      <a:pt x="272510" y="69194"/>
                      <a:pt x="287750" y="78786"/>
                    </a:cubicBezTo>
                    <a:cubicBezTo>
                      <a:pt x="301752" y="86501"/>
                      <a:pt x="316325" y="81644"/>
                      <a:pt x="305181" y="65165"/>
                    </a:cubicBezTo>
                    <a:close/>
                    <a:moveTo>
                      <a:pt x="298609" y="69547"/>
                    </a:moveTo>
                    <a:cubicBezTo>
                      <a:pt x="303086" y="75452"/>
                      <a:pt x="289084" y="70690"/>
                      <a:pt x="287369" y="69547"/>
                    </a:cubicBezTo>
                    <a:cubicBezTo>
                      <a:pt x="279349" y="64737"/>
                      <a:pt x="272767" y="57869"/>
                      <a:pt x="268319" y="49639"/>
                    </a:cubicBezTo>
                    <a:cubicBezTo>
                      <a:pt x="272606" y="52021"/>
                      <a:pt x="276511" y="54116"/>
                      <a:pt x="279368" y="55450"/>
                    </a:cubicBezTo>
                    <a:cubicBezTo>
                      <a:pt x="286969" y="58269"/>
                      <a:pt x="293627" y="63155"/>
                      <a:pt x="298609" y="6954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29C398C6-1E0C-6433-5A95-A38E420B6AB1}"/>
                  </a:ext>
                </a:extLst>
              </p:cNvPr>
              <p:cNvSpPr/>
              <p:nvPr/>
            </p:nvSpPr>
            <p:spPr>
              <a:xfrm>
                <a:off x="7178991" y="3989641"/>
                <a:ext cx="238316" cy="128193"/>
              </a:xfrm>
              <a:custGeom>
                <a:avLst/>
                <a:gdLst>
                  <a:gd name="connsiteX0" fmla="*/ 205836 w 238316"/>
                  <a:gd name="connsiteY0" fmla="*/ 30385 h 128193"/>
                  <a:gd name="connsiteX1" fmla="*/ 212599 w 238316"/>
                  <a:gd name="connsiteY1" fmla="*/ 7144 h 128193"/>
                  <a:gd name="connsiteX2" fmla="*/ 210408 w 238316"/>
                  <a:gd name="connsiteY2" fmla="*/ 0 h 128193"/>
                  <a:gd name="connsiteX3" fmla="*/ 194882 w 238316"/>
                  <a:gd name="connsiteY3" fmla="*/ 24765 h 128193"/>
                  <a:gd name="connsiteX4" fmla="*/ 178499 w 238316"/>
                  <a:gd name="connsiteY4" fmla="*/ 19241 h 128193"/>
                  <a:gd name="connsiteX5" fmla="*/ 161640 w 238316"/>
                  <a:gd name="connsiteY5" fmla="*/ 26099 h 128193"/>
                  <a:gd name="connsiteX6" fmla="*/ 163831 w 238316"/>
                  <a:gd name="connsiteY6" fmla="*/ 39338 h 128193"/>
                  <a:gd name="connsiteX7" fmla="*/ 159830 w 238316"/>
                  <a:gd name="connsiteY7" fmla="*/ 46101 h 128193"/>
                  <a:gd name="connsiteX8" fmla="*/ 147829 w 238316"/>
                  <a:gd name="connsiteY8" fmla="*/ 44863 h 128193"/>
                  <a:gd name="connsiteX9" fmla="*/ 130112 w 238316"/>
                  <a:gd name="connsiteY9" fmla="*/ 50387 h 128193"/>
                  <a:gd name="connsiteX10" fmla="*/ 120587 w 238316"/>
                  <a:gd name="connsiteY10" fmla="*/ 55436 h 128193"/>
                  <a:gd name="connsiteX11" fmla="*/ 105633 w 238316"/>
                  <a:gd name="connsiteY11" fmla="*/ 53340 h 128193"/>
                  <a:gd name="connsiteX12" fmla="*/ 96108 w 238316"/>
                  <a:gd name="connsiteY12" fmla="*/ 64675 h 128193"/>
                  <a:gd name="connsiteX13" fmla="*/ 104014 w 238316"/>
                  <a:gd name="connsiteY13" fmla="*/ 74962 h 128193"/>
                  <a:gd name="connsiteX14" fmla="*/ 79058 w 238316"/>
                  <a:gd name="connsiteY14" fmla="*/ 74962 h 128193"/>
                  <a:gd name="connsiteX15" fmla="*/ 74934 w 238316"/>
                  <a:gd name="connsiteY15" fmla="*/ 76943 h 128193"/>
                  <a:gd name="connsiteX16" fmla="*/ 74772 w 238316"/>
                  <a:gd name="connsiteY16" fmla="*/ 77629 h 128193"/>
                  <a:gd name="connsiteX17" fmla="*/ 68200 w 238316"/>
                  <a:gd name="connsiteY17" fmla="*/ 89535 h 128193"/>
                  <a:gd name="connsiteX18" fmla="*/ 55817 w 238316"/>
                  <a:gd name="connsiteY18" fmla="*/ 84963 h 128193"/>
                  <a:gd name="connsiteX19" fmla="*/ 30957 w 238316"/>
                  <a:gd name="connsiteY19" fmla="*/ 94488 h 128193"/>
                  <a:gd name="connsiteX20" fmla="*/ 28099 w 238316"/>
                  <a:gd name="connsiteY20" fmla="*/ 98965 h 128193"/>
                  <a:gd name="connsiteX21" fmla="*/ 19717 w 238316"/>
                  <a:gd name="connsiteY21" fmla="*/ 118015 h 128193"/>
                  <a:gd name="connsiteX22" fmla="*/ 2191 w 238316"/>
                  <a:gd name="connsiteY22" fmla="*/ 115729 h 128193"/>
                  <a:gd name="connsiteX23" fmla="*/ 4001 w 238316"/>
                  <a:gd name="connsiteY23" fmla="*/ 123063 h 128193"/>
                  <a:gd name="connsiteX24" fmla="*/ 41434 w 238316"/>
                  <a:gd name="connsiteY24" fmla="*/ 124206 h 128193"/>
                  <a:gd name="connsiteX25" fmla="*/ 38958 w 238316"/>
                  <a:gd name="connsiteY25" fmla="*/ 105156 h 128193"/>
                  <a:gd name="connsiteX26" fmla="*/ 54007 w 238316"/>
                  <a:gd name="connsiteY26" fmla="*/ 100489 h 128193"/>
                  <a:gd name="connsiteX27" fmla="*/ 65818 w 238316"/>
                  <a:gd name="connsiteY27" fmla="*/ 97346 h 128193"/>
                  <a:gd name="connsiteX28" fmla="*/ 71914 w 238316"/>
                  <a:gd name="connsiteY28" fmla="*/ 100679 h 128193"/>
                  <a:gd name="connsiteX29" fmla="*/ 80582 w 238316"/>
                  <a:gd name="connsiteY29" fmla="*/ 100679 h 128193"/>
                  <a:gd name="connsiteX30" fmla="*/ 84964 w 238316"/>
                  <a:gd name="connsiteY30" fmla="*/ 95060 h 128193"/>
                  <a:gd name="connsiteX31" fmla="*/ 86773 w 238316"/>
                  <a:gd name="connsiteY31" fmla="*/ 89440 h 128193"/>
                  <a:gd name="connsiteX32" fmla="*/ 97441 w 238316"/>
                  <a:gd name="connsiteY32" fmla="*/ 93059 h 128193"/>
                  <a:gd name="connsiteX33" fmla="*/ 116491 w 238316"/>
                  <a:gd name="connsiteY33" fmla="*/ 93059 h 128193"/>
                  <a:gd name="connsiteX34" fmla="*/ 112300 w 238316"/>
                  <a:gd name="connsiteY34" fmla="*/ 74009 h 128193"/>
                  <a:gd name="connsiteX35" fmla="*/ 139542 w 238316"/>
                  <a:gd name="connsiteY35" fmla="*/ 65818 h 128193"/>
                  <a:gd name="connsiteX36" fmla="*/ 140685 w 238316"/>
                  <a:gd name="connsiteY36" fmla="*/ 62199 h 128193"/>
                  <a:gd name="connsiteX37" fmla="*/ 175165 w 238316"/>
                  <a:gd name="connsiteY37" fmla="*/ 56864 h 128193"/>
                  <a:gd name="connsiteX38" fmla="*/ 178309 w 238316"/>
                  <a:gd name="connsiteY38" fmla="*/ 53435 h 128193"/>
                  <a:gd name="connsiteX39" fmla="*/ 174594 w 238316"/>
                  <a:gd name="connsiteY39" fmla="*/ 43053 h 128193"/>
                  <a:gd name="connsiteX40" fmla="*/ 196787 w 238316"/>
                  <a:gd name="connsiteY40" fmla="*/ 36005 h 128193"/>
                  <a:gd name="connsiteX41" fmla="*/ 236125 w 238316"/>
                  <a:gd name="connsiteY41" fmla="*/ 70771 h 128193"/>
                  <a:gd name="connsiteX42" fmla="*/ 238316 w 238316"/>
                  <a:gd name="connsiteY42" fmla="*/ 67818 h 128193"/>
                  <a:gd name="connsiteX43" fmla="*/ 205836 w 238316"/>
                  <a:gd name="connsiteY43" fmla="*/ 30385 h 128193"/>
                  <a:gd name="connsiteX44" fmla="*/ 212027 w 238316"/>
                  <a:gd name="connsiteY44" fmla="*/ 46863 h 128193"/>
                  <a:gd name="connsiteX45" fmla="*/ 209741 w 238316"/>
                  <a:gd name="connsiteY45" fmla="*/ 42196 h 128193"/>
                  <a:gd name="connsiteX46" fmla="*/ 221933 w 238316"/>
                  <a:gd name="connsiteY46" fmla="*/ 54197 h 128193"/>
                  <a:gd name="connsiteX47" fmla="*/ 212408 w 238316"/>
                  <a:gd name="connsiteY47" fmla="*/ 46863 h 12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38316" h="128193">
                    <a:moveTo>
                      <a:pt x="205836" y="30385"/>
                    </a:moveTo>
                    <a:cubicBezTo>
                      <a:pt x="203169" y="19908"/>
                      <a:pt x="202788" y="8382"/>
                      <a:pt x="212599" y="7144"/>
                    </a:cubicBezTo>
                    <a:cubicBezTo>
                      <a:pt x="217266" y="6477"/>
                      <a:pt x="213932" y="95"/>
                      <a:pt x="210408" y="0"/>
                    </a:cubicBezTo>
                    <a:cubicBezTo>
                      <a:pt x="197263" y="0"/>
                      <a:pt x="193168" y="11049"/>
                      <a:pt x="194882" y="24765"/>
                    </a:cubicBezTo>
                    <a:cubicBezTo>
                      <a:pt x="189634" y="22346"/>
                      <a:pt x="184138" y="20488"/>
                      <a:pt x="178499" y="19241"/>
                    </a:cubicBezTo>
                    <a:cubicBezTo>
                      <a:pt x="170022" y="17621"/>
                      <a:pt x="164402" y="17336"/>
                      <a:pt x="161640" y="26099"/>
                    </a:cubicBezTo>
                    <a:cubicBezTo>
                      <a:pt x="159925" y="31242"/>
                      <a:pt x="164116" y="34671"/>
                      <a:pt x="163831" y="39338"/>
                    </a:cubicBezTo>
                    <a:cubicBezTo>
                      <a:pt x="163354" y="46292"/>
                      <a:pt x="170212" y="43434"/>
                      <a:pt x="159830" y="46101"/>
                    </a:cubicBezTo>
                    <a:cubicBezTo>
                      <a:pt x="155791" y="46139"/>
                      <a:pt x="151772" y="45720"/>
                      <a:pt x="147829" y="44863"/>
                    </a:cubicBezTo>
                    <a:cubicBezTo>
                      <a:pt x="141361" y="43329"/>
                      <a:pt x="134560" y="45444"/>
                      <a:pt x="130112" y="50387"/>
                    </a:cubicBezTo>
                    <a:cubicBezTo>
                      <a:pt x="123635" y="55817"/>
                      <a:pt x="139637" y="58484"/>
                      <a:pt x="120587" y="55436"/>
                    </a:cubicBezTo>
                    <a:cubicBezTo>
                      <a:pt x="115796" y="53750"/>
                      <a:pt x="110710" y="53035"/>
                      <a:pt x="105633" y="53340"/>
                    </a:cubicBezTo>
                    <a:cubicBezTo>
                      <a:pt x="98680" y="54959"/>
                      <a:pt x="94965" y="56960"/>
                      <a:pt x="96108" y="64675"/>
                    </a:cubicBezTo>
                    <a:cubicBezTo>
                      <a:pt x="96584" y="68104"/>
                      <a:pt x="104109" y="72771"/>
                      <a:pt x="104014" y="74962"/>
                    </a:cubicBezTo>
                    <a:cubicBezTo>
                      <a:pt x="104014" y="91726"/>
                      <a:pt x="85916" y="77534"/>
                      <a:pt x="79058" y="74962"/>
                    </a:cubicBezTo>
                    <a:cubicBezTo>
                      <a:pt x="77372" y="74371"/>
                      <a:pt x="75524" y="75257"/>
                      <a:pt x="74934" y="76943"/>
                    </a:cubicBezTo>
                    <a:cubicBezTo>
                      <a:pt x="74858" y="77172"/>
                      <a:pt x="74800" y="77400"/>
                      <a:pt x="74772" y="77629"/>
                    </a:cubicBezTo>
                    <a:cubicBezTo>
                      <a:pt x="74772" y="85916"/>
                      <a:pt x="80296" y="88773"/>
                      <a:pt x="68200" y="89535"/>
                    </a:cubicBezTo>
                    <a:cubicBezTo>
                      <a:pt x="66771" y="89535"/>
                      <a:pt x="58675" y="84963"/>
                      <a:pt x="55817" y="84963"/>
                    </a:cubicBezTo>
                    <a:cubicBezTo>
                      <a:pt x="48102" y="84963"/>
                      <a:pt x="41053" y="95060"/>
                      <a:pt x="30957" y="94488"/>
                    </a:cubicBezTo>
                    <a:cubicBezTo>
                      <a:pt x="28195" y="94488"/>
                      <a:pt x="27242" y="96679"/>
                      <a:pt x="28099" y="98965"/>
                    </a:cubicBezTo>
                    <a:cubicBezTo>
                      <a:pt x="30862" y="106490"/>
                      <a:pt x="34957" y="111062"/>
                      <a:pt x="19717" y="118015"/>
                    </a:cubicBezTo>
                    <a:cubicBezTo>
                      <a:pt x="19717" y="118015"/>
                      <a:pt x="1810" y="115729"/>
                      <a:pt x="2191" y="115729"/>
                    </a:cubicBezTo>
                    <a:cubicBezTo>
                      <a:pt x="-2095" y="115729"/>
                      <a:pt x="667" y="122873"/>
                      <a:pt x="4001" y="123063"/>
                    </a:cubicBezTo>
                    <a:cubicBezTo>
                      <a:pt x="10954" y="123635"/>
                      <a:pt x="34481" y="133541"/>
                      <a:pt x="41434" y="124206"/>
                    </a:cubicBezTo>
                    <a:cubicBezTo>
                      <a:pt x="46578" y="117253"/>
                      <a:pt x="36481" y="109252"/>
                      <a:pt x="38958" y="105156"/>
                    </a:cubicBezTo>
                    <a:cubicBezTo>
                      <a:pt x="37339" y="108109"/>
                      <a:pt x="52388" y="101060"/>
                      <a:pt x="54007" y="100489"/>
                    </a:cubicBezTo>
                    <a:cubicBezTo>
                      <a:pt x="57770" y="98860"/>
                      <a:pt x="61751" y="97803"/>
                      <a:pt x="65818" y="97346"/>
                    </a:cubicBezTo>
                    <a:cubicBezTo>
                      <a:pt x="67914" y="97346"/>
                      <a:pt x="69628" y="100679"/>
                      <a:pt x="71914" y="100679"/>
                    </a:cubicBezTo>
                    <a:cubicBezTo>
                      <a:pt x="74200" y="100679"/>
                      <a:pt x="77915" y="102108"/>
                      <a:pt x="80582" y="100679"/>
                    </a:cubicBezTo>
                    <a:cubicBezTo>
                      <a:pt x="83249" y="99251"/>
                      <a:pt x="83916" y="95822"/>
                      <a:pt x="84964" y="95060"/>
                    </a:cubicBezTo>
                    <a:cubicBezTo>
                      <a:pt x="87631" y="93345"/>
                      <a:pt x="81535" y="91154"/>
                      <a:pt x="86773" y="89440"/>
                    </a:cubicBezTo>
                    <a:cubicBezTo>
                      <a:pt x="90583" y="88106"/>
                      <a:pt x="93917" y="91916"/>
                      <a:pt x="97441" y="93059"/>
                    </a:cubicBezTo>
                    <a:cubicBezTo>
                      <a:pt x="103156" y="94869"/>
                      <a:pt x="111729" y="99060"/>
                      <a:pt x="116491" y="93059"/>
                    </a:cubicBezTo>
                    <a:cubicBezTo>
                      <a:pt x="122873" y="85154"/>
                      <a:pt x="111253" y="79629"/>
                      <a:pt x="112300" y="74009"/>
                    </a:cubicBezTo>
                    <a:cubicBezTo>
                      <a:pt x="114777" y="62103"/>
                      <a:pt x="131350" y="71152"/>
                      <a:pt x="139542" y="65818"/>
                    </a:cubicBezTo>
                    <a:cubicBezTo>
                      <a:pt x="140694" y="65008"/>
                      <a:pt x="141161" y="63522"/>
                      <a:pt x="140685" y="62199"/>
                    </a:cubicBezTo>
                    <a:cubicBezTo>
                      <a:pt x="135827" y="45720"/>
                      <a:pt x="165736" y="58579"/>
                      <a:pt x="175165" y="56864"/>
                    </a:cubicBezTo>
                    <a:cubicBezTo>
                      <a:pt x="176785" y="56864"/>
                      <a:pt x="178594" y="55436"/>
                      <a:pt x="178309" y="53435"/>
                    </a:cubicBezTo>
                    <a:cubicBezTo>
                      <a:pt x="178023" y="51435"/>
                      <a:pt x="174594" y="43244"/>
                      <a:pt x="174594" y="43053"/>
                    </a:cubicBezTo>
                    <a:cubicBezTo>
                      <a:pt x="176975" y="33528"/>
                      <a:pt x="190596" y="34290"/>
                      <a:pt x="196787" y="36005"/>
                    </a:cubicBezTo>
                    <a:cubicBezTo>
                      <a:pt x="202883" y="56007"/>
                      <a:pt x="218790" y="76200"/>
                      <a:pt x="236125" y="70771"/>
                    </a:cubicBezTo>
                    <a:cubicBezTo>
                      <a:pt x="237430" y="70390"/>
                      <a:pt x="238326" y="69180"/>
                      <a:pt x="238316" y="67818"/>
                    </a:cubicBezTo>
                    <a:cubicBezTo>
                      <a:pt x="237364" y="53435"/>
                      <a:pt x="221933" y="39434"/>
                      <a:pt x="205836" y="30385"/>
                    </a:cubicBezTo>
                    <a:close/>
                    <a:moveTo>
                      <a:pt x="212027" y="46863"/>
                    </a:moveTo>
                    <a:cubicBezTo>
                      <a:pt x="211170" y="45358"/>
                      <a:pt x="210408" y="43796"/>
                      <a:pt x="209741" y="42196"/>
                    </a:cubicBezTo>
                    <a:cubicBezTo>
                      <a:pt x="214608" y="45291"/>
                      <a:pt x="218761" y="49378"/>
                      <a:pt x="221933" y="54197"/>
                    </a:cubicBezTo>
                    <a:cubicBezTo>
                      <a:pt x="225267" y="64199"/>
                      <a:pt x="213646" y="49721"/>
                      <a:pt x="212408" y="4686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1EB949AF-0CD4-291B-42C8-EBCC2C7344E4}"/>
                  </a:ext>
                </a:extLst>
              </p:cNvPr>
              <p:cNvSpPr/>
              <p:nvPr/>
            </p:nvSpPr>
            <p:spPr>
              <a:xfrm>
                <a:off x="6911149" y="4319102"/>
                <a:ext cx="309101" cy="174111"/>
              </a:xfrm>
              <a:custGeom>
                <a:avLst/>
                <a:gdLst>
                  <a:gd name="connsiteX0" fmla="*/ 305276 w 309101"/>
                  <a:gd name="connsiteY0" fmla="*/ 65160 h 174111"/>
                  <a:gd name="connsiteX1" fmla="*/ 275558 w 309101"/>
                  <a:gd name="connsiteY1" fmla="*/ 46110 h 174111"/>
                  <a:gd name="connsiteX2" fmla="*/ 261176 w 309101"/>
                  <a:gd name="connsiteY2" fmla="*/ 38775 h 174111"/>
                  <a:gd name="connsiteX3" fmla="*/ 257366 w 309101"/>
                  <a:gd name="connsiteY3" fmla="*/ 8296 h 174111"/>
                  <a:gd name="connsiteX4" fmla="*/ 285941 w 309101"/>
                  <a:gd name="connsiteY4" fmla="*/ 16582 h 174111"/>
                  <a:gd name="connsiteX5" fmla="*/ 285941 w 309101"/>
                  <a:gd name="connsiteY5" fmla="*/ 10486 h 174111"/>
                  <a:gd name="connsiteX6" fmla="*/ 242888 w 309101"/>
                  <a:gd name="connsiteY6" fmla="*/ 11344 h 174111"/>
                  <a:gd name="connsiteX7" fmla="*/ 245840 w 309101"/>
                  <a:gd name="connsiteY7" fmla="*/ 31632 h 174111"/>
                  <a:gd name="connsiteX8" fmla="*/ 226790 w 309101"/>
                  <a:gd name="connsiteY8" fmla="*/ 28107 h 174111"/>
                  <a:gd name="connsiteX9" fmla="*/ 213360 w 309101"/>
                  <a:gd name="connsiteY9" fmla="*/ 36013 h 174111"/>
                  <a:gd name="connsiteX10" fmla="*/ 214122 w 309101"/>
                  <a:gd name="connsiteY10" fmla="*/ 44586 h 174111"/>
                  <a:gd name="connsiteX11" fmla="*/ 220218 w 309101"/>
                  <a:gd name="connsiteY11" fmla="*/ 50872 h 174111"/>
                  <a:gd name="connsiteX12" fmla="*/ 213360 w 309101"/>
                  <a:gd name="connsiteY12" fmla="*/ 50301 h 174111"/>
                  <a:gd name="connsiteX13" fmla="*/ 173260 w 309101"/>
                  <a:gd name="connsiteY13" fmla="*/ 55349 h 174111"/>
                  <a:gd name="connsiteX14" fmla="*/ 175546 w 309101"/>
                  <a:gd name="connsiteY14" fmla="*/ 68303 h 174111"/>
                  <a:gd name="connsiteX15" fmla="*/ 154210 w 309101"/>
                  <a:gd name="connsiteY15" fmla="*/ 77066 h 174111"/>
                  <a:gd name="connsiteX16" fmla="*/ 152971 w 309101"/>
                  <a:gd name="connsiteY16" fmla="*/ 83353 h 174111"/>
                  <a:gd name="connsiteX17" fmla="*/ 126492 w 309101"/>
                  <a:gd name="connsiteY17" fmla="*/ 83353 h 174111"/>
                  <a:gd name="connsiteX18" fmla="*/ 80581 w 309101"/>
                  <a:gd name="connsiteY18" fmla="*/ 101545 h 174111"/>
                  <a:gd name="connsiteX19" fmla="*/ 83439 w 309101"/>
                  <a:gd name="connsiteY19" fmla="*/ 107641 h 174111"/>
                  <a:gd name="connsiteX20" fmla="*/ 84582 w 309101"/>
                  <a:gd name="connsiteY20" fmla="*/ 113071 h 174111"/>
                  <a:gd name="connsiteX21" fmla="*/ 81153 w 309101"/>
                  <a:gd name="connsiteY21" fmla="*/ 116119 h 174111"/>
                  <a:gd name="connsiteX22" fmla="*/ 73057 w 309101"/>
                  <a:gd name="connsiteY22" fmla="*/ 119547 h 174111"/>
                  <a:gd name="connsiteX23" fmla="*/ 68104 w 309101"/>
                  <a:gd name="connsiteY23" fmla="*/ 136597 h 174111"/>
                  <a:gd name="connsiteX24" fmla="*/ 18383 w 309101"/>
                  <a:gd name="connsiteY24" fmla="*/ 137359 h 174111"/>
                  <a:gd name="connsiteX25" fmla="*/ 2286 w 309101"/>
                  <a:gd name="connsiteY25" fmla="*/ 167077 h 174111"/>
                  <a:gd name="connsiteX26" fmla="*/ 3715 w 309101"/>
                  <a:gd name="connsiteY26" fmla="*/ 173745 h 174111"/>
                  <a:gd name="connsiteX27" fmla="*/ 23336 w 309101"/>
                  <a:gd name="connsiteY27" fmla="*/ 157171 h 174111"/>
                  <a:gd name="connsiteX28" fmla="*/ 85344 w 309101"/>
                  <a:gd name="connsiteY28" fmla="*/ 144027 h 174111"/>
                  <a:gd name="connsiteX29" fmla="*/ 86773 w 309101"/>
                  <a:gd name="connsiteY29" fmla="*/ 138788 h 174111"/>
                  <a:gd name="connsiteX30" fmla="*/ 95631 w 309101"/>
                  <a:gd name="connsiteY30" fmla="*/ 121738 h 174111"/>
                  <a:gd name="connsiteX31" fmla="*/ 97498 w 309101"/>
                  <a:gd name="connsiteY31" fmla="*/ 117119 h 174111"/>
                  <a:gd name="connsiteX32" fmla="*/ 97155 w 309101"/>
                  <a:gd name="connsiteY32" fmla="*/ 116499 h 174111"/>
                  <a:gd name="connsiteX33" fmla="*/ 92012 w 309101"/>
                  <a:gd name="connsiteY33" fmla="*/ 94878 h 174111"/>
                  <a:gd name="connsiteX34" fmla="*/ 113443 w 309101"/>
                  <a:gd name="connsiteY34" fmla="*/ 92306 h 174111"/>
                  <a:gd name="connsiteX35" fmla="*/ 160496 w 309101"/>
                  <a:gd name="connsiteY35" fmla="*/ 91544 h 174111"/>
                  <a:gd name="connsiteX36" fmla="*/ 163744 w 309101"/>
                  <a:gd name="connsiteY36" fmla="*/ 88124 h 174111"/>
                  <a:gd name="connsiteX37" fmla="*/ 163544 w 309101"/>
                  <a:gd name="connsiteY37" fmla="*/ 87067 h 174111"/>
                  <a:gd name="connsiteX38" fmla="*/ 186118 w 309101"/>
                  <a:gd name="connsiteY38" fmla="*/ 77542 h 174111"/>
                  <a:gd name="connsiteX39" fmla="*/ 188195 w 309101"/>
                  <a:gd name="connsiteY39" fmla="*/ 73456 h 174111"/>
                  <a:gd name="connsiteX40" fmla="*/ 188119 w 309101"/>
                  <a:gd name="connsiteY40" fmla="*/ 73256 h 174111"/>
                  <a:gd name="connsiteX41" fmla="*/ 229076 w 309101"/>
                  <a:gd name="connsiteY41" fmla="*/ 60397 h 174111"/>
                  <a:gd name="connsiteX42" fmla="*/ 233277 w 309101"/>
                  <a:gd name="connsiteY42" fmla="*/ 57711 h 174111"/>
                  <a:gd name="connsiteX43" fmla="*/ 233172 w 309101"/>
                  <a:gd name="connsiteY43" fmla="*/ 55825 h 174111"/>
                  <a:gd name="connsiteX44" fmla="*/ 234220 w 309101"/>
                  <a:gd name="connsiteY44" fmla="*/ 36775 h 174111"/>
                  <a:gd name="connsiteX45" fmla="*/ 250508 w 309101"/>
                  <a:gd name="connsiteY45" fmla="*/ 40680 h 174111"/>
                  <a:gd name="connsiteX46" fmla="*/ 287750 w 309101"/>
                  <a:gd name="connsiteY46" fmla="*/ 78780 h 174111"/>
                  <a:gd name="connsiteX47" fmla="*/ 305276 w 309101"/>
                  <a:gd name="connsiteY47" fmla="*/ 65160 h 174111"/>
                  <a:gd name="connsiteX48" fmla="*/ 298704 w 309101"/>
                  <a:gd name="connsiteY48" fmla="*/ 69541 h 174111"/>
                  <a:gd name="connsiteX49" fmla="*/ 287464 w 309101"/>
                  <a:gd name="connsiteY49" fmla="*/ 69541 h 174111"/>
                  <a:gd name="connsiteX50" fmla="*/ 268414 w 309101"/>
                  <a:gd name="connsiteY50" fmla="*/ 49634 h 174111"/>
                  <a:gd name="connsiteX51" fmla="*/ 279463 w 309101"/>
                  <a:gd name="connsiteY51" fmla="*/ 55444 h 174111"/>
                  <a:gd name="connsiteX52" fmla="*/ 298704 w 309101"/>
                  <a:gd name="connsiteY52" fmla="*/ 69541 h 17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09101" h="174111">
                    <a:moveTo>
                      <a:pt x="305276" y="65160"/>
                    </a:moveTo>
                    <a:cubicBezTo>
                      <a:pt x="298609" y="54968"/>
                      <a:pt x="286226" y="50872"/>
                      <a:pt x="275558" y="46110"/>
                    </a:cubicBezTo>
                    <a:cubicBezTo>
                      <a:pt x="271177" y="44109"/>
                      <a:pt x="266033" y="41442"/>
                      <a:pt x="261176" y="38775"/>
                    </a:cubicBezTo>
                    <a:cubicBezTo>
                      <a:pt x="254508" y="28012"/>
                      <a:pt x="245555" y="10200"/>
                      <a:pt x="257366" y="8296"/>
                    </a:cubicBezTo>
                    <a:cubicBezTo>
                      <a:pt x="264414" y="6962"/>
                      <a:pt x="278035" y="14296"/>
                      <a:pt x="285941" y="16582"/>
                    </a:cubicBezTo>
                    <a:cubicBezTo>
                      <a:pt x="290227" y="17821"/>
                      <a:pt x="289274" y="11629"/>
                      <a:pt x="285941" y="10486"/>
                    </a:cubicBezTo>
                    <a:cubicBezTo>
                      <a:pt x="272987" y="5343"/>
                      <a:pt x="247841" y="-10754"/>
                      <a:pt x="242888" y="11344"/>
                    </a:cubicBezTo>
                    <a:cubicBezTo>
                      <a:pt x="241745" y="18249"/>
                      <a:pt x="242773" y="25336"/>
                      <a:pt x="245840" y="31632"/>
                    </a:cubicBezTo>
                    <a:cubicBezTo>
                      <a:pt x="239849" y="28984"/>
                      <a:pt x="233324" y="27774"/>
                      <a:pt x="226790" y="28107"/>
                    </a:cubicBezTo>
                    <a:cubicBezTo>
                      <a:pt x="220694" y="28679"/>
                      <a:pt x="215455" y="28774"/>
                      <a:pt x="213360" y="36013"/>
                    </a:cubicBezTo>
                    <a:cubicBezTo>
                      <a:pt x="212122" y="39919"/>
                      <a:pt x="213836" y="41633"/>
                      <a:pt x="214122" y="44586"/>
                    </a:cubicBezTo>
                    <a:cubicBezTo>
                      <a:pt x="214627" y="47758"/>
                      <a:pt x="217065" y="50272"/>
                      <a:pt x="220218" y="50872"/>
                    </a:cubicBezTo>
                    <a:cubicBezTo>
                      <a:pt x="217942" y="50567"/>
                      <a:pt x="215655" y="50377"/>
                      <a:pt x="213360" y="50301"/>
                    </a:cubicBezTo>
                    <a:cubicBezTo>
                      <a:pt x="203835" y="50301"/>
                      <a:pt x="179070" y="43919"/>
                      <a:pt x="173260" y="55349"/>
                    </a:cubicBezTo>
                    <a:cubicBezTo>
                      <a:pt x="170879" y="60016"/>
                      <a:pt x="176308" y="66588"/>
                      <a:pt x="175546" y="68303"/>
                    </a:cubicBezTo>
                    <a:cubicBezTo>
                      <a:pt x="174784" y="70017"/>
                      <a:pt x="157258" y="75161"/>
                      <a:pt x="154210" y="77066"/>
                    </a:cubicBezTo>
                    <a:cubicBezTo>
                      <a:pt x="152781" y="77923"/>
                      <a:pt x="153734" y="82876"/>
                      <a:pt x="152971" y="83353"/>
                    </a:cubicBezTo>
                    <a:cubicBezTo>
                      <a:pt x="144161" y="83981"/>
                      <a:pt x="135303" y="83981"/>
                      <a:pt x="126492" y="83353"/>
                    </a:cubicBezTo>
                    <a:cubicBezTo>
                      <a:pt x="111919" y="84591"/>
                      <a:pt x="75819" y="79162"/>
                      <a:pt x="80581" y="101545"/>
                    </a:cubicBezTo>
                    <a:cubicBezTo>
                      <a:pt x="81058" y="104022"/>
                      <a:pt x="83058" y="103641"/>
                      <a:pt x="83439" y="107641"/>
                    </a:cubicBezTo>
                    <a:cubicBezTo>
                      <a:pt x="83601" y="109489"/>
                      <a:pt x="83982" y="111308"/>
                      <a:pt x="84582" y="113071"/>
                    </a:cubicBezTo>
                    <a:cubicBezTo>
                      <a:pt x="84010" y="113071"/>
                      <a:pt x="83058" y="113071"/>
                      <a:pt x="81153" y="116119"/>
                    </a:cubicBezTo>
                    <a:cubicBezTo>
                      <a:pt x="79248" y="119166"/>
                      <a:pt x="74867" y="117262"/>
                      <a:pt x="73057" y="119547"/>
                    </a:cubicBezTo>
                    <a:cubicBezTo>
                      <a:pt x="66199" y="128215"/>
                      <a:pt x="76771" y="131263"/>
                      <a:pt x="68104" y="136597"/>
                    </a:cubicBezTo>
                    <a:cubicBezTo>
                      <a:pt x="56007" y="144217"/>
                      <a:pt x="30766" y="128787"/>
                      <a:pt x="18383" y="137359"/>
                    </a:cubicBezTo>
                    <a:cubicBezTo>
                      <a:pt x="7430" y="144884"/>
                      <a:pt x="21717" y="166696"/>
                      <a:pt x="2286" y="167077"/>
                    </a:cubicBezTo>
                    <a:cubicBezTo>
                      <a:pt x="-2000" y="167077"/>
                      <a:pt x="476" y="173459"/>
                      <a:pt x="3715" y="173745"/>
                    </a:cubicBezTo>
                    <a:cubicBezTo>
                      <a:pt x="21908" y="175364"/>
                      <a:pt x="19907" y="171935"/>
                      <a:pt x="23336" y="157171"/>
                    </a:cubicBezTo>
                    <a:cubicBezTo>
                      <a:pt x="29051" y="132978"/>
                      <a:pt x="65056" y="149646"/>
                      <a:pt x="85344" y="144027"/>
                    </a:cubicBezTo>
                    <a:cubicBezTo>
                      <a:pt x="87630" y="143455"/>
                      <a:pt x="87821" y="140503"/>
                      <a:pt x="86773" y="138788"/>
                    </a:cubicBezTo>
                    <a:cubicBezTo>
                      <a:pt x="81439" y="130215"/>
                      <a:pt x="87630" y="125453"/>
                      <a:pt x="95631" y="121738"/>
                    </a:cubicBezTo>
                    <a:cubicBezTo>
                      <a:pt x="97422" y="120976"/>
                      <a:pt x="98260" y="118909"/>
                      <a:pt x="97498" y="117119"/>
                    </a:cubicBezTo>
                    <a:cubicBezTo>
                      <a:pt x="97403" y="116899"/>
                      <a:pt x="97288" y="116690"/>
                      <a:pt x="97155" y="116499"/>
                    </a:cubicBezTo>
                    <a:cubicBezTo>
                      <a:pt x="94964" y="112594"/>
                      <a:pt x="87630" y="100497"/>
                      <a:pt x="92012" y="94878"/>
                    </a:cubicBezTo>
                    <a:cubicBezTo>
                      <a:pt x="99060" y="93373"/>
                      <a:pt x="106232" y="92515"/>
                      <a:pt x="113443" y="92306"/>
                    </a:cubicBezTo>
                    <a:cubicBezTo>
                      <a:pt x="129102" y="91192"/>
                      <a:pt x="144809" y="90944"/>
                      <a:pt x="160496" y="91544"/>
                    </a:cubicBezTo>
                    <a:cubicBezTo>
                      <a:pt x="162335" y="91496"/>
                      <a:pt x="163792" y="89972"/>
                      <a:pt x="163744" y="88124"/>
                    </a:cubicBezTo>
                    <a:cubicBezTo>
                      <a:pt x="163735" y="87762"/>
                      <a:pt x="163668" y="87410"/>
                      <a:pt x="163544" y="87067"/>
                    </a:cubicBezTo>
                    <a:cubicBezTo>
                      <a:pt x="161258" y="82019"/>
                      <a:pt x="181642" y="78780"/>
                      <a:pt x="186118" y="77542"/>
                    </a:cubicBezTo>
                    <a:cubicBezTo>
                      <a:pt x="187823" y="76990"/>
                      <a:pt x="188747" y="75161"/>
                      <a:pt x="188195" y="73456"/>
                    </a:cubicBezTo>
                    <a:cubicBezTo>
                      <a:pt x="188166" y="73389"/>
                      <a:pt x="188147" y="73323"/>
                      <a:pt x="188119" y="73256"/>
                    </a:cubicBezTo>
                    <a:cubicBezTo>
                      <a:pt x="178594" y="49158"/>
                      <a:pt x="214122" y="58016"/>
                      <a:pt x="229076" y="60397"/>
                    </a:cubicBezTo>
                    <a:cubicBezTo>
                      <a:pt x="230981" y="60816"/>
                      <a:pt x="232858" y="59616"/>
                      <a:pt x="233277" y="57711"/>
                    </a:cubicBezTo>
                    <a:cubicBezTo>
                      <a:pt x="233410" y="57082"/>
                      <a:pt x="233382" y="56435"/>
                      <a:pt x="233172" y="55825"/>
                    </a:cubicBezTo>
                    <a:cubicBezTo>
                      <a:pt x="230886" y="47634"/>
                      <a:pt x="212884" y="39442"/>
                      <a:pt x="234220" y="36775"/>
                    </a:cubicBezTo>
                    <a:cubicBezTo>
                      <a:pt x="239887" y="36756"/>
                      <a:pt x="245469" y="38090"/>
                      <a:pt x="250508" y="40680"/>
                    </a:cubicBezTo>
                    <a:cubicBezTo>
                      <a:pt x="259747" y="56139"/>
                      <a:pt x="272510" y="69189"/>
                      <a:pt x="287750" y="78780"/>
                    </a:cubicBezTo>
                    <a:cubicBezTo>
                      <a:pt x="301847" y="86496"/>
                      <a:pt x="316135" y="81447"/>
                      <a:pt x="305276" y="65160"/>
                    </a:cubicBezTo>
                    <a:close/>
                    <a:moveTo>
                      <a:pt x="298704" y="69541"/>
                    </a:moveTo>
                    <a:cubicBezTo>
                      <a:pt x="303181" y="75542"/>
                      <a:pt x="289179" y="70684"/>
                      <a:pt x="287464" y="69541"/>
                    </a:cubicBezTo>
                    <a:cubicBezTo>
                      <a:pt x="279444" y="64731"/>
                      <a:pt x="272863" y="57863"/>
                      <a:pt x="268414" y="49634"/>
                    </a:cubicBezTo>
                    <a:cubicBezTo>
                      <a:pt x="272701" y="52015"/>
                      <a:pt x="276606" y="54206"/>
                      <a:pt x="279463" y="55444"/>
                    </a:cubicBezTo>
                    <a:cubicBezTo>
                      <a:pt x="287064" y="58264"/>
                      <a:pt x="293723" y="63150"/>
                      <a:pt x="298704" y="6954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3AEB302C-9D7D-7D89-8614-D52409C0DA1D}"/>
                  </a:ext>
                </a:extLst>
              </p:cNvPr>
              <p:cNvSpPr/>
              <p:nvPr/>
            </p:nvSpPr>
            <p:spPr>
              <a:xfrm>
                <a:off x="7187779" y="4185380"/>
                <a:ext cx="238197" cy="128100"/>
              </a:xfrm>
              <a:custGeom>
                <a:avLst/>
                <a:gdLst>
                  <a:gd name="connsiteX0" fmla="*/ 205812 w 238197"/>
                  <a:gd name="connsiteY0" fmla="*/ 30480 h 128100"/>
                  <a:gd name="connsiteX1" fmla="*/ 212574 w 238197"/>
                  <a:gd name="connsiteY1" fmla="*/ 7144 h 128100"/>
                  <a:gd name="connsiteX2" fmla="*/ 210384 w 238197"/>
                  <a:gd name="connsiteY2" fmla="*/ 0 h 128100"/>
                  <a:gd name="connsiteX3" fmla="*/ 194858 w 238197"/>
                  <a:gd name="connsiteY3" fmla="*/ 24765 h 128100"/>
                  <a:gd name="connsiteX4" fmla="*/ 178475 w 238197"/>
                  <a:gd name="connsiteY4" fmla="*/ 19240 h 128100"/>
                  <a:gd name="connsiteX5" fmla="*/ 161616 w 238197"/>
                  <a:gd name="connsiteY5" fmla="*/ 26098 h 128100"/>
                  <a:gd name="connsiteX6" fmla="*/ 163807 w 238197"/>
                  <a:gd name="connsiteY6" fmla="*/ 39433 h 128100"/>
                  <a:gd name="connsiteX7" fmla="*/ 159806 w 238197"/>
                  <a:gd name="connsiteY7" fmla="*/ 46196 h 128100"/>
                  <a:gd name="connsiteX8" fmla="*/ 147804 w 238197"/>
                  <a:gd name="connsiteY8" fmla="*/ 44863 h 128100"/>
                  <a:gd name="connsiteX9" fmla="*/ 130088 w 238197"/>
                  <a:gd name="connsiteY9" fmla="*/ 50387 h 128100"/>
                  <a:gd name="connsiteX10" fmla="*/ 120563 w 238197"/>
                  <a:gd name="connsiteY10" fmla="*/ 55436 h 128100"/>
                  <a:gd name="connsiteX11" fmla="*/ 105609 w 238197"/>
                  <a:gd name="connsiteY11" fmla="*/ 53340 h 128100"/>
                  <a:gd name="connsiteX12" fmla="*/ 96084 w 238197"/>
                  <a:gd name="connsiteY12" fmla="*/ 64675 h 128100"/>
                  <a:gd name="connsiteX13" fmla="*/ 103989 w 238197"/>
                  <a:gd name="connsiteY13" fmla="*/ 74962 h 128100"/>
                  <a:gd name="connsiteX14" fmla="*/ 79034 w 238197"/>
                  <a:gd name="connsiteY14" fmla="*/ 74962 h 128100"/>
                  <a:gd name="connsiteX15" fmla="*/ 74948 w 238197"/>
                  <a:gd name="connsiteY15" fmla="*/ 76724 h 128100"/>
                  <a:gd name="connsiteX16" fmla="*/ 74748 w 238197"/>
                  <a:gd name="connsiteY16" fmla="*/ 77533 h 128100"/>
                  <a:gd name="connsiteX17" fmla="*/ 68175 w 238197"/>
                  <a:gd name="connsiteY17" fmla="*/ 89440 h 128100"/>
                  <a:gd name="connsiteX18" fmla="*/ 55888 w 238197"/>
                  <a:gd name="connsiteY18" fmla="*/ 84868 h 128100"/>
                  <a:gd name="connsiteX19" fmla="*/ 30933 w 238197"/>
                  <a:gd name="connsiteY19" fmla="*/ 94393 h 128100"/>
                  <a:gd name="connsiteX20" fmla="*/ 28075 w 238197"/>
                  <a:gd name="connsiteY20" fmla="*/ 98870 h 128100"/>
                  <a:gd name="connsiteX21" fmla="*/ 19693 w 238197"/>
                  <a:gd name="connsiteY21" fmla="*/ 117920 h 128100"/>
                  <a:gd name="connsiteX22" fmla="*/ 2262 w 238197"/>
                  <a:gd name="connsiteY22" fmla="*/ 115729 h 128100"/>
                  <a:gd name="connsiteX23" fmla="*/ 3977 w 238197"/>
                  <a:gd name="connsiteY23" fmla="*/ 123063 h 128100"/>
                  <a:gd name="connsiteX24" fmla="*/ 41410 w 238197"/>
                  <a:gd name="connsiteY24" fmla="*/ 124111 h 128100"/>
                  <a:gd name="connsiteX25" fmla="*/ 38934 w 238197"/>
                  <a:gd name="connsiteY25" fmla="*/ 105061 h 128100"/>
                  <a:gd name="connsiteX26" fmla="*/ 53983 w 238197"/>
                  <a:gd name="connsiteY26" fmla="*/ 100394 h 128100"/>
                  <a:gd name="connsiteX27" fmla="*/ 65794 w 238197"/>
                  <a:gd name="connsiteY27" fmla="*/ 97155 h 128100"/>
                  <a:gd name="connsiteX28" fmla="*/ 71890 w 238197"/>
                  <a:gd name="connsiteY28" fmla="*/ 100489 h 128100"/>
                  <a:gd name="connsiteX29" fmla="*/ 80653 w 238197"/>
                  <a:gd name="connsiteY29" fmla="*/ 100489 h 128100"/>
                  <a:gd name="connsiteX30" fmla="*/ 84939 w 238197"/>
                  <a:gd name="connsiteY30" fmla="*/ 94869 h 128100"/>
                  <a:gd name="connsiteX31" fmla="*/ 86749 w 238197"/>
                  <a:gd name="connsiteY31" fmla="*/ 89154 h 128100"/>
                  <a:gd name="connsiteX32" fmla="*/ 97417 w 238197"/>
                  <a:gd name="connsiteY32" fmla="*/ 92773 h 128100"/>
                  <a:gd name="connsiteX33" fmla="*/ 116467 w 238197"/>
                  <a:gd name="connsiteY33" fmla="*/ 92773 h 128100"/>
                  <a:gd name="connsiteX34" fmla="*/ 112181 w 238197"/>
                  <a:gd name="connsiteY34" fmla="*/ 73723 h 128100"/>
                  <a:gd name="connsiteX35" fmla="*/ 139422 w 238197"/>
                  <a:gd name="connsiteY35" fmla="*/ 65532 h 128100"/>
                  <a:gd name="connsiteX36" fmla="*/ 140566 w 238197"/>
                  <a:gd name="connsiteY36" fmla="*/ 61913 h 128100"/>
                  <a:gd name="connsiteX37" fmla="*/ 175046 w 238197"/>
                  <a:gd name="connsiteY37" fmla="*/ 56579 h 128100"/>
                  <a:gd name="connsiteX38" fmla="*/ 178189 w 238197"/>
                  <a:gd name="connsiteY38" fmla="*/ 53149 h 128100"/>
                  <a:gd name="connsiteX39" fmla="*/ 174474 w 238197"/>
                  <a:gd name="connsiteY39" fmla="*/ 42863 h 128100"/>
                  <a:gd name="connsiteX40" fmla="*/ 196763 w 238197"/>
                  <a:gd name="connsiteY40" fmla="*/ 35719 h 128100"/>
                  <a:gd name="connsiteX41" fmla="*/ 236006 w 238197"/>
                  <a:gd name="connsiteY41" fmla="*/ 70580 h 128100"/>
                  <a:gd name="connsiteX42" fmla="*/ 238197 w 238197"/>
                  <a:gd name="connsiteY42" fmla="*/ 67532 h 128100"/>
                  <a:gd name="connsiteX43" fmla="*/ 205812 w 238197"/>
                  <a:gd name="connsiteY43" fmla="*/ 30480 h 128100"/>
                  <a:gd name="connsiteX44" fmla="*/ 212003 w 238197"/>
                  <a:gd name="connsiteY44" fmla="*/ 46958 h 128100"/>
                  <a:gd name="connsiteX45" fmla="*/ 209717 w 238197"/>
                  <a:gd name="connsiteY45" fmla="*/ 42196 h 128100"/>
                  <a:gd name="connsiteX46" fmla="*/ 221909 w 238197"/>
                  <a:gd name="connsiteY46" fmla="*/ 54197 h 128100"/>
                  <a:gd name="connsiteX47" fmla="*/ 212003 w 238197"/>
                  <a:gd name="connsiteY47" fmla="*/ 46958 h 12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38197" h="128100">
                    <a:moveTo>
                      <a:pt x="205812" y="30480"/>
                    </a:moveTo>
                    <a:cubicBezTo>
                      <a:pt x="203145" y="19907"/>
                      <a:pt x="202859" y="8382"/>
                      <a:pt x="212574" y="7144"/>
                    </a:cubicBezTo>
                    <a:cubicBezTo>
                      <a:pt x="217242" y="6572"/>
                      <a:pt x="213908" y="190"/>
                      <a:pt x="210384" y="0"/>
                    </a:cubicBezTo>
                    <a:cubicBezTo>
                      <a:pt x="197239" y="0"/>
                      <a:pt x="193143" y="11049"/>
                      <a:pt x="194858" y="24765"/>
                    </a:cubicBezTo>
                    <a:cubicBezTo>
                      <a:pt x="189610" y="22346"/>
                      <a:pt x="184114" y="20488"/>
                      <a:pt x="178475" y="19240"/>
                    </a:cubicBezTo>
                    <a:cubicBezTo>
                      <a:pt x="169998" y="17621"/>
                      <a:pt x="164473" y="17431"/>
                      <a:pt x="161616" y="26098"/>
                    </a:cubicBezTo>
                    <a:cubicBezTo>
                      <a:pt x="159901" y="31337"/>
                      <a:pt x="164092" y="34671"/>
                      <a:pt x="163807" y="39433"/>
                    </a:cubicBezTo>
                    <a:cubicBezTo>
                      <a:pt x="163807" y="46291"/>
                      <a:pt x="170188" y="43434"/>
                      <a:pt x="159806" y="46196"/>
                    </a:cubicBezTo>
                    <a:cubicBezTo>
                      <a:pt x="155767" y="46149"/>
                      <a:pt x="151748" y="45701"/>
                      <a:pt x="147804" y="44863"/>
                    </a:cubicBezTo>
                    <a:cubicBezTo>
                      <a:pt x="141337" y="43367"/>
                      <a:pt x="134565" y="45482"/>
                      <a:pt x="130088" y="50387"/>
                    </a:cubicBezTo>
                    <a:cubicBezTo>
                      <a:pt x="123611" y="55912"/>
                      <a:pt x="139613" y="58483"/>
                      <a:pt x="120563" y="55436"/>
                    </a:cubicBezTo>
                    <a:cubicBezTo>
                      <a:pt x="115753" y="53788"/>
                      <a:pt x="110685" y="53083"/>
                      <a:pt x="105609" y="53340"/>
                    </a:cubicBezTo>
                    <a:cubicBezTo>
                      <a:pt x="98655" y="54959"/>
                      <a:pt x="94941" y="56960"/>
                      <a:pt x="96084" y="64675"/>
                    </a:cubicBezTo>
                    <a:cubicBezTo>
                      <a:pt x="96560" y="68199"/>
                      <a:pt x="104085" y="72771"/>
                      <a:pt x="103989" y="74962"/>
                    </a:cubicBezTo>
                    <a:cubicBezTo>
                      <a:pt x="103989" y="91726"/>
                      <a:pt x="85892" y="77533"/>
                      <a:pt x="79034" y="74962"/>
                    </a:cubicBezTo>
                    <a:cubicBezTo>
                      <a:pt x="77424" y="74324"/>
                      <a:pt x="75595" y="75105"/>
                      <a:pt x="74948" y="76724"/>
                    </a:cubicBezTo>
                    <a:cubicBezTo>
                      <a:pt x="74843" y="76981"/>
                      <a:pt x="74776" y="77257"/>
                      <a:pt x="74748" y="77533"/>
                    </a:cubicBezTo>
                    <a:cubicBezTo>
                      <a:pt x="74748" y="85820"/>
                      <a:pt x="80272" y="88773"/>
                      <a:pt x="68175" y="89440"/>
                    </a:cubicBezTo>
                    <a:cubicBezTo>
                      <a:pt x="66747" y="89440"/>
                      <a:pt x="58650" y="84963"/>
                      <a:pt x="55888" y="84868"/>
                    </a:cubicBezTo>
                    <a:cubicBezTo>
                      <a:pt x="48078" y="84868"/>
                      <a:pt x="41029" y="94964"/>
                      <a:pt x="30933" y="94393"/>
                    </a:cubicBezTo>
                    <a:cubicBezTo>
                      <a:pt x="28170" y="94393"/>
                      <a:pt x="27218" y="96679"/>
                      <a:pt x="28075" y="98870"/>
                    </a:cubicBezTo>
                    <a:cubicBezTo>
                      <a:pt x="30837" y="106394"/>
                      <a:pt x="34933" y="110966"/>
                      <a:pt x="19693" y="117920"/>
                    </a:cubicBezTo>
                    <a:cubicBezTo>
                      <a:pt x="19693" y="117920"/>
                      <a:pt x="1786" y="115729"/>
                      <a:pt x="2262" y="115729"/>
                    </a:cubicBezTo>
                    <a:cubicBezTo>
                      <a:pt x="-2119" y="115729"/>
                      <a:pt x="643" y="122777"/>
                      <a:pt x="3977" y="123063"/>
                    </a:cubicBezTo>
                    <a:cubicBezTo>
                      <a:pt x="10930" y="123539"/>
                      <a:pt x="34457" y="133445"/>
                      <a:pt x="41410" y="124111"/>
                    </a:cubicBezTo>
                    <a:cubicBezTo>
                      <a:pt x="46554" y="117157"/>
                      <a:pt x="36457" y="109156"/>
                      <a:pt x="38934" y="105061"/>
                    </a:cubicBezTo>
                    <a:cubicBezTo>
                      <a:pt x="37314" y="107918"/>
                      <a:pt x="52364" y="100965"/>
                      <a:pt x="53983" y="100394"/>
                    </a:cubicBezTo>
                    <a:cubicBezTo>
                      <a:pt x="57736" y="98736"/>
                      <a:pt x="61718" y="97641"/>
                      <a:pt x="65794" y="97155"/>
                    </a:cubicBezTo>
                    <a:cubicBezTo>
                      <a:pt x="67890" y="97155"/>
                      <a:pt x="69604" y="100584"/>
                      <a:pt x="71890" y="100489"/>
                    </a:cubicBezTo>
                    <a:cubicBezTo>
                      <a:pt x="74176" y="100394"/>
                      <a:pt x="77986" y="101917"/>
                      <a:pt x="80653" y="100489"/>
                    </a:cubicBezTo>
                    <a:cubicBezTo>
                      <a:pt x="83320" y="99060"/>
                      <a:pt x="83892" y="95536"/>
                      <a:pt x="84939" y="94869"/>
                    </a:cubicBezTo>
                    <a:cubicBezTo>
                      <a:pt x="87607" y="93059"/>
                      <a:pt x="81510" y="90964"/>
                      <a:pt x="86749" y="89154"/>
                    </a:cubicBezTo>
                    <a:cubicBezTo>
                      <a:pt x="90559" y="87821"/>
                      <a:pt x="93893" y="91726"/>
                      <a:pt x="97417" y="92773"/>
                    </a:cubicBezTo>
                    <a:cubicBezTo>
                      <a:pt x="103132" y="94583"/>
                      <a:pt x="111705" y="98774"/>
                      <a:pt x="116467" y="92773"/>
                    </a:cubicBezTo>
                    <a:cubicBezTo>
                      <a:pt x="122754" y="84868"/>
                      <a:pt x="111133" y="79343"/>
                      <a:pt x="112181" y="73723"/>
                    </a:cubicBezTo>
                    <a:cubicBezTo>
                      <a:pt x="114657" y="61817"/>
                      <a:pt x="131231" y="70866"/>
                      <a:pt x="139422" y="65532"/>
                    </a:cubicBezTo>
                    <a:cubicBezTo>
                      <a:pt x="140575" y="64722"/>
                      <a:pt x="141042" y="63237"/>
                      <a:pt x="140566" y="61913"/>
                    </a:cubicBezTo>
                    <a:cubicBezTo>
                      <a:pt x="135708" y="45434"/>
                      <a:pt x="165616" y="58293"/>
                      <a:pt x="175046" y="56579"/>
                    </a:cubicBezTo>
                    <a:cubicBezTo>
                      <a:pt x="176665" y="56579"/>
                      <a:pt x="178475" y="55150"/>
                      <a:pt x="178189" y="53149"/>
                    </a:cubicBezTo>
                    <a:cubicBezTo>
                      <a:pt x="177903" y="51149"/>
                      <a:pt x="174474" y="42958"/>
                      <a:pt x="174474" y="42863"/>
                    </a:cubicBezTo>
                    <a:cubicBezTo>
                      <a:pt x="176856" y="33338"/>
                      <a:pt x="190476" y="34004"/>
                      <a:pt x="196763" y="35719"/>
                    </a:cubicBezTo>
                    <a:cubicBezTo>
                      <a:pt x="202764" y="55721"/>
                      <a:pt x="218670" y="75914"/>
                      <a:pt x="236006" y="70580"/>
                    </a:cubicBezTo>
                    <a:cubicBezTo>
                      <a:pt x="237330" y="70161"/>
                      <a:pt x="238216" y="68923"/>
                      <a:pt x="238197" y="67532"/>
                    </a:cubicBezTo>
                    <a:cubicBezTo>
                      <a:pt x="237339" y="53245"/>
                      <a:pt x="221909" y="39814"/>
                      <a:pt x="205812" y="30480"/>
                    </a:cubicBezTo>
                    <a:close/>
                    <a:moveTo>
                      <a:pt x="212003" y="46958"/>
                    </a:moveTo>
                    <a:cubicBezTo>
                      <a:pt x="211432" y="45911"/>
                      <a:pt x="210574" y="44196"/>
                      <a:pt x="209717" y="42196"/>
                    </a:cubicBezTo>
                    <a:cubicBezTo>
                      <a:pt x="214584" y="45291"/>
                      <a:pt x="218737" y="49378"/>
                      <a:pt x="221909" y="54197"/>
                    </a:cubicBezTo>
                    <a:cubicBezTo>
                      <a:pt x="225243" y="64198"/>
                      <a:pt x="213622" y="49721"/>
                      <a:pt x="212003" y="4695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5E495D54-3A1D-49B6-56F6-5C735F59DD19}"/>
                  </a:ext>
                </a:extLst>
              </p:cNvPr>
              <p:cNvSpPr/>
              <p:nvPr/>
            </p:nvSpPr>
            <p:spPr>
              <a:xfrm>
                <a:off x="7418122" y="4070347"/>
                <a:ext cx="178469" cy="110417"/>
              </a:xfrm>
              <a:custGeom>
                <a:avLst/>
                <a:gdLst>
                  <a:gd name="connsiteX0" fmla="*/ 178255 w 178469"/>
                  <a:gd name="connsiteY0" fmla="*/ 9019 h 110417"/>
                  <a:gd name="connsiteX1" fmla="*/ 178255 w 178469"/>
                  <a:gd name="connsiteY1" fmla="*/ 5019 h 110417"/>
                  <a:gd name="connsiteX2" fmla="*/ 161587 w 178469"/>
                  <a:gd name="connsiteY2" fmla="*/ 8734 h 110417"/>
                  <a:gd name="connsiteX3" fmla="*/ 163682 w 178469"/>
                  <a:gd name="connsiteY3" fmla="*/ 21974 h 110417"/>
                  <a:gd name="connsiteX4" fmla="*/ 159777 w 178469"/>
                  <a:gd name="connsiteY4" fmla="*/ 28736 h 110417"/>
                  <a:gd name="connsiteX5" fmla="*/ 147775 w 178469"/>
                  <a:gd name="connsiteY5" fmla="*/ 27498 h 110417"/>
                  <a:gd name="connsiteX6" fmla="*/ 130059 w 178469"/>
                  <a:gd name="connsiteY6" fmla="*/ 33022 h 110417"/>
                  <a:gd name="connsiteX7" fmla="*/ 120534 w 178469"/>
                  <a:gd name="connsiteY7" fmla="*/ 37976 h 110417"/>
                  <a:gd name="connsiteX8" fmla="*/ 105580 w 178469"/>
                  <a:gd name="connsiteY8" fmla="*/ 35975 h 110417"/>
                  <a:gd name="connsiteX9" fmla="*/ 96055 w 178469"/>
                  <a:gd name="connsiteY9" fmla="*/ 47310 h 110417"/>
                  <a:gd name="connsiteX10" fmla="*/ 104056 w 178469"/>
                  <a:gd name="connsiteY10" fmla="*/ 57597 h 110417"/>
                  <a:gd name="connsiteX11" fmla="*/ 79100 w 178469"/>
                  <a:gd name="connsiteY11" fmla="*/ 57597 h 110417"/>
                  <a:gd name="connsiteX12" fmla="*/ 74919 w 178469"/>
                  <a:gd name="connsiteY12" fmla="*/ 59454 h 110417"/>
                  <a:gd name="connsiteX13" fmla="*/ 74719 w 178469"/>
                  <a:gd name="connsiteY13" fmla="*/ 60264 h 110417"/>
                  <a:gd name="connsiteX14" fmla="*/ 68242 w 178469"/>
                  <a:gd name="connsiteY14" fmla="*/ 72170 h 110417"/>
                  <a:gd name="connsiteX15" fmla="*/ 55859 w 178469"/>
                  <a:gd name="connsiteY15" fmla="*/ 67598 h 110417"/>
                  <a:gd name="connsiteX16" fmla="*/ 30999 w 178469"/>
                  <a:gd name="connsiteY16" fmla="*/ 77123 h 110417"/>
                  <a:gd name="connsiteX17" fmla="*/ 28046 w 178469"/>
                  <a:gd name="connsiteY17" fmla="*/ 81600 h 110417"/>
                  <a:gd name="connsiteX18" fmla="*/ 19759 w 178469"/>
                  <a:gd name="connsiteY18" fmla="*/ 100174 h 110417"/>
                  <a:gd name="connsiteX19" fmla="*/ 2233 w 178469"/>
                  <a:gd name="connsiteY19" fmla="*/ 97983 h 110417"/>
                  <a:gd name="connsiteX20" fmla="*/ 4043 w 178469"/>
                  <a:gd name="connsiteY20" fmla="*/ 105317 h 110417"/>
                  <a:gd name="connsiteX21" fmla="*/ 41476 w 178469"/>
                  <a:gd name="connsiteY21" fmla="*/ 106365 h 110417"/>
                  <a:gd name="connsiteX22" fmla="*/ 39000 w 178469"/>
                  <a:gd name="connsiteY22" fmla="*/ 87315 h 110417"/>
                  <a:gd name="connsiteX23" fmla="*/ 54049 w 178469"/>
                  <a:gd name="connsiteY23" fmla="*/ 82648 h 110417"/>
                  <a:gd name="connsiteX24" fmla="*/ 65765 w 178469"/>
                  <a:gd name="connsiteY24" fmla="*/ 79409 h 110417"/>
                  <a:gd name="connsiteX25" fmla="*/ 71861 w 178469"/>
                  <a:gd name="connsiteY25" fmla="*/ 82838 h 110417"/>
                  <a:gd name="connsiteX26" fmla="*/ 80624 w 178469"/>
                  <a:gd name="connsiteY26" fmla="*/ 82838 h 110417"/>
                  <a:gd name="connsiteX27" fmla="*/ 85006 w 178469"/>
                  <a:gd name="connsiteY27" fmla="*/ 77218 h 110417"/>
                  <a:gd name="connsiteX28" fmla="*/ 86815 w 178469"/>
                  <a:gd name="connsiteY28" fmla="*/ 71503 h 110417"/>
                  <a:gd name="connsiteX29" fmla="*/ 97483 w 178469"/>
                  <a:gd name="connsiteY29" fmla="*/ 75218 h 110417"/>
                  <a:gd name="connsiteX30" fmla="*/ 116533 w 178469"/>
                  <a:gd name="connsiteY30" fmla="*/ 75218 h 110417"/>
                  <a:gd name="connsiteX31" fmla="*/ 112342 w 178469"/>
                  <a:gd name="connsiteY31" fmla="*/ 56168 h 110417"/>
                  <a:gd name="connsiteX32" fmla="*/ 139584 w 178469"/>
                  <a:gd name="connsiteY32" fmla="*/ 47977 h 110417"/>
                  <a:gd name="connsiteX33" fmla="*/ 140632 w 178469"/>
                  <a:gd name="connsiteY33" fmla="*/ 44357 h 110417"/>
                  <a:gd name="connsiteX34" fmla="*/ 175112 w 178469"/>
                  <a:gd name="connsiteY34" fmla="*/ 39023 h 110417"/>
                  <a:gd name="connsiteX35" fmla="*/ 178351 w 178469"/>
                  <a:gd name="connsiteY35" fmla="*/ 35594 h 110417"/>
                  <a:gd name="connsiteX36" fmla="*/ 177017 w 178469"/>
                  <a:gd name="connsiteY36" fmla="*/ 14353 h 110417"/>
                  <a:gd name="connsiteX37" fmla="*/ 178255 w 178469"/>
                  <a:gd name="connsiteY37" fmla="*/ 9019 h 110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78469" h="110417">
                    <a:moveTo>
                      <a:pt x="178255" y="9019"/>
                    </a:moveTo>
                    <a:cubicBezTo>
                      <a:pt x="178541" y="7705"/>
                      <a:pt x="178541" y="6333"/>
                      <a:pt x="178255" y="5019"/>
                    </a:cubicBezTo>
                    <a:cubicBezTo>
                      <a:pt x="175398" y="-5268"/>
                      <a:pt x="163587" y="2447"/>
                      <a:pt x="161587" y="8734"/>
                    </a:cubicBezTo>
                    <a:cubicBezTo>
                      <a:pt x="159586" y="15020"/>
                      <a:pt x="164063" y="17306"/>
                      <a:pt x="163682" y="21974"/>
                    </a:cubicBezTo>
                    <a:cubicBezTo>
                      <a:pt x="163682" y="28831"/>
                      <a:pt x="170159" y="26069"/>
                      <a:pt x="159777" y="28736"/>
                    </a:cubicBezTo>
                    <a:cubicBezTo>
                      <a:pt x="155748" y="28679"/>
                      <a:pt x="151728" y="28260"/>
                      <a:pt x="147775" y="27498"/>
                    </a:cubicBezTo>
                    <a:cubicBezTo>
                      <a:pt x="137298" y="27022"/>
                      <a:pt x="136345" y="27498"/>
                      <a:pt x="130059" y="33022"/>
                    </a:cubicBezTo>
                    <a:cubicBezTo>
                      <a:pt x="123772" y="38547"/>
                      <a:pt x="139584" y="41024"/>
                      <a:pt x="120534" y="37976"/>
                    </a:cubicBezTo>
                    <a:cubicBezTo>
                      <a:pt x="115724" y="36366"/>
                      <a:pt x="110647" y="35689"/>
                      <a:pt x="105580" y="35975"/>
                    </a:cubicBezTo>
                    <a:cubicBezTo>
                      <a:pt x="98626" y="37499"/>
                      <a:pt x="94912" y="39500"/>
                      <a:pt x="96055" y="47310"/>
                    </a:cubicBezTo>
                    <a:cubicBezTo>
                      <a:pt x="96626" y="50739"/>
                      <a:pt x="104151" y="55406"/>
                      <a:pt x="104056" y="57597"/>
                    </a:cubicBezTo>
                    <a:cubicBezTo>
                      <a:pt x="104056" y="74266"/>
                      <a:pt x="85863" y="60169"/>
                      <a:pt x="79100" y="57597"/>
                    </a:cubicBezTo>
                    <a:cubicBezTo>
                      <a:pt x="77433" y="56959"/>
                      <a:pt x="75557" y="57787"/>
                      <a:pt x="74919" y="59454"/>
                    </a:cubicBezTo>
                    <a:cubicBezTo>
                      <a:pt x="74814" y="59721"/>
                      <a:pt x="74747" y="59988"/>
                      <a:pt x="74719" y="60264"/>
                    </a:cubicBezTo>
                    <a:cubicBezTo>
                      <a:pt x="74719" y="68455"/>
                      <a:pt x="80243" y="71408"/>
                      <a:pt x="68242" y="72170"/>
                    </a:cubicBezTo>
                    <a:cubicBezTo>
                      <a:pt x="66813" y="72170"/>
                      <a:pt x="58717" y="67598"/>
                      <a:pt x="55859" y="67598"/>
                    </a:cubicBezTo>
                    <a:cubicBezTo>
                      <a:pt x="48144" y="67598"/>
                      <a:pt x="41095" y="77600"/>
                      <a:pt x="30999" y="77123"/>
                    </a:cubicBezTo>
                    <a:cubicBezTo>
                      <a:pt x="28237" y="77123"/>
                      <a:pt x="27284" y="79314"/>
                      <a:pt x="28046" y="81600"/>
                    </a:cubicBezTo>
                    <a:cubicBezTo>
                      <a:pt x="30904" y="89125"/>
                      <a:pt x="34999" y="93697"/>
                      <a:pt x="19759" y="100174"/>
                    </a:cubicBezTo>
                    <a:cubicBezTo>
                      <a:pt x="19759" y="100174"/>
                      <a:pt x="1852" y="97983"/>
                      <a:pt x="2233" y="97983"/>
                    </a:cubicBezTo>
                    <a:cubicBezTo>
                      <a:pt x="-2148" y="97983"/>
                      <a:pt x="709" y="105127"/>
                      <a:pt x="4043" y="105317"/>
                    </a:cubicBezTo>
                    <a:cubicBezTo>
                      <a:pt x="10996" y="105889"/>
                      <a:pt x="34523" y="115795"/>
                      <a:pt x="41476" y="106365"/>
                    </a:cubicBezTo>
                    <a:cubicBezTo>
                      <a:pt x="46525" y="99507"/>
                      <a:pt x="36428" y="91506"/>
                      <a:pt x="39000" y="87315"/>
                    </a:cubicBezTo>
                    <a:cubicBezTo>
                      <a:pt x="37285" y="90268"/>
                      <a:pt x="52430" y="83219"/>
                      <a:pt x="54049" y="82648"/>
                    </a:cubicBezTo>
                    <a:cubicBezTo>
                      <a:pt x="57793" y="81048"/>
                      <a:pt x="61736" y="79952"/>
                      <a:pt x="65765" y="79409"/>
                    </a:cubicBezTo>
                    <a:cubicBezTo>
                      <a:pt x="67956" y="79409"/>
                      <a:pt x="69670" y="82838"/>
                      <a:pt x="71861" y="82838"/>
                    </a:cubicBezTo>
                    <a:cubicBezTo>
                      <a:pt x="74052" y="82838"/>
                      <a:pt x="77957" y="84267"/>
                      <a:pt x="80624" y="82838"/>
                    </a:cubicBezTo>
                    <a:cubicBezTo>
                      <a:pt x="83291" y="81410"/>
                      <a:pt x="83958" y="77980"/>
                      <a:pt x="85006" y="77218"/>
                    </a:cubicBezTo>
                    <a:cubicBezTo>
                      <a:pt x="87673" y="75504"/>
                      <a:pt x="81577" y="73313"/>
                      <a:pt x="86815" y="71503"/>
                    </a:cubicBezTo>
                    <a:cubicBezTo>
                      <a:pt x="92054" y="69694"/>
                      <a:pt x="93959" y="74075"/>
                      <a:pt x="97483" y="75218"/>
                    </a:cubicBezTo>
                    <a:cubicBezTo>
                      <a:pt x="103198" y="77028"/>
                      <a:pt x="111771" y="81219"/>
                      <a:pt x="116533" y="75218"/>
                    </a:cubicBezTo>
                    <a:cubicBezTo>
                      <a:pt x="122915" y="67312"/>
                      <a:pt x="111199" y="61788"/>
                      <a:pt x="112342" y="56168"/>
                    </a:cubicBezTo>
                    <a:cubicBezTo>
                      <a:pt x="114819" y="44262"/>
                      <a:pt x="131392" y="53311"/>
                      <a:pt x="139584" y="47977"/>
                    </a:cubicBezTo>
                    <a:cubicBezTo>
                      <a:pt x="140698" y="47139"/>
                      <a:pt x="141127" y="45662"/>
                      <a:pt x="140632" y="44357"/>
                    </a:cubicBezTo>
                    <a:cubicBezTo>
                      <a:pt x="135869" y="27879"/>
                      <a:pt x="165778" y="40738"/>
                      <a:pt x="175112" y="39023"/>
                    </a:cubicBezTo>
                    <a:cubicBezTo>
                      <a:pt x="176827" y="39023"/>
                      <a:pt x="178636" y="37594"/>
                      <a:pt x="178351" y="35594"/>
                    </a:cubicBezTo>
                    <a:cubicBezTo>
                      <a:pt x="176379" y="28689"/>
                      <a:pt x="175922" y="21450"/>
                      <a:pt x="177017" y="14353"/>
                    </a:cubicBezTo>
                    <a:cubicBezTo>
                      <a:pt x="177560" y="12611"/>
                      <a:pt x="177970" y="10829"/>
                      <a:pt x="178255" y="901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496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7CC0CDF3-20C2-3AFA-CCC3-C483652182BE}"/>
              </a:ext>
            </a:extLst>
          </p:cNvPr>
          <p:cNvSpPr/>
          <p:nvPr/>
        </p:nvSpPr>
        <p:spPr>
          <a:xfrm>
            <a:off x="0" y="0"/>
            <a:ext cx="11058676" cy="6228290"/>
          </a:xfrm>
          <a:custGeom>
            <a:avLst/>
            <a:gdLst>
              <a:gd name="connsiteX0" fmla="*/ 0 w 11058676"/>
              <a:gd name="connsiteY0" fmla="*/ 0 h 6228290"/>
              <a:gd name="connsiteX1" fmla="*/ 11058676 w 11058676"/>
              <a:gd name="connsiteY1" fmla="*/ 0 h 6228290"/>
              <a:gd name="connsiteX2" fmla="*/ 11046049 w 11058676"/>
              <a:gd name="connsiteY2" fmla="*/ 166053 h 6228290"/>
              <a:gd name="connsiteX3" fmla="*/ 4328255 w 11058676"/>
              <a:gd name="connsiteY3" fmla="*/ 6228290 h 6228290"/>
              <a:gd name="connsiteX4" fmla="*/ 32939 w 11058676"/>
              <a:gd name="connsiteY4" fmla="*/ 4686311 h 6228290"/>
              <a:gd name="connsiteX5" fmla="*/ 0 w 11058676"/>
              <a:gd name="connsiteY5" fmla="*/ 4657780 h 622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8676" h="6228290">
                <a:moveTo>
                  <a:pt x="0" y="0"/>
                </a:moveTo>
                <a:lnTo>
                  <a:pt x="11058676" y="0"/>
                </a:lnTo>
                <a:lnTo>
                  <a:pt x="11046049" y="166053"/>
                </a:lnTo>
                <a:cubicBezTo>
                  <a:pt x="10700245" y="3571121"/>
                  <a:pt x="7824557" y="6228290"/>
                  <a:pt x="4328255" y="6228290"/>
                </a:cubicBezTo>
                <a:cubicBezTo>
                  <a:pt x="2696648" y="6228290"/>
                  <a:pt x="1200196" y="5649618"/>
                  <a:pt x="32939" y="4686311"/>
                </a:cubicBezTo>
                <a:lnTo>
                  <a:pt x="0" y="4657780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5" name="Rectangle 7">
            <a:extLst>
              <a:ext uri="{FF2B5EF4-FFF2-40B4-BE49-F238E27FC236}">
                <a16:creationId xmlns:a16="http://schemas.microsoft.com/office/drawing/2014/main" id="{0A65C261-9192-3E83-AD39-A258F2A05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777" y="1043804"/>
            <a:ext cx="776642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谢谢观看 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THANKS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limama ShuHeiTi" pitchFamily="2" charset="-122"/>
              <a:ea typeface="Alimama ShuHeiTi" pitchFamily="2" charset="-122"/>
              <a:cs typeface="+mn-ea"/>
              <a:sym typeface="+mn-lt"/>
            </a:endParaRPr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272CC4CA-6A7F-AA05-9FC7-FD69E8D1858B}"/>
              </a:ext>
            </a:extLst>
          </p:cNvPr>
          <p:cNvGrpSpPr/>
          <p:nvPr/>
        </p:nvGrpSpPr>
        <p:grpSpPr>
          <a:xfrm>
            <a:off x="7053943" y="1991776"/>
            <a:ext cx="4888864" cy="4676181"/>
            <a:chOff x="6956896" y="1808517"/>
            <a:chExt cx="4682001" cy="447831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2E1C1D-DECF-DAF5-05DE-BB4D078D1007}"/>
                </a:ext>
              </a:extLst>
            </p:cNvPr>
            <p:cNvSpPr/>
            <p:nvPr/>
          </p:nvSpPr>
          <p:spPr>
            <a:xfrm>
              <a:off x="6956896" y="3801119"/>
              <a:ext cx="4682001" cy="2485715"/>
            </a:xfrm>
            <a:custGeom>
              <a:avLst/>
              <a:gdLst>
                <a:gd name="connsiteX0" fmla="*/ 685800 w 4682001"/>
                <a:gd name="connsiteY0" fmla="*/ 364010 h 2485715"/>
                <a:gd name="connsiteX1" fmla="*/ 685800 w 4682001"/>
                <a:gd name="connsiteY1" fmla="*/ 2121563 h 2485715"/>
                <a:gd name="connsiteX2" fmla="*/ 3996309 w 4682001"/>
                <a:gd name="connsiteY2" fmla="*/ 2121563 h 2485715"/>
                <a:gd name="connsiteX3" fmla="*/ 3996309 w 4682001"/>
                <a:gd name="connsiteY3" fmla="*/ 364010 h 2485715"/>
                <a:gd name="connsiteX4" fmla="*/ 685800 w 4682001"/>
                <a:gd name="connsiteY4" fmla="*/ 364010 h 248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001" h="2485715">
                  <a:moveTo>
                    <a:pt x="685800" y="364010"/>
                  </a:moveTo>
                  <a:cubicBezTo>
                    <a:pt x="-228600" y="849785"/>
                    <a:pt x="-228600" y="1636264"/>
                    <a:pt x="685800" y="2121563"/>
                  </a:cubicBezTo>
                  <a:cubicBezTo>
                    <a:pt x="1600200" y="2606862"/>
                    <a:pt x="3082195" y="2607338"/>
                    <a:pt x="3996309" y="2121563"/>
                  </a:cubicBezTo>
                  <a:cubicBezTo>
                    <a:pt x="4910424" y="1635788"/>
                    <a:pt x="4910710" y="849404"/>
                    <a:pt x="3996309" y="364010"/>
                  </a:cubicBezTo>
                  <a:cubicBezTo>
                    <a:pt x="3081909" y="-121384"/>
                    <a:pt x="1599914" y="-121289"/>
                    <a:pt x="685800" y="36401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图形 10">
              <a:extLst>
                <a:ext uri="{FF2B5EF4-FFF2-40B4-BE49-F238E27FC236}">
                  <a16:creationId xmlns:a16="http://schemas.microsoft.com/office/drawing/2014/main" id="{2A75C166-45A7-6E6F-E879-2E009C4B65DD}"/>
                </a:ext>
              </a:extLst>
            </p:cNvPr>
            <p:cNvGrpSpPr/>
            <p:nvPr/>
          </p:nvGrpSpPr>
          <p:grpSpPr>
            <a:xfrm>
              <a:off x="7189782" y="3341132"/>
              <a:ext cx="4285202" cy="2880608"/>
              <a:chOff x="7189782" y="3341132"/>
              <a:chExt cx="4285202" cy="2880608"/>
            </a:xfrm>
            <a:solidFill>
              <a:srgbClr val="E0E0E0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7FDFAF4-0A2B-DDFA-96AD-D97B205C5323}"/>
                  </a:ext>
                </a:extLst>
              </p:cNvPr>
              <p:cNvSpPr/>
              <p:nvPr/>
            </p:nvSpPr>
            <p:spPr>
              <a:xfrm>
                <a:off x="7189782" y="4465547"/>
                <a:ext cx="977264" cy="564261"/>
              </a:xfrm>
              <a:custGeom>
                <a:avLst/>
                <a:gdLst>
                  <a:gd name="connsiteX0" fmla="*/ 977265 w 977264"/>
                  <a:gd name="connsiteY0" fmla="*/ 282131 h 564261"/>
                  <a:gd name="connsiteX1" fmla="*/ 488633 w 977264"/>
                  <a:gd name="connsiteY1" fmla="*/ 564261 h 564261"/>
                  <a:gd name="connsiteX2" fmla="*/ 0 w 977264"/>
                  <a:gd name="connsiteY2" fmla="*/ 282131 h 564261"/>
                  <a:gd name="connsiteX3" fmla="*/ 488633 w 977264"/>
                  <a:gd name="connsiteY3" fmla="*/ 0 h 564261"/>
                  <a:gd name="connsiteX4" fmla="*/ 977265 w 977264"/>
                  <a:gd name="connsiteY4" fmla="*/ 282131 h 56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264" h="564261">
                    <a:moveTo>
                      <a:pt x="977265" y="282131"/>
                    </a:moveTo>
                    <a:cubicBezTo>
                      <a:pt x="977265" y="437947"/>
                      <a:pt x="758497" y="564261"/>
                      <a:pt x="488633" y="564261"/>
                    </a:cubicBezTo>
                    <a:cubicBezTo>
                      <a:pt x="218768" y="564261"/>
                      <a:pt x="0" y="437947"/>
                      <a:pt x="0" y="282131"/>
                    </a:cubicBezTo>
                    <a:cubicBezTo>
                      <a:pt x="0" y="126314"/>
                      <a:pt x="218768" y="0"/>
                      <a:pt x="488633" y="0"/>
                    </a:cubicBezTo>
                    <a:cubicBezTo>
                      <a:pt x="758497" y="0"/>
                      <a:pt x="977265" y="126314"/>
                      <a:pt x="977265" y="28213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5115DF5-EF08-66A9-4296-634A4D5C6C8A}"/>
                  </a:ext>
                </a:extLst>
              </p:cNvPr>
              <p:cNvSpPr/>
              <p:nvPr/>
            </p:nvSpPr>
            <p:spPr>
              <a:xfrm>
                <a:off x="9817063" y="5149660"/>
                <a:ext cx="1592413" cy="918941"/>
              </a:xfrm>
              <a:custGeom>
                <a:avLst/>
                <a:gdLst>
                  <a:gd name="connsiteX0" fmla="*/ 404813 w 1592413"/>
                  <a:gd name="connsiteY0" fmla="*/ 910944 h 918941"/>
                  <a:gd name="connsiteX1" fmla="*/ 14288 w 1592413"/>
                  <a:gd name="connsiteY1" fmla="*/ 685773 h 918941"/>
                  <a:gd name="connsiteX2" fmla="*/ 14288 w 1592413"/>
                  <a:gd name="connsiteY2" fmla="*/ 646815 h 918941"/>
                  <a:gd name="connsiteX3" fmla="*/ 1120521 w 1592413"/>
                  <a:gd name="connsiteY3" fmla="*/ 8069 h 918941"/>
                  <a:gd name="connsiteX4" fmla="*/ 1187958 w 1592413"/>
                  <a:gd name="connsiteY4" fmla="*/ 8069 h 918941"/>
                  <a:gd name="connsiteX5" fmla="*/ 1578483 w 1592413"/>
                  <a:gd name="connsiteY5" fmla="*/ 233240 h 918941"/>
                  <a:gd name="connsiteX6" fmla="*/ 1578483 w 1592413"/>
                  <a:gd name="connsiteY6" fmla="*/ 272197 h 918941"/>
                  <a:gd name="connsiteX7" fmla="*/ 472059 w 1592413"/>
                  <a:gd name="connsiteY7" fmla="*/ 910944 h 918941"/>
                  <a:gd name="connsiteX8" fmla="*/ 404813 w 1592413"/>
                  <a:gd name="connsiteY8" fmla="*/ 910944 h 91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413" h="918941">
                    <a:moveTo>
                      <a:pt x="404813" y="910944"/>
                    </a:moveTo>
                    <a:lnTo>
                      <a:pt x="14288" y="685773"/>
                    </a:lnTo>
                    <a:cubicBezTo>
                      <a:pt x="-4763" y="675009"/>
                      <a:pt x="-4763" y="657198"/>
                      <a:pt x="14288" y="646815"/>
                    </a:cubicBezTo>
                    <a:lnTo>
                      <a:pt x="1120521" y="8069"/>
                    </a:lnTo>
                    <a:cubicBezTo>
                      <a:pt x="1141713" y="-2690"/>
                      <a:pt x="1166767" y="-2690"/>
                      <a:pt x="1187958" y="8069"/>
                    </a:cubicBezTo>
                    <a:lnTo>
                      <a:pt x="1578483" y="233240"/>
                    </a:lnTo>
                    <a:cubicBezTo>
                      <a:pt x="1597057" y="244003"/>
                      <a:pt x="1597057" y="261815"/>
                      <a:pt x="1578483" y="272197"/>
                    </a:cubicBezTo>
                    <a:lnTo>
                      <a:pt x="472059" y="910944"/>
                    </a:lnTo>
                    <a:cubicBezTo>
                      <a:pt x="450912" y="921607"/>
                      <a:pt x="425960" y="921607"/>
                      <a:pt x="404813" y="91094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2738984-27AF-7CF5-9BB0-D284C9B0E4DD}"/>
                  </a:ext>
                </a:extLst>
              </p:cNvPr>
              <p:cNvSpPr/>
              <p:nvPr/>
            </p:nvSpPr>
            <p:spPr>
              <a:xfrm>
                <a:off x="7276793" y="3862055"/>
                <a:ext cx="4078605" cy="2359686"/>
              </a:xfrm>
              <a:custGeom>
                <a:avLst/>
                <a:gdLst>
                  <a:gd name="connsiteX0" fmla="*/ 4066175 w 4078605"/>
                  <a:gd name="connsiteY0" fmla="*/ 910960 h 2359686"/>
                  <a:gd name="connsiteX1" fmla="*/ 1576054 w 4078605"/>
                  <a:gd name="connsiteY1" fmla="*/ 2352473 h 2359686"/>
                  <a:gd name="connsiteX2" fmla="*/ 1516047 w 4078605"/>
                  <a:gd name="connsiteY2" fmla="*/ 2352473 h 2359686"/>
                  <a:gd name="connsiteX3" fmla="*/ 12430 w 4078605"/>
                  <a:gd name="connsiteY3" fmla="*/ 1482079 h 2359686"/>
                  <a:gd name="connsiteX4" fmla="*/ 12430 w 4078605"/>
                  <a:gd name="connsiteY4" fmla="*/ 1447408 h 2359686"/>
                  <a:gd name="connsiteX5" fmla="*/ 2506933 w 4078605"/>
                  <a:gd name="connsiteY5" fmla="*/ 7132 h 2359686"/>
                  <a:gd name="connsiteX6" fmla="*/ 2566940 w 4078605"/>
                  <a:gd name="connsiteY6" fmla="*/ 7132 h 2359686"/>
                  <a:gd name="connsiteX7" fmla="*/ 4066175 w 4078605"/>
                  <a:gd name="connsiteY7" fmla="*/ 876289 h 2359686"/>
                  <a:gd name="connsiteX8" fmla="*/ 4066175 w 4078605"/>
                  <a:gd name="connsiteY8" fmla="*/ 910960 h 235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8605" h="2359686">
                    <a:moveTo>
                      <a:pt x="4066175" y="910960"/>
                    </a:moveTo>
                    <a:lnTo>
                      <a:pt x="1576054" y="2352473"/>
                    </a:lnTo>
                    <a:cubicBezTo>
                      <a:pt x="1557208" y="2362091"/>
                      <a:pt x="1534893" y="2362091"/>
                      <a:pt x="1516047" y="2352473"/>
                    </a:cubicBezTo>
                    <a:lnTo>
                      <a:pt x="12430" y="1482079"/>
                    </a:lnTo>
                    <a:cubicBezTo>
                      <a:pt x="-4143" y="1472554"/>
                      <a:pt x="-4143" y="1456933"/>
                      <a:pt x="12430" y="1447408"/>
                    </a:cubicBezTo>
                    <a:lnTo>
                      <a:pt x="2506933" y="7132"/>
                    </a:lnTo>
                    <a:cubicBezTo>
                      <a:pt x="2525805" y="-2377"/>
                      <a:pt x="2548068" y="-2377"/>
                      <a:pt x="2566940" y="7132"/>
                    </a:cubicBezTo>
                    <a:lnTo>
                      <a:pt x="4066175" y="876289"/>
                    </a:lnTo>
                    <a:cubicBezTo>
                      <a:pt x="4082749" y="885814"/>
                      <a:pt x="4082749" y="901435"/>
                      <a:pt x="4066175" y="910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BDAF35F-6A60-188E-6712-24FA6D8C9051}"/>
                  </a:ext>
                </a:extLst>
              </p:cNvPr>
              <p:cNvSpPr/>
              <p:nvPr/>
            </p:nvSpPr>
            <p:spPr>
              <a:xfrm>
                <a:off x="9709954" y="3341132"/>
                <a:ext cx="1765030" cy="1022566"/>
              </a:xfrm>
              <a:custGeom>
                <a:avLst/>
                <a:gdLst>
                  <a:gd name="connsiteX0" fmla="*/ 1752457 w 1765030"/>
                  <a:gd name="connsiteY0" fmla="*/ 598825 h 1022566"/>
                  <a:gd name="connsiteX1" fmla="*/ 1034939 w 1765030"/>
                  <a:gd name="connsiteY1" fmla="*/ 1015354 h 1022566"/>
                  <a:gd name="connsiteX2" fmla="*/ 974932 w 1765030"/>
                  <a:gd name="connsiteY2" fmla="*/ 1015354 h 1022566"/>
                  <a:gd name="connsiteX3" fmla="*/ 12430 w 1765030"/>
                  <a:gd name="connsiteY3" fmla="*/ 457189 h 1022566"/>
                  <a:gd name="connsiteX4" fmla="*/ 12430 w 1765030"/>
                  <a:gd name="connsiteY4" fmla="*/ 422422 h 1022566"/>
                  <a:gd name="connsiteX5" fmla="*/ 734425 w 1765030"/>
                  <a:gd name="connsiteY5" fmla="*/ 7132 h 1022566"/>
                  <a:gd name="connsiteX6" fmla="*/ 794432 w 1765030"/>
                  <a:gd name="connsiteY6" fmla="*/ 7132 h 1022566"/>
                  <a:gd name="connsiteX7" fmla="*/ 1752457 w 1765030"/>
                  <a:gd name="connsiteY7" fmla="*/ 563964 h 1022566"/>
                  <a:gd name="connsiteX8" fmla="*/ 1752457 w 1765030"/>
                  <a:gd name="connsiteY8" fmla="*/ 598825 h 102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5030" h="1022566">
                    <a:moveTo>
                      <a:pt x="1752457" y="598825"/>
                    </a:moveTo>
                    <a:lnTo>
                      <a:pt x="1034939" y="1015354"/>
                    </a:lnTo>
                    <a:cubicBezTo>
                      <a:pt x="1016092" y="1024971"/>
                      <a:pt x="993778" y="1024971"/>
                      <a:pt x="974932" y="1015354"/>
                    </a:cubicBezTo>
                    <a:lnTo>
                      <a:pt x="12430" y="457189"/>
                    </a:lnTo>
                    <a:cubicBezTo>
                      <a:pt x="-4143" y="447664"/>
                      <a:pt x="-4143" y="432043"/>
                      <a:pt x="12430" y="422422"/>
                    </a:cubicBezTo>
                    <a:lnTo>
                      <a:pt x="734425" y="7132"/>
                    </a:lnTo>
                    <a:cubicBezTo>
                      <a:pt x="753297" y="-2377"/>
                      <a:pt x="775560" y="-2377"/>
                      <a:pt x="794432" y="7132"/>
                    </a:cubicBezTo>
                    <a:lnTo>
                      <a:pt x="1752457" y="563964"/>
                    </a:lnTo>
                    <a:cubicBezTo>
                      <a:pt x="1769221" y="573679"/>
                      <a:pt x="1769221" y="589300"/>
                      <a:pt x="1752457" y="5988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10">
              <a:extLst>
                <a:ext uri="{FF2B5EF4-FFF2-40B4-BE49-F238E27FC236}">
                  <a16:creationId xmlns:a16="http://schemas.microsoft.com/office/drawing/2014/main" id="{982BE698-78E8-837A-F7DA-342BF7EB0E0D}"/>
                </a:ext>
              </a:extLst>
            </p:cNvPr>
            <p:cNvGrpSpPr/>
            <p:nvPr/>
          </p:nvGrpSpPr>
          <p:grpSpPr>
            <a:xfrm>
              <a:off x="7123554" y="1808517"/>
              <a:ext cx="4380528" cy="2504010"/>
              <a:chOff x="7123554" y="1808517"/>
              <a:chExt cx="4380528" cy="250401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FD51BD7-2824-A36D-3AFD-862A05B13B57}"/>
                  </a:ext>
                </a:extLst>
              </p:cNvPr>
              <p:cNvSpPr/>
              <p:nvPr/>
            </p:nvSpPr>
            <p:spPr>
              <a:xfrm>
                <a:off x="9759457" y="1881657"/>
                <a:ext cx="175144" cy="186091"/>
              </a:xfrm>
              <a:custGeom>
                <a:avLst/>
                <a:gdLst>
                  <a:gd name="connsiteX0" fmla="*/ 98659 w 175144"/>
                  <a:gd name="connsiteY0" fmla="*/ 99579 h 186091"/>
                  <a:gd name="connsiteX1" fmla="*/ 88087 w 175144"/>
                  <a:gd name="connsiteY1" fmla="*/ 173970 h 186091"/>
                  <a:gd name="connsiteX2" fmla="*/ 85896 w 175144"/>
                  <a:gd name="connsiteY2" fmla="*/ 180256 h 186091"/>
                  <a:gd name="connsiteX3" fmla="*/ 80847 w 175144"/>
                  <a:gd name="connsiteY3" fmla="*/ 183209 h 186091"/>
                  <a:gd name="connsiteX4" fmla="*/ 61797 w 175144"/>
                  <a:gd name="connsiteY4" fmla="*/ 185971 h 186091"/>
                  <a:gd name="connsiteX5" fmla="*/ 55892 w 175144"/>
                  <a:gd name="connsiteY5" fmla="*/ 184447 h 186091"/>
                  <a:gd name="connsiteX6" fmla="*/ 52272 w 175144"/>
                  <a:gd name="connsiteY6" fmla="*/ 179018 h 186091"/>
                  <a:gd name="connsiteX7" fmla="*/ 552 w 175144"/>
                  <a:gd name="connsiteY7" fmla="*/ 32428 h 186091"/>
                  <a:gd name="connsiteX8" fmla="*/ 76 w 175144"/>
                  <a:gd name="connsiteY8" fmla="*/ 30523 h 186091"/>
                  <a:gd name="connsiteX9" fmla="*/ 1314 w 175144"/>
                  <a:gd name="connsiteY9" fmla="*/ 25665 h 186091"/>
                  <a:gd name="connsiteX10" fmla="*/ 5600 w 175144"/>
                  <a:gd name="connsiteY10" fmla="*/ 23189 h 186091"/>
                  <a:gd name="connsiteX11" fmla="*/ 23316 w 175144"/>
                  <a:gd name="connsiteY11" fmla="*/ 20712 h 186091"/>
                  <a:gd name="connsiteX12" fmla="*/ 28079 w 175144"/>
                  <a:gd name="connsiteY12" fmla="*/ 21474 h 186091"/>
                  <a:gd name="connsiteX13" fmla="*/ 31603 w 175144"/>
                  <a:gd name="connsiteY13" fmla="*/ 26046 h 186091"/>
                  <a:gd name="connsiteX14" fmla="*/ 65893 w 175144"/>
                  <a:gd name="connsiteY14" fmla="*/ 124630 h 186091"/>
                  <a:gd name="connsiteX15" fmla="*/ 74656 w 175144"/>
                  <a:gd name="connsiteY15" fmla="*/ 57955 h 186091"/>
                  <a:gd name="connsiteX16" fmla="*/ 76371 w 175144"/>
                  <a:gd name="connsiteY16" fmla="*/ 53383 h 186091"/>
                  <a:gd name="connsiteX17" fmla="*/ 82086 w 175144"/>
                  <a:gd name="connsiteY17" fmla="*/ 49859 h 186091"/>
                  <a:gd name="connsiteX18" fmla="*/ 101707 w 175144"/>
                  <a:gd name="connsiteY18" fmla="*/ 47097 h 186091"/>
                  <a:gd name="connsiteX19" fmla="*/ 108184 w 175144"/>
                  <a:gd name="connsiteY19" fmla="*/ 48906 h 186091"/>
                  <a:gd name="connsiteX20" fmla="*/ 111042 w 175144"/>
                  <a:gd name="connsiteY20" fmla="*/ 52907 h 186091"/>
                  <a:gd name="connsiteX21" fmla="*/ 137616 w 175144"/>
                  <a:gd name="connsiteY21" fmla="*/ 114248 h 186091"/>
                  <a:gd name="connsiteX22" fmla="*/ 143522 w 175144"/>
                  <a:gd name="connsiteY22" fmla="*/ 10044 h 186091"/>
                  <a:gd name="connsiteX23" fmla="*/ 145713 w 175144"/>
                  <a:gd name="connsiteY23" fmla="*/ 4615 h 186091"/>
                  <a:gd name="connsiteX24" fmla="*/ 150094 w 175144"/>
                  <a:gd name="connsiteY24" fmla="*/ 2520 h 186091"/>
                  <a:gd name="connsiteX25" fmla="*/ 167715 w 175144"/>
                  <a:gd name="connsiteY25" fmla="*/ 43 h 186091"/>
                  <a:gd name="connsiteX26" fmla="*/ 175145 w 175144"/>
                  <a:gd name="connsiteY26" fmla="*/ 5663 h 186091"/>
                  <a:gd name="connsiteX27" fmla="*/ 175145 w 175144"/>
                  <a:gd name="connsiteY27" fmla="*/ 7568 h 186091"/>
                  <a:gd name="connsiteX28" fmla="*/ 165620 w 175144"/>
                  <a:gd name="connsiteY28" fmla="*/ 162730 h 186091"/>
                  <a:gd name="connsiteX29" fmla="*/ 163715 w 175144"/>
                  <a:gd name="connsiteY29" fmla="*/ 169017 h 186091"/>
                  <a:gd name="connsiteX30" fmla="*/ 158381 w 175144"/>
                  <a:gd name="connsiteY30" fmla="*/ 172065 h 186091"/>
                  <a:gd name="connsiteX31" fmla="*/ 139331 w 175144"/>
                  <a:gd name="connsiteY31" fmla="*/ 174732 h 186091"/>
                  <a:gd name="connsiteX32" fmla="*/ 133616 w 175144"/>
                  <a:gd name="connsiteY32" fmla="*/ 173208 h 186091"/>
                  <a:gd name="connsiteX33" fmla="*/ 129806 w 175144"/>
                  <a:gd name="connsiteY33" fmla="*/ 167778 h 18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5144" h="186091">
                    <a:moveTo>
                      <a:pt x="98659" y="99579"/>
                    </a:moveTo>
                    <a:lnTo>
                      <a:pt x="88087" y="173970"/>
                    </a:lnTo>
                    <a:cubicBezTo>
                      <a:pt x="87731" y="176177"/>
                      <a:pt x="86989" y="178305"/>
                      <a:pt x="85896" y="180256"/>
                    </a:cubicBezTo>
                    <a:cubicBezTo>
                      <a:pt x="84801" y="182011"/>
                      <a:pt x="82913" y="183115"/>
                      <a:pt x="80847" y="183209"/>
                    </a:cubicBezTo>
                    <a:lnTo>
                      <a:pt x="61797" y="185971"/>
                    </a:lnTo>
                    <a:cubicBezTo>
                      <a:pt x="59700" y="186358"/>
                      <a:pt x="57540" y="185800"/>
                      <a:pt x="55892" y="184447"/>
                    </a:cubicBezTo>
                    <a:cubicBezTo>
                      <a:pt x="54222" y="182993"/>
                      <a:pt x="52972" y="181119"/>
                      <a:pt x="52272" y="179018"/>
                    </a:cubicBezTo>
                    <a:lnTo>
                      <a:pt x="552" y="32428"/>
                    </a:lnTo>
                    <a:cubicBezTo>
                      <a:pt x="347" y="31805"/>
                      <a:pt x="188" y="31169"/>
                      <a:pt x="76" y="30523"/>
                    </a:cubicBezTo>
                    <a:cubicBezTo>
                      <a:pt x="-192" y="28803"/>
                      <a:pt x="256" y="27048"/>
                      <a:pt x="1314" y="25665"/>
                    </a:cubicBezTo>
                    <a:cubicBezTo>
                      <a:pt x="2344" y="24288"/>
                      <a:pt x="3893" y="23393"/>
                      <a:pt x="5600" y="23189"/>
                    </a:cubicBezTo>
                    <a:lnTo>
                      <a:pt x="23316" y="20712"/>
                    </a:lnTo>
                    <a:cubicBezTo>
                      <a:pt x="24944" y="20451"/>
                      <a:pt x="26614" y="20718"/>
                      <a:pt x="28079" y="21474"/>
                    </a:cubicBezTo>
                    <a:cubicBezTo>
                      <a:pt x="29822" y="22461"/>
                      <a:pt x="31093" y="24110"/>
                      <a:pt x="31603" y="26046"/>
                    </a:cubicBezTo>
                    <a:lnTo>
                      <a:pt x="65893" y="124630"/>
                    </a:lnTo>
                    <a:lnTo>
                      <a:pt x="74656" y="57955"/>
                    </a:lnTo>
                    <a:cubicBezTo>
                      <a:pt x="75012" y="56358"/>
                      <a:pt x="75589" y="54820"/>
                      <a:pt x="76371" y="53383"/>
                    </a:cubicBezTo>
                    <a:cubicBezTo>
                      <a:pt x="77517" y="51279"/>
                      <a:pt x="79691" y="49938"/>
                      <a:pt x="82086" y="49859"/>
                    </a:cubicBezTo>
                    <a:lnTo>
                      <a:pt x="101707" y="47097"/>
                    </a:lnTo>
                    <a:cubicBezTo>
                      <a:pt x="104034" y="46546"/>
                      <a:pt x="106480" y="47230"/>
                      <a:pt x="108184" y="48906"/>
                    </a:cubicBezTo>
                    <a:cubicBezTo>
                      <a:pt x="109338" y="50084"/>
                      <a:pt x="110302" y="51433"/>
                      <a:pt x="111042" y="52907"/>
                    </a:cubicBezTo>
                    <a:lnTo>
                      <a:pt x="137616" y="114248"/>
                    </a:lnTo>
                    <a:lnTo>
                      <a:pt x="143522" y="10044"/>
                    </a:lnTo>
                    <a:cubicBezTo>
                      <a:pt x="143489" y="8013"/>
                      <a:pt x="144279" y="6055"/>
                      <a:pt x="145713" y="4615"/>
                    </a:cubicBezTo>
                    <a:cubicBezTo>
                      <a:pt x="146952" y="3526"/>
                      <a:pt x="148469" y="2801"/>
                      <a:pt x="150094" y="2520"/>
                    </a:cubicBezTo>
                    <a:lnTo>
                      <a:pt x="167715" y="43"/>
                    </a:lnTo>
                    <a:cubicBezTo>
                      <a:pt x="171293" y="-360"/>
                      <a:pt x="174559" y="2111"/>
                      <a:pt x="175145" y="5663"/>
                    </a:cubicBezTo>
                    <a:lnTo>
                      <a:pt x="175145" y="7568"/>
                    </a:lnTo>
                    <a:lnTo>
                      <a:pt x="165620" y="162730"/>
                    </a:lnTo>
                    <a:cubicBezTo>
                      <a:pt x="165582" y="164962"/>
                      <a:pt x="164922" y="167139"/>
                      <a:pt x="163715" y="169017"/>
                    </a:cubicBezTo>
                    <a:cubicBezTo>
                      <a:pt x="162460" y="170754"/>
                      <a:pt x="160515" y="171866"/>
                      <a:pt x="158381" y="172065"/>
                    </a:cubicBezTo>
                    <a:lnTo>
                      <a:pt x="139331" y="174732"/>
                    </a:lnTo>
                    <a:cubicBezTo>
                      <a:pt x="137291" y="175174"/>
                      <a:pt x="135164" y="174606"/>
                      <a:pt x="133616" y="173208"/>
                    </a:cubicBezTo>
                    <a:cubicBezTo>
                      <a:pt x="132038" y="171634"/>
                      <a:pt x="130748" y="169797"/>
                      <a:pt x="129806" y="167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92ABD4C-CA99-A4AF-0E9D-1C2B5D71CD79}"/>
                  </a:ext>
                </a:extLst>
              </p:cNvPr>
              <p:cNvSpPr/>
              <p:nvPr/>
            </p:nvSpPr>
            <p:spPr>
              <a:xfrm>
                <a:off x="10850692" y="1882153"/>
                <a:ext cx="147685" cy="186980"/>
              </a:xfrm>
              <a:custGeom>
                <a:avLst/>
                <a:gdLst>
                  <a:gd name="connsiteX0" fmla="*/ 126325 w 147685"/>
                  <a:gd name="connsiteY0" fmla="*/ 500 h 186980"/>
                  <a:gd name="connsiteX1" fmla="*/ 131278 w 147685"/>
                  <a:gd name="connsiteY1" fmla="*/ 500 h 186980"/>
                  <a:gd name="connsiteX2" fmla="*/ 134993 w 147685"/>
                  <a:gd name="connsiteY2" fmla="*/ 3929 h 186980"/>
                  <a:gd name="connsiteX3" fmla="*/ 135469 w 147685"/>
                  <a:gd name="connsiteY3" fmla="*/ 6120 h 186980"/>
                  <a:gd name="connsiteX4" fmla="*/ 125182 w 147685"/>
                  <a:gd name="connsiteY4" fmla="*/ 121468 h 186980"/>
                  <a:gd name="connsiteX5" fmla="*/ 147185 w 147685"/>
                  <a:gd name="connsiteY5" fmla="*/ 169759 h 186980"/>
                  <a:gd name="connsiteX6" fmla="*/ 147185 w 147685"/>
                  <a:gd name="connsiteY6" fmla="*/ 174712 h 186980"/>
                  <a:gd name="connsiteX7" fmla="*/ 143756 w 147685"/>
                  <a:gd name="connsiteY7" fmla="*/ 178427 h 186980"/>
                  <a:gd name="connsiteX8" fmla="*/ 126230 w 147685"/>
                  <a:gd name="connsiteY8" fmla="*/ 186428 h 186980"/>
                  <a:gd name="connsiteX9" fmla="*/ 117562 w 147685"/>
                  <a:gd name="connsiteY9" fmla="*/ 183190 h 186980"/>
                  <a:gd name="connsiteX10" fmla="*/ 95750 w 147685"/>
                  <a:gd name="connsiteY10" fmla="*/ 134422 h 186980"/>
                  <a:gd name="connsiteX11" fmla="*/ 1929 w 147685"/>
                  <a:gd name="connsiteY11" fmla="*/ 66508 h 186980"/>
                  <a:gd name="connsiteX12" fmla="*/ 500 w 147685"/>
                  <a:gd name="connsiteY12" fmla="*/ 64699 h 186980"/>
                  <a:gd name="connsiteX13" fmla="*/ 500 w 147685"/>
                  <a:gd name="connsiteY13" fmla="*/ 59746 h 186980"/>
                  <a:gd name="connsiteX14" fmla="*/ 3834 w 147685"/>
                  <a:gd name="connsiteY14" fmla="*/ 56126 h 186980"/>
                  <a:gd name="connsiteX15" fmla="*/ 20312 w 147685"/>
                  <a:gd name="connsiteY15" fmla="*/ 48601 h 186980"/>
                  <a:gd name="connsiteX16" fmla="*/ 27932 w 147685"/>
                  <a:gd name="connsiteY16" fmla="*/ 47839 h 186980"/>
                  <a:gd name="connsiteX17" fmla="*/ 32028 w 147685"/>
                  <a:gd name="connsiteY17" fmla="*/ 49840 h 186980"/>
                  <a:gd name="connsiteX18" fmla="*/ 95941 w 147685"/>
                  <a:gd name="connsiteY18" fmla="*/ 96322 h 186980"/>
                  <a:gd name="connsiteX19" fmla="*/ 103180 w 147685"/>
                  <a:gd name="connsiteY19" fmla="*/ 17931 h 186980"/>
                  <a:gd name="connsiteX20" fmla="*/ 104323 w 147685"/>
                  <a:gd name="connsiteY20" fmla="*/ 13359 h 186980"/>
                  <a:gd name="connsiteX21" fmla="*/ 109847 w 147685"/>
                  <a:gd name="connsiteY21" fmla="*/ 8215 h 1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685" h="186980">
                    <a:moveTo>
                      <a:pt x="126325" y="500"/>
                    </a:moveTo>
                    <a:cubicBezTo>
                      <a:pt x="127909" y="-167"/>
                      <a:pt x="129695" y="-167"/>
                      <a:pt x="131278" y="500"/>
                    </a:cubicBezTo>
                    <a:cubicBezTo>
                      <a:pt x="132924" y="1102"/>
                      <a:pt x="134261" y="2337"/>
                      <a:pt x="134993" y="3929"/>
                    </a:cubicBezTo>
                    <a:cubicBezTo>
                      <a:pt x="135286" y="4624"/>
                      <a:pt x="135447" y="5366"/>
                      <a:pt x="135469" y="6120"/>
                    </a:cubicBezTo>
                    <a:lnTo>
                      <a:pt x="125182" y="121468"/>
                    </a:lnTo>
                    <a:lnTo>
                      <a:pt x="147185" y="169759"/>
                    </a:lnTo>
                    <a:cubicBezTo>
                      <a:pt x="147852" y="171343"/>
                      <a:pt x="147852" y="173129"/>
                      <a:pt x="147185" y="174712"/>
                    </a:cubicBezTo>
                    <a:cubicBezTo>
                      <a:pt x="146583" y="176358"/>
                      <a:pt x="145349" y="177696"/>
                      <a:pt x="143756" y="178427"/>
                    </a:cubicBezTo>
                    <a:lnTo>
                      <a:pt x="126230" y="186428"/>
                    </a:lnTo>
                    <a:cubicBezTo>
                      <a:pt x="122940" y="187855"/>
                      <a:pt x="119110" y="186425"/>
                      <a:pt x="117562" y="183190"/>
                    </a:cubicBezTo>
                    <a:lnTo>
                      <a:pt x="95750" y="134422"/>
                    </a:lnTo>
                    <a:lnTo>
                      <a:pt x="1929" y="66508"/>
                    </a:lnTo>
                    <a:cubicBezTo>
                      <a:pt x="1331" y="66012"/>
                      <a:pt x="844" y="65396"/>
                      <a:pt x="500" y="64699"/>
                    </a:cubicBezTo>
                    <a:cubicBezTo>
                      <a:pt x="-167" y="63115"/>
                      <a:pt x="-167" y="61329"/>
                      <a:pt x="500" y="59746"/>
                    </a:cubicBezTo>
                    <a:cubicBezTo>
                      <a:pt x="1073" y="58136"/>
                      <a:pt x="2277" y="56830"/>
                      <a:pt x="3834" y="56126"/>
                    </a:cubicBezTo>
                    <a:lnTo>
                      <a:pt x="20312" y="48601"/>
                    </a:lnTo>
                    <a:cubicBezTo>
                      <a:pt x="22634" y="47293"/>
                      <a:pt x="25397" y="47016"/>
                      <a:pt x="27932" y="47839"/>
                    </a:cubicBezTo>
                    <a:cubicBezTo>
                      <a:pt x="29402" y="48264"/>
                      <a:pt x="30788" y="48941"/>
                      <a:pt x="32028" y="49840"/>
                    </a:cubicBezTo>
                    <a:lnTo>
                      <a:pt x="95941" y="96322"/>
                    </a:lnTo>
                    <a:lnTo>
                      <a:pt x="103180" y="17931"/>
                    </a:lnTo>
                    <a:cubicBezTo>
                      <a:pt x="103247" y="16345"/>
                      <a:pt x="103636" y="14790"/>
                      <a:pt x="104323" y="13359"/>
                    </a:cubicBezTo>
                    <a:cubicBezTo>
                      <a:pt x="105377" y="10957"/>
                      <a:pt x="107376" y="9096"/>
                      <a:pt x="109847" y="82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E721B45-90A9-81C7-CED3-96A61EDFCC32}"/>
                  </a:ext>
                </a:extLst>
              </p:cNvPr>
              <p:cNvSpPr/>
              <p:nvPr/>
            </p:nvSpPr>
            <p:spPr>
              <a:xfrm>
                <a:off x="11270334" y="2071213"/>
                <a:ext cx="181349" cy="208218"/>
              </a:xfrm>
              <a:custGeom>
                <a:avLst/>
                <a:gdLst>
                  <a:gd name="connsiteX0" fmla="*/ 175790 w 181349"/>
                  <a:gd name="connsiteY0" fmla="*/ 33944 h 208218"/>
                  <a:gd name="connsiteX1" fmla="*/ 180267 w 181349"/>
                  <a:gd name="connsiteY1" fmla="*/ 37373 h 208218"/>
                  <a:gd name="connsiteX2" fmla="*/ 181124 w 181349"/>
                  <a:gd name="connsiteY2" fmla="*/ 42898 h 208218"/>
                  <a:gd name="connsiteX3" fmla="*/ 154454 w 181349"/>
                  <a:gd name="connsiteY3" fmla="*/ 151483 h 208218"/>
                  <a:gd name="connsiteX4" fmla="*/ 142358 w 181349"/>
                  <a:gd name="connsiteY4" fmla="*/ 180058 h 208218"/>
                  <a:gd name="connsiteX5" fmla="*/ 122450 w 181349"/>
                  <a:gd name="connsiteY5" fmla="*/ 199108 h 208218"/>
                  <a:gd name="connsiteX6" fmla="*/ 95018 w 181349"/>
                  <a:gd name="connsiteY6" fmla="*/ 207966 h 208218"/>
                  <a:gd name="connsiteX7" fmla="*/ 28343 w 181349"/>
                  <a:gd name="connsiteY7" fmla="*/ 191583 h 208218"/>
                  <a:gd name="connsiteX8" fmla="*/ 8817 w 181349"/>
                  <a:gd name="connsiteY8" fmla="*/ 171295 h 208218"/>
                  <a:gd name="connsiteX9" fmla="*/ 340 w 181349"/>
                  <a:gd name="connsiteY9" fmla="*/ 145006 h 208218"/>
                  <a:gd name="connsiteX10" fmla="*/ 2911 w 181349"/>
                  <a:gd name="connsiteY10" fmla="*/ 114240 h 208218"/>
                  <a:gd name="connsiteX11" fmla="*/ 29677 w 181349"/>
                  <a:gd name="connsiteY11" fmla="*/ 5560 h 208218"/>
                  <a:gd name="connsiteX12" fmla="*/ 33010 w 181349"/>
                  <a:gd name="connsiteY12" fmla="*/ 1083 h 208218"/>
                  <a:gd name="connsiteX13" fmla="*/ 38535 w 181349"/>
                  <a:gd name="connsiteY13" fmla="*/ 226 h 208218"/>
                  <a:gd name="connsiteX14" fmla="*/ 60061 w 181349"/>
                  <a:gd name="connsiteY14" fmla="*/ 5465 h 208218"/>
                  <a:gd name="connsiteX15" fmla="*/ 64538 w 181349"/>
                  <a:gd name="connsiteY15" fmla="*/ 8798 h 208218"/>
                  <a:gd name="connsiteX16" fmla="*/ 65395 w 181349"/>
                  <a:gd name="connsiteY16" fmla="*/ 14418 h 208218"/>
                  <a:gd name="connsiteX17" fmla="*/ 39011 w 181349"/>
                  <a:gd name="connsiteY17" fmla="*/ 121670 h 208218"/>
                  <a:gd name="connsiteX18" fmla="*/ 37392 w 181349"/>
                  <a:gd name="connsiteY18" fmla="*/ 140720 h 208218"/>
                  <a:gd name="connsiteX19" fmla="*/ 42535 w 181349"/>
                  <a:gd name="connsiteY19" fmla="*/ 155293 h 208218"/>
                  <a:gd name="connsiteX20" fmla="*/ 53489 w 181349"/>
                  <a:gd name="connsiteY20" fmla="*/ 165580 h 208218"/>
                  <a:gd name="connsiteX21" fmla="*/ 69110 w 181349"/>
                  <a:gd name="connsiteY21" fmla="*/ 171866 h 208218"/>
                  <a:gd name="connsiteX22" fmla="*/ 85874 w 181349"/>
                  <a:gd name="connsiteY22" fmla="*/ 173581 h 208218"/>
                  <a:gd name="connsiteX23" fmla="*/ 100543 w 181349"/>
                  <a:gd name="connsiteY23" fmla="*/ 169580 h 208218"/>
                  <a:gd name="connsiteX24" fmla="*/ 111973 w 181349"/>
                  <a:gd name="connsiteY24" fmla="*/ 159103 h 208218"/>
                  <a:gd name="connsiteX25" fmla="*/ 119593 w 181349"/>
                  <a:gd name="connsiteY25" fmla="*/ 141291 h 208218"/>
                  <a:gd name="connsiteX26" fmla="*/ 145977 w 181349"/>
                  <a:gd name="connsiteY26" fmla="*/ 33944 h 208218"/>
                  <a:gd name="connsiteX27" fmla="*/ 149311 w 181349"/>
                  <a:gd name="connsiteY27" fmla="*/ 29468 h 208218"/>
                  <a:gd name="connsiteX28" fmla="*/ 154835 w 181349"/>
                  <a:gd name="connsiteY28" fmla="*/ 28610 h 20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49" h="208218">
                    <a:moveTo>
                      <a:pt x="175790" y="33944"/>
                    </a:moveTo>
                    <a:cubicBezTo>
                      <a:pt x="177694" y="34415"/>
                      <a:pt x="179317" y="35657"/>
                      <a:pt x="180267" y="37373"/>
                    </a:cubicBezTo>
                    <a:cubicBezTo>
                      <a:pt x="181302" y="39018"/>
                      <a:pt x="181612" y="41017"/>
                      <a:pt x="181124" y="42898"/>
                    </a:cubicBezTo>
                    <a:lnTo>
                      <a:pt x="154454" y="151483"/>
                    </a:lnTo>
                    <a:cubicBezTo>
                      <a:pt x="152127" y="161643"/>
                      <a:pt x="148032" y="171315"/>
                      <a:pt x="142358" y="180058"/>
                    </a:cubicBezTo>
                    <a:cubicBezTo>
                      <a:pt x="137205" y="187796"/>
                      <a:pt x="130407" y="194301"/>
                      <a:pt x="122450" y="199108"/>
                    </a:cubicBezTo>
                    <a:cubicBezTo>
                      <a:pt x="114062" y="204026"/>
                      <a:pt x="104699" y="207049"/>
                      <a:pt x="95018" y="207966"/>
                    </a:cubicBezTo>
                    <a:cubicBezTo>
                      <a:pt x="71634" y="209530"/>
                      <a:pt x="48340" y="203806"/>
                      <a:pt x="28343" y="191583"/>
                    </a:cubicBezTo>
                    <a:cubicBezTo>
                      <a:pt x="20464" y="186288"/>
                      <a:pt x="13807" y="179371"/>
                      <a:pt x="8817" y="171295"/>
                    </a:cubicBezTo>
                    <a:cubicBezTo>
                      <a:pt x="4011" y="163299"/>
                      <a:pt x="1110" y="154303"/>
                      <a:pt x="340" y="145006"/>
                    </a:cubicBezTo>
                    <a:cubicBezTo>
                      <a:pt x="-553" y="134679"/>
                      <a:pt x="317" y="124276"/>
                      <a:pt x="2911" y="114240"/>
                    </a:cubicBezTo>
                    <a:lnTo>
                      <a:pt x="29677" y="5560"/>
                    </a:lnTo>
                    <a:cubicBezTo>
                      <a:pt x="30135" y="3677"/>
                      <a:pt x="31338" y="2062"/>
                      <a:pt x="33010" y="1083"/>
                    </a:cubicBezTo>
                    <a:cubicBezTo>
                      <a:pt x="34655" y="48"/>
                      <a:pt x="36654" y="-262"/>
                      <a:pt x="38535" y="226"/>
                    </a:cubicBezTo>
                    <a:lnTo>
                      <a:pt x="60061" y="5465"/>
                    </a:lnTo>
                    <a:cubicBezTo>
                      <a:pt x="61944" y="5923"/>
                      <a:pt x="63560" y="7126"/>
                      <a:pt x="64538" y="8798"/>
                    </a:cubicBezTo>
                    <a:cubicBezTo>
                      <a:pt x="65568" y="10480"/>
                      <a:pt x="65877" y="12506"/>
                      <a:pt x="65395" y="14418"/>
                    </a:cubicBezTo>
                    <a:lnTo>
                      <a:pt x="39011" y="121670"/>
                    </a:lnTo>
                    <a:cubicBezTo>
                      <a:pt x="37378" y="127879"/>
                      <a:pt x="36830" y="134324"/>
                      <a:pt x="37392" y="140720"/>
                    </a:cubicBezTo>
                    <a:cubicBezTo>
                      <a:pt x="37909" y="145920"/>
                      <a:pt x="39673" y="150920"/>
                      <a:pt x="42535" y="155293"/>
                    </a:cubicBezTo>
                    <a:cubicBezTo>
                      <a:pt x="45307" y="159552"/>
                      <a:pt x="49064" y="163081"/>
                      <a:pt x="53489" y="165580"/>
                    </a:cubicBezTo>
                    <a:cubicBezTo>
                      <a:pt x="58341" y="168468"/>
                      <a:pt x="63610" y="170589"/>
                      <a:pt x="69110" y="171866"/>
                    </a:cubicBezTo>
                    <a:cubicBezTo>
                      <a:pt x="74583" y="173263"/>
                      <a:pt x="80232" y="173841"/>
                      <a:pt x="85874" y="173581"/>
                    </a:cubicBezTo>
                    <a:cubicBezTo>
                      <a:pt x="91004" y="173375"/>
                      <a:pt x="96019" y="172007"/>
                      <a:pt x="100543" y="169580"/>
                    </a:cubicBezTo>
                    <a:cubicBezTo>
                      <a:pt x="105072" y="166965"/>
                      <a:pt x="108974" y="163388"/>
                      <a:pt x="111973" y="159103"/>
                    </a:cubicBezTo>
                    <a:cubicBezTo>
                      <a:pt x="115566" y="153674"/>
                      <a:pt x="118147" y="147639"/>
                      <a:pt x="119593" y="141291"/>
                    </a:cubicBezTo>
                    <a:lnTo>
                      <a:pt x="145977" y="33944"/>
                    </a:lnTo>
                    <a:cubicBezTo>
                      <a:pt x="146403" y="32047"/>
                      <a:pt x="147615" y="30420"/>
                      <a:pt x="149311" y="29468"/>
                    </a:cubicBezTo>
                    <a:cubicBezTo>
                      <a:pt x="150955" y="28433"/>
                      <a:pt x="152954" y="28122"/>
                      <a:pt x="154835" y="286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68C9DCF-59FE-1816-DC75-00A48300D9C4}"/>
                  </a:ext>
                </a:extLst>
              </p:cNvPr>
              <p:cNvSpPr/>
              <p:nvPr/>
            </p:nvSpPr>
            <p:spPr>
              <a:xfrm>
                <a:off x="9432615" y="2632061"/>
                <a:ext cx="211669" cy="244123"/>
              </a:xfrm>
              <a:custGeom>
                <a:avLst/>
                <a:gdLst>
                  <a:gd name="connsiteX0" fmla="*/ 132988 w 211669"/>
                  <a:gd name="connsiteY0" fmla="*/ 16497 h 244123"/>
                  <a:gd name="connsiteX1" fmla="*/ 172803 w 211669"/>
                  <a:gd name="connsiteY1" fmla="*/ 31356 h 244123"/>
                  <a:gd name="connsiteX2" fmla="*/ 198139 w 211669"/>
                  <a:gd name="connsiteY2" fmla="*/ 55264 h 244123"/>
                  <a:gd name="connsiteX3" fmla="*/ 210236 w 211669"/>
                  <a:gd name="connsiteY3" fmla="*/ 86887 h 244123"/>
                  <a:gd name="connsiteX4" fmla="*/ 210236 w 211669"/>
                  <a:gd name="connsiteY4" fmla="*/ 124987 h 244123"/>
                  <a:gd name="connsiteX5" fmla="*/ 200235 w 211669"/>
                  <a:gd name="connsiteY5" fmla="*/ 172612 h 244123"/>
                  <a:gd name="connsiteX6" fmla="*/ 184995 w 211669"/>
                  <a:gd name="connsiteY6" fmla="*/ 207474 h 244123"/>
                  <a:gd name="connsiteX7" fmla="*/ 161372 w 211669"/>
                  <a:gd name="connsiteY7" fmla="*/ 231572 h 244123"/>
                  <a:gd name="connsiteX8" fmla="*/ 129083 w 211669"/>
                  <a:gd name="connsiteY8" fmla="*/ 243288 h 244123"/>
                  <a:gd name="connsiteX9" fmla="*/ 87649 w 211669"/>
                  <a:gd name="connsiteY9" fmla="*/ 241002 h 244123"/>
                  <a:gd name="connsiteX10" fmla="*/ 6972 w 211669"/>
                  <a:gd name="connsiteY10" fmla="*/ 224047 h 244123"/>
                  <a:gd name="connsiteX11" fmla="*/ 1448 w 211669"/>
                  <a:gd name="connsiteY11" fmla="*/ 220142 h 244123"/>
                  <a:gd name="connsiteX12" fmla="*/ 210 w 211669"/>
                  <a:gd name="connsiteY12" fmla="*/ 213570 h 244123"/>
                  <a:gd name="connsiteX13" fmla="*/ 43739 w 211669"/>
                  <a:gd name="connsiteY13" fmla="*/ 6972 h 244123"/>
                  <a:gd name="connsiteX14" fmla="*/ 47644 w 211669"/>
                  <a:gd name="connsiteY14" fmla="*/ 1448 h 244123"/>
                  <a:gd name="connsiteX15" fmla="*/ 54217 w 211669"/>
                  <a:gd name="connsiteY15" fmla="*/ 210 h 244123"/>
                  <a:gd name="connsiteX16" fmla="*/ 166897 w 211669"/>
                  <a:gd name="connsiteY16" fmla="*/ 115748 h 244123"/>
                  <a:gd name="connsiteX17" fmla="*/ 166897 w 211669"/>
                  <a:gd name="connsiteY17" fmla="*/ 95936 h 244123"/>
                  <a:gd name="connsiteX18" fmla="*/ 160230 w 211669"/>
                  <a:gd name="connsiteY18" fmla="*/ 78505 h 244123"/>
                  <a:gd name="connsiteX19" fmla="*/ 145847 w 211669"/>
                  <a:gd name="connsiteY19" fmla="*/ 64789 h 244123"/>
                  <a:gd name="connsiteX20" fmla="*/ 122987 w 211669"/>
                  <a:gd name="connsiteY20" fmla="*/ 56121 h 244123"/>
                  <a:gd name="connsiteX21" fmla="*/ 80124 w 211669"/>
                  <a:gd name="connsiteY21" fmla="*/ 46596 h 244123"/>
                  <a:gd name="connsiteX22" fmla="*/ 49739 w 211669"/>
                  <a:gd name="connsiteY22" fmla="*/ 190519 h 244123"/>
                  <a:gd name="connsiteX23" fmla="*/ 94221 w 211669"/>
                  <a:gd name="connsiteY23" fmla="*/ 200044 h 244123"/>
                  <a:gd name="connsiteX24" fmla="*/ 117748 w 211669"/>
                  <a:gd name="connsiteY24" fmla="*/ 201187 h 244123"/>
                  <a:gd name="connsiteX25" fmla="*/ 135846 w 211669"/>
                  <a:gd name="connsiteY25" fmla="*/ 194424 h 244123"/>
                  <a:gd name="connsiteX26" fmla="*/ 148799 w 211669"/>
                  <a:gd name="connsiteY26" fmla="*/ 181185 h 244123"/>
                  <a:gd name="connsiteX27" fmla="*/ 156896 w 211669"/>
                  <a:gd name="connsiteY27" fmla="*/ 162801 h 244123"/>
                  <a:gd name="connsiteX28" fmla="*/ 166897 w 211669"/>
                  <a:gd name="connsiteY28" fmla="*/ 115748 h 2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1669" h="244123">
                    <a:moveTo>
                      <a:pt x="132988" y="16497"/>
                    </a:moveTo>
                    <a:cubicBezTo>
                      <a:pt x="147006" y="19157"/>
                      <a:pt x="160470" y="24182"/>
                      <a:pt x="172803" y="31356"/>
                    </a:cubicBezTo>
                    <a:cubicBezTo>
                      <a:pt x="182890" y="37383"/>
                      <a:pt x="191538" y="45543"/>
                      <a:pt x="198139" y="55264"/>
                    </a:cubicBezTo>
                    <a:cubicBezTo>
                      <a:pt x="204408" y="64808"/>
                      <a:pt x="208535" y="75596"/>
                      <a:pt x="210236" y="86887"/>
                    </a:cubicBezTo>
                    <a:cubicBezTo>
                      <a:pt x="212148" y="99515"/>
                      <a:pt x="212148" y="112359"/>
                      <a:pt x="210236" y="124987"/>
                    </a:cubicBezTo>
                    <a:cubicBezTo>
                      <a:pt x="207764" y="141031"/>
                      <a:pt x="204425" y="156929"/>
                      <a:pt x="200235" y="172612"/>
                    </a:cubicBezTo>
                    <a:cubicBezTo>
                      <a:pt x="196940" y="184934"/>
                      <a:pt x="191802" y="196687"/>
                      <a:pt x="184995" y="207474"/>
                    </a:cubicBezTo>
                    <a:cubicBezTo>
                      <a:pt x="178942" y="217109"/>
                      <a:pt x="170885" y="225328"/>
                      <a:pt x="161372" y="231572"/>
                    </a:cubicBezTo>
                    <a:cubicBezTo>
                      <a:pt x="151579" y="237758"/>
                      <a:pt x="140564" y="241754"/>
                      <a:pt x="129083" y="243288"/>
                    </a:cubicBezTo>
                    <a:cubicBezTo>
                      <a:pt x="115243" y="244926"/>
                      <a:pt x="101224" y="244152"/>
                      <a:pt x="87649" y="241002"/>
                    </a:cubicBezTo>
                    <a:lnTo>
                      <a:pt x="6972" y="224047"/>
                    </a:lnTo>
                    <a:cubicBezTo>
                      <a:pt x="4669" y="223568"/>
                      <a:pt x="2668" y="222154"/>
                      <a:pt x="1448" y="220142"/>
                    </a:cubicBezTo>
                    <a:cubicBezTo>
                      <a:pt x="141" y="218218"/>
                      <a:pt x="-307" y="215837"/>
                      <a:pt x="210" y="213570"/>
                    </a:cubicBezTo>
                    <a:lnTo>
                      <a:pt x="43739" y="6972"/>
                    </a:lnTo>
                    <a:cubicBezTo>
                      <a:pt x="44218" y="4669"/>
                      <a:pt x="45632" y="2668"/>
                      <a:pt x="47644" y="1448"/>
                    </a:cubicBezTo>
                    <a:cubicBezTo>
                      <a:pt x="49568" y="141"/>
                      <a:pt x="51949" y="-307"/>
                      <a:pt x="54217" y="210"/>
                    </a:cubicBezTo>
                    <a:close/>
                    <a:moveTo>
                      <a:pt x="166897" y="115748"/>
                    </a:moveTo>
                    <a:cubicBezTo>
                      <a:pt x="167851" y="109178"/>
                      <a:pt x="167851" y="102506"/>
                      <a:pt x="166897" y="95936"/>
                    </a:cubicBezTo>
                    <a:cubicBezTo>
                      <a:pt x="165929" y="89720"/>
                      <a:pt x="163657" y="83780"/>
                      <a:pt x="160230" y="78505"/>
                    </a:cubicBezTo>
                    <a:cubicBezTo>
                      <a:pt x="156485" y="72946"/>
                      <a:pt x="151577" y="68266"/>
                      <a:pt x="145847" y="64789"/>
                    </a:cubicBezTo>
                    <a:cubicBezTo>
                      <a:pt x="138815" y="60539"/>
                      <a:pt x="131069" y="57602"/>
                      <a:pt x="122987" y="56121"/>
                    </a:cubicBezTo>
                    <a:lnTo>
                      <a:pt x="80124" y="46596"/>
                    </a:lnTo>
                    <a:lnTo>
                      <a:pt x="49739" y="190519"/>
                    </a:lnTo>
                    <a:lnTo>
                      <a:pt x="94221" y="200044"/>
                    </a:lnTo>
                    <a:cubicBezTo>
                      <a:pt x="101934" y="201818"/>
                      <a:pt x="109900" y="202205"/>
                      <a:pt x="117748" y="201187"/>
                    </a:cubicBezTo>
                    <a:cubicBezTo>
                      <a:pt x="124193" y="200245"/>
                      <a:pt x="130362" y="197939"/>
                      <a:pt x="135846" y="194424"/>
                    </a:cubicBezTo>
                    <a:cubicBezTo>
                      <a:pt x="141075" y="191006"/>
                      <a:pt x="145496" y="186487"/>
                      <a:pt x="148799" y="181185"/>
                    </a:cubicBezTo>
                    <a:cubicBezTo>
                      <a:pt x="152391" y="175490"/>
                      <a:pt x="155119" y="169295"/>
                      <a:pt x="156896" y="162801"/>
                    </a:cubicBezTo>
                    <a:cubicBezTo>
                      <a:pt x="160611" y="147466"/>
                      <a:pt x="164325" y="131750"/>
                      <a:pt x="166897" y="11574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3CC2123-94CE-6123-C7BA-23084E95FEAC}"/>
                  </a:ext>
                </a:extLst>
              </p:cNvPr>
              <p:cNvSpPr/>
              <p:nvPr/>
            </p:nvSpPr>
            <p:spPr>
              <a:xfrm>
                <a:off x="8016912" y="3364553"/>
                <a:ext cx="152326" cy="166704"/>
              </a:xfrm>
              <a:custGeom>
                <a:avLst/>
                <a:gdLst>
                  <a:gd name="connsiteX0" fmla="*/ 3927 w 152326"/>
                  <a:gd name="connsiteY0" fmla="*/ 87916 h 166704"/>
                  <a:gd name="connsiteX1" fmla="*/ 21 w 152326"/>
                  <a:gd name="connsiteY1" fmla="*/ 62675 h 166704"/>
                  <a:gd name="connsiteX2" fmla="*/ 5736 w 152326"/>
                  <a:gd name="connsiteY2" fmla="*/ 39910 h 166704"/>
                  <a:gd name="connsiteX3" fmla="*/ 21453 w 152326"/>
                  <a:gd name="connsiteY3" fmla="*/ 20860 h 166704"/>
                  <a:gd name="connsiteX4" fmla="*/ 80222 w 152326"/>
                  <a:gd name="connsiteY4" fmla="*/ 0 h 166704"/>
                  <a:gd name="connsiteX5" fmla="*/ 103749 w 152326"/>
                  <a:gd name="connsiteY5" fmla="*/ 4572 h 166704"/>
                  <a:gd name="connsiteX6" fmla="*/ 118893 w 152326"/>
                  <a:gd name="connsiteY6" fmla="*/ 14764 h 166704"/>
                  <a:gd name="connsiteX7" fmla="*/ 126704 w 152326"/>
                  <a:gd name="connsiteY7" fmla="*/ 25622 h 166704"/>
                  <a:gd name="connsiteX8" fmla="*/ 126704 w 152326"/>
                  <a:gd name="connsiteY8" fmla="*/ 30385 h 166704"/>
                  <a:gd name="connsiteX9" fmla="*/ 123084 w 152326"/>
                  <a:gd name="connsiteY9" fmla="*/ 33528 h 166704"/>
                  <a:gd name="connsiteX10" fmla="*/ 105749 w 152326"/>
                  <a:gd name="connsiteY10" fmla="*/ 39910 h 166704"/>
                  <a:gd name="connsiteX11" fmla="*/ 101558 w 152326"/>
                  <a:gd name="connsiteY11" fmla="*/ 39910 h 166704"/>
                  <a:gd name="connsiteX12" fmla="*/ 98605 w 152326"/>
                  <a:gd name="connsiteY12" fmla="*/ 38195 h 166704"/>
                  <a:gd name="connsiteX13" fmla="*/ 94986 w 152326"/>
                  <a:gd name="connsiteY13" fmla="*/ 35242 h 166704"/>
                  <a:gd name="connsiteX14" fmla="*/ 86985 w 152326"/>
                  <a:gd name="connsiteY14" fmla="*/ 31433 h 166704"/>
                  <a:gd name="connsiteX15" fmla="*/ 74602 w 152326"/>
                  <a:gd name="connsiteY15" fmla="*/ 29623 h 166704"/>
                  <a:gd name="connsiteX16" fmla="*/ 57648 w 152326"/>
                  <a:gd name="connsiteY16" fmla="*/ 33052 h 166704"/>
                  <a:gd name="connsiteX17" fmla="*/ 35073 w 152326"/>
                  <a:gd name="connsiteY17" fmla="*/ 51149 h 166704"/>
                  <a:gd name="connsiteX18" fmla="*/ 33359 w 152326"/>
                  <a:gd name="connsiteY18" fmla="*/ 78200 h 166704"/>
                  <a:gd name="connsiteX19" fmla="*/ 39264 w 152326"/>
                  <a:gd name="connsiteY19" fmla="*/ 95821 h 166704"/>
                  <a:gd name="connsiteX20" fmla="*/ 46122 w 152326"/>
                  <a:gd name="connsiteY20" fmla="*/ 113062 h 166704"/>
                  <a:gd name="connsiteX21" fmla="*/ 65839 w 152326"/>
                  <a:gd name="connsiteY21" fmla="*/ 135160 h 166704"/>
                  <a:gd name="connsiteX22" fmla="*/ 94414 w 152326"/>
                  <a:gd name="connsiteY22" fmla="*/ 133731 h 166704"/>
                  <a:gd name="connsiteX23" fmla="*/ 108321 w 152326"/>
                  <a:gd name="connsiteY23" fmla="*/ 126683 h 166704"/>
                  <a:gd name="connsiteX24" fmla="*/ 117846 w 152326"/>
                  <a:gd name="connsiteY24" fmla="*/ 117158 h 166704"/>
                  <a:gd name="connsiteX25" fmla="*/ 121656 w 152326"/>
                  <a:gd name="connsiteY25" fmla="*/ 104299 h 166704"/>
                  <a:gd name="connsiteX26" fmla="*/ 118608 w 152326"/>
                  <a:gd name="connsiteY26" fmla="*/ 87725 h 166704"/>
                  <a:gd name="connsiteX27" fmla="*/ 118036 w 152326"/>
                  <a:gd name="connsiteY27" fmla="*/ 86011 h 166704"/>
                  <a:gd name="connsiteX28" fmla="*/ 91842 w 152326"/>
                  <a:gd name="connsiteY28" fmla="*/ 95536 h 166704"/>
                  <a:gd name="connsiteX29" fmla="*/ 87175 w 152326"/>
                  <a:gd name="connsiteY29" fmla="*/ 95536 h 166704"/>
                  <a:gd name="connsiteX30" fmla="*/ 83937 w 152326"/>
                  <a:gd name="connsiteY30" fmla="*/ 92107 h 166704"/>
                  <a:gd name="connsiteX31" fmla="*/ 78412 w 152326"/>
                  <a:gd name="connsiteY31" fmla="*/ 76867 h 166704"/>
                  <a:gd name="connsiteX32" fmla="*/ 78412 w 152326"/>
                  <a:gd name="connsiteY32" fmla="*/ 72199 h 166704"/>
                  <a:gd name="connsiteX33" fmla="*/ 81841 w 152326"/>
                  <a:gd name="connsiteY33" fmla="*/ 68961 h 166704"/>
                  <a:gd name="connsiteX34" fmla="*/ 131085 w 152326"/>
                  <a:gd name="connsiteY34" fmla="*/ 50863 h 166704"/>
                  <a:gd name="connsiteX35" fmla="*/ 135848 w 152326"/>
                  <a:gd name="connsiteY35" fmla="*/ 50863 h 166704"/>
                  <a:gd name="connsiteX36" fmla="*/ 138991 w 152326"/>
                  <a:gd name="connsiteY36" fmla="*/ 54292 h 166704"/>
                  <a:gd name="connsiteX37" fmla="*/ 147659 w 152326"/>
                  <a:gd name="connsiteY37" fmla="*/ 77819 h 166704"/>
                  <a:gd name="connsiteX38" fmla="*/ 152326 w 152326"/>
                  <a:gd name="connsiteY38" fmla="*/ 102965 h 166704"/>
                  <a:gd name="connsiteX39" fmla="*/ 146897 w 152326"/>
                  <a:gd name="connsiteY39" fmla="*/ 126111 h 166704"/>
                  <a:gd name="connsiteX40" fmla="*/ 130990 w 152326"/>
                  <a:gd name="connsiteY40" fmla="*/ 145732 h 166704"/>
                  <a:gd name="connsiteX41" fmla="*/ 104130 w 152326"/>
                  <a:gd name="connsiteY41" fmla="*/ 160591 h 166704"/>
                  <a:gd name="connsiteX42" fmla="*/ 74316 w 152326"/>
                  <a:gd name="connsiteY42" fmla="*/ 166687 h 166704"/>
                  <a:gd name="connsiteX43" fmla="*/ 50028 w 152326"/>
                  <a:gd name="connsiteY43" fmla="*/ 162020 h 166704"/>
                  <a:gd name="connsiteX44" fmla="*/ 30978 w 152326"/>
                  <a:gd name="connsiteY44" fmla="*/ 147923 h 166704"/>
                  <a:gd name="connsiteX45" fmla="*/ 17738 w 152326"/>
                  <a:gd name="connsiteY45" fmla="*/ 125920 h 166704"/>
                  <a:gd name="connsiteX46" fmla="*/ 14118 w 152326"/>
                  <a:gd name="connsiteY46" fmla="*/ 117062 h 166704"/>
                  <a:gd name="connsiteX47" fmla="*/ 10308 w 152326"/>
                  <a:gd name="connsiteY47" fmla="*/ 107537 h 166704"/>
                  <a:gd name="connsiteX48" fmla="*/ 6689 w 152326"/>
                  <a:gd name="connsiteY48" fmla="*/ 97346 h 166704"/>
                  <a:gd name="connsiteX49" fmla="*/ 3927 w 152326"/>
                  <a:gd name="connsiteY49" fmla="*/ 87916 h 16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2326" h="166704">
                    <a:moveTo>
                      <a:pt x="3927" y="87916"/>
                    </a:moveTo>
                    <a:cubicBezTo>
                      <a:pt x="1135" y="79801"/>
                      <a:pt x="-187" y="71254"/>
                      <a:pt x="21" y="62675"/>
                    </a:cubicBezTo>
                    <a:cubicBezTo>
                      <a:pt x="268" y="54764"/>
                      <a:pt x="2217" y="46999"/>
                      <a:pt x="5736" y="39910"/>
                    </a:cubicBezTo>
                    <a:cubicBezTo>
                      <a:pt x="9605" y="32543"/>
                      <a:pt x="14956" y="26057"/>
                      <a:pt x="21453" y="20860"/>
                    </a:cubicBezTo>
                    <a:cubicBezTo>
                      <a:pt x="38454" y="8070"/>
                      <a:pt x="58962" y="791"/>
                      <a:pt x="80222" y="0"/>
                    </a:cubicBezTo>
                    <a:cubicBezTo>
                      <a:pt x="88280" y="52"/>
                      <a:pt x="96258" y="1602"/>
                      <a:pt x="103749" y="4572"/>
                    </a:cubicBezTo>
                    <a:cubicBezTo>
                      <a:pt x="109484" y="6815"/>
                      <a:pt x="114655" y="10295"/>
                      <a:pt x="118893" y="14764"/>
                    </a:cubicBezTo>
                    <a:cubicBezTo>
                      <a:pt x="121987" y="18004"/>
                      <a:pt x="124615" y="21659"/>
                      <a:pt x="126704" y="25622"/>
                    </a:cubicBezTo>
                    <a:cubicBezTo>
                      <a:pt x="127467" y="27118"/>
                      <a:pt x="127467" y="28889"/>
                      <a:pt x="126704" y="30385"/>
                    </a:cubicBezTo>
                    <a:cubicBezTo>
                      <a:pt x="125944" y="31857"/>
                      <a:pt x="124648" y="32982"/>
                      <a:pt x="123084" y="33528"/>
                    </a:cubicBezTo>
                    <a:lnTo>
                      <a:pt x="105749" y="39910"/>
                    </a:lnTo>
                    <a:cubicBezTo>
                      <a:pt x="104399" y="40422"/>
                      <a:pt x="102908" y="40422"/>
                      <a:pt x="101558" y="39910"/>
                    </a:cubicBezTo>
                    <a:cubicBezTo>
                      <a:pt x="100463" y="39555"/>
                      <a:pt x="99456" y="38970"/>
                      <a:pt x="98605" y="38195"/>
                    </a:cubicBezTo>
                    <a:lnTo>
                      <a:pt x="94986" y="35242"/>
                    </a:lnTo>
                    <a:cubicBezTo>
                      <a:pt x="92555" y="33526"/>
                      <a:pt x="89849" y="32237"/>
                      <a:pt x="86985" y="31433"/>
                    </a:cubicBezTo>
                    <a:cubicBezTo>
                      <a:pt x="82971" y="30214"/>
                      <a:pt x="78797" y="29604"/>
                      <a:pt x="74602" y="29623"/>
                    </a:cubicBezTo>
                    <a:cubicBezTo>
                      <a:pt x="68791" y="29744"/>
                      <a:pt x="63049" y="30906"/>
                      <a:pt x="57648" y="33052"/>
                    </a:cubicBezTo>
                    <a:cubicBezTo>
                      <a:pt x="48097" y="35998"/>
                      <a:pt x="40026" y="42468"/>
                      <a:pt x="35073" y="51149"/>
                    </a:cubicBezTo>
                    <a:cubicBezTo>
                      <a:pt x="30766" y="59536"/>
                      <a:pt x="30145" y="69337"/>
                      <a:pt x="33359" y="78200"/>
                    </a:cubicBezTo>
                    <a:cubicBezTo>
                      <a:pt x="35073" y="83725"/>
                      <a:pt x="37074" y="89535"/>
                      <a:pt x="39264" y="95821"/>
                    </a:cubicBezTo>
                    <a:cubicBezTo>
                      <a:pt x="41455" y="102108"/>
                      <a:pt x="43836" y="107728"/>
                      <a:pt x="46122" y="113062"/>
                    </a:cubicBezTo>
                    <a:cubicBezTo>
                      <a:pt x="49199" y="122927"/>
                      <a:pt x="56387" y="130983"/>
                      <a:pt x="65839" y="135160"/>
                    </a:cubicBezTo>
                    <a:cubicBezTo>
                      <a:pt x="75236" y="138058"/>
                      <a:pt x="85353" y="137553"/>
                      <a:pt x="94414" y="133731"/>
                    </a:cubicBezTo>
                    <a:cubicBezTo>
                      <a:pt x="99339" y="132002"/>
                      <a:pt x="104015" y="129632"/>
                      <a:pt x="108321" y="126683"/>
                    </a:cubicBezTo>
                    <a:cubicBezTo>
                      <a:pt x="112139" y="124224"/>
                      <a:pt x="115387" y="120976"/>
                      <a:pt x="117846" y="117158"/>
                    </a:cubicBezTo>
                    <a:cubicBezTo>
                      <a:pt x="120171" y="113257"/>
                      <a:pt x="121481" y="108836"/>
                      <a:pt x="121656" y="104299"/>
                    </a:cubicBezTo>
                    <a:cubicBezTo>
                      <a:pt x="121736" y="98628"/>
                      <a:pt x="120701" y="92996"/>
                      <a:pt x="118608" y="87725"/>
                    </a:cubicBezTo>
                    <a:lnTo>
                      <a:pt x="118036" y="86011"/>
                    </a:lnTo>
                    <a:lnTo>
                      <a:pt x="91842" y="95536"/>
                    </a:lnTo>
                    <a:cubicBezTo>
                      <a:pt x="90348" y="96155"/>
                      <a:pt x="88669" y="96155"/>
                      <a:pt x="87175" y="95536"/>
                    </a:cubicBezTo>
                    <a:cubicBezTo>
                      <a:pt x="85692" y="94856"/>
                      <a:pt x="84530" y="93627"/>
                      <a:pt x="83937" y="92107"/>
                    </a:cubicBezTo>
                    <a:lnTo>
                      <a:pt x="78412" y="76867"/>
                    </a:lnTo>
                    <a:cubicBezTo>
                      <a:pt x="77748" y="75382"/>
                      <a:pt x="77748" y="73684"/>
                      <a:pt x="78412" y="72199"/>
                    </a:cubicBezTo>
                    <a:cubicBezTo>
                      <a:pt x="79065" y="70697"/>
                      <a:pt x="80304" y="69527"/>
                      <a:pt x="81841" y="68961"/>
                    </a:cubicBezTo>
                    <a:lnTo>
                      <a:pt x="131085" y="50863"/>
                    </a:lnTo>
                    <a:cubicBezTo>
                      <a:pt x="132603" y="50195"/>
                      <a:pt x="134331" y="50195"/>
                      <a:pt x="135848" y="50863"/>
                    </a:cubicBezTo>
                    <a:cubicBezTo>
                      <a:pt x="137342" y="51499"/>
                      <a:pt x="138488" y="52749"/>
                      <a:pt x="138991" y="54292"/>
                    </a:cubicBezTo>
                    <a:lnTo>
                      <a:pt x="147659" y="77819"/>
                    </a:lnTo>
                    <a:cubicBezTo>
                      <a:pt x="150689" y="85859"/>
                      <a:pt x="152269" y="94373"/>
                      <a:pt x="152326" y="102965"/>
                    </a:cubicBezTo>
                    <a:cubicBezTo>
                      <a:pt x="152281" y="110991"/>
                      <a:pt x="150425" y="118902"/>
                      <a:pt x="146897" y="126111"/>
                    </a:cubicBezTo>
                    <a:cubicBezTo>
                      <a:pt x="143077" y="133725"/>
                      <a:pt x="137650" y="140420"/>
                      <a:pt x="130990" y="145732"/>
                    </a:cubicBezTo>
                    <a:cubicBezTo>
                      <a:pt x="122980" y="152226"/>
                      <a:pt x="113887" y="157256"/>
                      <a:pt x="104130" y="160591"/>
                    </a:cubicBezTo>
                    <a:cubicBezTo>
                      <a:pt x="94613" y="164311"/>
                      <a:pt x="84529" y="166373"/>
                      <a:pt x="74316" y="166687"/>
                    </a:cubicBezTo>
                    <a:cubicBezTo>
                      <a:pt x="65979" y="166890"/>
                      <a:pt x="57696" y="165298"/>
                      <a:pt x="50028" y="162020"/>
                    </a:cubicBezTo>
                    <a:cubicBezTo>
                      <a:pt x="42722" y="158773"/>
                      <a:pt x="36218" y="153961"/>
                      <a:pt x="30978" y="147923"/>
                    </a:cubicBezTo>
                    <a:cubicBezTo>
                      <a:pt x="25351" y="141391"/>
                      <a:pt x="20875" y="133951"/>
                      <a:pt x="17738" y="125920"/>
                    </a:cubicBezTo>
                    <a:cubicBezTo>
                      <a:pt x="16595" y="123254"/>
                      <a:pt x="15357" y="120301"/>
                      <a:pt x="14118" y="117062"/>
                    </a:cubicBezTo>
                    <a:cubicBezTo>
                      <a:pt x="12880" y="113824"/>
                      <a:pt x="11547" y="110395"/>
                      <a:pt x="10308" y="107537"/>
                    </a:cubicBezTo>
                    <a:cubicBezTo>
                      <a:pt x="9070" y="104680"/>
                      <a:pt x="7832" y="100679"/>
                      <a:pt x="6689" y="97346"/>
                    </a:cubicBezTo>
                    <a:cubicBezTo>
                      <a:pt x="5546" y="94012"/>
                      <a:pt x="4689" y="90297"/>
                      <a:pt x="3927" y="87916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F9F1F99-9BC5-5FAE-88F5-B1422ACDF34E}"/>
                  </a:ext>
                </a:extLst>
              </p:cNvPr>
              <p:cNvSpPr/>
              <p:nvPr/>
            </p:nvSpPr>
            <p:spPr>
              <a:xfrm>
                <a:off x="8736367" y="2410319"/>
                <a:ext cx="221267" cy="201834"/>
              </a:xfrm>
              <a:custGeom>
                <a:avLst/>
                <a:gdLst>
                  <a:gd name="connsiteX0" fmla="*/ 200110 w 221267"/>
                  <a:gd name="connsiteY0" fmla="*/ 108508 h 201834"/>
                  <a:gd name="connsiteX1" fmla="*/ 206301 w 221267"/>
                  <a:gd name="connsiteY1" fmla="*/ 108508 h 201834"/>
                  <a:gd name="connsiteX2" fmla="*/ 211064 w 221267"/>
                  <a:gd name="connsiteY2" fmla="*/ 112604 h 201834"/>
                  <a:gd name="connsiteX3" fmla="*/ 220589 w 221267"/>
                  <a:gd name="connsiteY3" fmla="*/ 131654 h 201834"/>
                  <a:gd name="connsiteX4" fmla="*/ 220589 w 221267"/>
                  <a:gd name="connsiteY4" fmla="*/ 137941 h 201834"/>
                  <a:gd name="connsiteX5" fmla="*/ 216588 w 221267"/>
                  <a:gd name="connsiteY5" fmla="*/ 142608 h 201834"/>
                  <a:gd name="connsiteX6" fmla="*/ 98002 w 221267"/>
                  <a:gd name="connsiteY6" fmla="*/ 201187 h 201834"/>
                  <a:gd name="connsiteX7" fmla="*/ 91811 w 221267"/>
                  <a:gd name="connsiteY7" fmla="*/ 201187 h 201834"/>
                  <a:gd name="connsiteX8" fmla="*/ 87143 w 221267"/>
                  <a:gd name="connsiteY8" fmla="*/ 197186 h 201834"/>
                  <a:gd name="connsiteX9" fmla="*/ 752 w 221267"/>
                  <a:gd name="connsiteY9" fmla="*/ 22402 h 201834"/>
                  <a:gd name="connsiteX10" fmla="*/ 4466 w 221267"/>
                  <a:gd name="connsiteY10" fmla="*/ 11449 h 201834"/>
                  <a:gd name="connsiteX11" fmla="*/ 26469 w 221267"/>
                  <a:gd name="connsiteY11" fmla="*/ 685 h 201834"/>
                  <a:gd name="connsiteX12" fmla="*/ 32660 w 221267"/>
                  <a:gd name="connsiteY12" fmla="*/ 685 h 201834"/>
                  <a:gd name="connsiteX13" fmla="*/ 37328 w 221267"/>
                  <a:gd name="connsiteY13" fmla="*/ 4686 h 201834"/>
                  <a:gd name="connsiteX14" fmla="*/ 110575 w 221267"/>
                  <a:gd name="connsiteY14" fmla="*/ 15299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67" h="201834">
                    <a:moveTo>
                      <a:pt x="200110" y="108508"/>
                    </a:moveTo>
                    <a:cubicBezTo>
                      <a:pt x="202085" y="107655"/>
                      <a:pt x="204325" y="107655"/>
                      <a:pt x="206301" y="108508"/>
                    </a:cubicBezTo>
                    <a:cubicBezTo>
                      <a:pt x="208375" y="109177"/>
                      <a:pt x="210092" y="110654"/>
                      <a:pt x="211064" y="112604"/>
                    </a:cubicBezTo>
                    <a:lnTo>
                      <a:pt x="220589" y="131654"/>
                    </a:lnTo>
                    <a:cubicBezTo>
                      <a:pt x="221493" y="133652"/>
                      <a:pt x="221493" y="135943"/>
                      <a:pt x="220589" y="137941"/>
                    </a:cubicBezTo>
                    <a:cubicBezTo>
                      <a:pt x="219949" y="139978"/>
                      <a:pt x="218503" y="141664"/>
                      <a:pt x="216588" y="142608"/>
                    </a:cubicBezTo>
                    <a:lnTo>
                      <a:pt x="98002" y="201187"/>
                    </a:lnTo>
                    <a:cubicBezTo>
                      <a:pt x="96029" y="202051"/>
                      <a:pt x="93784" y="202051"/>
                      <a:pt x="91811" y="201187"/>
                    </a:cubicBezTo>
                    <a:cubicBezTo>
                      <a:pt x="89756" y="200578"/>
                      <a:pt x="88059" y="199123"/>
                      <a:pt x="87143" y="197186"/>
                    </a:cubicBezTo>
                    <a:lnTo>
                      <a:pt x="752" y="22402"/>
                    </a:lnTo>
                    <a:cubicBezTo>
                      <a:pt x="-1080" y="18342"/>
                      <a:pt x="543" y="13557"/>
                      <a:pt x="4466" y="11449"/>
                    </a:cubicBezTo>
                    <a:lnTo>
                      <a:pt x="26469" y="685"/>
                    </a:lnTo>
                    <a:cubicBezTo>
                      <a:pt x="28432" y="-228"/>
                      <a:pt x="30698" y="-228"/>
                      <a:pt x="32660" y="685"/>
                    </a:cubicBezTo>
                    <a:cubicBezTo>
                      <a:pt x="34698" y="1325"/>
                      <a:pt x="36384" y="2770"/>
                      <a:pt x="37328" y="4686"/>
                    </a:cubicBezTo>
                    <a:lnTo>
                      <a:pt x="110575" y="152990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0AAE2D9-DC09-0E89-8E06-744CF8F2D46F}"/>
                  </a:ext>
                </a:extLst>
              </p:cNvPr>
              <p:cNvSpPr/>
              <p:nvPr/>
            </p:nvSpPr>
            <p:spPr>
              <a:xfrm>
                <a:off x="7176257" y="1980853"/>
                <a:ext cx="212753" cy="223843"/>
              </a:xfrm>
              <a:custGeom>
                <a:avLst/>
                <a:gdLst>
                  <a:gd name="connsiteX0" fmla="*/ 119063 w 212753"/>
                  <a:gd name="connsiteY0" fmla="*/ 214601 h 223843"/>
                  <a:gd name="connsiteX1" fmla="*/ 113252 w 212753"/>
                  <a:gd name="connsiteY1" fmla="*/ 209267 h 223843"/>
                  <a:gd name="connsiteX2" fmla="*/ 111633 w 212753"/>
                  <a:gd name="connsiteY2" fmla="*/ 204410 h 223843"/>
                  <a:gd name="connsiteX3" fmla="*/ 96488 w 212753"/>
                  <a:gd name="connsiteY3" fmla="*/ 135925 h 223843"/>
                  <a:gd name="connsiteX4" fmla="*/ 36576 w 212753"/>
                  <a:gd name="connsiteY4" fmla="*/ 172120 h 223843"/>
                  <a:gd name="connsiteX5" fmla="*/ 32004 w 212753"/>
                  <a:gd name="connsiteY5" fmla="*/ 174406 h 223843"/>
                  <a:gd name="connsiteX6" fmla="*/ 24098 w 212753"/>
                  <a:gd name="connsiteY6" fmla="*/ 173739 h 223843"/>
                  <a:gd name="connsiteX7" fmla="*/ 4191 w 212753"/>
                  <a:gd name="connsiteY7" fmla="*/ 165262 h 223843"/>
                  <a:gd name="connsiteX8" fmla="*/ 572 w 212753"/>
                  <a:gd name="connsiteY8" fmla="*/ 161357 h 223843"/>
                  <a:gd name="connsiteX9" fmla="*/ 572 w 212753"/>
                  <a:gd name="connsiteY9" fmla="*/ 156118 h 223843"/>
                  <a:gd name="connsiteX10" fmla="*/ 2381 w 212753"/>
                  <a:gd name="connsiteY10" fmla="*/ 153737 h 223843"/>
                  <a:gd name="connsiteX11" fmla="*/ 89154 w 212753"/>
                  <a:gd name="connsiteY11" fmla="*/ 101540 h 223843"/>
                  <a:gd name="connsiteX12" fmla="*/ 68294 w 212753"/>
                  <a:gd name="connsiteY12" fmla="*/ 7147 h 223843"/>
                  <a:gd name="connsiteX13" fmla="*/ 68294 w 212753"/>
                  <a:gd name="connsiteY13" fmla="*/ 4194 h 223843"/>
                  <a:gd name="connsiteX14" fmla="*/ 72104 w 212753"/>
                  <a:gd name="connsiteY14" fmla="*/ 575 h 223843"/>
                  <a:gd name="connsiteX15" fmla="*/ 77438 w 212753"/>
                  <a:gd name="connsiteY15" fmla="*/ 575 h 223843"/>
                  <a:gd name="connsiteX16" fmla="*/ 97250 w 212753"/>
                  <a:gd name="connsiteY16" fmla="*/ 9147 h 223843"/>
                  <a:gd name="connsiteX17" fmla="*/ 103156 w 212753"/>
                  <a:gd name="connsiteY17" fmla="*/ 14481 h 223843"/>
                  <a:gd name="connsiteX18" fmla="*/ 104680 w 212753"/>
                  <a:gd name="connsiteY18" fmla="*/ 19339 h 223843"/>
                  <a:gd name="connsiteX19" fmla="*/ 118967 w 212753"/>
                  <a:gd name="connsiteY19" fmla="*/ 84680 h 223843"/>
                  <a:gd name="connsiteX20" fmla="*/ 176117 w 212753"/>
                  <a:gd name="connsiteY20" fmla="*/ 50009 h 223843"/>
                  <a:gd name="connsiteX21" fmla="*/ 180785 w 212753"/>
                  <a:gd name="connsiteY21" fmla="*/ 47819 h 223843"/>
                  <a:gd name="connsiteX22" fmla="*/ 188595 w 212753"/>
                  <a:gd name="connsiteY22" fmla="*/ 48390 h 223843"/>
                  <a:gd name="connsiteX23" fmla="*/ 208502 w 212753"/>
                  <a:gd name="connsiteY23" fmla="*/ 56867 h 223843"/>
                  <a:gd name="connsiteX24" fmla="*/ 212217 w 212753"/>
                  <a:gd name="connsiteY24" fmla="*/ 60773 h 223843"/>
                  <a:gd name="connsiteX25" fmla="*/ 212217 w 212753"/>
                  <a:gd name="connsiteY25" fmla="*/ 66011 h 223843"/>
                  <a:gd name="connsiteX26" fmla="*/ 210407 w 212753"/>
                  <a:gd name="connsiteY26" fmla="*/ 68393 h 223843"/>
                  <a:gd name="connsiteX27" fmla="*/ 126683 w 212753"/>
                  <a:gd name="connsiteY27" fmla="*/ 118970 h 223843"/>
                  <a:gd name="connsiteX28" fmla="*/ 148495 w 212753"/>
                  <a:gd name="connsiteY28" fmla="*/ 216697 h 223843"/>
                  <a:gd name="connsiteX29" fmla="*/ 148495 w 212753"/>
                  <a:gd name="connsiteY29" fmla="*/ 219650 h 223843"/>
                  <a:gd name="connsiteX30" fmla="*/ 144685 w 212753"/>
                  <a:gd name="connsiteY30" fmla="*/ 223269 h 223843"/>
                  <a:gd name="connsiteX31" fmla="*/ 139351 w 212753"/>
                  <a:gd name="connsiteY31" fmla="*/ 223269 h 22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2753" h="223843">
                    <a:moveTo>
                      <a:pt x="119063" y="214601"/>
                    </a:moveTo>
                    <a:cubicBezTo>
                      <a:pt x="116446" y="213746"/>
                      <a:pt x="114327" y="211801"/>
                      <a:pt x="113252" y="209267"/>
                    </a:cubicBezTo>
                    <a:cubicBezTo>
                      <a:pt x="112490" y="207077"/>
                      <a:pt x="111919" y="205457"/>
                      <a:pt x="111633" y="204410"/>
                    </a:cubicBezTo>
                    <a:lnTo>
                      <a:pt x="96488" y="135925"/>
                    </a:lnTo>
                    <a:lnTo>
                      <a:pt x="36576" y="172120"/>
                    </a:lnTo>
                    <a:lnTo>
                      <a:pt x="32004" y="174406"/>
                    </a:lnTo>
                    <a:cubicBezTo>
                      <a:pt x="29397" y="175344"/>
                      <a:pt x="26511" y="175101"/>
                      <a:pt x="24098" y="173739"/>
                    </a:cubicBezTo>
                    <a:lnTo>
                      <a:pt x="4191" y="165262"/>
                    </a:lnTo>
                    <a:cubicBezTo>
                      <a:pt x="2495" y="164519"/>
                      <a:pt x="1183" y="163105"/>
                      <a:pt x="572" y="161357"/>
                    </a:cubicBezTo>
                    <a:cubicBezTo>
                      <a:pt x="-191" y="159694"/>
                      <a:pt x="-191" y="157781"/>
                      <a:pt x="572" y="156118"/>
                    </a:cubicBezTo>
                    <a:cubicBezTo>
                      <a:pt x="992" y="155201"/>
                      <a:pt x="1610" y="154388"/>
                      <a:pt x="2381" y="153737"/>
                    </a:cubicBezTo>
                    <a:lnTo>
                      <a:pt x="89154" y="101540"/>
                    </a:lnTo>
                    <a:lnTo>
                      <a:pt x="68294" y="7147"/>
                    </a:lnTo>
                    <a:cubicBezTo>
                      <a:pt x="68089" y="6173"/>
                      <a:pt x="68089" y="5168"/>
                      <a:pt x="68294" y="4194"/>
                    </a:cubicBezTo>
                    <a:cubicBezTo>
                      <a:pt x="68975" y="2489"/>
                      <a:pt x="70367" y="1167"/>
                      <a:pt x="72104" y="575"/>
                    </a:cubicBezTo>
                    <a:cubicBezTo>
                      <a:pt x="73800" y="-192"/>
                      <a:pt x="75743" y="-192"/>
                      <a:pt x="77438" y="575"/>
                    </a:cubicBezTo>
                    <a:lnTo>
                      <a:pt x="97250" y="9147"/>
                    </a:lnTo>
                    <a:cubicBezTo>
                      <a:pt x="99903" y="9978"/>
                      <a:pt x="102060" y="11927"/>
                      <a:pt x="103156" y="14481"/>
                    </a:cubicBezTo>
                    <a:cubicBezTo>
                      <a:pt x="103823" y="16672"/>
                      <a:pt x="104394" y="18291"/>
                      <a:pt x="104680" y="19339"/>
                    </a:cubicBezTo>
                    <a:lnTo>
                      <a:pt x="118967" y="84680"/>
                    </a:lnTo>
                    <a:lnTo>
                      <a:pt x="176117" y="50009"/>
                    </a:lnTo>
                    <a:cubicBezTo>
                      <a:pt x="177070" y="49438"/>
                      <a:pt x="178689" y="48771"/>
                      <a:pt x="180785" y="47819"/>
                    </a:cubicBezTo>
                    <a:cubicBezTo>
                      <a:pt x="183336" y="46785"/>
                      <a:pt x="186222" y="46997"/>
                      <a:pt x="188595" y="48390"/>
                    </a:cubicBezTo>
                    <a:lnTo>
                      <a:pt x="208502" y="56867"/>
                    </a:lnTo>
                    <a:cubicBezTo>
                      <a:pt x="210203" y="57634"/>
                      <a:pt x="211536" y="59036"/>
                      <a:pt x="212217" y="60773"/>
                    </a:cubicBezTo>
                    <a:cubicBezTo>
                      <a:pt x="212932" y="62446"/>
                      <a:pt x="212932" y="64338"/>
                      <a:pt x="212217" y="66011"/>
                    </a:cubicBezTo>
                    <a:cubicBezTo>
                      <a:pt x="211863" y="66967"/>
                      <a:pt x="211233" y="67796"/>
                      <a:pt x="210407" y="68393"/>
                    </a:cubicBezTo>
                    <a:lnTo>
                      <a:pt x="126683" y="118970"/>
                    </a:lnTo>
                    <a:lnTo>
                      <a:pt x="148495" y="216697"/>
                    </a:lnTo>
                    <a:cubicBezTo>
                      <a:pt x="148701" y="217670"/>
                      <a:pt x="148701" y="218676"/>
                      <a:pt x="148495" y="219650"/>
                    </a:cubicBezTo>
                    <a:cubicBezTo>
                      <a:pt x="147765" y="221320"/>
                      <a:pt x="146391" y="222626"/>
                      <a:pt x="144685" y="223269"/>
                    </a:cubicBezTo>
                    <a:cubicBezTo>
                      <a:pt x="142989" y="224035"/>
                      <a:pt x="141046" y="224035"/>
                      <a:pt x="139351" y="22326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BC76164-944E-89FA-F3A9-B450DCB23010}"/>
                  </a:ext>
                </a:extLst>
              </p:cNvPr>
              <p:cNvSpPr/>
              <p:nvPr/>
            </p:nvSpPr>
            <p:spPr>
              <a:xfrm>
                <a:off x="9114631" y="2049221"/>
                <a:ext cx="166665" cy="189300"/>
              </a:xfrm>
              <a:custGeom>
                <a:avLst/>
                <a:gdLst>
                  <a:gd name="connsiteX0" fmla="*/ 4250 w 166665"/>
                  <a:gd name="connsiteY0" fmla="*/ 158901 h 189300"/>
                  <a:gd name="connsiteX1" fmla="*/ 535 w 166665"/>
                  <a:gd name="connsiteY1" fmla="*/ 155567 h 189300"/>
                  <a:gd name="connsiteX2" fmla="*/ 535 w 166665"/>
                  <a:gd name="connsiteY2" fmla="*/ 150614 h 189300"/>
                  <a:gd name="connsiteX3" fmla="*/ 54161 w 166665"/>
                  <a:gd name="connsiteY3" fmla="*/ 4120 h 189300"/>
                  <a:gd name="connsiteX4" fmla="*/ 57590 w 166665"/>
                  <a:gd name="connsiteY4" fmla="*/ 500 h 189300"/>
                  <a:gd name="connsiteX5" fmla="*/ 62543 w 166665"/>
                  <a:gd name="connsiteY5" fmla="*/ 500 h 189300"/>
                  <a:gd name="connsiteX6" fmla="*/ 129218 w 166665"/>
                  <a:gd name="connsiteY6" fmla="*/ 25075 h 189300"/>
                  <a:gd name="connsiteX7" fmla="*/ 151887 w 166665"/>
                  <a:gd name="connsiteY7" fmla="*/ 38314 h 189300"/>
                  <a:gd name="connsiteX8" fmla="*/ 163508 w 166665"/>
                  <a:gd name="connsiteY8" fmla="*/ 55174 h 189300"/>
                  <a:gd name="connsiteX9" fmla="*/ 166651 w 166665"/>
                  <a:gd name="connsiteY9" fmla="*/ 72795 h 189300"/>
                  <a:gd name="connsiteX10" fmla="*/ 163889 w 166665"/>
                  <a:gd name="connsiteY10" fmla="*/ 88416 h 189300"/>
                  <a:gd name="connsiteX11" fmla="*/ 157602 w 166665"/>
                  <a:gd name="connsiteY11" fmla="*/ 99846 h 189300"/>
                  <a:gd name="connsiteX12" fmla="*/ 149887 w 166665"/>
                  <a:gd name="connsiteY12" fmla="*/ 107275 h 189300"/>
                  <a:gd name="connsiteX13" fmla="*/ 142362 w 166665"/>
                  <a:gd name="connsiteY13" fmla="*/ 111657 h 189300"/>
                  <a:gd name="connsiteX14" fmla="*/ 136933 w 166665"/>
                  <a:gd name="connsiteY14" fmla="*/ 113467 h 189300"/>
                  <a:gd name="connsiteX15" fmla="*/ 144934 w 166665"/>
                  <a:gd name="connsiteY15" fmla="*/ 131755 h 189300"/>
                  <a:gd name="connsiteX16" fmla="*/ 142743 w 166665"/>
                  <a:gd name="connsiteY16" fmla="*/ 155948 h 189300"/>
                  <a:gd name="connsiteX17" fmla="*/ 133218 w 166665"/>
                  <a:gd name="connsiteY17" fmla="*/ 171950 h 189300"/>
                  <a:gd name="connsiteX18" fmla="*/ 118264 w 166665"/>
                  <a:gd name="connsiteY18" fmla="*/ 183856 h 189300"/>
                  <a:gd name="connsiteX19" fmla="*/ 99214 w 166665"/>
                  <a:gd name="connsiteY19" fmla="*/ 189190 h 189300"/>
                  <a:gd name="connsiteX20" fmla="*/ 76544 w 166665"/>
                  <a:gd name="connsiteY20" fmla="*/ 185666 h 189300"/>
                  <a:gd name="connsiteX21" fmla="*/ 132837 w 166665"/>
                  <a:gd name="connsiteY21" fmla="*/ 78034 h 189300"/>
                  <a:gd name="connsiteX22" fmla="*/ 132170 w 166665"/>
                  <a:gd name="connsiteY22" fmla="*/ 62984 h 189300"/>
                  <a:gd name="connsiteX23" fmla="*/ 116645 w 166665"/>
                  <a:gd name="connsiteY23" fmla="*/ 52221 h 189300"/>
                  <a:gd name="connsiteX24" fmla="*/ 76544 w 166665"/>
                  <a:gd name="connsiteY24" fmla="*/ 37552 h 189300"/>
                  <a:gd name="connsiteX25" fmla="*/ 63686 w 166665"/>
                  <a:gd name="connsiteY25" fmla="*/ 72128 h 189300"/>
                  <a:gd name="connsiteX26" fmla="*/ 103786 w 166665"/>
                  <a:gd name="connsiteY26" fmla="*/ 86797 h 189300"/>
                  <a:gd name="connsiteX27" fmla="*/ 122836 w 166665"/>
                  <a:gd name="connsiteY27" fmla="*/ 88702 h 189300"/>
                  <a:gd name="connsiteX28" fmla="*/ 132837 w 166665"/>
                  <a:gd name="connsiteY28" fmla="*/ 78034 h 189300"/>
                  <a:gd name="connsiteX29" fmla="*/ 39111 w 166665"/>
                  <a:gd name="connsiteY29" fmla="*/ 139565 h 189300"/>
                  <a:gd name="connsiteX30" fmla="*/ 81021 w 166665"/>
                  <a:gd name="connsiteY30" fmla="*/ 154900 h 189300"/>
                  <a:gd name="connsiteX31" fmla="*/ 101214 w 166665"/>
                  <a:gd name="connsiteY31" fmla="*/ 156329 h 189300"/>
                  <a:gd name="connsiteX32" fmla="*/ 111641 w 166665"/>
                  <a:gd name="connsiteY32" fmla="*/ 128445 h 189300"/>
                  <a:gd name="connsiteX33" fmla="*/ 111311 w 166665"/>
                  <a:gd name="connsiteY33" fmla="*/ 127754 h 189300"/>
                  <a:gd name="connsiteX34" fmla="*/ 95213 w 166665"/>
                  <a:gd name="connsiteY34" fmla="*/ 115753 h 189300"/>
                  <a:gd name="connsiteX35" fmla="*/ 53303 w 166665"/>
                  <a:gd name="connsiteY35" fmla="*/ 100703 h 18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665" h="189300">
                    <a:moveTo>
                      <a:pt x="4250" y="158901"/>
                    </a:moveTo>
                    <a:cubicBezTo>
                      <a:pt x="2592" y="158371"/>
                      <a:pt x="1241" y="157158"/>
                      <a:pt x="535" y="155567"/>
                    </a:cubicBezTo>
                    <a:cubicBezTo>
                      <a:pt x="-178" y="153993"/>
                      <a:pt x="-178" y="152188"/>
                      <a:pt x="535" y="150614"/>
                    </a:cubicBezTo>
                    <a:lnTo>
                      <a:pt x="54161" y="4120"/>
                    </a:lnTo>
                    <a:cubicBezTo>
                      <a:pt x="54793" y="2515"/>
                      <a:pt x="56022" y="1218"/>
                      <a:pt x="57590" y="500"/>
                    </a:cubicBezTo>
                    <a:cubicBezTo>
                      <a:pt x="59173" y="-167"/>
                      <a:pt x="60959" y="-167"/>
                      <a:pt x="62543" y="500"/>
                    </a:cubicBezTo>
                    <a:lnTo>
                      <a:pt x="129218" y="25075"/>
                    </a:lnTo>
                    <a:cubicBezTo>
                      <a:pt x="137633" y="27819"/>
                      <a:pt x="145362" y="32334"/>
                      <a:pt x="151887" y="38314"/>
                    </a:cubicBezTo>
                    <a:cubicBezTo>
                      <a:pt x="156889" y="43067"/>
                      <a:pt x="160846" y="48809"/>
                      <a:pt x="163508" y="55174"/>
                    </a:cubicBezTo>
                    <a:cubicBezTo>
                      <a:pt x="165736" y="60774"/>
                      <a:pt x="166805" y="66769"/>
                      <a:pt x="166651" y="72795"/>
                    </a:cubicBezTo>
                    <a:cubicBezTo>
                      <a:pt x="166592" y="78118"/>
                      <a:pt x="165659" y="83395"/>
                      <a:pt x="163889" y="88416"/>
                    </a:cubicBezTo>
                    <a:cubicBezTo>
                      <a:pt x="162457" y="92555"/>
                      <a:pt x="160332" y="96420"/>
                      <a:pt x="157602" y="99846"/>
                    </a:cubicBezTo>
                    <a:cubicBezTo>
                      <a:pt x="155426" y="102703"/>
                      <a:pt x="152824" y="105209"/>
                      <a:pt x="149887" y="107275"/>
                    </a:cubicBezTo>
                    <a:cubicBezTo>
                      <a:pt x="147536" y="108991"/>
                      <a:pt x="145015" y="110459"/>
                      <a:pt x="142362" y="111657"/>
                    </a:cubicBezTo>
                    <a:cubicBezTo>
                      <a:pt x="140626" y="112462"/>
                      <a:pt x="138805" y="113070"/>
                      <a:pt x="136933" y="113467"/>
                    </a:cubicBezTo>
                    <a:cubicBezTo>
                      <a:pt x="140737" y="118999"/>
                      <a:pt x="143453" y="125206"/>
                      <a:pt x="144934" y="131755"/>
                    </a:cubicBezTo>
                    <a:cubicBezTo>
                      <a:pt x="146661" y="139855"/>
                      <a:pt x="145898" y="148289"/>
                      <a:pt x="142743" y="155948"/>
                    </a:cubicBezTo>
                    <a:cubicBezTo>
                      <a:pt x="140584" y="161825"/>
                      <a:pt x="137355" y="167250"/>
                      <a:pt x="133218" y="171950"/>
                    </a:cubicBezTo>
                    <a:cubicBezTo>
                      <a:pt x="129014" y="176810"/>
                      <a:pt x="123943" y="180848"/>
                      <a:pt x="118264" y="183856"/>
                    </a:cubicBezTo>
                    <a:cubicBezTo>
                      <a:pt x="112357" y="186948"/>
                      <a:pt x="105867" y="188765"/>
                      <a:pt x="99214" y="189190"/>
                    </a:cubicBezTo>
                    <a:cubicBezTo>
                      <a:pt x="91491" y="189689"/>
                      <a:pt x="83752" y="188486"/>
                      <a:pt x="76544" y="185666"/>
                    </a:cubicBezTo>
                    <a:close/>
                    <a:moveTo>
                      <a:pt x="132837" y="78034"/>
                    </a:moveTo>
                    <a:cubicBezTo>
                      <a:pt x="134993" y="73191"/>
                      <a:pt x="134746" y="67617"/>
                      <a:pt x="132170" y="62984"/>
                    </a:cubicBezTo>
                    <a:cubicBezTo>
                      <a:pt x="128365" y="57740"/>
                      <a:pt x="122890" y="53945"/>
                      <a:pt x="116645" y="52221"/>
                    </a:cubicBezTo>
                    <a:lnTo>
                      <a:pt x="76544" y="37552"/>
                    </a:lnTo>
                    <a:lnTo>
                      <a:pt x="63686" y="72128"/>
                    </a:lnTo>
                    <a:lnTo>
                      <a:pt x="103786" y="86797"/>
                    </a:lnTo>
                    <a:cubicBezTo>
                      <a:pt x="109742" y="89551"/>
                      <a:pt x="116452" y="90222"/>
                      <a:pt x="122836" y="88702"/>
                    </a:cubicBezTo>
                    <a:cubicBezTo>
                      <a:pt x="127627" y="86864"/>
                      <a:pt x="131312" y="82933"/>
                      <a:pt x="132837" y="78034"/>
                    </a:cubicBezTo>
                    <a:close/>
                    <a:moveTo>
                      <a:pt x="39111" y="139565"/>
                    </a:moveTo>
                    <a:lnTo>
                      <a:pt x="81021" y="154900"/>
                    </a:lnTo>
                    <a:cubicBezTo>
                      <a:pt x="87352" y="157825"/>
                      <a:pt x="94534" y="158333"/>
                      <a:pt x="101214" y="156329"/>
                    </a:cubicBezTo>
                    <a:cubicBezTo>
                      <a:pt x="111793" y="151509"/>
                      <a:pt x="116462" y="139025"/>
                      <a:pt x="111641" y="128445"/>
                    </a:cubicBezTo>
                    <a:cubicBezTo>
                      <a:pt x="111535" y="128213"/>
                      <a:pt x="111425" y="127983"/>
                      <a:pt x="111311" y="127754"/>
                    </a:cubicBezTo>
                    <a:cubicBezTo>
                      <a:pt x="107633" y="121882"/>
                      <a:pt x="101890" y="117601"/>
                      <a:pt x="95213" y="115753"/>
                    </a:cubicBezTo>
                    <a:lnTo>
                      <a:pt x="53303" y="10070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0512EC1-D086-FED7-EED6-ECCBE650C8CF}"/>
                  </a:ext>
                </a:extLst>
              </p:cNvPr>
              <p:cNvSpPr/>
              <p:nvPr/>
            </p:nvSpPr>
            <p:spPr>
              <a:xfrm>
                <a:off x="8244514" y="1808517"/>
                <a:ext cx="198224" cy="209843"/>
              </a:xfrm>
              <a:custGeom>
                <a:avLst/>
                <a:gdLst>
                  <a:gd name="connsiteX0" fmla="*/ 110461 w 198224"/>
                  <a:gd name="connsiteY0" fmla="*/ 222 h 209843"/>
                  <a:gd name="connsiteX1" fmla="*/ 105508 w 198224"/>
                  <a:gd name="connsiteY1" fmla="*/ 984 h 209843"/>
                  <a:gd name="connsiteX2" fmla="*/ 88935 w 198224"/>
                  <a:gd name="connsiteY2" fmla="*/ 11367 h 209843"/>
                  <a:gd name="connsiteX3" fmla="*/ 85982 w 198224"/>
                  <a:gd name="connsiteY3" fmla="*/ 15462 h 209843"/>
                  <a:gd name="connsiteX4" fmla="*/ 86839 w 198224"/>
                  <a:gd name="connsiteY4" fmla="*/ 20415 h 209843"/>
                  <a:gd name="connsiteX5" fmla="*/ 139036 w 198224"/>
                  <a:gd name="connsiteY5" fmla="*/ 105093 h 209843"/>
                  <a:gd name="connsiteX6" fmla="*/ 28451 w 198224"/>
                  <a:gd name="connsiteY6" fmla="*/ 55658 h 209843"/>
                  <a:gd name="connsiteX7" fmla="*/ 23974 w 198224"/>
                  <a:gd name="connsiteY7" fmla="*/ 54420 h 209843"/>
                  <a:gd name="connsiteX8" fmla="*/ 17402 w 198224"/>
                  <a:gd name="connsiteY8" fmla="*/ 55848 h 209843"/>
                  <a:gd name="connsiteX9" fmla="*/ 3019 w 198224"/>
                  <a:gd name="connsiteY9" fmla="*/ 64897 h 209843"/>
                  <a:gd name="connsiteX10" fmla="*/ 162 w 198224"/>
                  <a:gd name="connsiteY10" fmla="*/ 68993 h 209843"/>
                  <a:gd name="connsiteX11" fmla="*/ 924 w 198224"/>
                  <a:gd name="connsiteY11" fmla="*/ 73946 h 209843"/>
                  <a:gd name="connsiteX12" fmla="*/ 83886 w 198224"/>
                  <a:gd name="connsiteY12" fmla="*/ 206724 h 209843"/>
                  <a:gd name="connsiteX13" fmla="*/ 87982 w 198224"/>
                  <a:gd name="connsiteY13" fmla="*/ 209677 h 209843"/>
                  <a:gd name="connsiteX14" fmla="*/ 92935 w 198224"/>
                  <a:gd name="connsiteY14" fmla="*/ 208820 h 209843"/>
                  <a:gd name="connsiteX15" fmla="*/ 109604 w 198224"/>
                  <a:gd name="connsiteY15" fmla="*/ 198533 h 209843"/>
                  <a:gd name="connsiteX16" fmla="*/ 112461 w 198224"/>
                  <a:gd name="connsiteY16" fmla="*/ 194437 h 209843"/>
                  <a:gd name="connsiteX17" fmla="*/ 111699 w 198224"/>
                  <a:gd name="connsiteY17" fmla="*/ 189484 h 209843"/>
                  <a:gd name="connsiteX18" fmla="*/ 58740 w 198224"/>
                  <a:gd name="connsiteY18" fmla="*/ 104807 h 209843"/>
                  <a:gd name="connsiteX19" fmla="*/ 169802 w 198224"/>
                  <a:gd name="connsiteY19" fmla="*/ 154337 h 209843"/>
                  <a:gd name="connsiteX20" fmla="*/ 174279 w 198224"/>
                  <a:gd name="connsiteY20" fmla="*/ 155575 h 209843"/>
                  <a:gd name="connsiteX21" fmla="*/ 180756 w 198224"/>
                  <a:gd name="connsiteY21" fmla="*/ 154146 h 209843"/>
                  <a:gd name="connsiteX22" fmla="*/ 195138 w 198224"/>
                  <a:gd name="connsiteY22" fmla="*/ 144621 h 209843"/>
                  <a:gd name="connsiteX23" fmla="*/ 197996 w 198224"/>
                  <a:gd name="connsiteY23" fmla="*/ 140526 h 209843"/>
                  <a:gd name="connsiteX24" fmla="*/ 197234 w 198224"/>
                  <a:gd name="connsiteY24" fmla="*/ 135668 h 209843"/>
                  <a:gd name="connsiteX25" fmla="*/ 114271 w 198224"/>
                  <a:gd name="connsiteY25" fmla="*/ 3080 h 209843"/>
                  <a:gd name="connsiteX26" fmla="*/ 110461 w 198224"/>
                  <a:gd name="connsiteY26" fmla="*/ 222 h 20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8224" h="209843">
                    <a:moveTo>
                      <a:pt x="110461" y="222"/>
                    </a:moveTo>
                    <a:cubicBezTo>
                      <a:pt x="108777" y="-245"/>
                      <a:pt x="106974" y="32"/>
                      <a:pt x="105508" y="984"/>
                    </a:cubicBezTo>
                    <a:lnTo>
                      <a:pt x="88935" y="11367"/>
                    </a:lnTo>
                    <a:cubicBezTo>
                      <a:pt x="87444" y="12284"/>
                      <a:pt x="86382" y="13758"/>
                      <a:pt x="85982" y="15462"/>
                    </a:cubicBezTo>
                    <a:cubicBezTo>
                      <a:pt x="85589" y="17161"/>
                      <a:pt x="85898" y="18947"/>
                      <a:pt x="86839" y="20415"/>
                    </a:cubicBezTo>
                    <a:lnTo>
                      <a:pt x="139036" y="105093"/>
                    </a:lnTo>
                    <a:lnTo>
                      <a:pt x="28451" y="55658"/>
                    </a:lnTo>
                    <a:cubicBezTo>
                      <a:pt x="26986" y="55153"/>
                      <a:pt x="25491" y="54739"/>
                      <a:pt x="23974" y="54420"/>
                    </a:cubicBezTo>
                    <a:cubicBezTo>
                      <a:pt x="21680" y="54003"/>
                      <a:pt x="19315" y="54517"/>
                      <a:pt x="17402" y="55848"/>
                    </a:cubicBezTo>
                    <a:lnTo>
                      <a:pt x="3019" y="64897"/>
                    </a:lnTo>
                    <a:cubicBezTo>
                      <a:pt x="1550" y="65818"/>
                      <a:pt x="518" y="67296"/>
                      <a:pt x="162" y="68993"/>
                    </a:cubicBezTo>
                    <a:cubicBezTo>
                      <a:pt x="-209" y="70681"/>
                      <a:pt x="63" y="72447"/>
                      <a:pt x="924" y="73946"/>
                    </a:cubicBezTo>
                    <a:lnTo>
                      <a:pt x="83886" y="206724"/>
                    </a:lnTo>
                    <a:cubicBezTo>
                      <a:pt x="84804" y="208215"/>
                      <a:pt x="86278" y="209278"/>
                      <a:pt x="87982" y="209677"/>
                    </a:cubicBezTo>
                    <a:cubicBezTo>
                      <a:pt x="89681" y="210070"/>
                      <a:pt x="91467" y="209761"/>
                      <a:pt x="92935" y="208820"/>
                    </a:cubicBezTo>
                    <a:lnTo>
                      <a:pt x="109604" y="198533"/>
                    </a:lnTo>
                    <a:cubicBezTo>
                      <a:pt x="111098" y="197638"/>
                      <a:pt x="112137" y="196148"/>
                      <a:pt x="112461" y="194437"/>
                    </a:cubicBezTo>
                    <a:cubicBezTo>
                      <a:pt x="112893" y="192751"/>
                      <a:pt x="112618" y="190962"/>
                      <a:pt x="111699" y="189484"/>
                    </a:cubicBezTo>
                    <a:lnTo>
                      <a:pt x="58740" y="104807"/>
                    </a:lnTo>
                    <a:lnTo>
                      <a:pt x="169802" y="154337"/>
                    </a:lnTo>
                    <a:cubicBezTo>
                      <a:pt x="171267" y="154842"/>
                      <a:pt x="172762" y="155256"/>
                      <a:pt x="174279" y="155575"/>
                    </a:cubicBezTo>
                    <a:cubicBezTo>
                      <a:pt x="176542" y="155998"/>
                      <a:pt x="178880" y="155483"/>
                      <a:pt x="180756" y="154146"/>
                    </a:cubicBezTo>
                    <a:lnTo>
                      <a:pt x="195138" y="144621"/>
                    </a:lnTo>
                    <a:cubicBezTo>
                      <a:pt x="196632" y="143727"/>
                      <a:pt x="197672" y="142236"/>
                      <a:pt x="197996" y="140526"/>
                    </a:cubicBezTo>
                    <a:cubicBezTo>
                      <a:pt x="198473" y="138873"/>
                      <a:pt x="198194" y="137095"/>
                      <a:pt x="197234" y="135668"/>
                    </a:cubicBezTo>
                    <a:lnTo>
                      <a:pt x="114271" y="3080"/>
                    </a:lnTo>
                    <a:cubicBezTo>
                      <a:pt x="113441" y="1650"/>
                      <a:pt x="112066" y="619"/>
                      <a:pt x="110461" y="22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EA0DBB4-870C-A61A-0E2B-FDF25FDBA336}"/>
                  </a:ext>
                </a:extLst>
              </p:cNvPr>
              <p:cNvSpPr/>
              <p:nvPr/>
            </p:nvSpPr>
            <p:spPr>
              <a:xfrm>
                <a:off x="8653338" y="3851605"/>
                <a:ext cx="213223" cy="219854"/>
              </a:xfrm>
              <a:custGeom>
                <a:avLst/>
                <a:gdLst>
                  <a:gd name="connsiteX0" fmla="*/ 151123 w 213223"/>
                  <a:gd name="connsiteY0" fmla="*/ 532 h 219854"/>
                  <a:gd name="connsiteX1" fmla="*/ 145979 w 213223"/>
                  <a:gd name="connsiteY1" fmla="*/ 532 h 219854"/>
                  <a:gd name="connsiteX2" fmla="*/ 129882 w 213223"/>
                  <a:gd name="connsiteY2" fmla="*/ 6628 h 219854"/>
                  <a:gd name="connsiteX3" fmla="*/ 123977 w 213223"/>
                  <a:gd name="connsiteY3" fmla="*/ 11867 h 219854"/>
                  <a:gd name="connsiteX4" fmla="*/ 122262 w 213223"/>
                  <a:gd name="connsiteY4" fmla="*/ 16820 h 219854"/>
                  <a:gd name="connsiteX5" fmla="*/ 107212 w 213223"/>
                  <a:gd name="connsiteY5" fmla="*/ 111594 h 219854"/>
                  <a:gd name="connsiteX6" fmla="*/ 32822 w 213223"/>
                  <a:gd name="connsiteY6" fmla="*/ 50920 h 219854"/>
                  <a:gd name="connsiteX7" fmla="*/ 28250 w 213223"/>
                  <a:gd name="connsiteY7" fmla="*/ 48348 h 219854"/>
                  <a:gd name="connsiteX8" fmla="*/ 20249 w 213223"/>
                  <a:gd name="connsiteY8" fmla="*/ 48348 h 219854"/>
                  <a:gd name="connsiteX9" fmla="*/ 4247 w 213223"/>
                  <a:gd name="connsiteY9" fmla="*/ 54444 h 219854"/>
                  <a:gd name="connsiteX10" fmla="*/ 532 w 213223"/>
                  <a:gd name="connsiteY10" fmla="*/ 58063 h 219854"/>
                  <a:gd name="connsiteX11" fmla="*/ 532 w 213223"/>
                  <a:gd name="connsiteY11" fmla="*/ 63207 h 219854"/>
                  <a:gd name="connsiteX12" fmla="*/ 58635 w 213223"/>
                  <a:gd name="connsiteY12" fmla="*/ 215607 h 219854"/>
                  <a:gd name="connsiteX13" fmla="*/ 62254 w 213223"/>
                  <a:gd name="connsiteY13" fmla="*/ 219322 h 219854"/>
                  <a:gd name="connsiteX14" fmla="*/ 67398 w 213223"/>
                  <a:gd name="connsiteY14" fmla="*/ 219322 h 219854"/>
                  <a:gd name="connsiteX15" fmla="*/ 86448 w 213223"/>
                  <a:gd name="connsiteY15" fmla="*/ 212083 h 219854"/>
                  <a:gd name="connsiteX16" fmla="*/ 90258 w 213223"/>
                  <a:gd name="connsiteY16" fmla="*/ 208463 h 219854"/>
                  <a:gd name="connsiteX17" fmla="*/ 90258 w 213223"/>
                  <a:gd name="connsiteY17" fmla="*/ 203320 h 219854"/>
                  <a:gd name="connsiteX18" fmla="*/ 55111 w 213223"/>
                  <a:gd name="connsiteY18" fmla="*/ 111308 h 219854"/>
                  <a:gd name="connsiteX19" fmla="*/ 105974 w 213223"/>
                  <a:gd name="connsiteY19" fmla="*/ 152551 h 219854"/>
                  <a:gd name="connsiteX20" fmla="*/ 110737 w 213223"/>
                  <a:gd name="connsiteY20" fmla="*/ 155123 h 219854"/>
                  <a:gd name="connsiteX21" fmla="*/ 116928 w 213223"/>
                  <a:gd name="connsiteY21" fmla="*/ 155123 h 219854"/>
                  <a:gd name="connsiteX22" fmla="*/ 129120 w 213223"/>
                  <a:gd name="connsiteY22" fmla="*/ 150456 h 219854"/>
                  <a:gd name="connsiteX23" fmla="*/ 133787 w 213223"/>
                  <a:gd name="connsiteY23" fmla="*/ 146360 h 219854"/>
                  <a:gd name="connsiteX24" fmla="*/ 135597 w 213223"/>
                  <a:gd name="connsiteY24" fmla="*/ 141217 h 219854"/>
                  <a:gd name="connsiteX25" fmla="*/ 145979 w 213223"/>
                  <a:gd name="connsiteY25" fmla="*/ 76637 h 219854"/>
                  <a:gd name="connsiteX26" fmla="*/ 181126 w 213223"/>
                  <a:gd name="connsiteY26" fmla="*/ 168553 h 219854"/>
                  <a:gd name="connsiteX27" fmla="*/ 184746 w 213223"/>
                  <a:gd name="connsiteY27" fmla="*/ 172363 h 219854"/>
                  <a:gd name="connsiteX28" fmla="*/ 189889 w 213223"/>
                  <a:gd name="connsiteY28" fmla="*/ 172363 h 219854"/>
                  <a:gd name="connsiteX29" fmla="*/ 208939 w 213223"/>
                  <a:gd name="connsiteY29" fmla="*/ 165029 h 219854"/>
                  <a:gd name="connsiteX30" fmla="*/ 212654 w 213223"/>
                  <a:gd name="connsiteY30" fmla="*/ 161410 h 219854"/>
                  <a:gd name="connsiteX31" fmla="*/ 212654 w 213223"/>
                  <a:gd name="connsiteY31" fmla="*/ 156266 h 219854"/>
                  <a:gd name="connsiteX32" fmla="*/ 154647 w 213223"/>
                  <a:gd name="connsiteY32" fmla="*/ 3866 h 219854"/>
                  <a:gd name="connsiteX33" fmla="*/ 151123 w 213223"/>
                  <a:gd name="connsiteY33" fmla="*/ 532 h 21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3223" h="219854">
                    <a:moveTo>
                      <a:pt x="151123" y="532"/>
                    </a:moveTo>
                    <a:cubicBezTo>
                      <a:pt x="149482" y="-177"/>
                      <a:pt x="147620" y="-177"/>
                      <a:pt x="145979" y="532"/>
                    </a:cubicBezTo>
                    <a:lnTo>
                      <a:pt x="129882" y="6628"/>
                    </a:lnTo>
                    <a:cubicBezTo>
                      <a:pt x="127248" y="7438"/>
                      <a:pt x="125095" y="9349"/>
                      <a:pt x="123977" y="11867"/>
                    </a:cubicBezTo>
                    <a:cubicBezTo>
                      <a:pt x="123119" y="14153"/>
                      <a:pt x="122548" y="15868"/>
                      <a:pt x="122262" y="16820"/>
                    </a:cubicBezTo>
                    <a:lnTo>
                      <a:pt x="107212" y="111594"/>
                    </a:lnTo>
                    <a:lnTo>
                      <a:pt x="32822" y="50920"/>
                    </a:lnTo>
                    <a:lnTo>
                      <a:pt x="28250" y="48348"/>
                    </a:lnTo>
                    <a:cubicBezTo>
                      <a:pt x="25712" y="47173"/>
                      <a:pt x="22787" y="47173"/>
                      <a:pt x="20249" y="48348"/>
                    </a:cubicBezTo>
                    <a:lnTo>
                      <a:pt x="4247" y="54444"/>
                    </a:lnTo>
                    <a:cubicBezTo>
                      <a:pt x="2565" y="55090"/>
                      <a:pt x="1222" y="56399"/>
                      <a:pt x="532" y="58063"/>
                    </a:cubicBezTo>
                    <a:cubicBezTo>
                      <a:pt x="-177" y="59704"/>
                      <a:pt x="-177" y="61566"/>
                      <a:pt x="532" y="63207"/>
                    </a:cubicBezTo>
                    <a:lnTo>
                      <a:pt x="58635" y="215607"/>
                    </a:lnTo>
                    <a:cubicBezTo>
                      <a:pt x="59251" y="217308"/>
                      <a:pt x="60570" y="218662"/>
                      <a:pt x="62254" y="219322"/>
                    </a:cubicBezTo>
                    <a:cubicBezTo>
                      <a:pt x="63895" y="220032"/>
                      <a:pt x="65757" y="220032"/>
                      <a:pt x="67398" y="219322"/>
                    </a:cubicBezTo>
                    <a:lnTo>
                      <a:pt x="86448" y="212083"/>
                    </a:lnTo>
                    <a:cubicBezTo>
                      <a:pt x="88137" y="211413"/>
                      <a:pt x="89502" y="210116"/>
                      <a:pt x="90258" y="208463"/>
                    </a:cubicBezTo>
                    <a:cubicBezTo>
                      <a:pt x="90968" y="206822"/>
                      <a:pt x="90968" y="204961"/>
                      <a:pt x="90258" y="203320"/>
                    </a:cubicBezTo>
                    <a:lnTo>
                      <a:pt x="55111" y="111308"/>
                    </a:lnTo>
                    <a:lnTo>
                      <a:pt x="105974" y="152551"/>
                    </a:lnTo>
                    <a:cubicBezTo>
                      <a:pt x="107439" y="153619"/>
                      <a:pt x="109041" y="154484"/>
                      <a:pt x="110737" y="155123"/>
                    </a:cubicBezTo>
                    <a:cubicBezTo>
                      <a:pt x="112712" y="155976"/>
                      <a:pt x="114952" y="155976"/>
                      <a:pt x="116928" y="155123"/>
                    </a:cubicBezTo>
                    <a:lnTo>
                      <a:pt x="129120" y="150456"/>
                    </a:lnTo>
                    <a:cubicBezTo>
                      <a:pt x="131148" y="149747"/>
                      <a:pt x="132821" y="148279"/>
                      <a:pt x="133787" y="146360"/>
                    </a:cubicBezTo>
                    <a:cubicBezTo>
                      <a:pt x="134626" y="144738"/>
                      <a:pt x="135235" y="143007"/>
                      <a:pt x="135597" y="141217"/>
                    </a:cubicBezTo>
                    <a:lnTo>
                      <a:pt x="145979" y="76637"/>
                    </a:lnTo>
                    <a:lnTo>
                      <a:pt x="181126" y="168553"/>
                    </a:lnTo>
                    <a:cubicBezTo>
                      <a:pt x="181740" y="170278"/>
                      <a:pt x="183055" y="171662"/>
                      <a:pt x="184746" y="172363"/>
                    </a:cubicBezTo>
                    <a:cubicBezTo>
                      <a:pt x="186396" y="173031"/>
                      <a:pt x="188240" y="173031"/>
                      <a:pt x="189889" y="172363"/>
                    </a:cubicBezTo>
                    <a:lnTo>
                      <a:pt x="208939" y="165029"/>
                    </a:lnTo>
                    <a:cubicBezTo>
                      <a:pt x="210641" y="164413"/>
                      <a:pt x="211994" y="163095"/>
                      <a:pt x="212654" y="161410"/>
                    </a:cubicBezTo>
                    <a:cubicBezTo>
                      <a:pt x="213413" y="159779"/>
                      <a:pt x="213413" y="157897"/>
                      <a:pt x="212654" y="156266"/>
                    </a:cubicBezTo>
                    <a:lnTo>
                      <a:pt x="154647" y="3866"/>
                    </a:lnTo>
                    <a:cubicBezTo>
                      <a:pt x="153940" y="2346"/>
                      <a:pt x="152680" y="1154"/>
                      <a:pt x="151123" y="53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3363F9C-8AA6-0FBE-5C36-BC8631B32EAE}"/>
                  </a:ext>
                </a:extLst>
              </p:cNvPr>
              <p:cNvSpPr/>
              <p:nvPr/>
            </p:nvSpPr>
            <p:spPr>
              <a:xfrm>
                <a:off x="8100408" y="4019957"/>
                <a:ext cx="190472" cy="216727"/>
              </a:xfrm>
              <a:custGeom>
                <a:avLst/>
                <a:gdLst>
                  <a:gd name="connsiteX0" fmla="*/ 145697 w 190472"/>
                  <a:gd name="connsiteY0" fmla="*/ 6393 h 216727"/>
                  <a:gd name="connsiteX1" fmla="*/ 151983 w 190472"/>
                  <a:gd name="connsiteY1" fmla="*/ 10012 h 216727"/>
                  <a:gd name="connsiteX2" fmla="*/ 154555 w 190472"/>
                  <a:gd name="connsiteY2" fmla="*/ 17918 h 216727"/>
                  <a:gd name="connsiteX3" fmla="*/ 190369 w 190472"/>
                  <a:gd name="connsiteY3" fmla="*/ 208418 h 216727"/>
                  <a:gd name="connsiteX4" fmla="*/ 190369 w 190472"/>
                  <a:gd name="connsiteY4" fmla="*/ 210418 h 216727"/>
                  <a:gd name="connsiteX5" fmla="*/ 187130 w 190472"/>
                  <a:gd name="connsiteY5" fmla="*/ 215371 h 216727"/>
                  <a:gd name="connsiteX6" fmla="*/ 181415 w 190472"/>
                  <a:gd name="connsiteY6" fmla="*/ 216609 h 216727"/>
                  <a:gd name="connsiteX7" fmla="*/ 161127 w 190472"/>
                  <a:gd name="connsiteY7" fmla="*/ 212800 h 216727"/>
                  <a:gd name="connsiteX8" fmla="*/ 153793 w 190472"/>
                  <a:gd name="connsiteY8" fmla="*/ 208990 h 216727"/>
                  <a:gd name="connsiteX9" fmla="*/ 151507 w 190472"/>
                  <a:gd name="connsiteY9" fmla="*/ 203751 h 216727"/>
                  <a:gd name="connsiteX10" fmla="*/ 145220 w 190472"/>
                  <a:gd name="connsiteY10" fmla="*/ 170413 h 216727"/>
                  <a:gd name="connsiteX11" fmla="*/ 56543 w 190472"/>
                  <a:gd name="connsiteY11" fmla="*/ 153935 h 216727"/>
                  <a:gd name="connsiteX12" fmla="*/ 38731 w 190472"/>
                  <a:gd name="connsiteY12" fmla="*/ 182510 h 216727"/>
                  <a:gd name="connsiteX13" fmla="*/ 34730 w 190472"/>
                  <a:gd name="connsiteY13" fmla="*/ 186606 h 216727"/>
                  <a:gd name="connsiteX14" fmla="*/ 26443 w 190472"/>
                  <a:gd name="connsiteY14" fmla="*/ 187558 h 216727"/>
                  <a:gd name="connsiteX15" fmla="*/ 6250 w 190472"/>
                  <a:gd name="connsiteY15" fmla="*/ 183748 h 216727"/>
                  <a:gd name="connsiteX16" fmla="*/ 1393 w 190472"/>
                  <a:gd name="connsiteY16" fmla="*/ 180510 h 216727"/>
                  <a:gd name="connsiteX17" fmla="*/ 154 w 190472"/>
                  <a:gd name="connsiteY17" fmla="*/ 174795 h 216727"/>
                  <a:gd name="connsiteX18" fmla="*/ 726 w 190472"/>
                  <a:gd name="connsiteY18" fmla="*/ 172890 h 216727"/>
                  <a:gd name="connsiteX19" fmla="*/ 102167 w 190472"/>
                  <a:gd name="connsiteY19" fmla="*/ 7822 h 216727"/>
                  <a:gd name="connsiteX20" fmla="*/ 107406 w 190472"/>
                  <a:gd name="connsiteY20" fmla="*/ 1345 h 216727"/>
                  <a:gd name="connsiteX21" fmla="*/ 114645 w 190472"/>
                  <a:gd name="connsiteY21" fmla="*/ 297 h 216727"/>
                  <a:gd name="connsiteX22" fmla="*/ 138172 w 190472"/>
                  <a:gd name="connsiteY22" fmla="*/ 132409 h 216727"/>
                  <a:gd name="connsiteX23" fmla="*/ 122170 w 190472"/>
                  <a:gd name="connsiteY23" fmla="*/ 46684 h 216727"/>
                  <a:gd name="connsiteX24" fmla="*/ 76450 w 190472"/>
                  <a:gd name="connsiteY24" fmla="*/ 120979 h 21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472" h="216727">
                    <a:moveTo>
                      <a:pt x="145697" y="6393"/>
                    </a:moveTo>
                    <a:cubicBezTo>
                      <a:pt x="148187" y="6723"/>
                      <a:pt x="150447" y="8024"/>
                      <a:pt x="151983" y="10012"/>
                    </a:cubicBezTo>
                    <a:cubicBezTo>
                      <a:pt x="153365" y="12447"/>
                      <a:pt x="154239" y="15137"/>
                      <a:pt x="154555" y="17918"/>
                    </a:cubicBezTo>
                    <a:lnTo>
                      <a:pt x="190369" y="208418"/>
                    </a:lnTo>
                    <a:cubicBezTo>
                      <a:pt x="190507" y="209078"/>
                      <a:pt x="190507" y="209759"/>
                      <a:pt x="190369" y="210418"/>
                    </a:cubicBezTo>
                    <a:cubicBezTo>
                      <a:pt x="190033" y="212451"/>
                      <a:pt x="188857" y="214248"/>
                      <a:pt x="187130" y="215371"/>
                    </a:cubicBezTo>
                    <a:cubicBezTo>
                      <a:pt x="185461" y="216518"/>
                      <a:pt x="183409" y="216963"/>
                      <a:pt x="181415" y="216609"/>
                    </a:cubicBezTo>
                    <a:lnTo>
                      <a:pt x="161127" y="212800"/>
                    </a:lnTo>
                    <a:cubicBezTo>
                      <a:pt x="158254" y="212622"/>
                      <a:pt x="155590" y="211239"/>
                      <a:pt x="153793" y="208990"/>
                    </a:cubicBezTo>
                    <a:cubicBezTo>
                      <a:pt x="152688" y="207414"/>
                      <a:pt x="151911" y="205633"/>
                      <a:pt x="151507" y="203751"/>
                    </a:cubicBezTo>
                    <a:lnTo>
                      <a:pt x="145220" y="170413"/>
                    </a:lnTo>
                    <a:lnTo>
                      <a:pt x="56543" y="153935"/>
                    </a:lnTo>
                    <a:lnTo>
                      <a:pt x="38731" y="182510"/>
                    </a:lnTo>
                    <a:cubicBezTo>
                      <a:pt x="37679" y="184125"/>
                      <a:pt x="36320" y="185517"/>
                      <a:pt x="34730" y="186606"/>
                    </a:cubicBezTo>
                    <a:cubicBezTo>
                      <a:pt x="32215" y="188045"/>
                      <a:pt x="29219" y="188390"/>
                      <a:pt x="26443" y="187558"/>
                    </a:cubicBezTo>
                    <a:lnTo>
                      <a:pt x="6250" y="183748"/>
                    </a:lnTo>
                    <a:cubicBezTo>
                      <a:pt x="4253" y="183388"/>
                      <a:pt x="2494" y="182215"/>
                      <a:pt x="1393" y="180510"/>
                    </a:cubicBezTo>
                    <a:cubicBezTo>
                      <a:pt x="183" y="178869"/>
                      <a:pt x="-267" y="176789"/>
                      <a:pt x="154" y="174795"/>
                    </a:cubicBezTo>
                    <a:cubicBezTo>
                      <a:pt x="214" y="174128"/>
                      <a:pt x="409" y="173480"/>
                      <a:pt x="726" y="172890"/>
                    </a:cubicBezTo>
                    <a:lnTo>
                      <a:pt x="102167" y="7822"/>
                    </a:lnTo>
                    <a:cubicBezTo>
                      <a:pt x="103467" y="5337"/>
                      <a:pt x="105248" y="3135"/>
                      <a:pt x="107406" y="1345"/>
                    </a:cubicBezTo>
                    <a:cubicBezTo>
                      <a:pt x="109583" y="46"/>
                      <a:pt x="112189" y="-331"/>
                      <a:pt x="114645" y="297"/>
                    </a:cubicBezTo>
                    <a:close/>
                    <a:moveTo>
                      <a:pt x="138172" y="132409"/>
                    </a:moveTo>
                    <a:lnTo>
                      <a:pt x="122170" y="46684"/>
                    </a:lnTo>
                    <a:lnTo>
                      <a:pt x="76450" y="120979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E550F94-0317-2846-EFA2-1396638E9711}"/>
                  </a:ext>
                </a:extLst>
              </p:cNvPr>
              <p:cNvSpPr/>
              <p:nvPr/>
            </p:nvSpPr>
            <p:spPr>
              <a:xfrm>
                <a:off x="11337687" y="4115266"/>
                <a:ext cx="166395" cy="197260"/>
              </a:xfrm>
              <a:custGeom>
                <a:avLst/>
                <a:gdLst>
                  <a:gd name="connsiteX0" fmla="*/ 139965 w 166395"/>
                  <a:gd name="connsiteY0" fmla="*/ 168830 h 197260"/>
                  <a:gd name="connsiteX1" fmla="*/ 135583 w 166395"/>
                  <a:gd name="connsiteY1" fmla="*/ 165877 h 197260"/>
                  <a:gd name="connsiteX2" fmla="*/ 48430 w 166395"/>
                  <a:gd name="connsiteY2" fmla="*/ 149208 h 197260"/>
                  <a:gd name="connsiteX3" fmla="*/ 158062 w 166395"/>
                  <a:gd name="connsiteY3" fmla="*/ 56435 h 197260"/>
                  <a:gd name="connsiteX4" fmla="*/ 162825 w 166395"/>
                  <a:gd name="connsiteY4" fmla="*/ 48910 h 197260"/>
                  <a:gd name="connsiteX5" fmla="*/ 166254 w 166395"/>
                  <a:gd name="connsiteY5" fmla="*/ 31289 h 197260"/>
                  <a:gd name="connsiteX6" fmla="*/ 165206 w 166395"/>
                  <a:gd name="connsiteY6" fmla="*/ 26240 h 197260"/>
                  <a:gd name="connsiteX7" fmla="*/ 160920 w 166395"/>
                  <a:gd name="connsiteY7" fmla="*/ 23288 h 197260"/>
                  <a:gd name="connsiteX8" fmla="*/ 41762 w 166395"/>
                  <a:gd name="connsiteY8" fmla="*/ 142 h 197260"/>
                  <a:gd name="connsiteX9" fmla="*/ 36714 w 166395"/>
                  <a:gd name="connsiteY9" fmla="*/ 1189 h 197260"/>
                  <a:gd name="connsiteX10" fmla="*/ 33761 w 166395"/>
                  <a:gd name="connsiteY10" fmla="*/ 5476 h 197260"/>
                  <a:gd name="connsiteX11" fmla="*/ 30332 w 166395"/>
                  <a:gd name="connsiteY11" fmla="*/ 23097 h 197260"/>
                  <a:gd name="connsiteX12" fmla="*/ 31475 w 166395"/>
                  <a:gd name="connsiteY12" fmla="*/ 28145 h 197260"/>
                  <a:gd name="connsiteX13" fmla="*/ 35761 w 166395"/>
                  <a:gd name="connsiteY13" fmla="*/ 31003 h 197260"/>
                  <a:gd name="connsiteX14" fmla="*/ 118248 w 166395"/>
                  <a:gd name="connsiteY14" fmla="*/ 47100 h 197260"/>
                  <a:gd name="connsiteX15" fmla="*/ 8996 w 166395"/>
                  <a:gd name="connsiteY15" fmla="*/ 139397 h 197260"/>
                  <a:gd name="connsiteX16" fmla="*/ 5948 w 166395"/>
                  <a:gd name="connsiteY16" fmla="*/ 142160 h 197260"/>
                  <a:gd name="connsiteX17" fmla="*/ 3567 w 166395"/>
                  <a:gd name="connsiteY17" fmla="*/ 147398 h 197260"/>
                  <a:gd name="connsiteX18" fmla="*/ 138 w 166395"/>
                  <a:gd name="connsiteY18" fmla="*/ 164924 h 197260"/>
                  <a:gd name="connsiteX19" fmla="*/ 1185 w 166395"/>
                  <a:gd name="connsiteY19" fmla="*/ 170068 h 197260"/>
                  <a:gd name="connsiteX20" fmla="*/ 5567 w 166395"/>
                  <a:gd name="connsiteY20" fmla="*/ 172925 h 197260"/>
                  <a:gd name="connsiteX21" fmla="*/ 129392 w 166395"/>
                  <a:gd name="connsiteY21" fmla="*/ 197119 h 197260"/>
                  <a:gd name="connsiteX22" fmla="*/ 134440 w 166395"/>
                  <a:gd name="connsiteY22" fmla="*/ 196071 h 197260"/>
                  <a:gd name="connsiteX23" fmla="*/ 137393 w 166395"/>
                  <a:gd name="connsiteY23" fmla="*/ 191785 h 197260"/>
                  <a:gd name="connsiteX24" fmla="*/ 140822 w 166395"/>
                  <a:gd name="connsiteY24" fmla="*/ 174164 h 197260"/>
                  <a:gd name="connsiteX25" fmla="*/ 139965 w 166395"/>
                  <a:gd name="connsiteY25" fmla="*/ 168830 h 19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395" h="197260">
                    <a:moveTo>
                      <a:pt x="139965" y="168830"/>
                    </a:moveTo>
                    <a:cubicBezTo>
                      <a:pt x="138950" y="167307"/>
                      <a:pt x="137375" y="166246"/>
                      <a:pt x="135583" y="165877"/>
                    </a:cubicBezTo>
                    <a:lnTo>
                      <a:pt x="48430" y="149208"/>
                    </a:lnTo>
                    <a:lnTo>
                      <a:pt x="158062" y="56435"/>
                    </a:lnTo>
                    <a:cubicBezTo>
                      <a:pt x="160626" y="54697"/>
                      <a:pt x="162352" y="51971"/>
                      <a:pt x="162825" y="48910"/>
                    </a:cubicBezTo>
                    <a:lnTo>
                      <a:pt x="166254" y="31289"/>
                    </a:lnTo>
                    <a:cubicBezTo>
                      <a:pt x="166630" y="29533"/>
                      <a:pt x="166250" y="27701"/>
                      <a:pt x="165206" y="26240"/>
                    </a:cubicBezTo>
                    <a:cubicBezTo>
                      <a:pt x="164253" y="24700"/>
                      <a:pt x="162699" y="23629"/>
                      <a:pt x="160920" y="23288"/>
                    </a:cubicBezTo>
                    <a:lnTo>
                      <a:pt x="41762" y="142"/>
                    </a:lnTo>
                    <a:cubicBezTo>
                      <a:pt x="40007" y="-235"/>
                      <a:pt x="38174" y="146"/>
                      <a:pt x="36714" y="1189"/>
                    </a:cubicBezTo>
                    <a:cubicBezTo>
                      <a:pt x="35173" y="2143"/>
                      <a:pt x="34103" y="3697"/>
                      <a:pt x="33761" y="5476"/>
                    </a:cubicBezTo>
                    <a:lnTo>
                      <a:pt x="30332" y="23097"/>
                    </a:lnTo>
                    <a:cubicBezTo>
                      <a:pt x="29983" y="24866"/>
                      <a:pt x="30398" y="26700"/>
                      <a:pt x="31475" y="28145"/>
                    </a:cubicBezTo>
                    <a:cubicBezTo>
                      <a:pt x="32411" y="29685"/>
                      <a:pt x="33980" y="30730"/>
                      <a:pt x="35761" y="31003"/>
                    </a:cubicBezTo>
                    <a:lnTo>
                      <a:pt x="118248" y="47100"/>
                    </a:lnTo>
                    <a:lnTo>
                      <a:pt x="8996" y="139397"/>
                    </a:lnTo>
                    <a:lnTo>
                      <a:pt x="5948" y="142160"/>
                    </a:lnTo>
                    <a:cubicBezTo>
                      <a:pt x="4672" y="143644"/>
                      <a:pt x="3846" y="145461"/>
                      <a:pt x="3567" y="147398"/>
                    </a:cubicBezTo>
                    <a:lnTo>
                      <a:pt x="138" y="164924"/>
                    </a:lnTo>
                    <a:cubicBezTo>
                      <a:pt x="-231" y="166710"/>
                      <a:pt x="148" y="168569"/>
                      <a:pt x="1185" y="170068"/>
                    </a:cubicBezTo>
                    <a:cubicBezTo>
                      <a:pt x="2170" y="171603"/>
                      <a:pt x="3765" y="172643"/>
                      <a:pt x="5567" y="172925"/>
                    </a:cubicBezTo>
                    <a:lnTo>
                      <a:pt x="129392" y="197119"/>
                    </a:lnTo>
                    <a:cubicBezTo>
                      <a:pt x="131147" y="197495"/>
                      <a:pt x="132980" y="197115"/>
                      <a:pt x="134440" y="196071"/>
                    </a:cubicBezTo>
                    <a:cubicBezTo>
                      <a:pt x="135981" y="195118"/>
                      <a:pt x="137051" y="193564"/>
                      <a:pt x="137393" y="191785"/>
                    </a:cubicBezTo>
                    <a:lnTo>
                      <a:pt x="140822" y="174164"/>
                    </a:lnTo>
                    <a:cubicBezTo>
                      <a:pt x="141290" y="172344"/>
                      <a:pt x="140979" y="170411"/>
                      <a:pt x="139965" y="1688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9FFB77B-1099-8FB9-DD8C-3725C8BEAA0E}"/>
                  </a:ext>
                </a:extLst>
              </p:cNvPr>
              <p:cNvSpPr/>
              <p:nvPr/>
            </p:nvSpPr>
            <p:spPr>
              <a:xfrm>
                <a:off x="7128759" y="3696385"/>
                <a:ext cx="75863" cy="236932"/>
              </a:xfrm>
              <a:custGeom>
                <a:avLst/>
                <a:gdLst>
                  <a:gd name="connsiteX0" fmla="*/ 41116 w 75863"/>
                  <a:gd name="connsiteY0" fmla="*/ 236810 h 236932"/>
                  <a:gd name="connsiteX1" fmla="*/ 34448 w 75863"/>
                  <a:gd name="connsiteY1" fmla="*/ 235095 h 236932"/>
                  <a:gd name="connsiteX2" fmla="*/ 30829 w 75863"/>
                  <a:gd name="connsiteY2" fmla="*/ 229095 h 236932"/>
                  <a:gd name="connsiteX3" fmla="*/ 63 w 75863"/>
                  <a:gd name="connsiteY3" fmla="*/ 14211 h 236932"/>
                  <a:gd name="connsiteX4" fmla="*/ 1873 w 75863"/>
                  <a:gd name="connsiteY4" fmla="*/ 7448 h 236932"/>
                  <a:gd name="connsiteX5" fmla="*/ 7778 w 75863"/>
                  <a:gd name="connsiteY5" fmla="*/ 3924 h 236932"/>
                  <a:gd name="connsiteX6" fmla="*/ 34734 w 75863"/>
                  <a:gd name="connsiteY6" fmla="*/ 114 h 236932"/>
                  <a:gd name="connsiteX7" fmla="*/ 41496 w 75863"/>
                  <a:gd name="connsiteY7" fmla="*/ 1828 h 236932"/>
                  <a:gd name="connsiteX8" fmla="*/ 45021 w 75863"/>
                  <a:gd name="connsiteY8" fmla="*/ 7733 h 236932"/>
                  <a:gd name="connsiteX9" fmla="*/ 75787 w 75863"/>
                  <a:gd name="connsiteY9" fmla="*/ 222713 h 236932"/>
                  <a:gd name="connsiteX10" fmla="*/ 73977 w 75863"/>
                  <a:gd name="connsiteY10" fmla="*/ 229380 h 236932"/>
                  <a:gd name="connsiteX11" fmla="*/ 68071 w 75863"/>
                  <a:gd name="connsiteY11" fmla="*/ 233000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863" h="236932">
                    <a:moveTo>
                      <a:pt x="41116" y="236810"/>
                    </a:moveTo>
                    <a:cubicBezTo>
                      <a:pt x="38750" y="237220"/>
                      <a:pt x="36322" y="236595"/>
                      <a:pt x="34448" y="235095"/>
                    </a:cubicBezTo>
                    <a:cubicBezTo>
                      <a:pt x="32459" y="233686"/>
                      <a:pt x="31148" y="231511"/>
                      <a:pt x="30829" y="229095"/>
                    </a:cubicBezTo>
                    <a:lnTo>
                      <a:pt x="63" y="14211"/>
                    </a:lnTo>
                    <a:cubicBezTo>
                      <a:pt x="-214" y="11809"/>
                      <a:pt x="433" y="9391"/>
                      <a:pt x="1873" y="7448"/>
                    </a:cubicBezTo>
                    <a:cubicBezTo>
                      <a:pt x="3293" y="5534"/>
                      <a:pt x="5419" y="4265"/>
                      <a:pt x="7778" y="3924"/>
                    </a:cubicBezTo>
                    <a:lnTo>
                      <a:pt x="34734" y="114"/>
                    </a:lnTo>
                    <a:cubicBezTo>
                      <a:pt x="37128" y="-276"/>
                      <a:pt x="39577" y="345"/>
                      <a:pt x="41496" y="1828"/>
                    </a:cubicBezTo>
                    <a:cubicBezTo>
                      <a:pt x="43411" y="3249"/>
                      <a:pt x="44679" y="5374"/>
                      <a:pt x="45021" y="7733"/>
                    </a:cubicBezTo>
                    <a:lnTo>
                      <a:pt x="75787" y="222713"/>
                    </a:lnTo>
                    <a:cubicBezTo>
                      <a:pt x="76100" y="225088"/>
                      <a:pt x="75448" y="227490"/>
                      <a:pt x="73977" y="229380"/>
                    </a:cubicBezTo>
                    <a:cubicBezTo>
                      <a:pt x="72605" y="231364"/>
                      <a:pt x="70461" y="232678"/>
                      <a:pt x="68071" y="2330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1AECF6D-F850-D969-5909-CDE0E4FA3FF5}"/>
                  </a:ext>
                </a:extLst>
              </p:cNvPr>
              <p:cNvSpPr/>
              <p:nvPr/>
            </p:nvSpPr>
            <p:spPr>
              <a:xfrm>
                <a:off x="7123554" y="2897799"/>
                <a:ext cx="153113" cy="186899"/>
              </a:xfrm>
              <a:custGeom>
                <a:avLst/>
                <a:gdLst>
                  <a:gd name="connsiteX0" fmla="*/ 151763 w 153113"/>
                  <a:gd name="connsiteY0" fmla="*/ 12792 h 186899"/>
                  <a:gd name="connsiteX1" fmla="*/ 147096 w 153113"/>
                  <a:gd name="connsiteY1" fmla="*/ 10316 h 186899"/>
                  <a:gd name="connsiteX2" fmla="*/ 35368 w 153113"/>
                  <a:gd name="connsiteY2" fmla="*/ 29 h 186899"/>
                  <a:gd name="connsiteX3" fmla="*/ 30319 w 153113"/>
                  <a:gd name="connsiteY3" fmla="*/ 1648 h 186899"/>
                  <a:gd name="connsiteX4" fmla="*/ 27843 w 153113"/>
                  <a:gd name="connsiteY4" fmla="*/ 6315 h 186899"/>
                  <a:gd name="connsiteX5" fmla="*/ 26223 w 153113"/>
                  <a:gd name="connsiteY5" fmla="*/ 24508 h 186899"/>
                  <a:gd name="connsiteX6" fmla="*/ 27747 w 153113"/>
                  <a:gd name="connsiteY6" fmla="*/ 29556 h 186899"/>
                  <a:gd name="connsiteX7" fmla="*/ 32510 w 153113"/>
                  <a:gd name="connsiteY7" fmla="*/ 32033 h 186899"/>
                  <a:gd name="connsiteX8" fmla="*/ 116521 w 153113"/>
                  <a:gd name="connsiteY8" fmla="*/ 39748 h 186899"/>
                  <a:gd name="connsiteX9" fmla="*/ 108996 w 153113"/>
                  <a:gd name="connsiteY9" fmla="*/ 121473 h 186899"/>
                  <a:gd name="connsiteX10" fmla="*/ 97090 w 153113"/>
                  <a:gd name="connsiteY10" fmla="*/ 147476 h 186899"/>
                  <a:gd name="connsiteX11" fmla="*/ 69086 w 153113"/>
                  <a:gd name="connsiteY11" fmla="*/ 154239 h 186899"/>
                  <a:gd name="connsiteX12" fmla="*/ 53846 w 153113"/>
                  <a:gd name="connsiteY12" fmla="*/ 150619 h 186899"/>
                  <a:gd name="connsiteX13" fmla="*/ 43654 w 153113"/>
                  <a:gd name="connsiteY13" fmla="*/ 143761 h 186899"/>
                  <a:gd name="connsiteX14" fmla="*/ 37558 w 153113"/>
                  <a:gd name="connsiteY14" fmla="*/ 134236 h 186899"/>
                  <a:gd name="connsiteX15" fmla="*/ 34891 w 153113"/>
                  <a:gd name="connsiteY15" fmla="*/ 123949 h 186899"/>
                  <a:gd name="connsiteX16" fmla="*/ 32510 w 153113"/>
                  <a:gd name="connsiteY16" fmla="*/ 120139 h 186899"/>
                  <a:gd name="connsiteX17" fmla="*/ 28414 w 153113"/>
                  <a:gd name="connsiteY17" fmla="*/ 118425 h 186899"/>
                  <a:gd name="connsiteX18" fmla="*/ 7650 w 153113"/>
                  <a:gd name="connsiteY18" fmla="*/ 116520 h 186899"/>
                  <a:gd name="connsiteX19" fmla="*/ 2506 w 153113"/>
                  <a:gd name="connsiteY19" fmla="*/ 118044 h 186899"/>
                  <a:gd name="connsiteX20" fmla="*/ 30 w 153113"/>
                  <a:gd name="connsiteY20" fmla="*/ 122806 h 186899"/>
                  <a:gd name="connsiteX21" fmla="*/ 3173 w 153113"/>
                  <a:gd name="connsiteY21" fmla="*/ 145380 h 186899"/>
                  <a:gd name="connsiteX22" fmla="*/ 14508 w 153113"/>
                  <a:gd name="connsiteY22" fmla="*/ 164430 h 186899"/>
                  <a:gd name="connsiteX23" fmla="*/ 35082 w 153113"/>
                  <a:gd name="connsiteY23" fmla="*/ 178623 h 186899"/>
                  <a:gd name="connsiteX24" fmla="*/ 66133 w 153113"/>
                  <a:gd name="connsiteY24" fmla="*/ 185957 h 186899"/>
                  <a:gd name="connsiteX25" fmla="*/ 120426 w 153113"/>
                  <a:gd name="connsiteY25" fmla="*/ 174051 h 186899"/>
                  <a:gd name="connsiteX26" fmla="*/ 143476 w 153113"/>
                  <a:gd name="connsiteY26" fmla="*/ 126426 h 186899"/>
                  <a:gd name="connsiteX27" fmla="*/ 153001 w 153113"/>
                  <a:gd name="connsiteY27" fmla="*/ 18031 h 186899"/>
                  <a:gd name="connsiteX28" fmla="*/ 151763 w 153113"/>
                  <a:gd name="connsiteY28" fmla="*/ 12792 h 1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3113" h="186899">
                    <a:moveTo>
                      <a:pt x="151763" y="12792"/>
                    </a:moveTo>
                    <a:cubicBezTo>
                      <a:pt x="150655" y="11311"/>
                      <a:pt x="148943" y="10403"/>
                      <a:pt x="147096" y="10316"/>
                    </a:cubicBezTo>
                    <a:lnTo>
                      <a:pt x="35368" y="29"/>
                    </a:lnTo>
                    <a:cubicBezTo>
                      <a:pt x="33535" y="-141"/>
                      <a:pt x="31711" y="444"/>
                      <a:pt x="30319" y="1648"/>
                    </a:cubicBezTo>
                    <a:cubicBezTo>
                      <a:pt x="28904" y="2811"/>
                      <a:pt x="28012" y="4491"/>
                      <a:pt x="27843" y="6315"/>
                    </a:cubicBezTo>
                    <a:lnTo>
                      <a:pt x="26223" y="24508"/>
                    </a:lnTo>
                    <a:cubicBezTo>
                      <a:pt x="26005" y="26330"/>
                      <a:pt x="26557" y="28160"/>
                      <a:pt x="27747" y="29556"/>
                    </a:cubicBezTo>
                    <a:cubicBezTo>
                      <a:pt x="28925" y="31003"/>
                      <a:pt x="30649" y="31900"/>
                      <a:pt x="32510" y="32033"/>
                    </a:cubicBezTo>
                    <a:lnTo>
                      <a:pt x="116521" y="39748"/>
                    </a:lnTo>
                    <a:lnTo>
                      <a:pt x="108996" y="121473"/>
                    </a:lnTo>
                    <a:cubicBezTo>
                      <a:pt x="108822" y="131420"/>
                      <a:pt x="104507" y="140845"/>
                      <a:pt x="97090" y="147476"/>
                    </a:cubicBezTo>
                    <a:cubicBezTo>
                      <a:pt x="89040" y="153395"/>
                      <a:pt x="78950" y="155832"/>
                      <a:pt x="69086" y="154239"/>
                    </a:cubicBezTo>
                    <a:cubicBezTo>
                      <a:pt x="63841" y="153882"/>
                      <a:pt x="58691" y="152658"/>
                      <a:pt x="53846" y="150619"/>
                    </a:cubicBezTo>
                    <a:cubicBezTo>
                      <a:pt x="50037" y="149015"/>
                      <a:pt x="46575" y="146686"/>
                      <a:pt x="43654" y="143761"/>
                    </a:cubicBezTo>
                    <a:cubicBezTo>
                      <a:pt x="40994" y="141035"/>
                      <a:pt x="38919" y="137794"/>
                      <a:pt x="37558" y="134236"/>
                    </a:cubicBezTo>
                    <a:cubicBezTo>
                      <a:pt x="36117" y="130974"/>
                      <a:pt x="35216" y="127500"/>
                      <a:pt x="34891" y="123949"/>
                    </a:cubicBezTo>
                    <a:cubicBezTo>
                      <a:pt x="34673" y="122399"/>
                      <a:pt x="33808" y="121014"/>
                      <a:pt x="32510" y="120139"/>
                    </a:cubicBezTo>
                    <a:cubicBezTo>
                      <a:pt x="31312" y="119229"/>
                      <a:pt x="29903" y="118639"/>
                      <a:pt x="28414" y="118425"/>
                    </a:cubicBezTo>
                    <a:lnTo>
                      <a:pt x="7650" y="116520"/>
                    </a:lnTo>
                    <a:cubicBezTo>
                      <a:pt x="5802" y="116340"/>
                      <a:pt x="3958" y="116887"/>
                      <a:pt x="2506" y="118044"/>
                    </a:cubicBezTo>
                    <a:cubicBezTo>
                      <a:pt x="953" y="119132"/>
                      <a:pt x="29" y="120910"/>
                      <a:pt x="30" y="122806"/>
                    </a:cubicBezTo>
                    <a:cubicBezTo>
                      <a:pt x="-196" y="130454"/>
                      <a:pt x="866" y="138085"/>
                      <a:pt x="3173" y="145380"/>
                    </a:cubicBezTo>
                    <a:cubicBezTo>
                      <a:pt x="5464" y="152505"/>
                      <a:pt x="9339" y="159018"/>
                      <a:pt x="14508" y="164430"/>
                    </a:cubicBezTo>
                    <a:cubicBezTo>
                      <a:pt x="20324" y="170517"/>
                      <a:pt x="27326" y="175347"/>
                      <a:pt x="35082" y="178623"/>
                    </a:cubicBezTo>
                    <a:cubicBezTo>
                      <a:pt x="44954" y="182772"/>
                      <a:pt x="55448" y="185250"/>
                      <a:pt x="66133" y="185957"/>
                    </a:cubicBezTo>
                    <a:cubicBezTo>
                      <a:pt x="85084" y="188966"/>
                      <a:pt x="104473" y="184714"/>
                      <a:pt x="120426" y="174051"/>
                    </a:cubicBezTo>
                    <a:cubicBezTo>
                      <a:pt x="134558" y="162196"/>
                      <a:pt x="142947" y="144864"/>
                      <a:pt x="143476" y="126426"/>
                    </a:cubicBezTo>
                    <a:lnTo>
                      <a:pt x="153001" y="18031"/>
                    </a:lnTo>
                    <a:cubicBezTo>
                      <a:pt x="153343" y="16188"/>
                      <a:pt x="152894" y="14287"/>
                      <a:pt x="151763" y="1279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图形 10">
              <a:extLst>
                <a:ext uri="{FF2B5EF4-FFF2-40B4-BE49-F238E27FC236}">
                  <a16:creationId xmlns:a16="http://schemas.microsoft.com/office/drawing/2014/main" id="{7E4911AB-0280-4944-CDEE-7113B9C81645}"/>
                </a:ext>
              </a:extLst>
            </p:cNvPr>
            <p:cNvGrpSpPr/>
            <p:nvPr/>
          </p:nvGrpSpPr>
          <p:grpSpPr>
            <a:xfrm>
              <a:off x="9820683" y="1996083"/>
              <a:ext cx="1600771" cy="2314216"/>
              <a:chOff x="9820683" y="1996083"/>
              <a:chExt cx="1600771" cy="2314216"/>
            </a:xfrm>
          </p:grpSpPr>
          <p:grpSp>
            <p:nvGrpSpPr>
              <p:cNvPr id="41" name="图形 10">
                <a:extLst>
                  <a:ext uri="{FF2B5EF4-FFF2-40B4-BE49-F238E27FC236}">
                    <a16:creationId xmlns:a16="http://schemas.microsoft.com/office/drawing/2014/main" id="{BFFACF73-EDCC-380D-3516-DEF7FF659CCA}"/>
                  </a:ext>
                </a:extLst>
              </p:cNvPr>
              <p:cNvGrpSpPr/>
              <p:nvPr/>
            </p:nvGrpSpPr>
            <p:grpSpPr>
              <a:xfrm>
                <a:off x="10219304" y="1996083"/>
                <a:ext cx="1202150" cy="2074041"/>
                <a:chOff x="10219304" y="1996083"/>
                <a:chExt cx="1202150" cy="2074041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B15F7FF-0066-6E86-4DB5-0C36F17A3C31}"/>
                    </a:ext>
                  </a:extLst>
                </p:cNvPr>
                <p:cNvSpPr/>
                <p:nvPr/>
              </p:nvSpPr>
              <p:spPr>
                <a:xfrm>
                  <a:off x="11318175" y="2463487"/>
                  <a:ext cx="14315" cy="35052"/>
                </a:xfrm>
                <a:custGeom>
                  <a:avLst/>
                  <a:gdLst>
                    <a:gd name="connsiteX0" fmla="*/ 14316 w 14315"/>
                    <a:gd name="connsiteY0" fmla="*/ 0 h 35052"/>
                    <a:gd name="connsiteX1" fmla="*/ 14316 w 14315"/>
                    <a:gd name="connsiteY1" fmla="*/ 35052 h 35052"/>
                    <a:gd name="connsiteX2" fmla="*/ 28 w 14315"/>
                    <a:gd name="connsiteY2" fmla="*/ 13906 h 35052"/>
                    <a:gd name="connsiteX3" fmla="*/ 14316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6" y="0"/>
                      </a:moveTo>
                      <a:lnTo>
                        <a:pt x="14316" y="35052"/>
                      </a:lnTo>
                      <a:cubicBezTo>
                        <a:pt x="14316" y="35052"/>
                        <a:pt x="790" y="22765"/>
                        <a:pt x="28" y="13906"/>
                      </a:cubicBezTo>
                      <a:cubicBezTo>
                        <a:pt x="-734" y="5048"/>
                        <a:pt x="14316" y="0"/>
                        <a:pt x="1431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764B52C-E66B-FD3B-629F-6E79FE080F73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489DE3D5-C978-5F62-ADDD-5FF4A81BA188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11B1551E-B3E5-6A3B-656F-F1DCBFDC39A9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5E8B72A-999B-6732-4684-0695FFF99692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BEDA9F9-C31F-EF21-5A9A-6D37CEA54BD7}"/>
                    </a:ext>
                  </a:extLst>
                </p:cNvPr>
                <p:cNvSpPr/>
                <p:nvPr/>
              </p:nvSpPr>
              <p:spPr>
                <a:xfrm>
                  <a:off x="11086079" y="2513589"/>
                  <a:ext cx="282987" cy="160877"/>
                </a:xfrm>
                <a:custGeom>
                  <a:avLst/>
                  <a:gdLst>
                    <a:gd name="connsiteX0" fmla="*/ 39529 w 282987"/>
                    <a:gd name="connsiteY0" fmla="*/ 160877 h 160877"/>
                    <a:gd name="connsiteX1" fmla="*/ 0 w 282987"/>
                    <a:gd name="connsiteY1" fmla="*/ 116491 h 160877"/>
                    <a:gd name="connsiteX2" fmla="*/ 201835 w 282987"/>
                    <a:gd name="connsiteY2" fmla="*/ 0 h 160877"/>
                    <a:gd name="connsiteX3" fmla="*/ 282988 w 282987"/>
                    <a:gd name="connsiteY3" fmla="*/ 23717 h 160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877">
                      <a:moveTo>
                        <a:pt x="39529" y="160877"/>
                      </a:moveTo>
                      <a:lnTo>
                        <a:pt x="0" y="116491"/>
                      </a:lnTo>
                      <a:lnTo>
                        <a:pt x="201835" y="0"/>
                      </a:lnTo>
                      <a:cubicBezTo>
                        <a:pt x="232315" y="22955"/>
                        <a:pt x="255746" y="35242"/>
                        <a:pt x="282988" y="23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54642727-5AA8-85D9-E713-9679B6E3931B}"/>
                    </a:ext>
                  </a:extLst>
                </p:cNvPr>
                <p:cNvSpPr/>
                <p:nvPr/>
              </p:nvSpPr>
              <p:spPr>
                <a:xfrm>
                  <a:off x="10287408" y="2054242"/>
                  <a:ext cx="1000506" cy="569318"/>
                </a:xfrm>
                <a:custGeom>
                  <a:avLst/>
                  <a:gdLst>
                    <a:gd name="connsiteX0" fmla="*/ 990314 w 1000506"/>
                    <a:gd name="connsiteY0" fmla="*/ 435440 h 569318"/>
                    <a:gd name="connsiteX1" fmla="*/ 245745 w 1000506"/>
                    <a:gd name="connsiteY1" fmla="*/ 5577 h 569318"/>
                    <a:gd name="connsiteX2" fmla="*/ 198977 w 1000506"/>
                    <a:gd name="connsiteY2" fmla="*/ 5577 h 569318"/>
                    <a:gd name="connsiteX3" fmla="*/ 0 w 1000506"/>
                    <a:gd name="connsiteY3" fmla="*/ 120448 h 569318"/>
                    <a:gd name="connsiteX4" fmla="*/ 755047 w 1000506"/>
                    <a:gd name="connsiteY4" fmla="*/ 552883 h 569318"/>
                    <a:gd name="connsiteX5" fmla="*/ 809911 w 1000506"/>
                    <a:gd name="connsiteY5" fmla="*/ 562408 h 569318"/>
                    <a:gd name="connsiteX6" fmla="*/ 830866 w 1000506"/>
                    <a:gd name="connsiteY6" fmla="*/ 557550 h 569318"/>
                    <a:gd name="connsiteX7" fmla="*/ 1000506 w 1000506"/>
                    <a:gd name="connsiteY7" fmla="*/ 459633 h 569318"/>
                    <a:gd name="connsiteX8" fmla="*/ 990314 w 1000506"/>
                    <a:gd name="connsiteY8" fmla="*/ 435440 h 56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318">
                      <a:moveTo>
                        <a:pt x="990314" y="435440"/>
                      </a:moveTo>
                      <a:lnTo>
                        <a:pt x="245745" y="5577"/>
                      </a:lnTo>
                      <a:cubicBezTo>
                        <a:pt x="231042" y="-1859"/>
                        <a:pt x="213680" y="-1859"/>
                        <a:pt x="198977" y="5577"/>
                      </a:cubicBezTo>
                      <a:lnTo>
                        <a:pt x="0" y="120448"/>
                      </a:lnTo>
                      <a:lnTo>
                        <a:pt x="755047" y="552883"/>
                      </a:lnTo>
                      <a:cubicBezTo>
                        <a:pt x="755047" y="552883"/>
                        <a:pt x="787717" y="544406"/>
                        <a:pt x="809911" y="562408"/>
                      </a:cubicBezTo>
                      <a:cubicBezTo>
                        <a:pt x="832104" y="580410"/>
                        <a:pt x="830866" y="557550"/>
                        <a:pt x="830866" y="557550"/>
                      </a:cubicBezTo>
                      <a:lnTo>
                        <a:pt x="1000506" y="459633"/>
                      </a:lnTo>
                      <a:cubicBezTo>
                        <a:pt x="986695" y="440774"/>
                        <a:pt x="990314" y="435440"/>
                        <a:pt x="990314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33C3A414-86D6-CE54-BC49-9935E55CABD8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92157DE-B304-A598-329A-27BF4E6754EC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953B1F8-5FF1-8C47-CD5F-81FBFF7043B1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DF5B7EB-7DA3-FF7E-A3DD-F190C3143D72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FC9FB77-7718-7CE8-E508-C6159B187F8C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9DA7812-B2CE-0938-74A8-6AA7948ADAB2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16A4A97-9C46-8E55-66FF-EFA0A314A78D}"/>
                    </a:ext>
                  </a:extLst>
                </p:cNvPr>
                <p:cNvSpPr/>
                <p:nvPr/>
              </p:nvSpPr>
              <p:spPr>
                <a:xfrm>
                  <a:off x="11152659" y="2514827"/>
                  <a:ext cx="268795" cy="1554384"/>
                </a:xfrm>
                <a:custGeom>
                  <a:avLst/>
                  <a:gdLst>
                    <a:gd name="connsiteX0" fmla="*/ 268129 w 268795"/>
                    <a:gd name="connsiteY0" fmla="*/ 1393698 h 1554384"/>
                    <a:gd name="connsiteX1" fmla="*/ 268129 w 268795"/>
                    <a:gd name="connsiteY1" fmla="*/ 1396460 h 1554384"/>
                    <a:gd name="connsiteX2" fmla="*/ 268129 w 268795"/>
                    <a:gd name="connsiteY2" fmla="*/ 1398175 h 1554384"/>
                    <a:gd name="connsiteX3" fmla="*/ 266509 w 268795"/>
                    <a:gd name="connsiteY3" fmla="*/ 1401889 h 1554384"/>
                    <a:gd name="connsiteX4" fmla="*/ 265557 w 268795"/>
                    <a:gd name="connsiteY4" fmla="*/ 1403890 h 1554384"/>
                    <a:gd name="connsiteX5" fmla="*/ 261270 w 268795"/>
                    <a:gd name="connsiteY5" fmla="*/ 1409891 h 1554384"/>
                    <a:gd name="connsiteX6" fmla="*/ 255746 w 268795"/>
                    <a:gd name="connsiteY6" fmla="*/ 1415987 h 1554384"/>
                    <a:gd name="connsiteX7" fmla="*/ 248698 w 268795"/>
                    <a:gd name="connsiteY7" fmla="*/ 1422083 h 1554384"/>
                    <a:gd name="connsiteX8" fmla="*/ 244221 w 268795"/>
                    <a:gd name="connsiteY8" fmla="*/ 1425416 h 1554384"/>
                    <a:gd name="connsiteX9" fmla="*/ 240506 w 268795"/>
                    <a:gd name="connsiteY9" fmla="*/ 1427988 h 1554384"/>
                    <a:gd name="connsiteX10" fmla="*/ 231648 w 268795"/>
                    <a:gd name="connsiteY10" fmla="*/ 1433608 h 1554384"/>
                    <a:gd name="connsiteX11" fmla="*/ 58388 w 268795"/>
                    <a:gd name="connsiteY11" fmla="*/ 1533620 h 1554384"/>
                    <a:gd name="connsiteX12" fmla="*/ 0 w 268795"/>
                    <a:gd name="connsiteY12" fmla="*/ 1554385 h 1554384"/>
                    <a:gd name="connsiteX13" fmla="*/ 0 w 268795"/>
                    <a:gd name="connsiteY13" fmla="*/ 161068 h 1554384"/>
                    <a:gd name="connsiteX14" fmla="*/ 268796 w 268795"/>
                    <a:gd name="connsiteY14" fmla="*/ 0 h 1554384"/>
                    <a:gd name="connsiteX15" fmla="*/ 268796 w 268795"/>
                    <a:gd name="connsiteY15" fmla="*/ 1393317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795" h="1554384">
                      <a:moveTo>
                        <a:pt x="268129" y="1393698"/>
                      </a:moveTo>
                      <a:cubicBezTo>
                        <a:pt x="268223" y="1394617"/>
                        <a:pt x="268223" y="1395542"/>
                        <a:pt x="268129" y="1396460"/>
                      </a:cubicBezTo>
                      <a:cubicBezTo>
                        <a:pt x="268218" y="1397028"/>
                        <a:pt x="268218" y="1397607"/>
                        <a:pt x="268129" y="1398175"/>
                      </a:cubicBezTo>
                      <a:cubicBezTo>
                        <a:pt x="267787" y="1399490"/>
                        <a:pt x="267241" y="1400744"/>
                        <a:pt x="266509" y="1401889"/>
                      </a:cubicBezTo>
                      <a:cubicBezTo>
                        <a:pt x="266271" y="1402591"/>
                        <a:pt x="265951" y="1403262"/>
                        <a:pt x="265557" y="1403890"/>
                      </a:cubicBezTo>
                      <a:cubicBezTo>
                        <a:pt x="264344" y="1406036"/>
                        <a:pt x="262908" y="1408047"/>
                        <a:pt x="261270" y="1409891"/>
                      </a:cubicBezTo>
                      <a:cubicBezTo>
                        <a:pt x="259559" y="1412037"/>
                        <a:pt x="257714" y="1414073"/>
                        <a:pt x="255746" y="1415987"/>
                      </a:cubicBezTo>
                      <a:lnTo>
                        <a:pt x="248698" y="1422083"/>
                      </a:lnTo>
                      <a:cubicBezTo>
                        <a:pt x="247287" y="1423299"/>
                        <a:pt x="245791" y="1424413"/>
                        <a:pt x="244221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648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796" y="0"/>
                      </a:lnTo>
                      <a:lnTo>
                        <a:pt x="268796" y="139331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BA113D-D849-3471-47F8-3F26817FCEC8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96CA98A5-D36D-3933-7EF1-A3FBDFEEB8A8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557CF87-36B4-66D2-EC21-1EFB2DB76767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37BFF65-195E-68BE-4DCC-6DF7C98BA4BB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E6576173-4E12-C6C2-3F99-87E080A8BB0A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750D51E-DC76-0EF9-1DE2-1750D02613CA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78A7025-03F0-B202-5E5E-5D64C28D3CEE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2147EC3-0306-D4A7-3817-72F69DBD2E68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5" name="图形 10">
                <a:extLst>
                  <a:ext uri="{FF2B5EF4-FFF2-40B4-BE49-F238E27FC236}">
                    <a16:creationId xmlns:a16="http://schemas.microsoft.com/office/drawing/2014/main" id="{CC3C9F44-5FC6-800A-360B-95ACC3387CE4}"/>
                  </a:ext>
                </a:extLst>
              </p:cNvPr>
              <p:cNvGrpSpPr/>
              <p:nvPr/>
            </p:nvGrpSpPr>
            <p:grpSpPr>
              <a:xfrm>
                <a:off x="9820683" y="2236435"/>
                <a:ext cx="1201578" cy="2073863"/>
                <a:chOff x="9820683" y="2236435"/>
                <a:chExt cx="1201578" cy="2073863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413442A1-270A-C68E-BAF6-A66D9534EF09}"/>
                    </a:ext>
                  </a:extLst>
                </p:cNvPr>
                <p:cNvSpPr/>
                <p:nvPr/>
              </p:nvSpPr>
              <p:spPr>
                <a:xfrm>
                  <a:off x="10919554" y="2703708"/>
                  <a:ext cx="14315" cy="35052"/>
                </a:xfrm>
                <a:custGeom>
                  <a:avLst/>
                  <a:gdLst>
                    <a:gd name="connsiteX0" fmla="*/ 14315 w 14315"/>
                    <a:gd name="connsiteY0" fmla="*/ 0 h 35052"/>
                    <a:gd name="connsiteX1" fmla="*/ 14315 w 14315"/>
                    <a:gd name="connsiteY1" fmla="*/ 35052 h 35052"/>
                    <a:gd name="connsiteX2" fmla="*/ 28 w 14315"/>
                    <a:gd name="connsiteY2" fmla="*/ 13906 h 35052"/>
                    <a:gd name="connsiteX3" fmla="*/ 14315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5" y="0"/>
                      </a:moveTo>
                      <a:lnTo>
                        <a:pt x="14315" y="35052"/>
                      </a:lnTo>
                      <a:cubicBezTo>
                        <a:pt x="14315" y="35052"/>
                        <a:pt x="790" y="22765"/>
                        <a:pt x="28" y="13906"/>
                      </a:cubicBezTo>
                      <a:cubicBezTo>
                        <a:pt x="-734" y="5048"/>
                        <a:pt x="14315" y="0"/>
                        <a:pt x="143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000C3BC-569D-1CF2-B38D-A58B49E54463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6FBF60CA-D73E-6534-12E5-0CB716108CE9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6B35342-ADC1-CA27-7C42-E3D29C8C47FB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8029643D-763E-404E-39A9-479B0E07C25A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0020B34-96A2-A17F-40C4-206F7F9850AD}"/>
                    </a:ext>
                  </a:extLst>
                </p:cNvPr>
                <p:cNvSpPr/>
                <p:nvPr/>
              </p:nvSpPr>
              <p:spPr>
                <a:xfrm>
                  <a:off x="10687267" y="2753714"/>
                  <a:ext cx="282987" cy="160972"/>
                </a:xfrm>
                <a:custGeom>
                  <a:avLst/>
                  <a:gdLst>
                    <a:gd name="connsiteX0" fmla="*/ 39434 w 282987"/>
                    <a:gd name="connsiteY0" fmla="*/ 160972 h 160972"/>
                    <a:gd name="connsiteX1" fmla="*/ 0 w 282987"/>
                    <a:gd name="connsiteY1" fmla="*/ 116586 h 160972"/>
                    <a:gd name="connsiteX2" fmla="*/ 201835 w 282987"/>
                    <a:gd name="connsiteY2" fmla="*/ 0 h 160972"/>
                    <a:gd name="connsiteX3" fmla="*/ 282988 w 282987"/>
                    <a:gd name="connsiteY3" fmla="*/ 23813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972">
                      <a:moveTo>
                        <a:pt x="39434" y="160972"/>
                      </a:moveTo>
                      <a:lnTo>
                        <a:pt x="0" y="116586"/>
                      </a:lnTo>
                      <a:lnTo>
                        <a:pt x="201835" y="0"/>
                      </a:lnTo>
                      <a:cubicBezTo>
                        <a:pt x="232315" y="23050"/>
                        <a:pt x="255651" y="35242"/>
                        <a:pt x="282988" y="2381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982CE0F9-4F26-0BFF-D938-36E81F7B421B}"/>
                    </a:ext>
                  </a:extLst>
                </p:cNvPr>
                <p:cNvSpPr/>
                <p:nvPr/>
              </p:nvSpPr>
              <p:spPr>
                <a:xfrm>
                  <a:off x="9888501" y="2294462"/>
                  <a:ext cx="1000506" cy="569051"/>
                </a:xfrm>
                <a:custGeom>
                  <a:avLst/>
                  <a:gdLst>
                    <a:gd name="connsiteX0" fmla="*/ 990600 w 1000506"/>
                    <a:gd name="connsiteY0" fmla="*/ 435440 h 569051"/>
                    <a:gd name="connsiteX1" fmla="*/ 246031 w 1000506"/>
                    <a:gd name="connsiteY1" fmla="*/ 5576 h 569051"/>
                    <a:gd name="connsiteX2" fmla="*/ 199263 w 1000506"/>
                    <a:gd name="connsiteY2" fmla="*/ 5576 h 569051"/>
                    <a:gd name="connsiteX3" fmla="*/ 0 w 1000506"/>
                    <a:gd name="connsiteY3" fmla="*/ 120448 h 569051"/>
                    <a:gd name="connsiteX4" fmla="*/ 755047 w 1000506"/>
                    <a:gd name="connsiteY4" fmla="*/ 552597 h 569051"/>
                    <a:gd name="connsiteX5" fmla="*/ 809815 w 1000506"/>
                    <a:gd name="connsiteY5" fmla="*/ 562122 h 569051"/>
                    <a:gd name="connsiteX6" fmla="*/ 830866 w 1000506"/>
                    <a:gd name="connsiteY6" fmla="*/ 557360 h 569051"/>
                    <a:gd name="connsiteX7" fmla="*/ 1000506 w 1000506"/>
                    <a:gd name="connsiteY7" fmla="*/ 459347 h 569051"/>
                    <a:gd name="connsiteX8" fmla="*/ 990600 w 1000506"/>
                    <a:gd name="connsiteY8" fmla="*/ 435440 h 56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051">
                      <a:moveTo>
                        <a:pt x="990600" y="435440"/>
                      </a:moveTo>
                      <a:lnTo>
                        <a:pt x="246031" y="5576"/>
                      </a:lnTo>
                      <a:cubicBezTo>
                        <a:pt x="231328" y="-1859"/>
                        <a:pt x="213965" y="-1859"/>
                        <a:pt x="199263" y="5576"/>
                      </a:cubicBezTo>
                      <a:lnTo>
                        <a:pt x="0" y="120448"/>
                      </a:lnTo>
                      <a:lnTo>
                        <a:pt x="755047" y="552597"/>
                      </a:lnTo>
                      <a:cubicBezTo>
                        <a:pt x="755047" y="552597"/>
                        <a:pt x="787622" y="544120"/>
                        <a:pt x="809815" y="562122"/>
                      </a:cubicBezTo>
                      <a:cubicBezTo>
                        <a:pt x="832009" y="580125"/>
                        <a:pt x="830866" y="557360"/>
                        <a:pt x="830866" y="557360"/>
                      </a:cubicBezTo>
                      <a:lnTo>
                        <a:pt x="1000506" y="459347"/>
                      </a:lnTo>
                      <a:cubicBezTo>
                        <a:pt x="986980" y="440678"/>
                        <a:pt x="990600" y="435440"/>
                        <a:pt x="990600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DF08402-7281-1D17-C1E2-FB5290CA6B67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87D10088-8901-90E2-7798-FE10ABB464CE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FFFFFF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69760399-C547-84E8-F9F8-682D206BE9CA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DE550752-A807-CC16-1C47-ADA7AEAA945B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4B303CD7-CC8C-0640-A635-6671145C82D4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4A56FC71-855C-D1BC-D0F7-46F5CA5156F6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827D4C6F-8C13-CD67-A53B-E94E8681D044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A53E0F5C-4BF5-AAD1-9815-11C17D7CB393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6BBE7FD-ED76-7AF6-B7E2-30BB750B98B3}"/>
                    </a:ext>
                  </a:extLst>
                </p:cNvPr>
                <p:cNvSpPr/>
                <p:nvPr/>
              </p:nvSpPr>
              <p:spPr>
                <a:xfrm>
                  <a:off x="10753466" y="2876396"/>
                  <a:ext cx="268795" cy="323183"/>
                </a:xfrm>
                <a:custGeom>
                  <a:avLst/>
                  <a:gdLst>
                    <a:gd name="connsiteX0" fmla="*/ 0 w 268795"/>
                    <a:gd name="connsiteY0" fmla="*/ 155162 h 323183"/>
                    <a:gd name="connsiteX1" fmla="*/ 0 w 268795"/>
                    <a:gd name="connsiteY1" fmla="*/ 323183 h 323183"/>
                    <a:gd name="connsiteX2" fmla="*/ 268796 w 268795"/>
                    <a:gd name="connsiteY2" fmla="*/ 167926 h 323183"/>
                    <a:gd name="connsiteX3" fmla="*/ 268796 w 268795"/>
                    <a:gd name="connsiteY3" fmla="*/ 0 h 323183"/>
                    <a:gd name="connsiteX4" fmla="*/ 0 w 268795"/>
                    <a:gd name="connsiteY4" fmla="*/ 155162 h 3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183">
                      <a:moveTo>
                        <a:pt x="0" y="155162"/>
                      </a:moveTo>
                      <a:lnTo>
                        <a:pt x="0" y="323183"/>
                      </a:lnTo>
                      <a:cubicBezTo>
                        <a:pt x="107442" y="286702"/>
                        <a:pt x="200025" y="237458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C069C88D-C866-2D44-3B36-BC25331B6E1D}"/>
                    </a:ext>
                  </a:extLst>
                </p:cNvPr>
                <p:cNvSpPr/>
                <p:nvPr/>
              </p:nvSpPr>
              <p:spPr>
                <a:xfrm>
                  <a:off x="10753466" y="3812037"/>
                  <a:ext cx="268795" cy="323088"/>
                </a:xfrm>
                <a:custGeom>
                  <a:avLst/>
                  <a:gdLst>
                    <a:gd name="connsiteX0" fmla="*/ 0 w 268795"/>
                    <a:gd name="connsiteY0" fmla="*/ 155162 h 323088"/>
                    <a:gd name="connsiteX1" fmla="*/ 0 w 268795"/>
                    <a:gd name="connsiteY1" fmla="*/ 323088 h 323088"/>
                    <a:gd name="connsiteX2" fmla="*/ 268796 w 268795"/>
                    <a:gd name="connsiteY2" fmla="*/ 167926 h 323088"/>
                    <a:gd name="connsiteX3" fmla="*/ 268796 w 268795"/>
                    <a:gd name="connsiteY3" fmla="*/ 0 h 323088"/>
                    <a:gd name="connsiteX4" fmla="*/ 0 w 268795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442" y="286703"/>
                        <a:pt x="200025" y="237363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9063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1629FF-0CA7-4351-CAD0-615489C267F3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F8CE47E-B03D-B25C-81DE-12FD9B17AF1B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4EDBE0-D919-D2A6-17E4-74CBC0E7B38A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F46AF8AF-B760-08DB-1811-937C8EE29F38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7" name="图形 10">
              <a:extLst>
                <a:ext uri="{FF2B5EF4-FFF2-40B4-BE49-F238E27FC236}">
                  <a16:creationId xmlns:a16="http://schemas.microsoft.com/office/drawing/2014/main" id="{1D0D59FC-97B6-0070-16D0-5A136D2CF434}"/>
                </a:ext>
              </a:extLst>
            </p:cNvPr>
            <p:cNvGrpSpPr/>
            <p:nvPr/>
          </p:nvGrpSpPr>
          <p:grpSpPr>
            <a:xfrm>
              <a:off x="7294210" y="2150447"/>
              <a:ext cx="1081639" cy="2732844"/>
              <a:chOff x="7294210" y="2150447"/>
              <a:chExt cx="1081639" cy="2732844"/>
            </a:xfrm>
          </p:grpSpPr>
          <p:grpSp>
            <p:nvGrpSpPr>
              <p:cNvPr id="98" name="图形 10">
                <a:extLst>
                  <a:ext uri="{FF2B5EF4-FFF2-40B4-BE49-F238E27FC236}">
                    <a16:creationId xmlns:a16="http://schemas.microsoft.com/office/drawing/2014/main" id="{62F95F4E-EEB6-6705-F179-F38C4A0C22B4}"/>
                  </a:ext>
                </a:extLst>
              </p:cNvPr>
              <p:cNvGrpSpPr/>
              <p:nvPr/>
            </p:nvGrpSpPr>
            <p:grpSpPr>
              <a:xfrm>
                <a:off x="7294210" y="3069182"/>
                <a:ext cx="803861" cy="1814109"/>
                <a:chOff x="7294210" y="3069182"/>
                <a:chExt cx="803861" cy="1814109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12E71A74-2386-5BA7-3C2A-B2EDB83F2A86}"/>
                    </a:ext>
                  </a:extLst>
                </p:cNvPr>
                <p:cNvSpPr/>
                <p:nvPr/>
              </p:nvSpPr>
              <p:spPr>
                <a:xfrm>
                  <a:off x="7330168" y="3073945"/>
                  <a:ext cx="696099" cy="1701170"/>
                </a:xfrm>
                <a:custGeom>
                  <a:avLst/>
                  <a:gdLst>
                    <a:gd name="connsiteX0" fmla="*/ 13538 w 696099"/>
                    <a:gd name="connsiteY0" fmla="*/ 1453896 h 1701170"/>
                    <a:gd name="connsiteX1" fmla="*/ 18110 w 696099"/>
                    <a:gd name="connsiteY1" fmla="*/ 1101471 h 1701170"/>
                    <a:gd name="connsiteX2" fmla="*/ 18110 w 696099"/>
                    <a:gd name="connsiteY2" fmla="*/ 1101471 h 1701170"/>
                    <a:gd name="connsiteX3" fmla="*/ 23254 w 696099"/>
                    <a:gd name="connsiteY3" fmla="*/ 973265 h 1701170"/>
                    <a:gd name="connsiteX4" fmla="*/ 55734 w 696099"/>
                    <a:gd name="connsiteY4" fmla="*/ 764858 h 1701170"/>
                    <a:gd name="connsiteX5" fmla="*/ 68212 w 696099"/>
                    <a:gd name="connsiteY5" fmla="*/ 256318 h 1701170"/>
                    <a:gd name="connsiteX6" fmla="*/ 145269 w 696099"/>
                    <a:gd name="connsiteY6" fmla="*/ 0 h 1701170"/>
                    <a:gd name="connsiteX7" fmla="*/ 529984 w 696099"/>
                    <a:gd name="connsiteY7" fmla="*/ 0 h 1701170"/>
                    <a:gd name="connsiteX8" fmla="*/ 583895 w 696099"/>
                    <a:gd name="connsiteY8" fmla="*/ 771525 h 1701170"/>
                    <a:gd name="connsiteX9" fmla="*/ 551034 w 696099"/>
                    <a:gd name="connsiteY9" fmla="*/ 1386268 h 1701170"/>
                    <a:gd name="connsiteX10" fmla="*/ 568465 w 696099"/>
                    <a:gd name="connsiteY10" fmla="*/ 1462468 h 1701170"/>
                    <a:gd name="connsiteX11" fmla="*/ 696100 w 696099"/>
                    <a:gd name="connsiteY11" fmla="*/ 1567243 h 1701170"/>
                    <a:gd name="connsiteX12" fmla="*/ 604755 w 696099"/>
                    <a:gd name="connsiteY12" fmla="*/ 1578483 h 1701170"/>
                    <a:gd name="connsiteX13" fmla="*/ 508838 w 696099"/>
                    <a:gd name="connsiteY13" fmla="*/ 1517333 h 1701170"/>
                    <a:gd name="connsiteX14" fmla="*/ 427400 w 696099"/>
                    <a:gd name="connsiteY14" fmla="*/ 1429989 h 1701170"/>
                    <a:gd name="connsiteX15" fmla="*/ 426256 w 696099"/>
                    <a:gd name="connsiteY15" fmla="*/ 1422845 h 1701170"/>
                    <a:gd name="connsiteX16" fmla="*/ 366630 w 696099"/>
                    <a:gd name="connsiteY16" fmla="*/ 975170 h 1701170"/>
                    <a:gd name="connsiteX17" fmla="*/ 371107 w 696099"/>
                    <a:gd name="connsiteY17" fmla="*/ 789908 h 1701170"/>
                    <a:gd name="connsiteX18" fmla="*/ 326720 w 696099"/>
                    <a:gd name="connsiteY18" fmla="*/ 499015 h 1701170"/>
                    <a:gd name="connsiteX19" fmla="*/ 271761 w 696099"/>
                    <a:gd name="connsiteY19" fmla="*/ 788384 h 1701170"/>
                    <a:gd name="connsiteX20" fmla="*/ 186893 w 696099"/>
                    <a:gd name="connsiteY20" fmla="*/ 1164717 h 1701170"/>
                    <a:gd name="connsiteX21" fmla="*/ 186893 w 696099"/>
                    <a:gd name="connsiteY21" fmla="*/ 1164717 h 1701170"/>
                    <a:gd name="connsiteX22" fmla="*/ 120218 w 696099"/>
                    <a:gd name="connsiteY22" fmla="*/ 1464564 h 1701170"/>
                    <a:gd name="connsiteX23" fmla="*/ 92405 w 696099"/>
                    <a:gd name="connsiteY23" fmla="*/ 1676114 h 1701170"/>
                    <a:gd name="connsiteX24" fmla="*/ 394 w 696099"/>
                    <a:gd name="connsiteY24" fmla="*/ 1650873 h 1701170"/>
                    <a:gd name="connsiteX25" fmla="*/ 13538 w 696099"/>
                    <a:gd name="connsiteY25" fmla="*/ 1453896 h 170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6099" h="1701170">
                      <a:moveTo>
                        <a:pt x="13538" y="1453896"/>
                      </a:moveTo>
                      <a:cubicBezTo>
                        <a:pt x="21253" y="1347883"/>
                        <a:pt x="9347" y="1266635"/>
                        <a:pt x="18110" y="1101471"/>
                      </a:cubicBezTo>
                      <a:lnTo>
                        <a:pt x="18110" y="1101471"/>
                      </a:lnTo>
                      <a:cubicBezTo>
                        <a:pt x="18872" y="1059085"/>
                        <a:pt x="20492" y="1013651"/>
                        <a:pt x="23254" y="973265"/>
                      </a:cubicBezTo>
                      <a:cubicBezTo>
                        <a:pt x="32779" y="837438"/>
                        <a:pt x="53829" y="791051"/>
                        <a:pt x="55734" y="764858"/>
                      </a:cubicBezTo>
                      <a:cubicBezTo>
                        <a:pt x="55734" y="764858"/>
                        <a:pt x="59353" y="553498"/>
                        <a:pt x="68212" y="256318"/>
                      </a:cubicBezTo>
                      <a:cubicBezTo>
                        <a:pt x="72403" y="116586"/>
                        <a:pt x="112884" y="74200"/>
                        <a:pt x="145269" y="0"/>
                      </a:cubicBezTo>
                      <a:lnTo>
                        <a:pt x="529984" y="0"/>
                      </a:lnTo>
                      <a:cubicBezTo>
                        <a:pt x="572942" y="183071"/>
                        <a:pt x="585229" y="582359"/>
                        <a:pt x="583895" y="771525"/>
                      </a:cubicBezTo>
                      <a:cubicBezTo>
                        <a:pt x="583229" y="867728"/>
                        <a:pt x="551796" y="1374458"/>
                        <a:pt x="551034" y="1386268"/>
                      </a:cubicBezTo>
                      <a:cubicBezTo>
                        <a:pt x="548272" y="1428274"/>
                        <a:pt x="551987" y="1444847"/>
                        <a:pt x="568465" y="1462468"/>
                      </a:cubicBezTo>
                      <a:cubicBezTo>
                        <a:pt x="602850" y="1499426"/>
                        <a:pt x="652856" y="1534668"/>
                        <a:pt x="696100" y="1567243"/>
                      </a:cubicBezTo>
                      <a:cubicBezTo>
                        <a:pt x="689813" y="1583817"/>
                        <a:pt x="630473" y="1591056"/>
                        <a:pt x="604755" y="1578483"/>
                      </a:cubicBezTo>
                      <a:cubicBezTo>
                        <a:pt x="571076" y="1560910"/>
                        <a:pt x="538983" y="1540450"/>
                        <a:pt x="508838" y="1517333"/>
                      </a:cubicBezTo>
                      <a:cubicBezTo>
                        <a:pt x="473405" y="1491043"/>
                        <a:pt x="427971" y="1469708"/>
                        <a:pt x="427400" y="1429989"/>
                      </a:cubicBezTo>
                      <a:cubicBezTo>
                        <a:pt x="427182" y="1427584"/>
                        <a:pt x="426800" y="1425197"/>
                        <a:pt x="426256" y="1422845"/>
                      </a:cubicBezTo>
                      <a:cubicBezTo>
                        <a:pt x="425590" y="1399508"/>
                        <a:pt x="371107" y="1055275"/>
                        <a:pt x="366630" y="975170"/>
                      </a:cubicBezTo>
                      <a:cubicBezTo>
                        <a:pt x="362725" y="906494"/>
                        <a:pt x="371107" y="789908"/>
                        <a:pt x="371107" y="789908"/>
                      </a:cubicBezTo>
                      <a:lnTo>
                        <a:pt x="326720" y="499015"/>
                      </a:lnTo>
                      <a:cubicBezTo>
                        <a:pt x="326720" y="499015"/>
                        <a:pt x="299479" y="670941"/>
                        <a:pt x="271761" y="788384"/>
                      </a:cubicBezTo>
                      <a:cubicBezTo>
                        <a:pt x="249282" y="883634"/>
                        <a:pt x="212230" y="1047083"/>
                        <a:pt x="186893" y="1164717"/>
                      </a:cubicBezTo>
                      <a:lnTo>
                        <a:pt x="186893" y="1164717"/>
                      </a:lnTo>
                      <a:cubicBezTo>
                        <a:pt x="162605" y="1300258"/>
                        <a:pt x="126791" y="1396651"/>
                        <a:pt x="120218" y="1464564"/>
                      </a:cubicBezTo>
                      <a:cubicBezTo>
                        <a:pt x="118313" y="1480757"/>
                        <a:pt x="99930" y="1639729"/>
                        <a:pt x="92405" y="1676114"/>
                      </a:cubicBezTo>
                      <a:cubicBezTo>
                        <a:pt x="84881" y="1712500"/>
                        <a:pt x="5442" y="1713452"/>
                        <a:pt x="394" y="1650873"/>
                      </a:cubicBezTo>
                      <a:cubicBezTo>
                        <a:pt x="-2559" y="1608392"/>
                        <a:pt x="12014" y="1473803"/>
                        <a:pt x="13538" y="1453896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8531C995-FC15-F887-D0FB-EEC8DA117879}"/>
                    </a:ext>
                  </a:extLst>
                </p:cNvPr>
                <p:cNvSpPr/>
                <p:nvPr/>
              </p:nvSpPr>
              <p:spPr>
                <a:xfrm>
                  <a:off x="7656888" y="3303974"/>
                  <a:ext cx="203263" cy="557021"/>
                </a:xfrm>
                <a:custGeom>
                  <a:avLst/>
                  <a:gdLst>
                    <a:gd name="connsiteX0" fmla="*/ 0 w 203263"/>
                    <a:gd name="connsiteY0" fmla="*/ 268224 h 557021"/>
                    <a:gd name="connsiteX1" fmla="*/ 32480 w 203263"/>
                    <a:gd name="connsiteY1" fmla="*/ 58674 h 557021"/>
                    <a:gd name="connsiteX2" fmla="*/ 203264 w 203263"/>
                    <a:gd name="connsiteY2" fmla="*/ 0 h 557021"/>
                    <a:gd name="connsiteX3" fmla="*/ 60389 w 203263"/>
                    <a:gd name="connsiteY3" fmla="*/ 94297 h 557021"/>
                    <a:gd name="connsiteX4" fmla="*/ 24670 w 203263"/>
                    <a:gd name="connsiteY4" fmla="*/ 268319 h 557021"/>
                    <a:gd name="connsiteX5" fmla="*/ 43720 w 203263"/>
                    <a:gd name="connsiteY5" fmla="*/ 557022 h 557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263" h="557021">
                      <a:moveTo>
                        <a:pt x="0" y="268224"/>
                      </a:moveTo>
                      <a:lnTo>
                        <a:pt x="32480" y="58674"/>
                      </a:lnTo>
                      <a:cubicBezTo>
                        <a:pt x="32480" y="58674"/>
                        <a:pt x="157734" y="43815"/>
                        <a:pt x="203264" y="0"/>
                      </a:cubicBezTo>
                      <a:cubicBezTo>
                        <a:pt x="203264" y="0"/>
                        <a:pt x="146114" y="81058"/>
                        <a:pt x="60389" y="94297"/>
                      </a:cubicBezTo>
                      <a:lnTo>
                        <a:pt x="24670" y="268319"/>
                      </a:lnTo>
                      <a:lnTo>
                        <a:pt x="43720" y="557022"/>
                      </a:lnTo>
                      <a:close/>
                    </a:path>
                  </a:pathLst>
                </a:custGeom>
                <a:solidFill>
                  <a:srgbClr val="9A4A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22C2296E-3B3D-375E-25A1-254BCF9C5647}"/>
                    </a:ext>
                  </a:extLst>
                </p:cNvPr>
                <p:cNvSpPr/>
                <p:nvPr/>
              </p:nvSpPr>
              <p:spPr>
                <a:xfrm>
                  <a:off x="7737739" y="4603183"/>
                  <a:ext cx="356854" cy="148583"/>
                </a:xfrm>
                <a:custGeom>
                  <a:avLst/>
                  <a:gdLst>
                    <a:gd name="connsiteX0" fmla="*/ 354632 w 356854"/>
                    <a:gd name="connsiteY0" fmla="*/ 87249 h 148583"/>
                    <a:gd name="connsiteX1" fmla="*/ 348536 w 356854"/>
                    <a:gd name="connsiteY1" fmla="*/ 121729 h 148583"/>
                    <a:gd name="connsiteX2" fmla="*/ 241189 w 356854"/>
                    <a:gd name="connsiteY2" fmla="*/ 147352 h 148583"/>
                    <a:gd name="connsiteX3" fmla="*/ 137081 w 356854"/>
                    <a:gd name="connsiteY3" fmla="*/ 107156 h 148583"/>
                    <a:gd name="connsiteX4" fmla="*/ 60881 w 356854"/>
                    <a:gd name="connsiteY4" fmla="*/ 59531 h 148583"/>
                    <a:gd name="connsiteX5" fmla="*/ 6588 w 356854"/>
                    <a:gd name="connsiteY5" fmla="*/ 38100 h 148583"/>
                    <a:gd name="connsiteX6" fmla="*/ 16 w 356854"/>
                    <a:gd name="connsiteY6" fmla="*/ 0 h 14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854" h="148583">
                      <a:moveTo>
                        <a:pt x="354632" y="87249"/>
                      </a:moveTo>
                      <a:cubicBezTo>
                        <a:pt x="359085" y="98990"/>
                        <a:pt x="356745" y="112227"/>
                        <a:pt x="348536" y="121729"/>
                      </a:cubicBezTo>
                      <a:cubicBezTo>
                        <a:pt x="334915" y="133826"/>
                        <a:pt x="294720" y="153734"/>
                        <a:pt x="241189" y="147352"/>
                      </a:cubicBezTo>
                      <a:cubicBezTo>
                        <a:pt x="187659" y="140970"/>
                        <a:pt x="158607" y="124873"/>
                        <a:pt x="137081" y="107156"/>
                      </a:cubicBezTo>
                      <a:cubicBezTo>
                        <a:pt x="115554" y="89440"/>
                        <a:pt x="85265" y="64579"/>
                        <a:pt x="60881" y="59531"/>
                      </a:cubicBezTo>
                      <a:cubicBezTo>
                        <a:pt x="41519" y="56137"/>
                        <a:pt x="23048" y="48846"/>
                        <a:pt x="6588" y="38100"/>
                      </a:cubicBezTo>
                      <a:cubicBezTo>
                        <a:pt x="-651" y="31242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5A7BB1F9-E629-00A4-4F83-E2F286A29D25}"/>
                    </a:ext>
                  </a:extLst>
                </p:cNvPr>
                <p:cNvSpPr/>
                <p:nvPr/>
              </p:nvSpPr>
              <p:spPr>
                <a:xfrm>
                  <a:off x="7737631" y="4484597"/>
                  <a:ext cx="357632" cy="252698"/>
                </a:xfrm>
                <a:custGeom>
                  <a:avLst/>
                  <a:gdLst>
                    <a:gd name="connsiteX0" fmla="*/ 17270 w 357632"/>
                    <a:gd name="connsiteY0" fmla="*/ 0 h 252698"/>
                    <a:gd name="connsiteX1" fmla="*/ 11936 w 357632"/>
                    <a:gd name="connsiteY1" fmla="*/ 7335 h 252698"/>
                    <a:gd name="connsiteX2" fmla="*/ 5459 w 357632"/>
                    <a:gd name="connsiteY2" fmla="*/ 54960 h 252698"/>
                    <a:gd name="connsiteX3" fmla="*/ 1078 w 357632"/>
                    <a:gd name="connsiteY3" fmla="*/ 129921 h 252698"/>
                    <a:gd name="connsiteX4" fmla="*/ 64324 w 357632"/>
                    <a:gd name="connsiteY4" fmla="*/ 164973 h 252698"/>
                    <a:gd name="connsiteX5" fmla="*/ 140524 w 357632"/>
                    <a:gd name="connsiteY5" fmla="*/ 211932 h 252698"/>
                    <a:gd name="connsiteX6" fmla="*/ 253681 w 357632"/>
                    <a:gd name="connsiteY6" fmla="*/ 252699 h 252698"/>
                    <a:gd name="connsiteX7" fmla="*/ 351502 w 357632"/>
                    <a:gd name="connsiteY7" fmla="*/ 218980 h 252698"/>
                    <a:gd name="connsiteX8" fmla="*/ 299972 w 357632"/>
                    <a:gd name="connsiteY8" fmla="*/ 146019 h 252698"/>
                    <a:gd name="connsiteX9" fmla="*/ 233297 w 357632"/>
                    <a:gd name="connsiteY9" fmla="*/ 108681 h 252698"/>
                    <a:gd name="connsiteX10" fmla="*/ 191387 w 357632"/>
                    <a:gd name="connsiteY10" fmla="*/ 78200 h 252698"/>
                    <a:gd name="connsiteX11" fmla="*/ 172337 w 357632"/>
                    <a:gd name="connsiteY11" fmla="*/ 59912 h 252698"/>
                    <a:gd name="connsiteX12" fmla="*/ 156716 w 357632"/>
                    <a:gd name="connsiteY12" fmla="*/ 40386 h 252698"/>
                    <a:gd name="connsiteX13" fmla="*/ 154811 w 357632"/>
                    <a:gd name="connsiteY13" fmla="*/ 35148 h 252698"/>
                    <a:gd name="connsiteX14" fmla="*/ 150715 w 357632"/>
                    <a:gd name="connsiteY14" fmla="*/ 20955 h 252698"/>
                    <a:gd name="connsiteX15" fmla="*/ 144048 w 357632"/>
                    <a:gd name="connsiteY15" fmla="*/ 5430 h 252698"/>
                    <a:gd name="connsiteX16" fmla="*/ 122235 w 357632"/>
                    <a:gd name="connsiteY16" fmla="*/ 3144 h 252698"/>
                    <a:gd name="connsiteX17" fmla="*/ 89279 w 357632"/>
                    <a:gd name="connsiteY17" fmla="*/ 10002 h 252698"/>
                    <a:gd name="connsiteX18" fmla="*/ 66705 w 357632"/>
                    <a:gd name="connsiteY18" fmla="*/ 26099 h 252698"/>
                    <a:gd name="connsiteX19" fmla="*/ 61942 w 357632"/>
                    <a:gd name="connsiteY19" fmla="*/ 48292 h 252698"/>
                    <a:gd name="connsiteX20" fmla="*/ 61942 w 357632"/>
                    <a:gd name="connsiteY20" fmla="*/ 59055 h 252698"/>
                    <a:gd name="connsiteX21" fmla="*/ 60514 w 357632"/>
                    <a:gd name="connsiteY21" fmla="*/ 62675 h 252698"/>
                    <a:gd name="connsiteX22" fmla="*/ 55370 w 357632"/>
                    <a:gd name="connsiteY22" fmla="*/ 54960 h 252698"/>
                    <a:gd name="connsiteX23" fmla="*/ 50608 w 357632"/>
                    <a:gd name="connsiteY23" fmla="*/ 42863 h 252698"/>
                    <a:gd name="connsiteX24" fmla="*/ 42797 w 357632"/>
                    <a:gd name="connsiteY24" fmla="*/ 30004 h 252698"/>
                    <a:gd name="connsiteX25" fmla="*/ 33272 w 357632"/>
                    <a:gd name="connsiteY25" fmla="*/ 20479 h 252698"/>
                    <a:gd name="connsiteX26" fmla="*/ 22699 w 357632"/>
                    <a:gd name="connsiteY26" fmla="*/ 13811 h 252698"/>
                    <a:gd name="connsiteX27" fmla="*/ 17270 w 357632"/>
                    <a:gd name="connsiteY27" fmla="*/ 0 h 252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7632" h="252698">
                      <a:moveTo>
                        <a:pt x="17270" y="0"/>
                      </a:moveTo>
                      <a:cubicBezTo>
                        <a:pt x="17270" y="0"/>
                        <a:pt x="13270" y="0"/>
                        <a:pt x="11936" y="7335"/>
                      </a:cubicBezTo>
                      <a:cubicBezTo>
                        <a:pt x="10603" y="14669"/>
                        <a:pt x="8888" y="40577"/>
                        <a:pt x="5459" y="54960"/>
                      </a:cubicBezTo>
                      <a:cubicBezTo>
                        <a:pt x="214" y="79581"/>
                        <a:pt x="-1263" y="104856"/>
                        <a:pt x="1078" y="129921"/>
                      </a:cubicBezTo>
                      <a:cubicBezTo>
                        <a:pt x="4126" y="145733"/>
                        <a:pt x="40892" y="156306"/>
                        <a:pt x="64324" y="164973"/>
                      </a:cubicBezTo>
                      <a:cubicBezTo>
                        <a:pt x="91941" y="176704"/>
                        <a:pt x="117630" y="192535"/>
                        <a:pt x="140524" y="211932"/>
                      </a:cubicBezTo>
                      <a:cubicBezTo>
                        <a:pt x="173701" y="235811"/>
                        <a:pt x="212897" y="249933"/>
                        <a:pt x="253681" y="252699"/>
                      </a:cubicBezTo>
                      <a:cubicBezTo>
                        <a:pt x="306830" y="252699"/>
                        <a:pt x="341120" y="238125"/>
                        <a:pt x="351502" y="218980"/>
                      </a:cubicBezTo>
                      <a:cubicBezTo>
                        <a:pt x="364456" y="195168"/>
                        <a:pt x="361027" y="173736"/>
                        <a:pt x="299972" y="146019"/>
                      </a:cubicBezTo>
                      <a:cubicBezTo>
                        <a:pt x="288352" y="140875"/>
                        <a:pt x="247489" y="117444"/>
                        <a:pt x="233297" y="108681"/>
                      </a:cubicBezTo>
                      <a:cubicBezTo>
                        <a:pt x="218512" y="99692"/>
                        <a:pt x="204494" y="89497"/>
                        <a:pt x="191387" y="78200"/>
                      </a:cubicBezTo>
                      <a:cubicBezTo>
                        <a:pt x="184712" y="72453"/>
                        <a:pt x="178353" y="66348"/>
                        <a:pt x="172337" y="59912"/>
                      </a:cubicBezTo>
                      <a:cubicBezTo>
                        <a:pt x="166146" y="54256"/>
                        <a:pt x="160875" y="47668"/>
                        <a:pt x="156716" y="40386"/>
                      </a:cubicBezTo>
                      <a:cubicBezTo>
                        <a:pt x="155954" y="38767"/>
                        <a:pt x="155478" y="36862"/>
                        <a:pt x="154811" y="35148"/>
                      </a:cubicBezTo>
                      <a:cubicBezTo>
                        <a:pt x="153071" y="30533"/>
                        <a:pt x="151701" y="25787"/>
                        <a:pt x="150715" y="20955"/>
                      </a:cubicBezTo>
                      <a:cubicBezTo>
                        <a:pt x="149668" y="15812"/>
                        <a:pt x="149001" y="8478"/>
                        <a:pt x="144048" y="5430"/>
                      </a:cubicBezTo>
                      <a:cubicBezTo>
                        <a:pt x="137128" y="2665"/>
                        <a:pt x="129578" y="1874"/>
                        <a:pt x="122235" y="3144"/>
                      </a:cubicBezTo>
                      <a:cubicBezTo>
                        <a:pt x="111113" y="4714"/>
                        <a:pt x="100104" y="7005"/>
                        <a:pt x="89279" y="10002"/>
                      </a:cubicBezTo>
                      <a:cubicBezTo>
                        <a:pt x="79620" y="11466"/>
                        <a:pt x="71236" y="17444"/>
                        <a:pt x="66705" y="26099"/>
                      </a:cubicBezTo>
                      <a:cubicBezTo>
                        <a:pt x="63216" y="32958"/>
                        <a:pt x="61575" y="40607"/>
                        <a:pt x="61942" y="48292"/>
                      </a:cubicBezTo>
                      <a:cubicBezTo>
                        <a:pt x="61942" y="51816"/>
                        <a:pt x="61942" y="55436"/>
                        <a:pt x="61942" y="59055"/>
                      </a:cubicBezTo>
                      <a:cubicBezTo>
                        <a:pt x="61942" y="60484"/>
                        <a:pt x="62609" y="63246"/>
                        <a:pt x="60514" y="62675"/>
                      </a:cubicBezTo>
                      <a:cubicBezTo>
                        <a:pt x="58418" y="62103"/>
                        <a:pt x="56132" y="56770"/>
                        <a:pt x="55370" y="54960"/>
                      </a:cubicBezTo>
                      <a:cubicBezTo>
                        <a:pt x="53560" y="50959"/>
                        <a:pt x="52417" y="46768"/>
                        <a:pt x="50608" y="42863"/>
                      </a:cubicBezTo>
                      <a:cubicBezTo>
                        <a:pt x="48509" y="38290"/>
                        <a:pt x="45888" y="33975"/>
                        <a:pt x="42797" y="30004"/>
                      </a:cubicBezTo>
                      <a:cubicBezTo>
                        <a:pt x="39995" y="26477"/>
                        <a:pt x="36799" y="23281"/>
                        <a:pt x="33272" y="20479"/>
                      </a:cubicBezTo>
                      <a:cubicBezTo>
                        <a:pt x="29590" y="18517"/>
                        <a:pt x="26057" y="16288"/>
                        <a:pt x="22699" y="13811"/>
                      </a:cubicBezTo>
                      <a:cubicBezTo>
                        <a:pt x="19520" y="9871"/>
                        <a:pt x="17625" y="5051"/>
                        <a:pt x="1727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362DD88F-EC9C-7B30-4E66-DDC04F1F3D24}"/>
                    </a:ext>
                  </a:extLst>
                </p:cNvPr>
                <p:cNvSpPr/>
                <p:nvPr/>
              </p:nvSpPr>
              <p:spPr>
                <a:xfrm>
                  <a:off x="7937019" y="4634807"/>
                  <a:ext cx="161053" cy="102108"/>
                </a:xfrm>
                <a:custGeom>
                  <a:avLst/>
                  <a:gdLst>
                    <a:gd name="connsiteX0" fmla="*/ 110966 w 161053"/>
                    <a:gd name="connsiteY0" fmla="*/ 0 h 102108"/>
                    <a:gd name="connsiteX1" fmla="*/ 0 w 161053"/>
                    <a:gd name="connsiteY1" fmla="*/ 91249 h 102108"/>
                    <a:gd name="connsiteX2" fmla="*/ 54769 w 161053"/>
                    <a:gd name="connsiteY2" fmla="*/ 102108 h 102108"/>
                    <a:gd name="connsiteX3" fmla="*/ 154781 w 161053"/>
                    <a:gd name="connsiteY3" fmla="*/ 68389 h 102108"/>
                    <a:gd name="connsiteX4" fmla="*/ 110966 w 161053"/>
                    <a:gd name="connsiteY4" fmla="*/ 0 h 1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053" h="102108">
                      <a:moveTo>
                        <a:pt x="110966" y="0"/>
                      </a:moveTo>
                      <a:cubicBezTo>
                        <a:pt x="34099" y="6191"/>
                        <a:pt x="2953" y="61817"/>
                        <a:pt x="0" y="91249"/>
                      </a:cubicBezTo>
                      <a:cubicBezTo>
                        <a:pt x="17576" y="97710"/>
                        <a:pt x="36057" y="101374"/>
                        <a:pt x="54769" y="102108"/>
                      </a:cubicBezTo>
                      <a:cubicBezTo>
                        <a:pt x="107918" y="102108"/>
                        <a:pt x="144399" y="87535"/>
                        <a:pt x="154781" y="68389"/>
                      </a:cubicBezTo>
                      <a:cubicBezTo>
                        <a:pt x="166973" y="45911"/>
                        <a:pt x="165735" y="20193"/>
                        <a:pt x="11096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49763C8E-E251-BAE8-4AFC-7206AE5BCF1D}"/>
                    </a:ext>
                  </a:extLst>
                </p:cNvPr>
                <p:cNvSpPr/>
                <p:nvPr/>
              </p:nvSpPr>
              <p:spPr>
                <a:xfrm>
                  <a:off x="7921457" y="4602405"/>
                  <a:ext cx="80870" cy="42309"/>
                </a:xfrm>
                <a:custGeom>
                  <a:avLst/>
                  <a:gdLst>
                    <a:gd name="connsiteX0" fmla="*/ 3845 w 80870"/>
                    <a:gd name="connsiteY0" fmla="*/ 42308 h 42309"/>
                    <a:gd name="connsiteX1" fmla="*/ 1369 w 80870"/>
                    <a:gd name="connsiteY1" fmla="*/ 41546 h 42309"/>
                    <a:gd name="connsiteX2" fmla="*/ 797 w 80870"/>
                    <a:gd name="connsiteY2" fmla="*/ 36212 h 42309"/>
                    <a:gd name="connsiteX3" fmla="*/ 77474 w 80870"/>
                    <a:gd name="connsiteY3" fmla="*/ 207 h 42309"/>
                    <a:gd name="connsiteX4" fmla="*/ 80855 w 80870"/>
                    <a:gd name="connsiteY4" fmla="*/ 4255 h 42309"/>
                    <a:gd name="connsiteX5" fmla="*/ 76807 w 80870"/>
                    <a:gd name="connsiteY5" fmla="*/ 7637 h 42309"/>
                    <a:gd name="connsiteX6" fmla="*/ 6703 w 80870"/>
                    <a:gd name="connsiteY6" fmla="*/ 40879 h 42309"/>
                    <a:gd name="connsiteX7" fmla="*/ 3845 w 80870"/>
                    <a:gd name="connsiteY7" fmla="*/ 42308 h 42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09">
                      <a:moveTo>
                        <a:pt x="3845" y="42308"/>
                      </a:moveTo>
                      <a:cubicBezTo>
                        <a:pt x="2958" y="42336"/>
                        <a:pt x="2087" y="42068"/>
                        <a:pt x="1369" y="41546"/>
                      </a:cubicBezTo>
                      <a:cubicBezTo>
                        <a:pt x="-206" y="40201"/>
                        <a:pt x="-457" y="37860"/>
                        <a:pt x="797" y="36212"/>
                      </a:cubicBezTo>
                      <a:cubicBezTo>
                        <a:pt x="11370" y="22972"/>
                        <a:pt x="49470" y="-2555"/>
                        <a:pt x="77474" y="207"/>
                      </a:cubicBezTo>
                      <a:cubicBezTo>
                        <a:pt x="79525" y="391"/>
                        <a:pt x="81039" y="2204"/>
                        <a:pt x="80855" y="4255"/>
                      </a:cubicBezTo>
                      <a:cubicBezTo>
                        <a:pt x="80671" y="6307"/>
                        <a:pt x="78859" y="7821"/>
                        <a:pt x="76807" y="7637"/>
                      </a:cubicBezTo>
                      <a:cubicBezTo>
                        <a:pt x="50613" y="5160"/>
                        <a:pt x="15085" y="30402"/>
                        <a:pt x="6703" y="40879"/>
                      </a:cubicBezTo>
                      <a:cubicBezTo>
                        <a:pt x="6024" y="41772"/>
                        <a:pt x="4968" y="42300"/>
                        <a:pt x="3845" y="42308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6CA98D9-2D84-3EA2-1A53-BC312B63C128}"/>
                    </a:ext>
                  </a:extLst>
                </p:cNvPr>
                <p:cNvSpPr/>
                <p:nvPr/>
              </p:nvSpPr>
              <p:spPr>
                <a:xfrm>
                  <a:off x="7888120" y="4583437"/>
                  <a:ext cx="80870" cy="42321"/>
                </a:xfrm>
                <a:custGeom>
                  <a:avLst/>
                  <a:gdLst>
                    <a:gd name="connsiteX0" fmla="*/ 3750 w 80870"/>
                    <a:gd name="connsiteY0" fmla="*/ 42321 h 42321"/>
                    <a:gd name="connsiteX1" fmla="*/ 1369 w 80870"/>
                    <a:gd name="connsiteY1" fmla="*/ 41559 h 42321"/>
                    <a:gd name="connsiteX2" fmla="*/ 797 w 80870"/>
                    <a:gd name="connsiteY2" fmla="*/ 36225 h 42321"/>
                    <a:gd name="connsiteX3" fmla="*/ 77474 w 80870"/>
                    <a:gd name="connsiteY3" fmla="*/ 221 h 42321"/>
                    <a:gd name="connsiteX4" fmla="*/ 80855 w 80870"/>
                    <a:gd name="connsiteY4" fmla="*/ 4269 h 42321"/>
                    <a:gd name="connsiteX5" fmla="*/ 76807 w 80870"/>
                    <a:gd name="connsiteY5" fmla="*/ 7650 h 42321"/>
                    <a:gd name="connsiteX6" fmla="*/ 6703 w 80870"/>
                    <a:gd name="connsiteY6" fmla="*/ 40892 h 42321"/>
                    <a:gd name="connsiteX7" fmla="*/ 3750 w 80870"/>
                    <a:gd name="connsiteY7" fmla="*/ 42321 h 4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21">
                      <a:moveTo>
                        <a:pt x="3750" y="42321"/>
                      </a:moveTo>
                      <a:cubicBezTo>
                        <a:pt x="2894" y="42335"/>
                        <a:pt x="2058" y="42067"/>
                        <a:pt x="1369" y="41559"/>
                      </a:cubicBezTo>
                      <a:cubicBezTo>
                        <a:pt x="-206" y="40214"/>
                        <a:pt x="-457" y="37873"/>
                        <a:pt x="797" y="36225"/>
                      </a:cubicBezTo>
                      <a:cubicBezTo>
                        <a:pt x="11370" y="22985"/>
                        <a:pt x="49470" y="-2637"/>
                        <a:pt x="77474" y="221"/>
                      </a:cubicBezTo>
                      <a:cubicBezTo>
                        <a:pt x="79525" y="405"/>
                        <a:pt x="81039" y="2217"/>
                        <a:pt x="80855" y="4269"/>
                      </a:cubicBezTo>
                      <a:cubicBezTo>
                        <a:pt x="80671" y="6320"/>
                        <a:pt x="78859" y="7834"/>
                        <a:pt x="76807" y="7650"/>
                      </a:cubicBezTo>
                      <a:cubicBezTo>
                        <a:pt x="50613" y="5173"/>
                        <a:pt x="15085" y="30415"/>
                        <a:pt x="6703" y="40892"/>
                      </a:cubicBezTo>
                      <a:cubicBezTo>
                        <a:pt x="5994" y="41801"/>
                        <a:pt x="4903" y="42328"/>
                        <a:pt x="3750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CD49B79D-B320-6202-1507-86D76585662F}"/>
                    </a:ext>
                  </a:extLst>
                </p:cNvPr>
                <p:cNvSpPr/>
                <p:nvPr/>
              </p:nvSpPr>
              <p:spPr>
                <a:xfrm>
                  <a:off x="7857200" y="4561720"/>
                  <a:ext cx="80833" cy="42320"/>
                </a:xfrm>
                <a:custGeom>
                  <a:avLst/>
                  <a:gdLst>
                    <a:gd name="connsiteX0" fmla="*/ 3809 w 80833"/>
                    <a:gd name="connsiteY0" fmla="*/ 42321 h 42320"/>
                    <a:gd name="connsiteX1" fmla="*/ 1427 w 80833"/>
                    <a:gd name="connsiteY1" fmla="*/ 41559 h 42320"/>
                    <a:gd name="connsiteX2" fmla="*/ 761 w 80833"/>
                    <a:gd name="connsiteY2" fmla="*/ 36225 h 42320"/>
                    <a:gd name="connsiteX3" fmla="*/ 77437 w 80833"/>
                    <a:gd name="connsiteY3" fmla="*/ 221 h 42320"/>
                    <a:gd name="connsiteX4" fmla="*/ 80818 w 80833"/>
                    <a:gd name="connsiteY4" fmla="*/ 4269 h 42320"/>
                    <a:gd name="connsiteX5" fmla="*/ 76770 w 80833"/>
                    <a:gd name="connsiteY5" fmla="*/ 7650 h 42320"/>
                    <a:gd name="connsiteX6" fmla="*/ 6666 w 80833"/>
                    <a:gd name="connsiteY6" fmla="*/ 40892 h 42320"/>
                    <a:gd name="connsiteX7" fmla="*/ 3809 w 80833"/>
                    <a:gd name="connsiteY7" fmla="*/ 42321 h 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33" h="42320">
                      <a:moveTo>
                        <a:pt x="3809" y="42321"/>
                      </a:moveTo>
                      <a:cubicBezTo>
                        <a:pt x="2956" y="42315"/>
                        <a:pt x="2125" y="42049"/>
                        <a:pt x="1427" y="41559"/>
                      </a:cubicBezTo>
                      <a:cubicBezTo>
                        <a:pt x="-178" y="40241"/>
                        <a:pt x="-471" y="37897"/>
                        <a:pt x="761" y="36225"/>
                      </a:cubicBezTo>
                      <a:cubicBezTo>
                        <a:pt x="11333" y="22985"/>
                        <a:pt x="49624" y="-2637"/>
                        <a:pt x="77437" y="221"/>
                      </a:cubicBezTo>
                      <a:cubicBezTo>
                        <a:pt x="79489" y="405"/>
                        <a:pt x="81002" y="2217"/>
                        <a:pt x="80818" y="4269"/>
                      </a:cubicBezTo>
                      <a:cubicBezTo>
                        <a:pt x="80634" y="6320"/>
                        <a:pt x="78822" y="7834"/>
                        <a:pt x="76770" y="7650"/>
                      </a:cubicBezTo>
                      <a:cubicBezTo>
                        <a:pt x="50672" y="5173"/>
                        <a:pt x="15048" y="30415"/>
                        <a:pt x="6666" y="40892"/>
                      </a:cubicBezTo>
                      <a:cubicBezTo>
                        <a:pt x="5987" y="41786"/>
                        <a:pt x="4931" y="42314"/>
                        <a:pt x="3809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DB2F6D8B-D86C-9795-00A3-AD2170C4096A}"/>
                    </a:ext>
                  </a:extLst>
                </p:cNvPr>
                <p:cNvSpPr/>
                <p:nvPr/>
              </p:nvSpPr>
              <p:spPr>
                <a:xfrm>
                  <a:off x="7827311" y="4539492"/>
                  <a:ext cx="87250" cy="42837"/>
                </a:xfrm>
                <a:custGeom>
                  <a:avLst/>
                  <a:gdLst>
                    <a:gd name="connsiteX0" fmla="*/ 3790 w 87250"/>
                    <a:gd name="connsiteY0" fmla="*/ 42832 h 42837"/>
                    <a:gd name="connsiteX1" fmla="*/ 1504 w 87250"/>
                    <a:gd name="connsiteY1" fmla="*/ 42070 h 42837"/>
                    <a:gd name="connsiteX2" fmla="*/ 730 w 87250"/>
                    <a:gd name="connsiteY2" fmla="*/ 36874 h 42837"/>
                    <a:gd name="connsiteX3" fmla="*/ 837 w 87250"/>
                    <a:gd name="connsiteY3" fmla="*/ 36736 h 42837"/>
                    <a:gd name="connsiteX4" fmla="*/ 83895 w 87250"/>
                    <a:gd name="connsiteY4" fmla="*/ 255 h 42837"/>
                    <a:gd name="connsiteX5" fmla="*/ 87233 w 87250"/>
                    <a:gd name="connsiteY5" fmla="*/ 4312 h 42837"/>
                    <a:gd name="connsiteX6" fmla="*/ 87229 w 87250"/>
                    <a:gd name="connsiteY6" fmla="*/ 4351 h 42837"/>
                    <a:gd name="connsiteX7" fmla="*/ 83133 w 87250"/>
                    <a:gd name="connsiteY7" fmla="*/ 7780 h 42837"/>
                    <a:gd name="connsiteX8" fmla="*/ 6933 w 87250"/>
                    <a:gd name="connsiteY8" fmla="*/ 41403 h 42837"/>
                    <a:gd name="connsiteX9" fmla="*/ 3790 w 87250"/>
                    <a:gd name="connsiteY9" fmla="*/ 42832 h 4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250" h="42837">
                      <a:moveTo>
                        <a:pt x="3790" y="42832"/>
                      </a:moveTo>
                      <a:cubicBezTo>
                        <a:pt x="2969" y="42813"/>
                        <a:pt x="2172" y="42547"/>
                        <a:pt x="1504" y="42070"/>
                      </a:cubicBezTo>
                      <a:cubicBezTo>
                        <a:pt x="-145" y="40849"/>
                        <a:pt x="-491" y="38522"/>
                        <a:pt x="730" y="36874"/>
                      </a:cubicBezTo>
                      <a:cubicBezTo>
                        <a:pt x="765" y="36827"/>
                        <a:pt x="800" y="36781"/>
                        <a:pt x="837" y="36736"/>
                      </a:cubicBezTo>
                      <a:cubicBezTo>
                        <a:pt x="15315" y="17686"/>
                        <a:pt x="55892" y="-2508"/>
                        <a:pt x="83895" y="255"/>
                      </a:cubicBezTo>
                      <a:cubicBezTo>
                        <a:pt x="85937" y="453"/>
                        <a:pt x="87432" y="2270"/>
                        <a:pt x="87233" y="4312"/>
                      </a:cubicBezTo>
                      <a:cubicBezTo>
                        <a:pt x="87232" y="4325"/>
                        <a:pt x="87230" y="4338"/>
                        <a:pt x="87229" y="4351"/>
                      </a:cubicBezTo>
                      <a:cubicBezTo>
                        <a:pt x="87028" y="6420"/>
                        <a:pt x="85205" y="7945"/>
                        <a:pt x="83133" y="7780"/>
                      </a:cubicBezTo>
                      <a:cubicBezTo>
                        <a:pt x="57987" y="5303"/>
                        <a:pt x="19697" y="24734"/>
                        <a:pt x="6933" y="41403"/>
                      </a:cubicBezTo>
                      <a:cubicBezTo>
                        <a:pt x="6184" y="42367"/>
                        <a:pt x="5009" y="42901"/>
                        <a:pt x="3790" y="42832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D2399213-FD59-92F6-E896-63A87E26E773}"/>
                    </a:ext>
                  </a:extLst>
                </p:cNvPr>
                <p:cNvSpPr/>
                <p:nvPr/>
              </p:nvSpPr>
              <p:spPr>
                <a:xfrm>
                  <a:off x="7294210" y="4740439"/>
                  <a:ext cx="153794" cy="142853"/>
                </a:xfrm>
                <a:custGeom>
                  <a:avLst/>
                  <a:gdLst>
                    <a:gd name="connsiteX0" fmla="*/ 153795 w 153794"/>
                    <a:gd name="connsiteY0" fmla="*/ 37243 h 142853"/>
                    <a:gd name="connsiteX1" fmla="*/ 133125 w 153794"/>
                    <a:gd name="connsiteY1" fmla="*/ 118872 h 142853"/>
                    <a:gd name="connsiteX2" fmla="*/ 71403 w 153794"/>
                    <a:gd name="connsiteY2" fmla="*/ 140589 h 142853"/>
                    <a:gd name="connsiteX3" fmla="*/ 8157 w 153794"/>
                    <a:gd name="connsiteY3" fmla="*/ 86392 h 142853"/>
                    <a:gd name="connsiteX4" fmla="*/ 2633 w 153794"/>
                    <a:gd name="connsiteY4" fmla="*/ 0 h 1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94" h="142853">
                      <a:moveTo>
                        <a:pt x="153795" y="37243"/>
                      </a:moveTo>
                      <a:cubicBezTo>
                        <a:pt x="151604" y="73533"/>
                        <a:pt x="145984" y="97536"/>
                        <a:pt x="133125" y="118872"/>
                      </a:cubicBezTo>
                      <a:cubicBezTo>
                        <a:pt x="120267" y="140208"/>
                        <a:pt x="95978" y="146876"/>
                        <a:pt x="71403" y="140589"/>
                      </a:cubicBezTo>
                      <a:cubicBezTo>
                        <a:pt x="46829" y="134303"/>
                        <a:pt x="15206" y="117729"/>
                        <a:pt x="8157" y="86392"/>
                      </a:cubicBezTo>
                      <a:cubicBezTo>
                        <a:pt x="1109" y="55054"/>
                        <a:pt x="-2987" y="33623"/>
                        <a:pt x="2633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2F840D01-1CB8-FF1F-A80F-E97B38161C01}"/>
                    </a:ext>
                  </a:extLst>
                </p:cNvPr>
                <p:cNvSpPr/>
                <p:nvPr/>
              </p:nvSpPr>
              <p:spPr>
                <a:xfrm>
                  <a:off x="7295817" y="4514887"/>
                  <a:ext cx="160895" cy="353159"/>
                </a:xfrm>
                <a:custGeom>
                  <a:avLst/>
                  <a:gdLst>
                    <a:gd name="connsiteX0" fmla="*/ 48747 w 160895"/>
                    <a:gd name="connsiteY0" fmla="*/ 0 h 353159"/>
                    <a:gd name="connsiteX1" fmla="*/ 29697 w 160895"/>
                    <a:gd name="connsiteY1" fmla="*/ 98298 h 353159"/>
                    <a:gd name="connsiteX2" fmla="*/ 2169 w 160895"/>
                    <a:gd name="connsiteY2" fmla="*/ 215074 h 353159"/>
                    <a:gd name="connsiteX3" fmla="*/ 21219 w 160895"/>
                    <a:gd name="connsiteY3" fmla="*/ 315563 h 353159"/>
                    <a:gd name="connsiteX4" fmla="*/ 129138 w 160895"/>
                    <a:gd name="connsiteY4" fmla="*/ 331851 h 353159"/>
                    <a:gd name="connsiteX5" fmla="*/ 152284 w 160895"/>
                    <a:gd name="connsiteY5" fmla="*/ 210026 h 353159"/>
                    <a:gd name="connsiteX6" fmla="*/ 155617 w 160895"/>
                    <a:gd name="connsiteY6" fmla="*/ 86201 h 353159"/>
                    <a:gd name="connsiteX7" fmla="*/ 156856 w 160895"/>
                    <a:gd name="connsiteY7" fmla="*/ 8477 h 353159"/>
                    <a:gd name="connsiteX8" fmla="*/ 154855 w 160895"/>
                    <a:gd name="connsiteY8" fmla="*/ 26003 h 353159"/>
                    <a:gd name="connsiteX9" fmla="*/ 151522 w 160895"/>
                    <a:gd name="connsiteY9" fmla="*/ 45529 h 353159"/>
                    <a:gd name="connsiteX10" fmla="*/ 147331 w 160895"/>
                    <a:gd name="connsiteY10" fmla="*/ 46672 h 353159"/>
                    <a:gd name="connsiteX11" fmla="*/ 147331 w 160895"/>
                    <a:gd name="connsiteY11" fmla="*/ 37147 h 353159"/>
                    <a:gd name="connsiteX12" fmla="*/ 138377 w 160895"/>
                    <a:gd name="connsiteY12" fmla="*/ 21526 h 353159"/>
                    <a:gd name="connsiteX13" fmla="*/ 91324 w 160895"/>
                    <a:gd name="connsiteY13" fmla="*/ 14859 h 353159"/>
                    <a:gd name="connsiteX14" fmla="*/ 53223 w 160895"/>
                    <a:gd name="connsiteY14" fmla="*/ 17621 h 353159"/>
                    <a:gd name="connsiteX15" fmla="*/ 49794 w 160895"/>
                    <a:gd name="connsiteY15" fmla="*/ 31718 h 353159"/>
                    <a:gd name="connsiteX16" fmla="*/ 47032 w 160895"/>
                    <a:gd name="connsiteY16" fmla="*/ 42196 h 353159"/>
                    <a:gd name="connsiteX17" fmla="*/ 47699 w 160895"/>
                    <a:gd name="connsiteY17" fmla="*/ 19907 h 353159"/>
                    <a:gd name="connsiteX18" fmla="*/ 48366 w 160895"/>
                    <a:gd name="connsiteY18" fmla="*/ 9144 h 353159"/>
                    <a:gd name="connsiteX19" fmla="*/ 48747 w 160895"/>
                    <a:gd name="connsiteY19" fmla="*/ 0 h 35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0895" h="353159">
                      <a:moveTo>
                        <a:pt x="48747" y="0"/>
                      </a:moveTo>
                      <a:cubicBezTo>
                        <a:pt x="38555" y="762"/>
                        <a:pt x="35602" y="49530"/>
                        <a:pt x="29697" y="98298"/>
                      </a:cubicBezTo>
                      <a:cubicBezTo>
                        <a:pt x="23410" y="150590"/>
                        <a:pt x="7789" y="172212"/>
                        <a:pt x="2169" y="215074"/>
                      </a:cubicBezTo>
                      <a:cubicBezTo>
                        <a:pt x="-4212" y="264128"/>
                        <a:pt x="3884" y="285940"/>
                        <a:pt x="21219" y="315563"/>
                      </a:cubicBezTo>
                      <a:cubicBezTo>
                        <a:pt x="38555" y="345186"/>
                        <a:pt x="99134" y="374237"/>
                        <a:pt x="129138" y="331851"/>
                      </a:cubicBezTo>
                      <a:cubicBezTo>
                        <a:pt x="153522" y="297275"/>
                        <a:pt x="154569" y="258889"/>
                        <a:pt x="152284" y="210026"/>
                      </a:cubicBezTo>
                      <a:cubicBezTo>
                        <a:pt x="151036" y="168721"/>
                        <a:pt x="152149" y="127379"/>
                        <a:pt x="155617" y="86201"/>
                      </a:cubicBezTo>
                      <a:cubicBezTo>
                        <a:pt x="157522" y="49530"/>
                        <a:pt x="165714" y="12573"/>
                        <a:pt x="156856" y="8477"/>
                      </a:cubicBezTo>
                      <a:cubicBezTo>
                        <a:pt x="156189" y="13906"/>
                        <a:pt x="155522" y="20669"/>
                        <a:pt x="154855" y="26003"/>
                      </a:cubicBezTo>
                      <a:cubicBezTo>
                        <a:pt x="154465" y="32615"/>
                        <a:pt x="153347" y="39163"/>
                        <a:pt x="151522" y="45529"/>
                      </a:cubicBezTo>
                      <a:cubicBezTo>
                        <a:pt x="150474" y="48292"/>
                        <a:pt x="148283" y="51149"/>
                        <a:pt x="147331" y="46672"/>
                      </a:cubicBezTo>
                      <a:cubicBezTo>
                        <a:pt x="146813" y="43519"/>
                        <a:pt x="146813" y="40301"/>
                        <a:pt x="147331" y="37147"/>
                      </a:cubicBezTo>
                      <a:cubicBezTo>
                        <a:pt x="148855" y="23717"/>
                        <a:pt x="141996" y="22574"/>
                        <a:pt x="138377" y="21526"/>
                      </a:cubicBezTo>
                      <a:cubicBezTo>
                        <a:pt x="122818" y="18491"/>
                        <a:pt x="107113" y="16266"/>
                        <a:pt x="91324" y="14859"/>
                      </a:cubicBezTo>
                      <a:cubicBezTo>
                        <a:pt x="83608" y="14383"/>
                        <a:pt x="56843" y="13145"/>
                        <a:pt x="53223" y="17621"/>
                      </a:cubicBezTo>
                      <a:cubicBezTo>
                        <a:pt x="50887" y="21947"/>
                        <a:pt x="49706" y="26802"/>
                        <a:pt x="49794" y="31718"/>
                      </a:cubicBezTo>
                      <a:cubicBezTo>
                        <a:pt x="48937" y="39148"/>
                        <a:pt x="47223" y="44482"/>
                        <a:pt x="47032" y="42196"/>
                      </a:cubicBezTo>
                      <a:cubicBezTo>
                        <a:pt x="46844" y="34760"/>
                        <a:pt x="47066" y="27319"/>
                        <a:pt x="47699" y="19907"/>
                      </a:cubicBezTo>
                      <a:cubicBezTo>
                        <a:pt x="47699" y="16764"/>
                        <a:pt x="48270" y="12382"/>
                        <a:pt x="48366" y="9144"/>
                      </a:cubicBezTo>
                      <a:cubicBezTo>
                        <a:pt x="48461" y="5905"/>
                        <a:pt x="48556" y="3143"/>
                        <a:pt x="48747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1E895DE0-4874-37BA-B01D-A32B5BC0B388}"/>
                    </a:ext>
                  </a:extLst>
                </p:cNvPr>
                <p:cNvSpPr/>
                <p:nvPr/>
              </p:nvSpPr>
              <p:spPr>
                <a:xfrm>
                  <a:off x="7295017" y="4743596"/>
                  <a:ext cx="152987" cy="126898"/>
                </a:xfrm>
                <a:custGeom>
                  <a:avLst/>
                  <a:gdLst>
                    <a:gd name="connsiteX0" fmla="*/ 302 w 152987"/>
                    <a:gd name="connsiteY0" fmla="*/ 14749 h 126898"/>
                    <a:gd name="connsiteX1" fmla="*/ 19352 w 152987"/>
                    <a:gd name="connsiteY1" fmla="*/ 89235 h 126898"/>
                    <a:gd name="connsiteX2" fmla="*/ 132128 w 152987"/>
                    <a:gd name="connsiteY2" fmla="*/ 105618 h 126898"/>
                    <a:gd name="connsiteX3" fmla="*/ 152988 w 152987"/>
                    <a:gd name="connsiteY3" fmla="*/ 34085 h 126898"/>
                    <a:gd name="connsiteX4" fmla="*/ 302 w 152987"/>
                    <a:gd name="connsiteY4" fmla="*/ 14749 h 1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987" h="126898">
                      <a:moveTo>
                        <a:pt x="302" y="14749"/>
                      </a:moveTo>
                      <a:cubicBezTo>
                        <a:pt x="-1548" y="40983"/>
                        <a:pt x="5135" y="67111"/>
                        <a:pt x="19352" y="89235"/>
                      </a:cubicBezTo>
                      <a:cubicBezTo>
                        <a:pt x="36497" y="118858"/>
                        <a:pt x="102124" y="148004"/>
                        <a:pt x="132128" y="105618"/>
                      </a:cubicBezTo>
                      <a:cubicBezTo>
                        <a:pt x="146987" y="84472"/>
                        <a:pt x="151178" y="59517"/>
                        <a:pt x="152988" y="34085"/>
                      </a:cubicBezTo>
                      <a:cubicBezTo>
                        <a:pt x="134985" y="1319"/>
                        <a:pt x="28591" y="-13064"/>
                        <a:pt x="302" y="1474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AA07218D-D50D-87E7-5371-E21BC2A25BE0}"/>
                    </a:ext>
                  </a:extLst>
                </p:cNvPr>
                <p:cNvSpPr/>
                <p:nvPr/>
              </p:nvSpPr>
              <p:spPr>
                <a:xfrm>
                  <a:off x="7327504" y="4704973"/>
                  <a:ext cx="102475" cy="19434"/>
                </a:xfrm>
                <a:custGeom>
                  <a:avLst/>
                  <a:gdLst>
                    <a:gd name="connsiteX0" fmla="*/ 98307 w 102475"/>
                    <a:gd name="connsiteY0" fmla="*/ 19369 h 19434"/>
                    <a:gd name="connsiteX1" fmla="*/ 97069 w 102475"/>
                    <a:gd name="connsiteY1" fmla="*/ 19369 h 19434"/>
                    <a:gd name="connsiteX2" fmla="*/ 4105 w 102475"/>
                    <a:gd name="connsiteY2" fmla="*/ 10320 h 19434"/>
                    <a:gd name="connsiteX3" fmla="*/ 12 w 102475"/>
                    <a:gd name="connsiteY3" fmla="*/ 6816 h 19434"/>
                    <a:gd name="connsiteX4" fmla="*/ 2391 w 102475"/>
                    <a:gd name="connsiteY4" fmla="*/ 2986 h 19434"/>
                    <a:gd name="connsiteX5" fmla="*/ 100308 w 102475"/>
                    <a:gd name="connsiteY5" fmla="*/ 12511 h 19434"/>
                    <a:gd name="connsiteX6" fmla="*/ 102117 w 102475"/>
                    <a:gd name="connsiteY6" fmla="*/ 17559 h 19434"/>
                    <a:gd name="connsiteX7" fmla="*/ 98307 w 102475"/>
                    <a:gd name="connsiteY7" fmla="*/ 19369 h 1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475" h="19434">
                      <a:moveTo>
                        <a:pt x="98307" y="19369"/>
                      </a:moveTo>
                      <a:cubicBezTo>
                        <a:pt x="97899" y="19456"/>
                        <a:pt x="97477" y="19456"/>
                        <a:pt x="97069" y="19369"/>
                      </a:cubicBezTo>
                      <a:cubicBezTo>
                        <a:pt x="67506" y="7846"/>
                        <a:pt x="35335" y="4715"/>
                        <a:pt x="4105" y="10320"/>
                      </a:cubicBezTo>
                      <a:cubicBezTo>
                        <a:pt x="2007" y="10483"/>
                        <a:pt x="174" y="8914"/>
                        <a:pt x="12" y="6816"/>
                      </a:cubicBezTo>
                      <a:cubicBezTo>
                        <a:pt x="-117" y="5157"/>
                        <a:pt x="846" y="3606"/>
                        <a:pt x="2391" y="2986"/>
                      </a:cubicBezTo>
                      <a:cubicBezTo>
                        <a:pt x="35275" y="-3121"/>
                        <a:pt x="69216" y="181"/>
                        <a:pt x="100308" y="12511"/>
                      </a:cubicBezTo>
                      <a:cubicBezTo>
                        <a:pt x="102193" y="13412"/>
                        <a:pt x="103001" y="15665"/>
                        <a:pt x="102117" y="17559"/>
                      </a:cubicBezTo>
                      <a:cubicBezTo>
                        <a:pt x="101366" y="18916"/>
                        <a:pt x="99834" y="19644"/>
                        <a:pt x="98307" y="1936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E0D77E75-1118-CBAC-5D55-E827AB7DE266}"/>
                    </a:ext>
                  </a:extLst>
                </p:cNvPr>
                <p:cNvSpPr/>
                <p:nvPr/>
              </p:nvSpPr>
              <p:spPr>
                <a:xfrm>
                  <a:off x="7330497" y="4665903"/>
                  <a:ext cx="101929" cy="20846"/>
                </a:xfrm>
                <a:custGeom>
                  <a:avLst/>
                  <a:gdLst>
                    <a:gd name="connsiteX0" fmla="*/ 3398 w 101929"/>
                    <a:gd name="connsiteY0" fmla="*/ 12624 h 20846"/>
                    <a:gd name="connsiteX1" fmla="*/ 160 w 101929"/>
                    <a:gd name="connsiteY1" fmla="*/ 10052 h 20846"/>
                    <a:gd name="connsiteX2" fmla="*/ 2541 w 101929"/>
                    <a:gd name="connsiteY2" fmla="*/ 5290 h 20846"/>
                    <a:gd name="connsiteX3" fmla="*/ 100363 w 101929"/>
                    <a:gd name="connsiteY3" fmla="*/ 13957 h 20846"/>
                    <a:gd name="connsiteX4" fmla="*/ 101198 w 101929"/>
                    <a:gd name="connsiteY4" fmla="*/ 19280 h 20846"/>
                    <a:gd name="connsiteX5" fmla="*/ 96839 w 101929"/>
                    <a:gd name="connsiteY5" fmla="*/ 20624 h 20846"/>
                    <a:gd name="connsiteX6" fmla="*/ 5018 w 101929"/>
                    <a:gd name="connsiteY6" fmla="*/ 12433 h 20846"/>
                    <a:gd name="connsiteX7" fmla="*/ 3398 w 101929"/>
                    <a:gd name="connsiteY7" fmla="*/ 12624 h 20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929" h="20846">
                      <a:moveTo>
                        <a:pt x="3398" y="12624"/>
                      </a:moveTo>
                      <a:cubicBezTo>
                        <a:pt x="1934" y="12414"/>
                        <a:pt x="696" y="11431"/>
                        <a:pt x="160" y="10052"/>
                      </a:cubicBezTo>
                      <a:cubicBezTo>
                        <a:pt x="-419" y="8086"/>
                        <a:pt x="620" y="6006"/>
                        <a:pt x="2541" y="5290"/>
                      </a:cubicBezTo>
                      <a:cubicBezTo>
                        <a:pt x="47975" y="-10141"/>
                        <a:pt x="98458" y="13005"/>
                        <a:pt x="100363" y="13957"/>
                      </a:cubicBezTo>
                      <a:cubicBezTo>
                        <a:pt x="102063" y="15197"/>
                        <a:pt x="102437" y="17580"/>
                        <a:pt x="101198" y="19280"/>
                      </a:cubicBezTo>
                      <a:cubicBezTo>
                        <a:pt x="100203" y="20645"/>
                        <a:pt x="98429" y="21192"/>
                        <a:pt x="96839" y="20624"/>
                      </a:cubicBezTo>
                      <a:cubicBezTo>
                        <a:pt x="96839" y="20625"/>
                        <a:pt x="47309" y="-1950"/>
                        <a:pt x="5018" y="12433"/>
                      </a:cubicBezTo>
                      <a:cubicBezTo>
                        <a:pt x="4492" y="12586"/>
                        <a:pt x="3945" y="12650"/>
                        <a:pt x="3398" y="12624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7525FEC7-2EC5-53B2-A0DD-5B559D515526}"/>
                    </a:ext>
                  </a:extLst>
                </p:cNvPr>
                <p:cNvSpPr/>
                <p:nvPr/>
              </p:nvSpPr>
              <p:spPr>
                <a:xfrm>
                  <a:off x="7332400" y="4630406"/>
                  <a:ext cx="103913" cy="21767"/>
                </a:xfrm>
                <a:custGeom>
                  <a:avLst/>
                  <a:gdLst>
                    <a:gd name="connsiteX0" fmla="*/ 3401 w 103913"/>
                    <a:gd name="connsiteY0" fmla="*/ 13640 h 21767"/>
                    <a:gd name="connsiteX1" fmla="*/ 257 w 103913"/>
                    <a:gd name="connsiteY1" fmla="*/ 11163 h 21767"/>
                    <a:gd name="connsiteX2" fmla="*/ 2282 w 103913"/>
                    <a:gd name="connsiteY2" fmla="*/ 6462 h 21767"/>
                    <a:gd name="connsiteX3" fmla="*/ 2448 w 103913"/>
                    <a:gd name="connsiteY3" fmla="*/ 6401 h 21767"/>
                    <a:gd name="connsiteX4" fmla="*/ 102080 w 103913"/>
                    <a:gd name="connsiteY4" fmla="*/ 14783 h 21767"/>
                    <a:gd name="connsiteX5" fmla="*/ 103413 w 103913"/>
                    <a:gd name="connsiteY5" fmla="*/ 19926 h 21767"/>
                    <a:gd name="connsiteX6" fmla="*/ 98174 w 103913"/>
                    <a:gd name="connsiteY6" fmla="*/ 21260 h 21767"/>
                    <a:gd name="connsiteX7" fmla="*/ 5020 w 103913"/>
                    <a:gd name="connsiteY7" fmla="*/ 13449 h 21767"/>
                    <a:gd name="connsiteX8" fmla="*/ 3401 w 103913"/>
                    <a:gd name="connsiteY8" fmla="*/ 13639 h 21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913" h="21767">
                      <a:moveTo>
                        <a:pt x="3401" y="13640"/>
                      </a:moveTo>
                      <a:cubicBezTo>
                        <a:pt x="1940" y="13547"/>
                        <a:pt x="689" y="12561"/>
                        <a:pt x="257" y="11163"/>
                      </a:cubicBezTo>
                      <a:cubicBezTo>
                        <a:pt x="-482" y="9306"/>
                        <a:pt x="425" y="7201"/>
                        <a:pt x="2282" y="6462"/>
                      </a:cubicBezTo>
                      <a:cubicBezTo>
                        <a:pt x="2337" y="6440"/>
                        <a:pt x="2392" y="6420"/>
                        <a:pt x="2448" y="6401"/>
                      </a:cubicBezTo>
                      <a:cubicBezTo>
                        <a:pt x="52454" y="-11506"/>
                        <a:pt x="100365" y="13735"/>
                        <a:pt x="102080" y="14783"/>
                      </a:cubicBezTo>
                      <a:cubicBezTo>
                        <a:pt x="103844" y="15853"/>
                        <a:pt x="104435" y="18133"/>
                        <a:pt x="103413" y="19926"/>
                      </a:cubicBezTo>
                      <a:cubicBezTo>
                        <a:pt x="102306" y="21703"/>
                        <a:pt x="99996" y="22291"/>
                        <a:pt x="98174" y="21260"/>
                      </a:cubicBezTo>
                      <a:cubicBezTo>
                        <a:pt x="98174" y="21260"/>
                        <a:pt x="51597" y="-3220"/>
                        <a:pt x="5020" y="13449"/>
                      </a:cubicBezTo>
                      <a:cubicBezTo>
                        <a:pt x="4504" y="13646"/>
                        <a:pt x="3948" y="13711"/>
                        <a:pt x="3401" y="1363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D9991808-6AD3-55FA-42AC-836615AF8511}"/>
                    </a:ext>
                  </a:extLst>
                </p:cNvPr>
                <p:cNvSpPr/>
                <p:nvPr/>
              </p:nvSpPr>
              <p:spPr>
                <a:xfrm>
                  <a:off x="7334587" y="4596831"/>
                  <a:ext cx="104626" cy="22563"/>
                </a:xfrm>
                <a:custGeom>
                  <a:avLst/>
                  <a:gdLst>
                    <a:gd name="connsiteX0" fmla="*/ 3404 w 104626"/>
                    <a:gd name="connsiteY0" fmla="*/ 13305 h 22563"/>
                    <a:gd name="connsiteX1" fmla="*/ 261 w 104626"/>
                    <a:gd name="connsiteY1" fmla="*/ 10924 h 22563"/>
                    <a:gd name="connsiteX2" fmla="*/ 2351 w 104626"/>
                    <a:gd name="connsiteY2" fmla="*/ 6104 h 22563"/>
                    <a:gd name="connsiteX3" fmla="*/ 2452 w 104626"/>
                    <a:gd name="connsiteY3" fmla="*/ 6066 h 22563"/>
                    <a:gd name="connsiteX4" fmla="*/ 102750 w 104626"/>
                    <a:gd name="connsiteY4" fmla="*/ 15591 h 22563"/>
                    <a:gd name="connsiteX5" fmla="*/ 104131 w 104626"/>
                    <a:gd name="connsiteY5" fmla="*/ 20687 h 22563"/>
                    <a:gd name="connsiteX6" fmla="*/ 99035 w 104626"/>
                    <a:gd name="connsiteY6" fmla="*/ 22068 h 22563"/>
                    <a:gd name="connsiteX7" fmla="*/ 5119 w 104626"/>
                    <a:gd name="connsiteY7" fmla="*/ 13115 h 22563"/>
                    <a:gd name="connsiteX8" fmla="*/ 3404 w 104626"/>
                    <a:gd name="connsiteY8" fmla="*/ 13305 h 2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626" h="22563">
                      <a:moveTo>
                        <a:pt x="3404" y="13305"/>
                      </a:moveTo>
                      <a:cubicBezTo>
                        <a:pt x="1978" y="13202"/>
                        <a:pt x="746" y="12269"/>
                        <a:pt x="261" y="10924"/>
                      </a:cubicBezTo>
                      <a:cubicBezTo>
                        <a:pt x="-493" y="9016"/>
                        <a:pt x="443" y="6858"/>
                        <a:pt x="2351" y="6104"/>
                      </a:cubicBezTo>
                      <a:cubicBezTo>
                        <a:pt x="2384" y="6091"/>
                        <a:pt x="2418" y="6079"/>
                        <a:pt x="2452" y="6066"/>
                      </a:cubicBezTo>
                      <a:cubicBezTo>
                        <a:pt x="49315" y="-11460"/>
                        <a:pt x="100845" y="14448"/>
                        <a:pt x="102750" y="15591"/>
                      </a:cubicBezTo>
                      <a:cubicBezTo>
                        <a:pt x="104538" y="16617"/>
                        <a:pt x="105157" y="18899"/>
                        <a:pt x="104131" y="20687"/>
                      </a:cubicBezTo>
                      <a:cubicBezTo>
                        <a:pt x="103105" y="22476"/>
                        <a:pt x="100824" y="23094"/>
                        <a:pt x="99035" y="22068"/>
                      </a:cubicBezTo>
                      <a:cubicBezTo>
                        <a:pt x="98559" y="22068"/>
                        <a:pt x="48553" y="-3173"/>
                        <a:pt x="5119" y="13115"/>
                      </a:cubicBezTo>
                      <a:cubicBezTo>
                        <a:pt x="4572" y="13319"/>
                        <a:pt x="3982" y="13385"/>
                        <a:pt x="3404" y="133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2CE49A67-05EE-B351-8DE0-ECB3D2000C44}"/>
                    </a:ext>
                  </a:extLst>
                </p:cNvPr>
                <p:cNvSpPr/>
                <p:nvPr/>
              </p:nvSpPr>
              <p:spPr>
                <a:xfrm>
                  <a:off x="7336629" y="3069182"/>
                  <a:ext cx="591150" cy="1331148"/>
                </a:xfrm>
                <a:custGeom>
                  <a:avLst/>
                  <a:gdLst>
                    <a:gd name="connsiteX0" fmla="*/ 111947 w 591150"/>
                    <a:gd name="connsiteY0" fmla="*/ 4667 h 1331148"/>
                    <a:gd name="connsiteX1" fmla="*/ 37176 w 591150"/>
                    <a:gd name="connsiteY1" fmla="*/ 402908 h 1331148"/>
                    <a:gd name="connsiteX2" fmla="*/ 39653 w 591150"/>
                    <a:gd name="connsiteY2" fmla="*/ 750284 h 1331148"/>
                    <a:gd name="connsiteX3" fmla="*/ 6125 w 591150"/>
                    <a:gd name="connsiteY3" fmla="*/ 980123 h 1331148"/>
                    <a:gd name="connsiteX4" fmla="*/ 8887 w 591150"/>
                    <a:gd name="connsiteY4" fmla="*/ 1301877 h 1331148"/>
                    <a:gd name="connsiteX5" fmla="*/ 75562 w 591150"/>
                    <a:gd name="connsiteY5" fmla="*/ 1330452 h 1331148"/>
                    <a:gd name="connsiteX6" fmla="*/ 153000 w 591150"/>
                    <a:gd name="connsiteY6" fmla="*/ 1315593 h 1331148"/>
                    <a:gd name="connsiteX7" fmla="*/ 243583 w 591150"/>
                    <a:gd name="connsiteY7" fmla="*/ 941356 h 1331148"/>
                    <a:gd name="connsiteX8" fmla="*/ 319783 w 591150"/>
                    <a:gd name="connsiteY8" fmla="*/ 562166 h 1331148"/>
                    <a:gd name="connsiteX9" fmla="*/ 353692 w 591150"/>
                    <a:gd name="connsiteY9" fmla="*/ 798005 h 1331148"/>
                    <a:gd name="connsiteX10" fmla="*/ 353692 w 591150"/>
                    <a:gd name="connsiteY10" fmla="*/ 1007555 h 1331148"/>
                    <a:gd name="connsiteX11" fmla="*/ 397316 w 591150"/>
                    <a:gd name="connsiteY11" fmla="*/ 1268159 h 1331148"/>
                    <a:gd name="connsiteX12" fmla="*/ 477326 w 591150"/>
                    <a:gd name="connsiteY12" fmla="*/ 1281017 h 1331148"/>
                    <a:gd name="connsiteX13" fmla="*/ 554955 w 591150"/>
                    <a:gd name="connsiteY13" fmla="*/ 1261205 h 1331148"/>
                    <a:gd name="connsiteX14" fmla="*/ 591150 w 591150"/>
                    <a:gd name="connsiteY14" fmla="*/ 733901 h 1331148"/>
                    <a:gd name="connsiteX15" fmla="*/ 547145 w 591150"/>
                    <a:gd name="connsiteY15" fmla="*/ 0 h 133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1150" h="1331148">
                      <a:moveTo>
                        <a:pt x="111947" y="4667"/>
                      </a:moveTo>
                      <a:cubicBezTo>
                        <a:pt x="66323" y="87821"/>
                        <a:pt x="41843" y="155734"/>
                        <a:pt x="37176" y="402908"/>
                      </a:cubicBezTo>
                      <a:cubicBezTo>
                        <a:pt x="32509" y="650081"/>
                        <a:pt x="40605" y="720471"/>
                        <a:pt x="39653" y="750284"/>
                      </a:cubicBezTo>
                      <a:cubicBezTo>
                        <a:pt x="38700" y="780098"/>
                        <a:pt x="21365" y="833342"/>
                        <a:pt x="6125" y="980123"/>
                      </a:cubicBezTo>
                      <a:cubicBezTo>
                        <a:pt x="-9115" y="1126903"/>
                        <a:pt x="8887" y="1301877"/>
                        <a:pt x="8887" y="1301877"/>
                      </a:cubicBezTo>
                      <a:cubicBezTo>
                        <a:pt x="8887" y="1301877"/>
                        <a:pt x="19364" y="1325499"/>
                        <a:pt x="75562" y="1330452"/>
                      </a:cubicBezTo>
                      <a:cubicBezTo>
                        <a:pt x="127283" y="1335024"/>
                        <a:pt x="153000" y="1315593"/>
                        <a:pt x="153000" y="1315593"/>
                      </a:cubicBezTo>
                      <a:cubicBezTo>
                        <a:pt x="153000" y="1315593"/>
                        <a:pt x="223961" y="1029843"/>
                        <a:pt x="243583" y="941356"/>
                      </a:cubicBezTo>
                      <a:cubicBezTo>
                        <a:pt x="263204" y="852869"/>
                        <a:pt x="319783" y="562166"/>
                        <a:pt x="319783" y="562166"/>
                      </a:cubicBezTo>
                      <a:lnTo>
                        <a:pt x="353692" y="798005"/>
                      </a:lnTo>
                      <a:cubicBezTo>
                        <a:pt x="353692" y="798005"/>
                        <a:pt x="337880" y="878967"/>
                        <a:pt x="353692" y="1007555"/>
                      </a:cubicBezTo>
                      <a:cubicBezTo>
                        <a:pt x="369503" y="1136142"/>
                        <a:pt x="397316" y="1268159"/>
                        <a:pt x="397316" y="1268159"/>
                      </a:cubicBezTo>
                      <a:cubicBezTo>
                        <a:pt x="423038" y="1277055"/>
                        <a:pt x="450112" y="1281407"/>
                        <a:pt x="477326" y="1281017"/>
                      </a:cubicBezTo>
                      <a:cubicBezTo>
                        <a:pt x="504379" y="1280451"/>
                        <a:pt x="530940" y="1273673"/>
                        <a:pt x="554955" y="1261205"/>
                      </a:cubicBezTo>
                      <a:cubicBezTo>
                        <a:pt x="554955" y="1261205"/>
                        <a:pt x="591055" y="880205"/>
                        <a:pt x="591150" y="733901"/>
                      </a:cubicBezTo>
                      <a:cubicBezTo>
                        <a:pt x="591245" y="587597"/>
                        <a:pt x="580292" y="216027"/>
                        <a:pt x="547145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4C392D55-43DA-9ADA-5E5C-5690A1A009E3}"/>
                    </a:ext>
                  </a:extLst>
                </p:cNvPr>
                <p:cNvSpPr/>
                <p:nvPr/>
              </p:nvSpPr>
              <p:spPr>
                <a:xfrm>
                  <a:off x="7434194" y="3116045"/>
                  <a:ext cx="457390" cy="1218533"/>
                </a:xfrm>
                <a:custGeom>
                  <a:avLst/>
                  <a:gdLst>
                    <a:gd name="connsiteX0" fmla="*/ 268986 w 457390"/>
                    <a:gd name="connsiteY0" fmla="*/ 234601 h 1218533"/>
                    <a:gd name="connsiteX1" fmla="*/ 222694 w 457390"/>
                    <a:gd name="connsiteY1" fmla="*/ 515207 h 1218533"/>
                    <a:gd name="connsiteX2" fmla="*/ 256603 w 457390"/>
                    <a:gd name="connsiteY2" fmla="*/ 751046 h 1218533"/>
                    <a:gd name="connsiteX3" fmla="*/ 242221 w 457390"/>
                    <a:gd name="connsiteY3" fmla="*/ 512064 h 1218533"/>
                    <a:gd name="connsiteX4" fmla="*/ 283559 w 457390"/>
                    <a:gd name="connsiteY4" fmla="*/ 281654 h 1218533"/>
                    <a:gd name="connsiteX5" fmla="*/ 420815 w 457390"/>
                    <a:gd name="connsiteY5" fmla="*/ 170783 h 1218533"/>
                    <a:gd name="connsiteX6" fmla="*/ 268986 w 457390"/>
                    <a:gd name="connsiteY6" fmla="*/ 234601 h 1218533"/>
                    <a:gd name="connsiteX7" fmla="*/ 104489 w 457390"/>
                    <a:gd name="connsiteY7" fmla="*/ 70580 h 1218533"/>
                    <a:gd name="connsiteX8" fmla="*/ 124682 w 457390"/>
                    <a:gd name="connsiteY8" fmla="*/ 0 h 1218533"/>
                    <a:gd name="connsiteX9" fmla="*/ 92964 w 457390"/>
                    <a:gd name="connsiteY9" fmla="*/ 66675 h 1218533"/>
                    <a:gd name="connsiteX10" fmla="*/ 71914 w 457390"/>
                    <a:gd name="connsiteY10" fmla="*/ 137732 h 1218533"/>
                    <a:gd name="connsiteX11" fmla="*/ 58483 w 457390"/>
                    <a:gd name="connsiteY11" fmla="*/ 210407 h 1218533"/>
                    <a:gd name="connsiteX12" fmla="*/ 53626 w 457390"/>
                    <a:gd name="connsiteY12" fmla="*/ 284321 h 1218533"/>
                    <a:gd name="connsiteX13" fmla="*/ 70485 w 457390"/>
                    <a:gd name="connsiteY13" fmla="*/ 212598 h 1218533"/>
                    <a:gd name="connsiteX14" fmla="*/ 87058 w 457390"/>
                    <a:gd name="connsiteY14" fmla="*/ 141256 h 1218533"/>
                    <a:gd name="connsiteX15" fmla="*/ 104489 w 457390"/>
                    <a:gd name="connsiteY15" fmla="*/ 70580 h 1218533"/>
                    <a:gd name="connsiteX16" fmla="*/ 69151 w 457390"/>
                    <a:gd name="connsiteY16" fmla="*/ 53054 h 1218533"/>
                    <a:gd name="connsiteX17" fmla="*/ 92392 w 457390"/>
                    <a:gd name="connsiteY17" fmla="*/ 9049 h 1218533"/>
                    <a:gd name="connsiteX18" fmla="*/ 59055 w 457390"/>
                    <a:gd name="connsiteY18" fmla="*/ 46482 h 1218533"/>
                    <a:gd name="connsiteX19" fmla="*/ 31909 w 457390"/>
                    <a:gd name="connsiteY19" fmla="*/ 88583 h 1218533"/>
                    <a:gd name="connsiteX20" fmla="*/ 11335 w 457390"/>
                    <a:gd name="connsiteY20" fmla="*/ 134493 h 1218533"/>
                    <a:gd name="connsiteX21" fmla="*/ 0 w 457390"/>
                    <a:gd name="connsiteY21" fmla="*/ 183452 h 1218533"/>
                    <a:gd name="connsiteX22" fmla="*/ 22479 w 457390"/>
                    <a:gd name="connsiteY22" fmla="*/ 138779 h 1218533"/>
                    <a:gd name="connsiteX23" fmla="*/ 45529 w 457390"/>
                    <a:gd name="connsiteY23" fmla="*/ 95631 h 1218533"/>
                    <a:gd name="connsiteX24" fmla="*/ 69151 w 457390"/>
                    <a:gd name="connsiteY24" fmla="*/ 53054 h 1218533"/>
                    <a:gd name="connsiteX25" fmla="*/ 39910 w 457390"/>
                    <a:gd name="connsiteY25" fmla="*/ 989933 h 1218533"/>
                    <a:gd name="connsiteX26" fmla="*/ 1810 w 457390"/>
                    <a:gd name="connsiteY26" fmla="*/ 1218533 h 1218533"/>
                    <a:gd name="connsiteX27" fmla="*/ 51816 w 457390"/>
                    <a:gd name="connsiteY27" fmla="*/ 992410 h 1218533"/>
                    <a:gd name="connsiteX28" fmla="*/ 97536 w 457390"/>
                    <a:gd name="connsiteY28" fmla="*/ 765334 h 1218533"/>
                    <a:gd name="connsiteX29" fmla="*/ 128206 w 457390"/>
                    <a:gd name="connsiteY29" fmla="*/ 535305 h 1218533"/>
                    <a:gd name="connsiteX30" fmla="*/ 146018 w 457390"/>
                    <a:gd name="connsiteY30" fmla="*/ 304324 h 1218533"/>
                    <a:gd name="connsiteX31" fmla="*/ 116205 w 457390"/>
                    <a:gd name="connsiteY31" fmla="*/ 533972 h 1218533"/>
                    <a:gd name="connsiteX32" fmla="*/ 82201 w 457390"/>
                    <a:gd name="connsiteY32" fmla="*/ 762572 h 1218533"/>
                    <a:gd name="connsiteX33" fmla="*/ 39910 w 457390"/>
                    <a:gd name="connsiteY33" fmla="*/ 989838 h 1218533"/>
                    <a:gd name="connsiteX34" fmla="*/ 438912 w 457390"/>
                    <a:gd name="connsiteY34" fmla="*/ 606076 h 1218533"/>
                    <a:gd name="connsiteX35" fmla="*/ 441865 w 457390"/>
                    <a:gd name="connsiteY35" fmla="*/ 706279 h 1218533"/>
                    <a:gd name="connsiteX36" fmla="*/ 437483 w 457390"/>
                    <a:gd name="connsiteY36" fmla="*/ 806768 h 1218533"/>
                    <a:gd name="connsiteX37" fmla="*/ 432340 w 457390"/>
                    <a:gd name="connsiteY37" fmla="*/ 907447 h 1218533"/>
                    <a:gd name="connsiteX38" fmla="*/ 424339 w 457390"/>
                    <a:gd name="connsiteY38" fmla="*/ 1108996 h 1218533"/>
                    <a:gd name="connsiteX39" fmla="*/ 444532 w 457390"/>
                    <a:gd name="connsiteY39" fmla="*/ 908209 h 1218533"/>
                    <a:gd name="connsiteX40" fmla="*/ 457390 w 457390"/>
                    <a:gd name="connsiteY40" fmla="*/ 706565 h 1218533"/>
                    <a:gd name="connsiteX41" fmla="*/ 445389 w 457390"/>
                    <a:gd name="connsiteY41" fmla="*/ 504635 h 1218533"/>
                    <a:gd name="connsiteX42" fmla="*/ 420815 w 457390"/>
                    <a:gd name="connsiteY42" fmla="*/ 304610 h 1218533"/>
                    <a:gd name="connsiteX43" fmla="*/ 433388 w 457390"/>
                    <a:gd name="connsiteY43" fmla="*/ 505968 h 1218533"/>
                    <a:gd name="connsiteX44" fmla="*/ 438912 w 457390"/>
                    <a:gd name="connsiteY44" fmla="*/ 605981 h 121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57390" h="1218533">
                      <a:moveTo>
                        <a:pt x="268986" y="234601"/>
                      </a:moveTo>
                      <a:lnTo>
                        <a:pt x="222694" y="515207"/>
                      </a:lnTo>
                      <a:lnTo>
                        <a:pt x="256603" y="751046"/>
                      </a:lnTo>
                      <a:lnTo>
                        <a:pt x="242221" y="512064"/>
                      </a:lnTo>
                      <a:lnTo>
                        <a:pt x="283559" y="281654"/>
                      </a:lnTo>
                      <a:cubicBezTo>
                        <a:pt x="318707" y="273177"/>
                        <a:pt x="398812" y="230981"/>
                        <a:pt x="420815" y="170783"/>
                      </a:cubicBezTo>
                      <a:cubicBezTo>
                        <a:pt x="366522" y="227648"/>
                        <a:pt x="268986" y="234601"/>
                        <a:pt x="268986" y="234601"/>
                      </a:cubicBezTo>
                      <a:close/>
                      <a:moveTo>
                        <a:pt x="104489" y="70580"/>
                      </a:moveTo>
                      <a:cubicBezTo>
                        <a:pt x="110776" y="47054"/>
                        <a:pt x="117253" y="23622"/>
                        <a:pt x="124682" y="0"/>
                      </a:cubicBezTo>
                      <a:cubicBezTo>
                        <a:pt x="111789" y="21045"/>
                        <a:pt x="101157" y="43394"/>
                        <a:pt x="92964" y="66675"/>
                      </a:cubicBezTo>
                      <a:cubicBezTo>
                        <a:pt x="84580" y="89934"/>
                        <a:pt x="77551" y="113659"/>
                        <a:pt x="71914" y="137732"/>
                      </a:cubicBezTo>
                      <a:cubicBezTo>
                        <a:pt x="66294" y="161735"/>
                        <a:pt x="61722" y="186023"/>
                        <a:pt x="58483" y="210407"/>
                      </a:cubicBezTo>
                      <a:cubicBezTo>
                        <a:pt x="54960" y="234883"/>
                        <a:pt x="53336" y="259595"/>
                        <a:pt x="53626" y="284321"/>
                      </a:cubicBezTo>
                      <a:cubicBezTo>
                        <a:pt x="59531" y="260223"/>
                        <a:pt x="64960" y="236696"/>
                        <a:pt x="70485" y="212598"/>
                      </a:cubicBezTo>
                      <a:cubicBezTo>
                        <a:pt x="76009" y="188500"/>
                        <a:pt x="81248" y="164973"/>
                        <a:pt x="87058" y="141256"/>
                      </a:cubicBezTo>
                      <a:cubicBezTo>
                        <a:pt x="92869" y="117539"/>
                        <a:pt x="98488" y="94202"/>
                        <a:pt x="104489" y="70580"/>
                      </a:cubicBezTo>
                      <a:close/>
                      <a:moveTo>
                        <a:pt x="69151" y="53054"/>
                      </a:moveTo>
                      <a:cubicBezTo>
                        <a:pt x="77152" y="38672"/>
                        <a:pt x="85153" y="24479"/>
                        <a:pt x="92392" y="9049"/>
                      </a:cubicBezTo>
                      <a:cubicBezTo>
                        <a:pt x="80095" y="20419"/>
                        <a:pt x="68930" y="32955"/>
                        <a:pt x="59055" y="46482"/>
                      </a:cubicBezTo>
                      <a:cubicBezTo>
                        <a:pt x="49029" y="59861"/>
                        <a:pt x="39958" y="73929"/>
                        <a:pt x="31909" y="88583"/>
                      </a:cubicBezTo>
                      <a:cubicBezTo>
                        <a:pt x="23857" y="103322"/>
                        <a:pt x="16977" y="118673"/>
                        <a:pt x="11335" y="134493"/>
                      </a:cubicBezTo>
                      <a:cubicBezTo>
                        <a:pt x="5479" y="150261"/>
                        <a:pt x="1669" y="166715"/>
                        <a:pt x="0" y="183452"/>
                      </a:cubicBezTo>
                      <a:lnTo>
                        <a:pt x="22479" y="138779"/>
                      </a:lnTo>
                      <a:cubicBezTo>
                        <a:pt x="30099" y="124301"/>
                        <a:pt x="37624" y="110204"/>
                        <a:pt x="45529" y="95631"/>
                      </a:cubicBezTo>
                      <a:cubicBezTo>
                        <a:pt x="53435" y="81058"/>
                        <a:pt x="61341" y="67342"/>
                        <a:pt x="69151" y="53054"/>
                      </a:cubicBezTo>
                      <a:close/>
                      <a:moveTo>
                        <a:pt x="39910" y="989933"/>
                      </a:moveTo>
                      <a:cubicBezTo>
                        <a:pt x="26194" y="1066133"/>
                        <a:pt x="13494" y="1142333"/>
                        <a:pt x="1810" y="1218533"/>
                      </a:cubicBezTo>
                      <a:cubicBezTo>
                        <a:pt x="19526" y="1143286"/>
                        <a:pt x="36195" y="1067911"/>
                        <a:pt x="51816" y="992410"/>
                      </a:cubicBezTo>
                      <a:cubicBezTo>
                        <a:pt x="67723" y="916781"/>
                        <a:pt x="82677" y="841343"/>
                        <a:pt x="97536" y="765334"/>
                      </a:cubicBezTo>
                      <a:cubicBezTo>
                        <a:pt x="112395" y="689324"/>
                        <a:pt x="120777" y="612267"/>
                        <a:pt x="128206" y="535305"/>
                      </a:cubicBezTo>
                      <a:cubicBezTo>
                        <a:pt x="135636" y="458343"/>
                        <a:pt x="141351" y="381476"/>
                        <a:pt x="146018" y="304324"/>
                      </a:cubicBezTo>
                      <a:cubicBezTo>
                        <a:pt x="135350" y="380524"/>
                        <a:pt x="125825" y="457486"/>
                        <a:pt x="116205" y="533972"/>
                      </a:cubicBezTo>
                      <a:cubicBezTo>
                        <a:pt x="106585" y="610457"/>
                        <a:pt x="96298" y="686848"/>
                        <a:pt x="82201" y="762572"/>
                      </a:cubicBezTo>
                      <a:cubicBezTo>
                        <a:pt x="68104" y="838295"/>
                        <a:pt x="53340" y="913924"/>
                        <a:pt x="39910" y="989838"/>
                      </a:cubicBezTo>
                      <a:close/>
                      <a:moveTo>
                        <a:pt x="438912" y="606076"/>
                      </a:moveTo>
                      <a:cubicBezTo>
                        <a:pt x="440436" y="639604"/>
                        <a:pt x="442436" y="672751"/>
                        <a:pt x="441865" y="706279"/>
                      </a:cubicBezTo>
                      <a:cubicBezTo>
                        <a:pt x="441293" y="739807"/>
                        <a:pt x="439103" y="772954"/>
                        <a:pt x="437483" y="806768"/>
                      </a:cubicBezTo>
                      <a:lnTo>
                        <a:pt x="432340" y="907447"/>
                      </a:lnTo>
                      <a:cubicBezTo>
                        <a:pt x="428911" y="974503"/>
                        <a:pt x="426244" y="1041686"/>
                        <a:pt x="424339" y="1108996"/>
                      </a:cubicBezTo>
                      <a:cubicBezTo>
                        <a:pt x="432276" y="1042130"/>
                        <a:pt x="439007" y="975201"/>
                        <a:pt x="444532" y="908209"/>
                      </a:cubicBezTo>
                      <a:cubicBezTo>
                        <a:pt x="449961" y="841534"/>
                        <a:pt x="455105" y="774287"/>
                        <a:pt x="457390" y="706565"/>
                      </a:cubicBezTo>
                      <a:cubicBezTo>
                        <a:pt x="457390" y="638556"/>
                        <a:pt x="451485" y="571691"/>
                        <a:pt x="445389" y="504635"/>
                      </a:cubicBezTo>
                      <a:cubicBezTo>
                        <a:pt x="439293" y="437579"/>
                        <a:pt x="431101" y="370808"/>
                        <a:pt x="420815" y="304610"/>
                      </a:cubicBezTo>
                      <a:lnTo>
                        <a:pt x="433388" y="505968"/>
                      </a:lnTo>
                      <a:cubicBezTo>
                        <a:pt x="435007" y="538829"/>
                        <a:pt x="437388" y="572453"/>
                        <a:pt x="438912" y="6059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" name="图形 10">
                <a:extLst>
                  <a:ext uri="{FF2B5EF4-FFF2-40B4-BE49-F238E27FC236}">
                    <a16:creationId xmlns:a16="http://schemas.microsoft.com/office/drawing/2014/main" id="{3ECFE79E-294D-FC7C-3E04-3F5FB035E1D8}"/>
                  </a:ext>
                </a:extLst>
              </p:cNvPr>
              <p:cNvGrpSpPr/>
              <p:nvPr/>
            </p:nvGrpSpPr>
            <p:grpSpPr>
              <a:xfrm>
                <a:off x="7369016" y="2150447"/>
                <a:ext cx="1006833" cy="1089741"/>
                <a:chOff x="7369016" y="2150447"/>
                <a:chExt cx="1006833" cy="1089741"/>
              </a:xfrm>
            </p:grpSpPr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418CB62D-3D5E-759C-0B8B-6BD0EF453828}"/>
                    </a:ext>
                  </a:extLst>
                </p:cNvPr>
                <p:cNvSpPr/>
                <p:nvPr/>
              </p:nvSpPr>
              <p:spPr>
                <a:xfrm>
                  <a:off x="7772998" y="2600618"/>
                  <a:ext cx="602851" cy="460871"/>
                </a:xfrm>
                <a:custGeom>
                  <a:avLst/>
                  <a:gdLst>
                    <a:gd name="connsiteX0" fmla="*/ 2381 w 602851"/>
                    <a:gd name="connsiteY0" fmla="*/ 16508 h 460871"/>
                    <a:gd name="connsiteX1" fmla="*/ 129635 w 602851"/>
                    <a:gd name="connsiteY1" fmla="*/ 126045 h 460871"/>
                    <a:gd name="connsiteX2" fmla="*/ 239744 w 602851"/>
                    <a:gd name="connsiteY2" fmla="*/ 292256 h 460871"/>
                    <a:gd name="connsiteX3" fmla="*/ 392906 w 602851"/>
                    <a:gd name="connsiteY3" fmla="*/ 197006 h 460871"/>
                    <a:gd name="connsiteX4" fmla="*/ 421481 w 602851"/>
                    <a:gd name="connsiteY4" fmla="*/ 130331 h 460871"/>
                    <a:gd name="connsiteX5" fmla="*/ 438722 w 602851"/>
                    <a:gd name="connsiteY5" fmla="*/ 56703 h 460871"/>
                    <a:gd name="connsiteX6" fmla="*/ 462344 w 602851"/>
                    <a:gd name="connsiteY6" fmla="*/ 57656 h 460871"/>
                    <a:gd name="connsiteX7" fmla="*/ 474631 w 602851"/>
                    <a:gd name="connsiteY7" fmla="*/ 114806 h 460871"/>
                    <a:gd name="connsiteX8" fmla="*/ 505778 w 602851"/>
                    <a:gd name="connsiteY8" fmla="*/ 92231 h 460871"/>
                    <a:gd name="connsiteX9" fmla="*/ 556546 w 602851"/>
                    <a:gd name="connsiteY9" fmla="*/ 18317 h 460871"/>
                    <a:gd name="connsiteX10" fmla="*/ 587788 w 602851"/>
                    <a:gd name="connsiteY10" fmla="*/ 506 h 460871"/>
                    <a:gd name="connsiteX11" fmla="*/ 591979 w 602851"/>
                    <a:gd name="connsiteY11" fmla="*/ 1934 h 460871"/>
                    <a:gd name="connsiteX12" fmla="*/ 594932 w 602851"/>
                    <a:gd name="connsiteY12" fmla="*/ 6983 h 460871"/>
                    <a:gd name="connsiteX13" fmla="*/ 592741 w 602851"/>
                    <a:gd name="connsiteY13" fmla="*/ 18317 h 460871"/>
                    <a:gd name="connsiteX14" fmla="*/ 589121 w 602851"/>
                    <a:gd name="connsiteY14" fmla="*/ 28509 h 460871"/>
                    <a:gd name="connsiteX15" fmla="*/ 602361 w 602851"/>
                    <a:gd name="connsiteY15" fmla="*/ 38606 h 460871"/>
                    <a:gd name="connsiteX16" fmla="*/ 597027 w 602851"/>
                    <a:gd name="connsiteY16" fmla="*/ 64037 h 460871"/>
                    <a:gd name="connsiteX17" fmla="*/ 595884 w 602851"/>
                    <a:gd name="connsiteY17" fmla="*/ 98042 h 460871"/>
                    <a:gd name="connsiteX18" fmla="*/ 594551 w 602851"/>
                    <a:gd name="connsiteY18" fmla="*/ 141857 h 460871"/>
                    <a:gd name="connsiteX19" fmla="*/ 549212 w 602851"/>
                    <a:gd name="connsiteY19" fmla="*/ 207008 h 460871"/>
                    <a:gd name="connsiteX20" fmla="*/ 466058 w 602851"/>
                    <a:gd name="connsiteY20" fmla="*/ 273683 h 460871"/>
                    <a:gd name="connsiteX21" fmla="*/ 309848 w 602851"/>
                    <a:gd name="connsiteY21" fmla="*/ 413414 h 460871"/>
                    <a:gd name="connsiteX22" fmla="*/ 172974 w 602851"/>
                    <a:gd name="connsiteY22" fmla="*/ 438179 h 460871"/>
                    <a:gd name="connsiteX23" fmla="*/ 0 w 602851"/>
                    <a:gd name="connsiteY23" fmla="*/ 240250 h 46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851" h="460871">
                      <a:moveTo>
                        <a:pt x="2381" y="16508"/>
                      </a:moveTo>
                      <a:cubicBezTo>
                        <a:pt x="80772" y="33367"/>
                        <a:pt x="82772" y="60608"/>
                        <a:pt x="129635" y="126045"/>
                      </a:cubicBezTo>
                      <a:cubicBezTo>
                        <a:pt x="156877" y="164145"/>
                        <a:pt x="239744" y="292256"/>
                        <a:pt x="239744" y="292256"/>
                      </a:cubicBezTo>
                      <a:cubicBezTo>
                        <a:pt x="253270" y="284922"/>
                        <a:pt x="364331" y="223676"/>
                        <a:pt x="392906" y="197006"/>
                      </a:cubicBezTo>
                      <a:cubicBezTo>
                        <a:pt x="423196" y="169289"/>
                        <a:pt x="417386" y="152429"/>
                        <a:pt x="421481" y="130331"/>
                      </a:cubicBezTo>
                      <a:cubicBezTo>
                        <a:pt x="425577" y="108233"/>
                        <a:pt x="436721" y="92231"/>
                        <a:pt x="438722" y="56703"/>
                      </a:cubicBezTo>
                      <a:cubicBezTo>
                        <a:pt x="439674" y="39653"/>
                        <a:pt x="456914" y="46607"/>
                        <a:pt x="462344" y="57656"/>
                      </a:cubicBezTo>
                      <a:cubicBezTo>
                        <a:pt x="473107" y="79944"/>
                        <a:pt x="464820" y="114806"/>
                        <a:pt x="474631" y="114806"/>
                      </a:cubicBezTo>
                      <a:cubicBezTo>
                        <a:pt x="486589" y="109738"/>
                        <a:pt x="497239" y="102019"/>
                        <a:pt x="505778" y="92231"/>
                      </a:cubicBezTo>
                      <a:cubicBezTo>
                        <a:pt x="528447" y="68419"/>
                        <a:pt x="536734" y="44606"/>
                        <a:pt x="556546" y="18317"/>
                      </a:cubicBezTo>
                      <a:cubicBezTo>
                        <a:pt x="564166" y="8792"/>
                        <a:pt x="573881" y="-2542"/>
                        <a:pt x="587788" y="506"/>
                      </a:cubicBezTo>
                      <a:cubicBezTo>
                        <a:pt x="589213" y="896"/>
                        <a:pt x="590612" y="1373"/>
                        <a:pt x="591979" y="1934"/>
                      </a:cubicBezTo>
                      <a:cubicBezTo>
                        <a:pt x="593898" y="2860"/>
                        <a:pt x="595066" y="4856"/>
                        <a:pt x="594932" y="6983"/>
                      </a:cubicBezTo>
                      <a:cubicBezTo>
                        <a:pt x="594626" y="10831"/>
                        <a:pt x="593891" y="14633"/>
                        <a:pt x="592741" y="18317"/>
                      </a:cubicBezTo>
                      <a:cubicBezTo>
                        <a:pt x="591979" y="20889"/>
                        <a:pt x="589121" y="28509"/>
                        <a:pt x="589121" y="28509"/>
                      </a:cubicBezTo>
                      <a:cubicBezTo>
                        <a:pt x="589121" y="28509"/>
                        <a:pt x="601408" y="32795"/>
                        <a:pt x="602361" y="38606"/>
                      </a:cubicBezTo>
                      <a:cubicBezTo>
                        <a:pt x="603322" y="47434"/>
                        <a:pt x="601455" y="56339"/>
                        <a:pt x="597027" y="64037"/>
                      </a:cubicBezTo>
                      <a:cubicBezTo>
                        <a:pt x="601599" y="68800"/>
                        <a:pt x="607981" y="79754"/>
                        <a:pt x="595884" y="98042"/>
                      </a:cubicBezTo>
                      <a:cubicBezTo>
                        <a:pt x="600361" y="100994"/>
                        <a:pt x="607886" y="116425"/>
                        <a:pt x="594551" y="141857"/>
                      </a:cubicBezTo>
                      <a:cubicBezTo>
                        <a:pt x="581912" y="165195"/>
                        <a:pt x="566704" y="187047"/>
                        <a:pt x="549212" y="207008"/>
                      </a:cubicBezTo>
                      <a:cubicBezTo>
                        <a:pt x="522351" y="236154"/>
                        <a:pt x="500348" y="244631"/>
                        <a:pt x="466058" y="273683"/>
                      </a:cubicBezTo>
                      <a:cubicBezTo>
                        <a:pt x="431768" y="302734"/>
                        <a:pt x="366046" y="368933"/>
                        <a:pt x="309848" y="413414"/>
                      </a:cubicBezTo>
                      <a:cubicBezTo>
                        <a:pt x="244507" y="464754"/>
                        <a:pt x="219837" y="476660"/>
                        <a:pt x="172974" y="438179"/>
                      </a:cubicBezTo>
                      <a:cubicBezTo>
                        <a:pt x="148780" y="418272"/>
                        <a:pt x="0" y="240250"/>
                        <a:pt x="0" y="24025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C6FF28D5-0974-660B-FC4D-8EF04DDD27AF}"/>
                    </a:ext>
                  </a:extLst>
                </p:cNvPr>
                <p:cNvSpPr/>
                <p:nvPr/>
              </p:nvSpPr>
              <p:spPr>
                <a:xfrm>
                  <a:off x="8230198" y="2731807"/>
                  <a:ext cx="40959" cy="78866"/>
                </a:xfrm>
                <a:custGeom>
                  <a:avLst/>
                  <a:gdLst>
                    <a:gd name="connsiteX0" fmla="*/ 29528 w 40959"/>
                    <a:gd name="connsiteY0" fmla="*/ 0 h 78866"/>
                    <a:gd name="connsiteX1" fmla="*/ 0 w 40959"/>
                    <a:gd name="connsiteY1" fmla="*/ 78867 h 78866"/>
                    <a:gd name="connsiteX2" fmla="*/ 29528 w 40959"/>
                    <a:gd name="connsiteY2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59" h="78866">
                      <a:moveTo>
                        <a:pt x="29528" y="0"/>
                      </a:moveTo>
                      <a:cubicBezTo>
                        <a:pt x="39910" y="20669"/>
                        <a:pt x="32290" y="57150"/>
                        <a:pt x="0" y="78867"/>
                      </a:cubicBezTo>
                      <a:cubicBezTo>
                        <a:pt x="34385" y="70866"/>
                        <a:pt x="55150" y="24956"/>
                        <a:pt x="29528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68498F9-B178-221D-EDDE-33039A8F9EB2}"/>
                    </a:ext>
                  </a:extLst>
                </p:cNvPr>
                <p:cNvSpPr/>
                <p:nvPr/>
              </p:nvSpPr>
              <p:spPr>
                <a:xfrm>
                  <a:off x="7400285" y="2597665"/>
                  <a:ext cx="498347" cy="642524"/>
                </a:xfrm>
                <a:custGeom>
                  <a:avLst/>
                  <a:gdLst>
                    <a:gd name="connsiteX0" fmla="*/ 0 w 498347"/>
                    <a:gd name="connsiteY0" fmla="*/ 591151 h 642524"/>
                    <a:gd name="connsiteX1" fmla="*/ 31528 w 498347"/>
                    <a:gd name="connsiteY1" fmla="*/ 438084 h 642524"/>
                    <a:gd name="connsiteX2" fmla="*/ 4953 w 498347"/>
                    <a:gd name="connsiteY2" fmla="*/ 224343 h 642524"/>
                    <a:gd name="connsiteX3" fmla="*/ 33528 w 498347"/>
                    <a:gd name="connsiteY3" fmla="*/ 48417 h 642524"/>
                    <a:gd name="connsiteX4" fmla="*/ 120396 w 498347"/>
                    <a:gd name="connsiteY4" fmla="*/ 11174 h 642524"/>
                    <a:gd name="connsiteX5" fmla="*/ 151257 w 498347"/>
                    <a:gd name="connsiteY5" fmla="*/ 5364 h 642524"/>
                    <a:gd name="connsiteX6" fmla="*/ 275844 w 498347"/>
                    <a:gd name="connsiteY6" fmla="*/ 1935 h 642524"/>
                    <a:gd name="connsiteX7" fmla="*/ 333947 w 498347"/>
                    <a:gd name="connsiteY7" fmla="*/ 11460 h 642524"/>
                    <a:gd name="connsiteX8" fmla="*/ 374714 w 498347"/>
                    <a:gd name="connsiteY8" fmla="*/ 19651 h 642524"/>
                    <a:gd name="connsiteX9" fmla="*/ 439198 w 498347"/>
                    <a:gd name="connsiteY9" fmla="*/ 102233 h 642524"/>
                    <a:gd name="connsiteX10" fmla="*/ 480536 w 498347"/>
                    <a:gd name="connsiteY10" fmla="*/ 270635 h 642524"/>
                    <a:gd name="connsiteX11" fmla="*/ 498348 w 498347"/>
                    <a:gd name="connsiteY11" fmla="*/ 596009 h 642524"/>
                    <a:gd name="connsiteX12" fmla="*/ 0 w 498347"/>
                    <a:gd name="connsiteY12" fmla="*/ 591151 h 64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8347" h="642524">
                      <a:moveTo>
                        <a:pt x="0" y="591151"/>
                      </a:moveTo>
                      <a:cubicBezTo>
                        <a:pt x="16859" y="514284"/>
                        <a:pt x="31718" y="455134"/>
                        <a:pt x="31528" y="438084"/>
                      </a:cubicBezTo>
                      <a:cubicBezTo>
                        <a:pt x="30766" y="364266"/>
                        <a:pt x="11430" y="267301"/>
                        <a:pt x="4953" y="224343"/>
                      </a:cubicBezTo>
                      <a:cubicBezTo>
                        <a:pt x="-8953" y="130998"/>
                        <a:pt x="12192" y="66800"/>
                        <a:pt x="33528" y="48417"/>
                      </a:cubicBezTo>
                      <a:cubicBezTo>
                        <a:pt x="33528" y="48417"/>
                        <a:pt x="72771" y="29367"/>
                        <a:pt x="120396" y="11174"/>
                      </a:cubicBezTo>
                      <a:cubicBezTo>
                        <a:pt x="135922" y="5173"/>
                        <a:pt x="126492" y="8888"/>
                        <a:pt x="151257" y="5364"/>
                      </a:cubicBezTo>
                      <a:cubicBezTo>
                        <a:pt x="192534" y="-355"/>
                        <a:pt x="234315" y="-1505"/>
                        <a:pt x="275844" y="1935"/>
                      </a:cubicBezTo>
                      <a:cubicBezTo>
                        <a:pt x="286036" y="2982"/>
                        <a:pt x="333947" y="11460"/>
                        <a:pt x="333947" y="11460"/>
                      </a:cubicBezTo>
                      <a:cubicBezTo>
                        <a:pt x="348520" y="14889"/>
                        <a:pt x="374618" y="19651"/>
                        <a:pt x="374714" y="19651"/>
                      </a:cubicBezTo>
                      <a:cubicBezTo>
                        <a:pt x="400837" y="43229"/>
                        <a:pt x="422657" y="71173"/>
                        <a:pt x="439198" y="102233"/>
                      </a:cubicBezTo>
                      <a:cubicBezTo>
                        <a:pt x="462915" y="144524"/>
                        <a:pt x="476345" y="179957"/>
                        <a:pt x="480536" y="270635"/>
                      </a:cubicBezTo>
                      <a:cubicBezTo>
                        <a:pt x="485870" y="385983"/>
                        <a:pt x="498348" y="515523"/>
                        <a:pt x="498348" y="596009"/>
                      </a:cubicBezTo>
                      <a:cubicBezTo>
                        <a:pt x="403193" y="654588"/>
                        <a:pt x="123349" y="663065"/>
                        <a:pt x="0" y="59115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1" name="图形 10">
                  <a:extLst>
                    <a:ext uri="{FF2B5EF4-FFF2-40B4-BE49-F238E27FC236}">
                      <a16:creationId xmlns:a16="http://schemas.microsoft.com/office/drawing/2014/main" id="{4631BBC6-75FB-A54B-996F-4CBF5BB21290}"/>
                    </a:ext>
                  </a:extLst>
                </p:cNvPr>
                <p:cNvGrpSpPr/>
                <p:nvPr/>
              </p:nvGrpSpPr>
              <p:grpSpPr>
                <a:xfrm>
                  <a:off x="7424116" y="2150447"/>
                  <a:ext cx="460895" cy="513544"/>
                  <a:chOff x="7424116" y="2150447"/>
                  <a:chExt cx="460895" cy="513544"/>
                </a:xfrm>
              </p:grpSpPr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2FE5F4D4-9D35-CCCE-8362-E5CD499AA238}"/>
                      </a:ext>
                    </a:extLst>
                  </p:cNvPr>
                  <p:cNvSpPr/>
                  <p:nvPr/>
                </p:nvSpPr>
                <p:spPr>
                  <a:xfrm>
                    <a:off x="7424116" y="2150447"/>
                    <a:ext cx="460895" cy="439932"/>
                  </a:xfrm>
                  <a:custGeom>
                    <a:avLst/>
                    <a:gdLst>
                      <a:gd name="connsiteX0" fmla="*/ 99708 w 460895"/>
                      <a:gd name="connsiteY0" fmla="*/ 96632 h 439932"/>
                      <a:gd name="connsiteX1" fmla="*/ 341071 w 460895"/>
                      <a:gd name="connsiteY1" fmla="*/ 31005 h 439932"/>
                      <a:gd name="connsiteX2" fmla="*/ 414890 w 460895"/>
                      <a:gd name="connsiteY2" fmla="*/ 206741 h 439932"/>
                      <a:gd name="connsiteX3" fmla="*/ 402222 w 460895"/>
                      <a:gd name="connsiteY3" fmla="*/ 267225 h 439932"/>
                      <a:gd name="connsiteX4" fmla="*/ 415271 w 460895"/>
                      <a:gd name="connsiteY4" fmla="*/ 320946 h 439932"/>
                      <a:gd name="connsiteX5" fmla="*/ 460896 w 460895"/>
                      <a:gd name="connsiteY5" fmla="*/ 334281 h 439932"/>
                      <a:gd name="connsiteX6" fmla="*/ 393173 w 460895"/>
                      <a:gd name="connsiteY6" fmla="*/ 400956 h 439932"/>
                      <a:gd name="connsiteX7" fmla="*/ 336023 w 460895"/>
                      <a:gd name="connsiteY7" fmla="*/ 403623 h 439932"/>
                      <a:gd name="connsiteX8" fmla="*/ 380314 w 460895"/>
                      <a:gd name="connsiteY8" fmla="*/ 416482 h 439932"/>
                      <a:gd name="connsiteX9" fmla="*/ 232677 w 460895"/>
                      <a:gd name="connsiteY9" fmla="*/ 414672 h 439932"/>
                      <a:gd name="connsiteX10" fmla="*/ 223152 w 460895"/>
                      <a:gd name="connsiteY10" fmla="*/ 412767 h 439932"/>
                      <a:gd name="connsiteX11" fmla="*/ 211626 w 460895"/>
                      <a:gd name="connsiteY11" fmla="*/ 416577 h 439932"/>
                      <a:gd name="connsiteX12" fmla="*/ 117234 w 460895"/>
                      <a:gd name="connsiteY12" fmla="*/ 416577 h 439932"/>
                      <a:gd name="connsiteX13" fmla="*/ 71037 w 460895"/>
                      <a:gd name="connsiteY13" fmla="*/ 396384 h 439932"/>
                      <a:gd name="connsiteX14" fmla="*/ 43320 w 460895"/>
                      <a:gd name="connsiteY14" fmla="*/ 355331 h 439932"/>
                      <a:gd name="connsiteX15" fmla="*/ 47034 w 460895"/>
                      <a:gd name="connsiteY15" fmla="*/ 399622 h 439932"/>
                      <a:gd name="connsiteX16" fmla="*/ 17507 w 460895"/>
                      <a:gd name="connsiteY16" fmla="*/ 383144 h 439932"/>
                      <a:gd name="connsiteX17" fmla="*/ 1219 w 460895"/>
                      <a:gd name="connsiteY17" fmla="*/ 325423 h 439932"/>
                      <a:gd name="connsiteX18" fmla="*/ 21984 w 460895"/>
                      <a:gd name="connsiteY18" fmla="*/ 266939 h 439932"/>
                      <a:gd name="connsiteX19" fmla="*/ 39034 w 460895"/>
                      <a:gd name="connsiteY19" fmla="*/ 201407 h 439932"/>
                      <a:gd name="connsiteX20" fmla="*/ 41605 w 460895"/>
                      <a:gd name="connsiteY20" fmla="*/ 154544 h 439932"/>
                      <a:gd name="connsiteX21" fmla="*/ 99708 w 460895"/>
                      <a:gd name="connsiteY21" fmla="*/ 96632 h 439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60895" h="439932">
                        <a:moveTo>
                          <a:pt x="99708" y="96632"/>
                        </a:moveTo>
                        <a:cubicBezTo>
                          <a:pt x="95898" y="31862"/>
                          <a:pt x="219723" y="-43671"/>
                          <a:pt x="341071" y="31005"/>
                        </a:cubicBezTo>
                        <a:cubicBezTo>
                          <a:pt x="462420" y="105681"/>
                          <a:pt x="422224" y="183405"/>
                          <a:pt x="414890" y="206741"/>
                        </a:cubicBezTo>
                        <a:cubicBezTo>
                          <a:pt x="408158" y="226294"/>
                          <a:pt x="403903" y="246614"/>
                          <a:pt x="402222" y="267225"/>
                        </a:cubicBezTo>
                        <a:cubicBezTo>
                          <a:pt x="400520" y="286082"/>
                          <a:pt x="405108" y="304971"/>
                          <a:pt x="415271" y="320946"/>
                        </a:cubicBezTo>
                        <a:cubicBezTo>
                          <a:pt x="425502" y="335496"/>
                          <a:pt x="444439" y="341031"/>
                          <a:pt x="460896" y="334281"/>
                        </a:cubicBezTo>
                        <a:cubicBezTo>
                          <a:pt x="456228" y="362856"/>
                          <a:pt x="438131" y="385144"/>
                          <a:pt x="393173" y="400956"/>
                        </a:cubicBezTo>
                        <a:cubicBezTo>
                          <a:pt x="374642" y="406590"/>
                          <a:pt x="354998" y="407507"/>
                          <a:pt x="336023" y="403623"/>
                        </a:cubicBezTo>
                        <a:cubicBezTo>
                          <a:pt x="342405" y="408481"/>
                          <a:pt x="351549" y="416101"/>
                          <a:pt x="380314" y="416482"/>
                        </a:cubicBezTo>
                        <a:cubicBezTo>
                          <a:pt x="361264" y="437913"/>
                          <a:pt x="292494" y="457058"/>
                          <a:pt x="232677" y="414672"/>
                        </a:cubicBezTo>
                        <a:cubicBezTo>
                          <a:pt x="229792" y="413022"/>
                          <a:pt x="226449" y="412353"/>
                          <a:pt x="223152" y="412767"/>
                        </a:cubicBezTo>
                        <a:cubicBezTo>
                          <a:pt x="219110" y="413325"/>
                          <a:pt x="215204" y="414616"/>
                          <a:pt x="211626" y="416577"/>
                        </a:cubicBezTo>
                        <a:cubicBezTo>
                          <a:pt x="183051" y="428864"/>
                          <a:pt x="146666" y="424102"/>
                          <a:pt x="117234" y="416577"/>
                        </a:cubicBezTo>
                        <a:cubicBezTo>
                          <a:pt x="100661" y="412936"/>
                          <a:pt x="84965" y="406075"/>
                          <a:pt x="71037" y="396384"/>
                        </a:cubicBezTo>
                        <a:cubicBezTo>
                          <a:pt x="57026" y="386611"/>
                          <a:pt x="47147" y="371980"/>
                          <a:pt x="43320" y="355331"/>
                        </a:cubicBezTo>
                        <a:cubicBezTo>
                          <a:pt x="39236" y="370066"/>
                          <a:pt x="40554" y="385774"/>
                          <a:pt x="47034" y="399622"/>
                        </a:cubicBezTo>
                        <a:cubicBezTo>
                          <a:pt x="36154" y="396240"/>
                          <a:pt x="26098" y="390628"/>
                          <a:pt x="17507" y="383144"/>
                        </a:cubicBezTo>
                        <a:cubicBezTo>
                          <a:pt x="3242" y="367569"/>
                          <a:pt x="-2800" y="346157"/>
                          <a:pt x="1219" y="325423"/>
                        </a:cubicBezTo>
                        <a:cubicBezTo>
                          <a:pt x="5414" y="305065"/>
                          <a:pt x="12402" y="285384"/>
                          <a:pt x="21984" y="266939"/>
                        </a:cubicBezTo>
                        <a:cubicBezTo>
                          <a:pt x="32587" y="246680"/>
                          <a:pt x="38419" y="224265"/>
                          <a:pt x="39034" y="201407"/>
                        </a:cubicBezTo>
                        <a:cubicBezTo>
                          <a:pt x="38266" y="185739"/>
                          <a:pt x="39128" y="170034"/>
                          <a:pt x="41605" y="154544"/>
                        </a:cubicBezTo>
                        <a:cubicBezTo>
                          <a:pt x="46939" y="123302"/>
                          <a:pt x="65608" y="98632"/>
                          <a:pt x="99708" y="9663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FC05510B-112A-D8CF-269B-6F9125BD5DE3}"/>
                      </a:ext>
                    </a:extLst>
                  </p:cNvPr>
                  <p:cNvSpPr/>
                  <p:nvPr/>
                </p:nvSpPr>
                <p:spPr>
                  <a:xfrm>
                    <a:off x="7480289" y="2243475"/>
                    <a:ext cx="328116" cy="420517"/>
                  </a:xfrm>
                  <a:custGeom>
                    <a:avLst/>
                    <a:gdLst>
                      <a:gd name="connsiteX0" fmla="*/ 76396 w 328116"/>
                      <a:gd name="connsiteY0" fmla="*/ 331074 h 420517"/>
                      <a:gd name="connsiteX1" fmla="*/ 74396 w 328116"/>
                      <a:gd name="connsiteY1" fmla="*/ 239063 h 420517"/>
                      <a:gd name="connsiteX2" fmla="*/ 21056 w 328116"/>
                      <a:gd name="connsiteY2" fmla="*/ 230776 h 420517"/>
                      <a:gd name="connsiteX3" fmla="*/ 9626 w 328116"/>
                      <a:gd name="connsiteY3" fmla="*/ 149718 h 420517"/>
                      <a:gd name="connsiteX4" fmla="*/ 77349 w 328116"/>
                      <a:gd name="connsiteY4" fmla="*/ 165054 h 420517"/>
                      <a:gd name="connsiteX5" fmla="*/ 98399 w 328116"/>
                      <a:gd name="connsiteY5" fmla="*/ 127716 h 420517"/>
                      <a:gd name="connsiteX6" fmla="*/ 117449 w 328116"/>
                      <a:gd name="connsiteY6" fmla="*/ 34466 h 420517"/>
                      <a:gd name="connsiteX7" fmla="*/ 311092 w 328116"/>
                      <a:gd name="connsiteY7" fmla="*/ 28275 h 420517"/>
                      <a:gd name="connsiteX8" fmla="*/ 327761 w 328116"/>
                      <a:gd name="connsiteY8" fmla="*/ 163625 h 420517"/>
                      <a:gd name="connsiteX9" fmla="*/ 276802 w 328116"/>
                      <a:gd name="connsiteY9" fmla="*/ 297927 h 420517"/>
                      <a:gd name="connsiteX10" fmla="*/ 212985 w 328116"/>
                      <a:gd name="connsiteY10" fmla="*/ 306690 h 420517"/>
                      <a:gd name="connsiteX11" fmla="*/ 214318 w 328116"/>
                      <a:gd name="connsiteY11" fmla="*/ 332217 h 420517"/>
                      <a:gd name="connsiteX12" fmla="*/ 214318 w 328116"/>
                      <a:gd name="connsiteY12" fmla="*/ 332217 h 420517"/>
                      <a:gd name="connsiteX13" fmla="*/ 226129 w 328116"/>
                      <a:gd name="connsiteY13" fmla="*/ 358792 h 420517"/>
                      <a:gd name="connsiteX14" fmla="*/ 254704 w 328116"/>
                      <a:gd name="connsiteY14" fmla="*/ 365364 h 420517"/>
                      <a:gd name="connsiteX15" fmla="*/ 203745 w 328116"/>
                      <a:gd name="connsiteY15" fmla="*/ 419943 h 420517"/>
                      <a:gd name="connsiteX16" fmla="*/ 41154 w 328116"/>
                      <a:gd name="connsiteY16" fmla="*/ 365269 h 420517"/>
                      <a:gd name="connsiteX17" fmla="*/ 55536 w 328116"/>
                      <a:gd name="connsiteY17" fmla="*/ 359554 h 420517"/>
                      <a:gd name="connsiteX18" fmla="*/ 76396 w 328116"/>
                      <a:gd name="connsiteY18" fmla="*/ 331074 h 420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16" h="420517">
                        <a:moveTo>
                          <a:pt x="76396" y="331074"/>
                        </a:moveTo>
                        <a:cubicBezTo>
                          <a:pt x="76396" y="315834"/>
                          <a:pt x="74396" y="239063"/>
                          <a:pt x="74396" y="239063"/>
                        </a:cubicBezTo>
                        <a:cubicBezTo>
                          <a:pt x="73824" y="244778"/>
                          <a:pt x="45821" y="260304"/>
                          <a:pt x="21056" y="230776"/>
                        </a:cubicBezTo>
                        <a:cubicBezTo>
                          <a:pt x="-3709" y="201249"/>
                          <a:pt x="-5424" y="169721"/>
                          <a:pt x="9626" y="149718"/>
                        </a:cubicBezTo>
                        <a:cubicBezTo>
                          <a:pt x="26104" y="127620"/>
                          <a:pt x="62871" y="128859"/>
                          <a:pt x="77349" y="165054"/>
                        </a:cubicBezTo>
                        <a:cubicBezTo>
                          <a:pt x="87636" y="178103"/>
                          <a:pt x="106876" y="163053"/>
                          <a:pt x="98399" y="127716"/>
                        </a:cubicBezTo>
                        <a:cubicBezTo>
                          <a:pt x="100685" y="103046"/>
                          <a:pt x="136499" y="76281"/>
                          <a:pt x="117449" y="34466"/>
                        </a:cubicBezTo>
                        <a:cubicBezTo>
                          <a:pt x="187934" y="-12111"/>
                          <a:pt x="268230" y="-8778"/>
                          <a:pt x="311092" y="28275"/>
                        </a:cubicBezTo>
                        <a:cubicBezTo>
                          <a:pt x="324018" y="72175"/>
                          <a:pt x="329649" y="117900"/>
                          <a:pt x="327761" y="163625"/>
                        </a:cubicBezTo>
                        <a:cubicBezTo>
                          <a:pt x="324713" y="245064"/>
                          <a:pt x="302901" y="284307"/>
                          <a:pt x="276802" y="297927"/>
                        </a:cubicBezTo>
                        <a:cubicBezTo>
                          <a:pt x="259276" y="307452"/>
                          <a:pt x="243465" y="309262"/>
                          <a:pt x="212985" y="306690"/>
                        </a:cubicBezTo>
                        <a:lnTo>
                          <a:pt x="214318" y="332217"/>
                        </a:lnTo>
                        <a:lnTo>
                          <a:pt x="214318" y="332217"/>
                        </a:lnTo>
                        <a:cubicBezTo>
                          <a:pt x="214890" y="345076"/>
                          <a:pt x="213747" y="354601"/>
                          <a:pt x="226129" y="358792"/>
                        </a:cubicBezTo>
                        <a:cubicBezTo>
                          <a:pt x="234511" y="361554"/>
                          <a:pt x="254704" y="365364"/>
                          <a:pt x="254704" y="365364"/>
                        </a:cubicBezTo>
                        <a:cubicBezTo>
                          <a:pt x="254704" y="365364"/>
                          <a:pt x="283279" y="415466"/>
                          <a:pt x="203745" y="419943"/>
                        </a:cubicBezTo>
                        <a:cubicBezTo>
                          <a:pt x="76396" y="427086"/>
                          <a:pt x="41154" y="365269"/>
                          <a:pt x="41154" y="365269"/>
                        </a:cubicBezTo>
                        <a:lnTo>
                          <a:pt x="55536" y="359554"/>
                        </a:lnTo>
                        <a:cubicBezTo>
                          <a:pt x="75158" y="351458"/>
                          <a:pt x="76206" y="346410"/>
                          <a:pt x="76396" y="331074"/>
                        </a:cubicBezTo>
                        <a:close/>
                      </a:path>
                    </a:pathLst>
                  </a:custGeom>
                  <a:solidFill>
                    <a:srgbClr val="FFBD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673DA399-F6C2-6EC1-7B8D-AEA004B2864D}"/>
                      </a:ext>
                    </a:extLst>
                  </p:cNvPr>
                  <p:cNvSpPr/>
                  <p:nvPr/>
                </p:nvSpPr>
                <p:spPr>
                  <a:xfrm>
                    <a:off x="7573926" y="2501302"/>
                    <a:ext cx="120395" cy="68008"/>
                  </a:xfrm>
                  <a:custGeom>
                    <a:avLst/>
                    <a:gdLst>
                      <a:gd name="connsiteX0" fmla="*/ 119348 w 120395"/>
                      <a:gd name="connsiteY0" fmla="*/ 48673 h 68008"/>
                      <a:gd name="connsiteX1" fmla="*/ 0 w 120395"/>
                      <a:gd name="connsiteY1" fmla="*/ 0 h 68008"/>
                      <a:gd name="connsiteX2" fmla="*/ 22003 w 120395"/>
                      <a:gd name="connsiteY2" fmla="*/ 40291 h 68008"/>
                      <a:gd name="connsiteX3" fmla="*/ 120396 w 120395"/>
                      <a:gd name="connsiteY3" fmla="*/ 68008 h 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395" h="68008">
                        <a:moveTo>
                          <a:pt x="119348" y="48673"/>
                        </a:moveTo>
                        <a:cubicBezTo>
                          <a:pt x="64579" y="43053"/>
                          <a:pt x="12287" y="24956"/>
                          <a:pt x="0" y="0"/>
                        </a:cubicBezTo>
                        <a:cubicBezTo>
                          <a:pt x="259" y="16232"/>
                          <a:pt x="8487" y="31298"/>
                          <a:pt x="22003" y="40291"/>
                        </a:cubicBezTo>
                        <a:cubicBezTo>
                          <a:pt x="53054" y="58674"/>
                          <a:pt x="120396" y="68008"/>
                          <a:pt x="120396" y="68008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B50CADBC-6053-48A1-F2A0-33A7FBDDCE0A}"/>
                      </a:ext>
                    </a:extLst>
                  </p:cNvPr>
                  <p:cNvSpPr/>
                  <p:nvPr/>
                </p:nvSpPr>
                <p:spPr>
                  <a:xfrm>
                    <a:off x="7666954" y="2453772"/>
                    <a:ext cx="48798" cy="33794"/>
                  </a:xfrm>
                  <a:custGeom>
                    <a:avLst/>
                    <a:gdLst>
                      <a:gd name="connsiteX0" fmla="*/ 1173 w 48798"/>
                      <a:gd name="connsiteY0" fmla="*/ 0 h 33794"/>
                      <a:gd name="connsiteX1" fmla="*/ 48798 w 48798"/>
                      <a:gd name="connsiteY1" fmla="*/ 15526 h 33794"/>
                      <a:gd name="connsiteX2" fmla="*/ 18232 w 48798"/>
                      <a:gd name="connsiteY2" fmla="*/ 32896 h 33794"/>
                      <a:gd name="connsiteX3" fmla="*/ 17461 w 48798"/>
                      <a:gd name="connsiteY3" fmla="*/ 32671 h 33794"/>
                      <a:gd name="connsiteX4" fmla="*/ 1173 w 48798"/>
                      <a:gd name="connsiteY4" fmla="*/ 0 h 33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98" h="33794">
                        <a:moveTo>
                          <a:pt x="1173" y="0"/>
                        </a:moveTo>
                        <a:lnTo>
                          <a:pt x="48798" y="15526"/>
                        </a:lnTo>
                        <a:cubicBezTo>
                          <a:pt x="45154" y="28763"/>
                          <a:pt x="31469" y="36540"/>
                          <a:pt x="18232" y="32896"/>
                        </a:cubicBezTo>
                        <a:cubicBezTo>
                          <a:pt x="17974" y="32825"/>
                          <a:pt x="17717" y="32750"/>
                          <a:pt x="17461" y="32671"/>
                        </a:cubicBezTo>
                        <a:cubicBezTo>
                          <a:pt x="4193" y="27861"/>
                          <a:pt x="-2971" y="13491"/>
                          <a:pt x="1173" y="0"/>
                        </a:cubicBezTo>
                        <a:close/>
                      </a:path>
                    </a:pathLst>
                  </a:custGeom>
                  <a:solidFill>
                    <a:srgbClr val="B166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C3991A0C-7B6C-050A-D988-28F1D299C310}"/>
                      </a:ext>
                    </a:extLst>
                  </p:cNvPr>
                  <p:cNvSpPr/>
                  <p:nvPr/>
                </p:nvSpPr>
                <p:spPr>
                  <a:xfrm>
                    <a:off x="7667461" y="2464910"/>
                    <a:ext cx="31432" cy="22793"/>
                  </a:xfrm>
                  <a:custGeom>
                    <a:avLst/>
                    <a:gdLst>
                      <a:gd name="connsiteX0" fmla="*/ 3715 w 31432"/>
                      <a:gd name="connsiteY0" fmla="*/ 6 h 22793"/>
                      <a:gd name="connsiteX1" fmla="*/ 31433 w 31432"/>
                      <a:gd name="connsiteY1" fmla="*/ 21723 h 22793"/>
                      <a:gd name="connsiteX2" fmla="*/ 17431 w 31432"/>
                      <a:gd name="connsiteY2" fmla="*/ 21723 h 22793"/>
                      <a:gd name="connsiteX3" fmla="*/ 0 w 31432"/>
                      <a:gd name="connsiteY3" fmla="*/ 673 h 22793"/>
                      <a:gd name="connsiteX4" fmla="*/ 3715 w 31432"/>
                      <a:gd name="connsiteY4" fmla="*/ 6 h 2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2" h="22793">
                        <a:moveTo>
                          <a:pt x="3715" y="6"/>
                        </a:moveTo>
                        <a:cubicBezTo>
                          <a:pt x="16944" y="-270"/>
                          <a:pt x="28535" y="8812"/>
                          <a:pt x="31433" y="21723"/>
                        </a:cubicBezTo>
                        <a:cubicBezTo>
                          <a:pt x="26874" y="23150"/>
                          <a:pt x="21989" y="23150"/>
                          <a:pt x="17431" y="21723"/>
                        </a:cubicBezTo>
                        <a:cubicBezTo>
                          <a:pt x="8078" y="18610"/>
                          <a:pt x="1314" y="10442"/>
                          <a:pt x="0" y="673"/>
                        </a:cubicBezTo>
                        <a:cubicBezTo>
                          <a:pt x="1217" y="344"/>
                          <a:pt x="2460" y="121"/>
                          <a:pt x="3715" y="6"/>
                        </a:cubicBezTo>
                        <a:close/>
                      </a:path>
                    </a:pathLst>
                  </a:custGeom>
                  <a:solidFill>
                    <a:srgbClr val="F28F8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F3D07BF6-50F4-7624-6FF3-F4C07906F129}"/>
                      </a:ext>
                    </a:extLst>
                  </p:cNvPr>
                  <p:cNvSpPr/>
                  <p:nvPr/>
                </p:nvSpPr>
                <p:spPr>
                  <a:xfrm>
                    <a:off x="7749376" y="2295536"/>
                    <a:ext cx="33919" cy="21742"/>
                  </a:xfrm>
                  <a:custGeom>
                    <a:avLst/>
                    <a:gdLst>
                      <a:gd name="connsiteX0" fmla="*/ 33528 w 33919"/>
                      <a:gd name="connsiteY0" fmla="*/ 21743 h 21742"/>
                      <a:gd name="connsiteX1" fmla="*/ 0 w 33919"/>
                      <a:gd name="connsiteY1" fmla="*/ 13361 h 21742"/>
                      <a:gd name="connsiteX2" fmla="*/ 19648 w 33919"/>
                      <a:gd name="connsiteY2" fmla="*/ 335 h 21742"/>
                      <a:gd name="connsiteX3" fmla="*/ 20383 w 33919"/>
                      <a:gd name="connsiteY3" fmla="*/ 502 h 21742"/>
                      <a:gd name="connsiteX4" fmla="*/ 33528 w 33919"/>
                      <a:gd name="connsiteY4" fmla="*/ 21743 h 21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19" h="21742">
                        <a:moveTo>
                          <a:pt x="33528" y="21743"/>
                        </a:moveTo>
                        <a:lnTo>
                          <a:pt x="0" y="13361"/>
                        </a:lnTo>
                        <a:cubicBezTo>
                          <a:pt x="1829" y="4338"/>
                          <a:pt x="10625" y="-1493"/>
                          <a:pt x="19648" y="335"/>
                        </a:cubicBezTo>
                        <a:cubicBezTo>
                          <a:pt x="19894" y="385"/>
                          <a:pt x="20140" y="441"/>
                          <a:pt x="20383" y="502"/>
                        </a:cubicBezTo>
                        <a:cubicBezTo>
                          <a:pt x="29732" y="2939"/>
                          <a:pt x="35518" y="12289"/>
                          <a:pt x="33528" y="2174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4ECEDD11-5599-BE03-363B-800A1AF4D077}"/>
                      </a:ext>
                    </a:extLst>
                  </p:cNvPr>
                  <p:cNvSpPr/>
                  <p:nvPr/>
                </p:nvSpPr>
                <p:spPr>
                  <a:xfrm>
                    <a:off x="7635368" y="2298979"/>
                    <a:ext cx="33807" cy="23728"/>
                  </a:xfrm>
                  <a:custGeom>
                    <a:avLst/>
                    <a:gdLst>
                      <a:gd name="connsiteX0" fmla="*/ 851 w 33807"/>
                      <a:gd name="connsiteY0" fmla="*/ 23729 h 23728"/>
                      <a:gd name="connsiteX1" fmla="*/ 33807 w 33807"/>
                      <a:gd name="connsiteY1" fmla="*/ 11918 h 23728"/>
                      <a:gd name="connsiteX2" fmla="*/ 13076 w 33807"/>
                      <a:gd name="connsiteY2" fmla="*/ 697 h 23728"/>
                      <a:gd name="connsiteX3" fmla="*/ 11995 w 33807"/>
                      <a:gd name="connsiteY3" fmla="*/ 1059 h 23728"/>
                      <a:gd name="connsiteX4" fmla="*/ 851 w 33807"/>
                      <a:gd name="connsiteY4" fmla="*/ 23729 h 2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07" h="23728">
                        <a:moveTo>
                          <a:pt x="851" y="23729"/>
                        </a:moveTo>
                        <a:lnTo>
                          <a:pt x="33807" y="11918"/>
                        </a:lnTo>
                        <a:cubicBezTo>
                          <a:pt x="31181" y="3095"/>
                          <a:pt x="21899" y="-1929"/>
                          <a:pt x="13076" y="697"/>
                        </a:cubicBezTo>
                        <a:cubicBezTo>
                          <a:pt x="12712" y="805"/>
                          <a:pt x="12351" y="926"/>
                          <a:pt x="11995" y="1059"/>
                        </a:cubicBezTo>
                        <a:cubicBezTo>
                          <a:pt x="2820" y="4424"/>
                          <a:pt x="-2088" y="14409"/>
                          <a:pt x="851" y="2372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07CA9A27-BD7E-126C-E138-4C49B7487796}"/>
                      </a:ext>
                    </a:extLst>
                  </p:cNvPr>
                  <p:cNvSpPr/>
                  <p:nvPr/>
                </p:nvSpPr>
                <p:spPr>
                  <a:xfrm>
                    <a:off x="7749441" y="2353182"/>
                    <a:ext cx="28731" cy="28587"/>
                  </a:xfrm>
                  <a:custGeom>
                    <a:avLst/>
                    <a:gdLst>
                      <a:gd name="connsiteX0" fmla="*/ 30 w 28731"/>
                      <a:gd name="connsiteY0" fmla="*/ 12770 h 28587"/>
                      <a:gd name="connsiteX1" fmla="*/ 13270 w 28731"/>
                      <a:gd name="connsiteY1" fmla="*/ 28486 h 28587"/>
                      <a:gd name="connsiteX2" fmla="*/ 28640 w 28731"/>
                      <a:gd name="connsiteY2" fmla="*/ 16433 h 28587"/>
                      <a:gd name="connsiteX3" fmla="*/ 28701 w 28731"/>
                      <a:gd name="connsiteY3" fmla="*/ 15818 h 28587"/>
                      <a:gd name="connsiteX4" fmla="*/ 15461 w 28731"/>
                      <a:gd name="connsiteY4" fmla="*/ 101 h 28587"/>
                      <a:gd name="connsiteX5" fmla="*/ 91 w 28731"/>
                      <a:gd name="connsiteY5" fmla="*/ 12154 h 28587"/>
                      <a:gd name="connsiteX6" fmla="*/ 30 w 28731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1" h="28587">
                        <a:moveTo>
                          <a:pt x="30" y="12770"/>
                        </a:moveTo>
                        <a:cubicBezTo>
                          <a:pt x="-474" y="20708"/>
                          <a:pt x="5362" y="27635"/>
                          <a:pt x="13270" y="28486"/>
                        </a:cubicBezTo>
                        <a:cubicBezTo>
                          <a:pt x="20843" y="29402"/>
                          <a:pt x="27724" y="24006"/>
                          <a:pt x="28640" y="16433"/>
                        </a:cubicBezTo>
                        <a:cubicBezTo>
                          <a:pt x="28665" y="16229"/>
                          <a:pt x="28685" y="16023"/>
                          <a:pt x="28701" y="15818"/>
                        </a:cubicBezTo>
                        <a:cubicBezTo>
                          <a:pt x="29205" y="7880"/>
                          <a:pt x="23369" y="952"/>
                          <a:pt x="15461" y="101"/>
                        </a:cubicBezTo>
                        <a:cubicBezTo>
                          <a:pt x="7888" y="-815"/>
                          <a:pt x="1007" y="4581"/>
                          <a:pt x="91" y="12154"/>
                        </a:cubicBezTo>
                        <a:cubicBezTo>
                          <a:pt x="66" y="12359"/>
                          <a:pt x="46" y="12564"/>
                          <a:pt x="30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C7CBDD15-BF9B-C7D7-BE1F-38B7566CC334}"/>
                      </a:ext>
                    </a:extLst>
                  </p:cNvPr>
                  <p:cNvSpPr/>
                  <p:nvPr/>
                </p:nvSpPr>
                <p:spPr>
                  <a:xfrm>
                    <a:off x="7645136" y="2355468"/>
                    <a:ext cx="28737" cy="28587"/>
                  </a:xfrm>
                  <a:custGeom>
                    <a:avLst/>
                    <a:gdLst>
                      <a:gd name="connsiteX0" fmla="*/ 36 w 28737"/>
                      <a:gd name="connsiteY0" fmla="*/ 12770 h 28587"/>
                      <a:gd name="connsiteX1" fmla="*/ 13276 w 28737"/>
                      <a:gd name="connsiteY1" fmla="*/ 28486 h 28587"/>
                      <a:gd name="connsiteX2" fmla="*/ 28646 w 28737"/>
                      <a:gd name="connsiteY2" fmla="*/ 16433 h 28587"/>
                      <a:gd name="connsiteX3" fmla="*/ 28707 w 28737"/>
                      <a:gd name="connsiteY3" fmla="*/ 15818 h 28587"/>
                      <a:gd name="connsiteX4" fmla="*/ 15467 w 28737"/>
                      <a:gd name="connsiteY4" fmla="*/ 101 h 28587"/>
                      <a:gd name="connsiteX5" fmla="*/ 97 w 28737"/>
                      <a:gd name="connsiteY5" fmla="*/ 12154 h 28587"/>
                      <a:gd name="connsiteX6" fmla="*/ 36 w 28737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7" h="28587">
                        <a:moveTo>
                          <a:pt x="36" y="12770"/>
                        </a:moveTo>
                        <a:cubicBezTo>
                          <a:pt x="-519" y="20724"/>
                          <a:pt x="5343" y="27682"/>
                          <a:pt x="13276" y="28486"/>
                        </a:cubicBezTo>
                        <a:cubicBezTo>
                          <a:pt x="20849" y="29402"/>
                          <a:pt x="27730" y="24006"/>
                          <a:pt x="28646" y="16433"/>
                        </a:cubicBezTo>
                        <a:cubicBezTo>
                          <a:pt x="28671" y="16229"/>
                          <a:pt x="28691" y="16023"/>
                          <a:pt x="28707" y="15818"/>
                        </a:cubicBezTo>
                        <a:cubicBezTo>
                          <a:pt x="29211" y="7880"/>
                          <a:pt x="23375" y="952"/>
                          <a:pt x="15467" y="101"/>
                        </a:cubicBezTo>
                        <a:cubicBezTo>
                          <a:pt x="7894" y="-815"/>
                          <a:pt x="1013" y="4581"/>
                          <a:pt x="97" y="12154"/>
                        </a:cubicBezTo>
                        <a:cubicBezTo>
                          <a:pt x="72" y="12359"/>
                          <a:pt x="52" y="12564"/>
                          <a:pt x="36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F1AA3B73-F05E-D38A-0C0A-D065024589DC}"/>
                      </a:ext>
                    </a:extLst>
                  </p:cNvPr>
                  <p:cNvSpPr/>
                  <p:nvPr/>
                </p:nvSpPr>
                <p:spPr>
                  <a:xfrm>
                    <a:off x="7512680" y="2332043"/>
                    <a:ext cx="89820" cy="53054"/>
                  </a:xfrm>
                  <a:custGeom>
                    <a:avLst/>
                    <a:gdLst>
                      <a:gd name="connsiteX0" fmla="*/ 86773 w 89820"/>
                      <a:gd name="connsiteY0" fmla="*/ 0 h 53054"/>
                      <a:gd name="connsiteX1" fmla="*/ 0 w 89820"/>
                      <a:gd name="connsiteY1" fmla="*/ 47053 h 53054"/>
                      <a:gd name="connsiteX2" fmla="*/ 26956 w 89820"/>
                      <a:gd name="connsiteY2" fmla="*/ 53054 h 53054"/>
                      <a:gd name="connsiteX3" fmla="*/ 89821 w 89820"/>
                      <a:gd name="connsiteY3" fmla="*/ 19621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820" h="53054">
                        <a:moveTo>
                          <a:pt x="86773" y="0"/>
                        </a:moveTo>
                        <a:lnTo>
                          <a:pt x="0" y="47053"/>
                        </a:lnTo>
                        <a:cubicBezTo>
                          <a:pt x="9426" y="45359"/>
                          <a:pt x="19138" y="47521"/>
                          <a:pt x="26956" y="53054"/>
                        </a:cubicBezTo>
                        <a:lnTo>
                          <a:pt x="89821" y="19621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E9D52889-585A-0AB2-7C55-3A6DB1709E63}"/>
                      </a:ext>
                    </a:extLst>
                  </p:cNvPr>
                  <p:cNvSpPr/>
                  <p:nvPr/>
                </p:nvSpPr>
                <p:spPr>
                  <a:xfrm>
                    <a:off x="7594675" y="2325639"/>
                    <a:ext cx="237106" cy="95007"/>
                  </a:xfrm>
                  <a:custGeom>
                    <a:avLst/>
                    <a:gdLst>
                      <a:gd name="connsiteX0" fmla="*/ 230805 w 237106"/>
                      <a:gd name="connsiteY0" fmla="*/ 2308 h 95007"/>
                      <a:gd name="connsiteX1" fmla="*/ 161845 w 237106"/>
                      <a:gd name="connsiteY1" fmla="*/ 4118 h 95007"/>
                      <a:gd name="connsiteX2" fmla="*/ 123744 w 237106"/>
                      <a:gd name="connsiteY2" fmla="*/ 17644 h 95007"/>
                      <a:gd name="connsiteX3" fmla="*/ 83454 w 237106"/>
                      <a:gd name="connsiteY3" fmla="*/ 4785 h 95007"/>
                      <a:gd name="connsiteX4" fmla="*/ 14588 w 237106"/>
                      <a:gd name="connsiteY4" fmla="*/ 4118 h 95007"/>
                      <a:gd name="connsiteX5" fmla="*/ 15 w 237106"/>
                      <a:gd name="connsiteY5" fmla="*/ 16405 h 95007"/>
                      <a:gd name="connsiteX6" fmla="*/ 8206 w 237106"/>
                      <a:gd name="connsiteY6" fmla="*/ 34693 h 95007"/>
                      <a:gd name="connsiteX7" fmla="*/ 51545 w 237106"/>
                      <a:gd name="connsiteY7" fmla="*/ 94796 h 95007"/>
                      <a:gd name="connsiteX8" fmla="*/ 125554 w 237106"/>
                      <a:gd name="connsiteY8" fmla="*/ 34598 h 95007"/>
                      <a:gd name="connsiteX9" fmla="*/ 138699 w 237106"/>
                      <a:gd name="connsiteY9" fmla="*/ 67364 h 95007"/>
                      <a:gd name="connsiteX10" fmla="*/ 147271 w 237106"/>
                      <a:gd name="connsiteY10" fmla="*/ 81366 h 95007"/>
                      <a:gd name="connsiteX11" fmla="*/ 220233 w 237106"/>
                      <a:gd name="connsiteY11" fmla="*/ 68412 h 95007"/>
                      <a:gd name="connsiteX12" fmla="*/ 231472 w 237106"/>
                      <a:gd name="connsiteY12" fmla="*/ 27264 h 95007"/>
                      <a:gd name="connsiteX13" fmla="*/ 230805 w 237106"/>
                      <a:gd name="connsiteY13" fmla="*/ 2308 h 95007"/>
                      <a:gd name="connsiteX14" fmla="*/ 97455 w 237106"/>
                      <a:gd name="connsiteY14" fmla="*/ 54791 h 95007"/>
                      <a:gd name="connsiteX15" fmla="*/ 87359 w 237106"/>
                      <a:gd name="connsiteY15" fmla="*/ 73841 h 95007"/>
                      <a:gd name="connsiteX16" fmla="*/ 58784 w 237106"/>
                      <a:gd name="connsiteY16" fmla="*/ 84985 h 95007"/>
                      <a:gd name="connsiteX17" fmla="*/ 23542 w 237106"/>
                      <a:gd name="connsiteY17" fmla="*/ 58982 h 95007"/>
                      <a:gd name="connsiteX18" fmla="*/ 22779 w 237106"/>
                      <a:gd name="connsiteY18" fmla="*/ 18405 h 95007"/>
                      <a:gd name="connsiteX19" fmla="*/ 98122 w 237106"/>
                      <a:gd name="connsiteY19" fmla="*/ 25454 h 95007"/>
                      <a:gd name="connsiteX20" fmla="*/ 97455 w 237106"/>
                      <a:gd name="connsiteY20" fmla="*/ 54791 h 95007"/>
                      <a:gd name="connsiteX21" fmla="*/ 217375 w 237106"/>
                      <a:gd name="connsiteY21" fmla="*/ 49648 h 95007"/>
                      <a:gd name="connsiteX22" fmla="*/ 197182 w 237106"/>
                      <a:gd name="connsiteY22" fmla="*/ 80604 h 95007"/>
                      <a:gd name="connsiteX23" fmla="*/ 147652 w 237106"/>
                      <a:gd name="connsiteY23" fmla="*/ 61554 h 95007"/>
                      <a:gd name="connsiteX24" fmla="*/ 190610 w 237106"/>
                      <a:gd name="connsiteY24" fmla="*/ 9928 h 95007"/>
                      <a:gd name="connsiteX25" fmla="*/ 217375 w 237106"/>
                      <a:gd name="connsiteY25" fmla="*/ 49648 h 9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37106" h="95007">
                        <a:moveTo>
                          <a:pt x="230805" y="2308"/>
                        </a:moveTo>
                        <a:cubicBezTo>
                          <a:pt x="207900" y="-1290"/>
                          <a:pt x="184530" y="-677"/>
                          <a:pt x="161845" y="4118"/>
                        </a:cubicBezTo>
                        <a:cubicBezTo>
                          <a:pt x="141747" y="10500"/>
                          <a:pt x="134508" y="17453"/>
                          <a:pt x="123744" y="17644"/>
                        </a:cubicBezTo>
                        <a:cubicBezTo>
                          <a:pt x="112981" y="17834"/>
                          <a:pt x="104694" y="10881"/>
                          <a:pt x="83454" y="4785"/>
                        </a:cubicBezTo>
                        <a:cubicBezTo>
                          <a:pt x="66594" y="117"/>
                          <a:pt x="35829" y="1737"/>
                          <a:pt x="14588" y="4118"/>
                        </a:cubicBezTo>
                        <a:cubicBezTo>
                          <a:pt x="7158" y="4118"/>
                          <a:pt x="396" y="6499"/>
                          <a:pt x="15" y="16405"/>
                        </a:cubicBezTo>
                        <a:cubicBezTo>
                          <a:pt x="-366" y="26311"/>
                          <a:pt x="6777" y="27169"/>
                          <a:pt x="8206" y="34693"/>
                        </a:cubicBezTo>
                        <a:cubicBezTo>
                          <a:pt x="11349" y="60696"/>
                          <a:pt x="17731" y="93081"/>
                          <a:pt x="51545" y="94796"/>
                        </a:cubicBezTo>
                        <a:cubicBezTo>
                          <a:pt x="121458" y="99273"/>
                          <a:pt x="99837" y="31074"/>
                          <a:pt x="125554" y="34598"/>
                        </a:cubicBezTo>
                        <a:cubicBezTo>
                          <a:pt x="135079" y="36694"/>
                          <a:pt x="133174" y="54600"/>
                          <a:pt x="138699" y="67364"/>
                        </a:cubicBezTo>
                        <a:cubicBezTo>
                          <a:pt x="140838" y="72435"/>
                          <a:pt x="143728" y="77155"/>
                          <a:pt x="147271" y="81366"/>
                        </a:cubicBezTo>
                        <a:cubicBezTo>
                          <a:pt x="169845" y="105559"/>
                          <a:pt x="213279" y="92415"/>
                          <a:pt x="220233" y="68412"/>
                        </a:cubicBezTo>
                        <a:cubicBezTo>
                          <a:pt x="226138" y="56601"/>
                          <a:pt x="225376" y="37551"/>
                          <a:pt x="231472" y="27264"/>
                        </a:cubicBezTo>
                        <a:cubicBezTo>
                          <a:pt x="236425" y="22501"/>
                          <a:pt x="241473" y="5261"/>
                          <a:pt x="230805" y="2308"/>
                        </a:cubicBezTo>
                        <a:close/>
                        <a:moveTo>
                          <a:pt x="97455" y="54791"/>
                        </a:moveTo>
                        <a:cubicBezTo>
                          <a:pt x="95768" y="61897"/>
                          <a:pt x="92293" y="68455"/>
                          <a:pt x="87359" y="73841"/>
                        </a:cubicBezTo>
                        <a:cubicBezTo>
                          <a:pt x="79816" y="81395"/>
                          <a:pt x="69450" y="85438"/>
                          <a:pt x="58784" y="84985"/>
                        </a:cubicBezTo>
                        <a:cubicBezTo>
                          <a:pt x="42412" y="85591"/>
                          <a:pt x="27793" y="74804"/>
                          <a:pt x="23542" y="58982"/>
                        </a:cubicBezTo>
                        <a:cubicBezTo>
                          <a:pt x="20589" y="48123"/>
                          <a:pt x="16874" y="25073"/>
                          <a:pt x="22779" y="18405"/>
                        </a:cubicBezTo>
                        <a:cubicBezTo>
                          <a:pt x="33352" y="7356"/>
                          <a:pt x="83549" y="8880"/>
                          <a:pt x="98122" y="25454"/>
                        </a:cubicBezTo>
                        <a:cubicBezTo>
                          <a:pt x="101646" y="31550"/>
                          <a:pt x="100122" y="44123"/>
                          <a:pt x="97455" y="54791"/>
                        </a:cubicBezTo>
                        <a:close/>
                        <a:moveTo>
                          <a:pt x="217375" y="49648"/>
                        </a:moveTo>
                        <a:cubicBezTo>
                          <a:pt x="215564" y="62449"/>
                          <a:pt x="208168" y="73787"/>
                          <a:pt x="197182" y="80604"/>
                        </a:cubicBezTo>
                        <a:cubicBezTo>
                          <a:pt x="178132" y="90129"/>
                          <a:pt x="151462" y="80604"/>
                          <a:pt x="147652" y="61554"/>
                        </a:cubicBezTo>
                        <a:cubicBezTo>
                          <a:pt x="136603" y="22501"/>
                          <a:pt x="151843" y="13929"/>
                          <a:pt x="190610" y="9928"/>
                        </a:cubicBezTo>
                        <a:cubicBezTo>
                          <a:pt x="222138" y="10119"/>
                          <a:pt x="223852" y="18405"/>
                          <a:pt x="217375" y="49648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7B8D6DD9-BBCE-F1FE-5B1D-05910A2968D7}"/>
                      </a:ext>
                    </a:extLst>
                  </p:cNvPr>
                  <p:cNvSpPr/>
                  <p:nvPr/>
                </p:nvSpPr>
                <p:spPr>
                  <a:xfrm>
                    <a:off x="7706323" y="2362522"/>
                    <a:ext cx="52768" cy="78962"/>
                  </a:xfrm>
                  <a:custGeom>
                    <a:avLst/>
                    <a:gdLst>
                      <a:gd name="connsiteX0" fmla="*/ 52769 w 52768"/>
                      <a:gd name="connsiteY0" fmla="*/ 57340 h 78962"/>
                      <a:gd name="connsiteX1" fmla="*/ 7239 w 52768"/>
                      <a:gd name="connsiteY1" fmla="*/ 78962 h 78962"/>
                      <a:gd name="connsiteX2" fmla="*/ 0 w 52768"/>
                      <a:gd name="connsiteY2" fmla="*/ 8763 h 78962"/>
                      <a:gd name="connsiteX3" fmla="*/ 5334 w 52768"/>
                      <a:gd name="connsiteY3" fmla="*/ 0 h 78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768" h="78962">
                        <a:moveTo>
                          <a:pt x="52769" y="57340"/>
                        </a:moveTo>
                        <a:lnTo>
                          <a:pt x="7239" y="78962"/>
                        </a:lnTo>
                        <a:lnTo>
                          <a:pt x="0" y="8763"/>
                        </a:lnTo>
                        <a:cubicBezTo>
                          <a:pt x="943" y="5409"/>
                          <a:pt x="2788" y="2378"/>
                          <a:pt x="5334" y="0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4" name="图形 10">
                  <a:extLst>
                    <a:ext uri="{FF2B5EF4-FFF2-40B4-BE49-F238E27FC236}">
                      <a16:creationId xmlns:a16="http://schemas.microsoft.com/office/drawing/2014/main" id="{F7A84351-4FCC-9BC7-059C-F16EA0FF8259}"/>
                    </a:ext>
                  </a:extLst>
                </p:cNvPr>
                <p:cNvGrpSpPr/>
                <p:nvPr/>
              </p:nvGrpSpPr>
              <p:grpSpPr>
                <a:xfrm>
                  <a:off x="7682225" y="2787433"/>
                  <a:ext cx="543496" cy="245554"/>
                  <a:chOff x="7682225" y="2787433"/>
                  <a:chExt cx="543496" cy="245554"/>
                </a:xfrm>
              </p:grpSpPr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BB6AAB66-032F-B690-B2C4-936243204394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9992E415-5DAA-4B49-2C7A-51826C5463B9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836D8436-0495-CAE2-4ECB-DF1E5AF5DF07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C103E348-37FC-282C-07F7-667B88698574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57B47CA6-C68A-245F-256B-D3A4768BD921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AC4D0BD4-12F8-C989-670F-B008759D5B92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BAA9042B-4642-F6AD-5DBE-04C5784D6CFC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2" name="图形 10">
                    <a:extLst>
                      <a:ext uri="{FF2B5EF4-FFF2-40B4-BE49-F238E27FC236}">
                        <a16:creationId xmlns:a16="http://schemas.microsoft.com/office/drawing/2014/main" id="{FC4C2224-0389-A3F9-C788-080F43E308F6}"/>
                      </a:ext>
                    </a:extLst>
                  </p:cNvPr>
                  <p:cNvGrpSpPr/>
                  <p:nvPr/>
                </p:nvGrpSpPr>
                <p:grpSpPr>
                  <a:xfrm>
                    <a:off x="7997217" y="2805816"/>
                    <a:ext cx="198310" cy="72008"/>
                    <a:chOff x="7997217" y="2805816"/>
                    <a:chExt cx="198310" cy="72008"/>
                  </a:xfrm>
                  <a:solidFill>
                    <a:srgbClr val="000000"/>
                  </a:solidFill>
                </p:grpSpPr>
                <p:sp>
                  <p:nvSpPr>
                    <p:cNvPr id="143" name="任意多边形: 形状 142">
                      <a:extLst>
                        <a:ext uri="{FF2B5EF4-FFF2-40B4-BE49-F238E27FC236}">
                          <a16:creationId xmlns:a16="http://schemas.microsoft.com/office/drawing/2014/main" id="{7E50545C-F382-FDBA-6D25-8A9891786C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51695" y="2805816"/>
                      <a:ext cx="43831" cy="53340"/>
                    </a:xfrm>
                    <a:custGeom>
                      <a:avLst/>
                      <a:gdLst>
                        <a:gd name="connsiteX0" fmla="*/ 43832 w 43831"/>
                        <a:gd name="connsiteY0" fmla="*/ 0 h 53340"/>
                        <a:gd name="connsiteX1" fmla="*/ 34307 w 43831"/>
                        <a:gd name="connsiteY1" fmla="*/ 14668 h 53340"/>
                        <a:gd name="connsiteX2" fmla="*/ 21353 w 43831"/>
                        <a:gd name="connsiteY2" fmla="*/ 26479 h 53340"/>
                        <a:gd name="connsiteX3" fmla="*/ 8780 w 43831"/>
                        <a:gd name="connsiteY3" fmla="*/ 38100 h 53340"/>
                        <a:gd name="connsiteX4" fmla="*/ 4303 w 43831"/>
                        <a:gd name="connsiteY4" fmla="*/ 45244 h 53340"/>
                        <a:gd name="connsiteX5" fmla="*/ 2779 w 43831"/>
                        <a:gd name="connsiteY5" fmla="*/ 52864 h 53340"/>
                        <a:gd name="connsiteX6" fmla="*/ 17 w 43831"/>
                        <a:gd name="connsiteY6" fmla="*/ 53340 h 53340"/>
                        <a:gd name="connsiteX7" fmla="*/ 2113 w 43831"/>
                        <a:gd name="connsiteY7" fmla="*/ 43815 h 53340"/>
                        <a:gd name="connsiteX8" fmla="*/ 7161 w 43831"/>
                        <a:gd name="connsiteY8" fmla="*/ 36386 h 53340"/>
                        <a:gd name="connsiteX9" fmla="*/ 20496 w 43831"/>
                        <a:gd name="connsiteY9" fmla="*/ 24956 h 53340"/>
                        <a:gd name="connsiteX10" fmla="*/ 33735 w 43831"/>
                        <a:gd name="connsiteY10" fmla="*/ 13811 h 53340"/>
                        <a:gd name="connsiteX11" fmla="*/ 43832 w 43831"/>
                        <a:gd name="connsiteY11" fmla="*/ 0 h 53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831" h="53340">
                          <a:moveTo>
                            <a:pt x="43832" y="0"/>
                          </a:moveTo>
                          <a:cubicBezTo>
                            <a:pt x="41641" y="5462"/>
                            <a:pt x="38406" y="10445"/>
                            <a:pt x="34307" y="14668"/>
                          </a:cubicBezTo>
                          <a:cubicBezTo>
                            <a:pt x="30244" y="18876"/>
                            <a:pt x="25917" y="22821"/>
                            <a:pt x="21353" y="26479"/>
                          </a:cubicBezTo>
                          <a:cubicBezTo>
                            <a:pt x="16807" y="29951"/>
                            <a:pt x="12598" y="33841"/>
                            <a:pt x="8780" y="38100"/>
                          </a:cubicBezTo>
                          <a:cubicBezTo>
                            <a:pt x="6970" y="40267"/>
                            <a:pt x="5464" y="42670"/>
                            <a:pt x="4303" y="45244"/>
                          </a:cubicBezTo>
                          <a:cubicBezTo>
                            <a:pt x="3181" y="47621"/>
                            <a:pt x="2657" y="50237"/>
                            <a:pt x="2779" y="52864"/>
                          </a:cubicBezTo>
                          <a:lnTo>
                            <a:pt x="17" y="53340"/>
                          </a:lnTo>
                          <a:cubicBezTo>
                            <a:pt x="-123" y="50037"/>
                            <a:pt x="599" y="46754"/>
                            <a:pt x="2113" y="43815"/>
                          </a:cubicBezTo>
                          <a:cubicBezTo>
                            <a:pt x="3425" y="41106"/>
                            <a:pt x="5126" y="38603"/>
                            <a:pt x="7161" y="36386"/>
                          </a:cubicBezTo>
                          <a:cubicBezTo>
                            <a:pt x="11264" y="32194"/>
                            <a:pt x="15726" y="28370"/>
                            <a:pt x="20496" y="24956"/>
                          </a:cubicBezTo>
                          <a:cubicBezTo>
                            <a:pt x="25163" y="21554"/>
                            <a:pt x="29587" y="17830"/>
                            <a:pt x="33735" y="13811"/>
                          </a:cubicBezTo>
                          <a:cubicBezTo>
                            <a:pt x="37947" y="9890"/>
                            <a:pt x="41373" y="5203"/>
                            <a:pt x="4383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" name="任意多边形: 形状 143">
                      <a:extLst>
                        <a:ext uri="{FF2B5EF4-FFF2-40B4-BE49-F238E27FC236}">
                          <a16:creationId xmlns:a16="http://schemas.microsoft.com/office/drawing/2014/main" id="{55E87850-25E2-8B21-E62E-B17357D949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4380" y="2820484"/>
                      <a:ext cx="27622" cy="36004"/>
                    </a:xfrm>
                    <a:custGeom>
                      <a:avLst/>
                      <a:gdLst>
                        <a:gd name="connsiteX0" fmla="*/ 27622 w 27622"/>
                        <a:gd name="connsiteY0" fmla="*/ 0 h 36004"/>
                        <a:gd name="connsiteX1" fmla="*/ 20764 w 27622"/>
                        <a:gd name="connsiteY1" fmla="*/ 8954 h 36004"/>
                        <a:gd name="connsiteX2" fmla="*/ 13049 w 27622"/>
                        <a:gd name="connsiteY2" fmla="*/ 17145 h 36004"/>
                        <a:gd name="connsiteX3" fmla="*/ 6286 w 27622"/>
                        <a:gd name="connsiteY3" fmla="*/ 26003 h 36004"/>
                        <a:gd name="connsiteX4" fmla="*/ 2762 w 27622"/>
                        <a:gd name="connsiteY4" fmla="*/ 36004 h 36004"/>
                        <a:gd name="connsiteX5" fmla="*/ 0 w 27622"/>
                        <a:gd name="connsiteY5" fmla="*/ 36004 h 36004"/>
                        <a:gd name="connsiteX6" fmla="*/ 4477 w 27622"/>
                        <a:gd name="connsiteY6" fmla="*/ 25146 h 36004"/>
                        <a:gd name="connsiteX7" fmla="*/ 12001 w 27622"/>
                        <a:gd name="connsiteY7" fmla="*/ 16478 h 36004"/>
                        <a:gd name="connsiteX8" fmla="*/ 20288 w 27622"/>
                        <a:gd name="connsiteY8" fmla="*/ 8763 h 36004"/>
                        <a:gd name="connsiteX9" fmla="*/ 27622 w 27622"/>
                        <a:gd name="connsiteY9" fmla="*/ 0 h 360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622" h="36004">
                          <a:moveTo>
                            <a:pt x="27622" y="0"/>
                          </a:moveTo>
                          <a:cubicBezTo>
                            <a:pt x="25755" y="3283"/>
                            <a:pt x="23448" y="6296"/>
                            <a:pt x="20764" y="8954"/>
                          </a:cubicBezTo>
                          <a:cubicBezTo>
                            <a:pt x="18193" y="11716"/>
                            <a:pt x="15526" y="14383"/>
                            <a:pt x="13049" y="17145"/>
                          </a:cubicBezTo>
                          <a:cubicBezTo>
                            <a:pt x="10527" y="19883"/>
                            <a:pt x="8263" y="22849"/>
                            <a:pt x="6286" y="26003"/>
                          </a:cubicBezTo>
                          <a:cubicBezTo>
                            <a:pt x="4363" y="29024"/>
                            <a:pt x="3157" y="32445"/>
                            <a:pt x="2762" y="36004"/>
                          </a:cubicBezTo>
                          <a:lnTo>
                            <a:pt x="0" y="36004"/>
                          </a:lnTo>
                          <a:cubicBezTo>
                            <a:pt x="628" y="32086"/>
                            <a:pt x="2161" y="28368"/>
                            <a:pt x="4477" y="25146"/>
                          </a:cubicBezTo>
                          <a:cubicBezTo>
                            <a:pt x="6702" y="22023"/>
                            <a:pt x="9222" y="19120"/>
                            <a:pt x="12001" y="16478"/>
                          </a:cubicBezTo>
                          <a:cubicBezTo>
                            <a:pt x="14764" y="13811"/>
                            <a:pt x="17526" y="11335"/>
                            <a:pt x="20288" y="8763"/>
                          </a:cubicBezTo>
                          <a:cubicBezTo>
                            <a:pt x="23101" y="6171"/>
                            <a:pt x="25566" y="3226"/>
                            <a:pt x="2762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" name="任意多边形: 形状 144">
                      <a:extLst>
                        <a:ext uri="{FF2B5EF4-FFF2-40B4-BE49-F238E27FC236}">
                          <a16:creationId xmlns:a16="http://schemas.microsoft.com/office/drawing/2014/main" id="{CF4796CB-1DC6-63B5-A464-8BA3153A37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97217" y="2858382"/>
                      <a:ext cx="147637" cy="19442"/>
                    </a:xfrm>
                    <a:custGeom>
                      <a:avLst/>
                      <a:gdLst>
                        <a:gd name="connsiteX0" fmla="*/ 0 w 147637"/>
                        <a:gd name="connsiteY0" fmla="*/ 19443 h 19442"/>
                        <a:gd name="connsiteX1" fmla="*/ 36767 w 147637"/>
                        <a:gd name="connsiteY1" fmla="*/ 13728 h 19442"/>
                        <a:gd name="connsiteX2" fmla="*/ 73057 w 147637"/>
                        <a:gd name="connsiteY2" fmla="*/ 5155 h 19442"/>
                        <a:gd name="connsiteX3" fmla="*/ 110109 w 147637"/>
                        <a:gd name="connsiteY3" fmla="*/ 107 h 19442"/>
                        <a:gd name="connsiteX4" fmla="*/ 129159 w 147637"/>
                        <a:gd name="connsiteY4" fmla="*/ 679 h 19442"/>
                        <a:gd name="connsiteX5" fmla="*/ 138684 w 147637"/>
                        <a:gd name="connsiteY5" fmla="*/ 2393 h 19442"/>
                        <a:gd name="connsiteX6" fmla="*/ 147638 w 147637"/>
                        <a:gd name="connsiteY6" fmla="*/ 6679 h 19442"/>
                        <a:gd name="connsiteX7" fmla="*/ 145733 w 147637"/>
                        <a:gd name="connsiteY7" fmla="*/ 8775 h 19442"/>
                        <a:gd name="connsiteX8" fmla="*/ 138017 w 147637"/>
                        <a:gd name="connsiteY8" fmla="*/ 4870 h 19442"/>
                        <a:gd name="connsiteX9" fmla="*/ 129064 w 147637"/>
                        <a:gd name="connsiteY9" fmla="*/ 3060 h 19442"/>
                        <a:gd name="connsiteX10" fmla="*/ 110681 w 147637"/>
                        <a:gd name="connsiteY10" fmla="*/ 2203 h 19442"/>
                        <a:gd name="connsiteX11" fmla="*/ 73819 w 147637"/>
                        <a:gd name="connsiteY11" fmla="*/ 6489 h 19442"/>
                        <a:gd name="connsiteX12" fmla="*/ 37433 w 147637"/>
                        <a:gd name="connsiteY12" fmla="*/ 14395 h 19442"/>
                        <a:gd name="connsiteX13" fmla="*/ 0 w 147637"/>
                        <a:gd name="connsiteY13" fmla="*/ 19443 h 19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637" h="19442">
                          <a:moveTo>
                            <a:pt x="0" y="19443"/>
                          </a:moveTo>
                          <a:cubicBezTo>
                            <a:pt x="12351" y="18212"/>
                            <a:pt x="24625" y="16304"/>
                            <a:pt x="36767" y="13728"/>
                          </a:cubicBezTo>
                          <a:cubicBezTo>
                            <a:pt x="48958" y="11156"/>
                            <a:pt x="60960" y="8108"/>
                            <a:pt x="73057" y="5155"/>
                          </a:cubicBezTo>
                          <a:cubicBezTo>
                            <a:pt x="85181" y="2096"/>
                            <a:pt x="97609" y="403"/>
                            <a:pt x="110109" y="107"/>
                          </a:cubicBezTo>
                          <a:cubicBezTo>
                            <a:pt x="116465" y="-144"/>
                            <a:pt x="122830" y="47"/>
                            <a:pt x="129159" y="679"/>
                          </a:cubicBezTo>
                          <a:cubicBezTo>
                            <a:pt x="132374" y="1001"/>
                            <a:pt x="135559" y="1574"/>
                            <a:pt x="138684" y="2393"/>
                          </a:cubicBezTo>
                          <a:cubicBezTo>
                            <a:pt x="141938" y="3171"/>
                            <a:pt x="144990" y="4632"/>
                            <a:pt x="147638" y="6679"/>
                          </a:cubicBezTo>
                          <a:lnTo>
                            <a:pt x="145733" y="8775"/>
                          </a:lnTo>
                          <a:cubicBezTo>
                            <a:pt x="143470" y="6936"/>
                            <a:pt x="140839" y="5605"/>
                            <a:pt x="138017" y="4870"/>
                          </a:cubicBezTo>
                          <a:cubicBezTo>
                            <a:pt x="135075" y="4075"/>
                            <a:pt x="132084" y="3470"/>
                            <a:pt x="129064" y="3060"/>
                          </a:cubicBezTo>
                          <a:cubicBezTo>
                            <a:pt x="122963" y="2347"/>
                            <a:pt x="116821" y="2060"/>
                            <a:pt x="110681" y="2203"/>
                          </a:cubicBezTo>
                          <a:cubicBezTo>
                            <a:pt x="98274" y="2293"/>
                            <a:pt x="85915" y="3731"/>
                            <a:pt x="73819" y="6489"/>
                          </a:cubicBezTo>
                          <a:cubicBezTo>
                            <a:pt x="61722" y="9251"/>
                            <a:pt x="49625" y="12108"/>
                            <a:pt x="37433" y="14395"/>
                          </a:cubicBezTo>
                          <a:cubicBezTo>
                            <a:pt x="25064" y="16802"/>
                            <a:pt x="12565" y="18487"/>
                            <a:pt x="0" y="1944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" name="任意多边形: 形状 145">
                      <a:extLst>
                        <a:ext uri="{FF2B5EF4-FFF2-40B4-BE49-F238E27FC236}">
                          <a16:creationId xmlns:a16="http://schemas.microsoft.com/office/drawing/2014/main" id="{8758DA68-BDA7-AFA1-5E0D-6E12D6CF9A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6938" y="2867060"/>
                      <a:ext cx="84296" cy="9145"/>
                    </a:xfrm>
                    <a:custGeom>
                      <a:avLst/>
                      <a:gdLst>
                        <a:gd name="connsiteX0" fmla="*/ 0 w 84296"/>
                        <a:gd name="connsiteY0" fmla="*/ 9145 h 9145"/>
                        <a:gd name="connsiteX1" fmla="*/ 20860 w 84296"/>
                        <a:gd name="connsiteY1" fmla="*/ 5335 h 9145"/>
                        <a:gd name="connsiteX2" fmla="*/ 41719 w 84296"/>
                        <a:gd name="connsiteY2" fmla="*/ 1621 h 9145"/>
                        <a:gd name="connsiteX3" fmla="*/ 63055 w 84296"/>
                        <a:gd name="connsiteY3" fmla="*/ 1 h 9145"/>
                        <a:gd name="connsiteX4" fmla="*/ 84296 w 84296"/>
                        <a:gd name="connsiteY4" fmla="*/ 3811 h 9145"/>
                        <a:gd name="connsiteX5" fmla="*/ 83153 w 84296"/>
                        <a:gd name="connsiteY5" fmla="*/ 6383 h 9145"/>
                        <a:gd name="connsiteX6" fmla="*/ 62960 w 84296"/>
                        <a:gd name="connsiteY6" fmla="*/ 2097 h 9145"/>
                        <a:gd name="connsiteX7" fmla="*/ 41910 w 84296"/>
                        <a:gd name="connsiteY7" fmla="*/ 2954 h 9145"/>
                        <a:gd name="connsiteX8" fmla="*/ 20955 w 84296"/>
                        <a:gd name="connsiteY8" fmla="*/ 6002 h 9145"/>
                        <a:gd name="connsiteX9" fmla="*/ 0 w 84296"/>
                        <a:gd name="connsiteY9" fmla="*/ 9145 h 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296" h="9145">
                          <a:moveTo>
                            <a:pt x="0" y="9145"/>
                          </a:moveTo>
                          <a:cubicBezTo>
                            <a:pt x="6953" y="8193"/>
                            <a:pt x="13906" y="6669"/>
                            <a:pt x="20860" y="5335"/>
                          </a:cubicBezTo>
                          <a:cubicBezTo>
                            <a:pt x="27813" y="4002"/>
                            <a:pt x="34766" y="2573"/>
                            <a:pt x="41719" y="1621"/>
                          </a:cubicBezTo>
                          <a:cubicBezTo>
                            <a:pt x="48777" y="510"/>
                            <a:pt x="55912" y="-31"/>
                            <a:pt x="63055" y="1"/>
                          </a:cubicBezTo>
                          <a:cubicBezTo>
                            <a:pt x="70306" y="-2"/>
                            <a:pt x="77499" y="1288"/>
                            <a:pt x="84296" y="3811"/>
                          </a:cubicBezTo>
                          <a:lnTo>
                            <a:pt x="83153" y="6383"/>
                          </a:lnTo>
                          <a:cubicBezTo>
                            <a:pt x="76747" y="3713"/>
                            <a:pt x="69899" y="2260"/>
                            <a:pt x="62960" y="2097"/>
                          </a:cubicBezTo>
                          <a:cubicBezTo>
                            <a:pt x="55932" y="1861"/>
                            <a:pt x="48896" y="2148"/>
                            <a:pt x="41910" y="2954"/>
                          </a:cubicBezTo>
                          <a:cubicBezTo>
                            <a:pt x="34957" y="3716"/>
                            <a:pt x="27908" y="4859"/>
                            <a:pt x="20955" y="6002"/>
                          </a:cubicBezTo>
                          <a:cubicBezTo>
                            <a:pt x="14002" y="7145"/>
                            <a:pt x="7048" y="8383"/>
                            <a:pt x="0" y="914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2AE663D3-771C-87C3-6B26-CA63BCC8CF9F}"/>
                      </a:ext>
                    </a:extLst>
                  </p:cNvPr>
                  <p:cNvSpPr/>
                  <p:nvPr/>
                </p:nvSpPr>
                <p:spPr>
                  <a:xfrm>
                    <a:off x="8177620" y="2789624"/>
                    <a:ext cx="48101" cy="70199"/>
                  </a:xfrm>
                  <a:custGeom>
                    <a:avLst/>
                    <a:gdLst>
                      <a:gd name="connsiteX0" fmla="*/ 0 w 48101"/>
                      <a:gd name="connsiteY0" fmla="*/ 63722 h 70199"/>
                      <a:gd name="connsiteX1" fmla="*/ 36862 w 48101"/>
                      <a:gd name="connsiteY1" fmla="*/ 0 h 70199"/>
                      <a:gd name="connsiteX2" fmla="*/ 48101 w 48101"/>
                      <a:gd name="connsiteY2" fmla="*/ 6382 h 70199"/>
                      <a:gd name="connsiteX3" fmla="*/ 11335 w 48101"/>
                      <a:gd name="connsiteY3" fmla="*/ 70199 h 70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101" h="70199">
                        <a:moveTo>
                          <a:pt x="0" y="63722"/>
                        </a:moveTo>
                        <a:lnTo>
                          <a:pt x="36862" y="0"/>
                        </a:lnTo>
                        <a:lnTo>
                          <a:pt x="48101" y="6382"/>
                        </a:lnTo>
                        <a:lnTo>
                          <a:pt x="11335" y="70199"/>
                        </a:ln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E07B3B1C-3DD1-CBC8-26B6-45C1B4A4BA64}"/>
                      </a:ext>
                    </a:extLst>
                  </p:cNvPr>
                  <p:cNvSpPr/>
                  <p:nvPr/>
                </p:nvSpPr>
                <p:spPr>
                  <a:xfrm>
                    <a:off x="7893965" y="2865919"/>
                    <a:ext cx="281654" cy="150875"/>
                  </a:xfrm>
                  <a:custGeom>
                    <a:avLst/>
                    <a:gdLst>
                      <a:gd name="connsiteX0" fmla="*/ 273558 w 281654"/>
                      <a:gd name="connsiteY0" fmla="*/ 0 h 150875"/>
                      <a:gd name="connsiteX1" fmla="*/ 25908 w 281654"/>
                      <a:gd name="connsiteY1" fmla="*/ 136208 h 150875"/>
                      <a:gd name="connsiteX2" fmla="*/ 25337 w 281654"/>
                      <a:gd name="connsiteY2" fmla="*/ 136208 h 150875"/>
                      <a:gd name="connsiteX3" fmla="*/ 0 w 281654"/>
                      <a:gd name="connsiteY3" fmla="*/ 144399 h 150875"/>
                      <a:gd name="connsiteX4" fmla="*/ 11335 w 281654"/>
                      <a:gd name="connsiteY4" fmla="*/ 150876 h 150875"/>
                      <a:gd name="connsiteX5" fmla="*/ 30385 w 281654"/>
                      <a:gd name="connsiteY5" fmla="*/ 145447 h 150875"/>
                      <a:gd name="connsiteX6" fmla="*/ 30385 w 281654"/>
                      <a:gd name="connsiteY6" fmla="*/ 145447 h 150875"/>
                      <a:gd name="connsiteX7" fmla="*/ 32575 w 281654"/>
                      <a:gd name="connsiteY7" fmla="*/ 144209 h 150875"/>
                      <a:gd name="connsiteX8" fmla="*/ 34004 w 281654"/>
                      <a:gd name="connsiteY8" fmla="*/ 143446 h 150875"/>
                      <a:gd name="connsiteX9" fmla="*/ 281654 w 281654"/>
                      <a:gd name="connsiteY9" fmla="*/ 7525 h 15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1654" h="150875">
                        <a:moveTo>
                          <a:pt x="273558" y="0"/>
                        </a:moveTo>
                        <a:cubicBezTo>
                          <a:pt x="273558" y="0"/>
                          <a:pt x="31909" y="132683"/>
                          <a:pt x="25908" y="136208"/>
                        </a:cubicBezTo>
                        <a:lnTo>
                          <a:pt x="25337" y="136208"/>
                        </a:lnTo>
                        <a:cubicBezTo>
                          <a:pt x="17350" y="140195"/>
                          <a:pt x="8809" y="142957"/>
                          <a:pt x="0" y="144399"/>
                        </a:cubicBezTo>
                        <a:lnTo>
                          <a:pt x="11335" y="150876"/>
                        </a:lnTo>
                        <a:cubicBezTo>
                          <a:pt x="17934" y="150097"/>
                          <a:pt x="24366" y="148264"/>
                          <a:pt x="30385" y="145447"/>
                        </a:cubicBezTo>
                        <a:lnTo>
                          <a:pt x="30385" y="145447"/>
                        </a:lnTo>
                        <a:lnTo>
                          <a:pt x="32575" y="144209"/>
                        </a:lnTo>
                        <a:lnTo>
                          <a:pt x="34004" y="143446"/>
                        </a:lnTo>
                        <a:lnTo>
                          <a:pt x="281654" y="7525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3F9E2FD2-2967-4999-F972-35EA9B5E335C}"/>
                      </a:ext>
                    </a:extLst>
                  </p:cNvPr>
                  <p:cNvSpPr/>
                  <p:nvPr/>
                </p:nvSpPr>
                <p:spPr>
                  <a:xfrm>
                    <a:off x="7893775" y="2865919"/>
                    <a:ext cx="281654" cy="151161"/>
                  </a:xfrm>
                  <a:custGeom>
                    <a:avLst/>
                    <a:gdLst>
                      <a:gd name="connsiteX0" fmla="*/ 273749 w 281654"/>
                      <a:gd name="connsiteY0" fmla="*/ 0 h 151161"/>
                      <a:gd name="connsiteX1" fmla="*/ 25337 w 281654"/>
                      <a:gd name="connsiteY1" fmla="*/ 136493 h 151161"/>
                      <a:gd name="connsiteX2" fmla="*/ 0 w 281654"/>
                      <a:gd name="connsiteY2" fmla="*/ 144685 h 151161"/>
                      <a:gd name="connsiteX3" fmla="*/ 11335 w 281654"/>
                      <a:gd name="connsiteY3" fmla="*/ 151162 h 151161"/>
                      <a:gd name="connsiteX4" fmla="*/ 30385 w 281654"/>
                      <a:gd name="connsiteY4" fmla="*/ 145732 h 151161"/>
                      <a:gd name="connsiteX5" fmla="*/ 30385 w 281654"/>
                      <a:gd name="connsiteY5" fmla="*/ 145733 h 151161"/>
                      <a:gd name="connsiteX6" fmla="*/ 32576 w 281654"/>
                      <a:gd name="connsiteY6" fmla="*/ 144494 h 151161"/>
                      <a:gd name="connsiteX7" fmla="*/ 34004 w 281654"/>
                      <a:gd name="connsiteY7" fmla="*/ 143732 h 151161"/>
                      <a:gd name="connsiteX8" fmla="*/ 281654 w 281654"/>
                      <a:gd name="connsiteY8" fmla="*/ 7811 h 15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654" h="151161">
                        <a:moveTo>
                          <a:pt x="273749" y="0"/>
                        </a:moveTo>
                        <a:lnTo>
                          <a:pt x="25337" y="136493"/>
                        </a:lnTo>
                        <a:cubicBezTo>
                          <a:pt x="17350" y="140481"/>
                          <a:pt x="8809" y="143242"/>
                          <a:pt x="0" y="144685"/>
                        </a:cubicBezTo>
                        <a:lnTo>
                          <a:pt x="11335" y="151162"/>
                        </a:lnTo>
                        <a:cubicBezTo>
                          <a:pt x="17934" y="150383"/>
                          <a:pt x="24366" y="148550"/>
                          <a:pt x="30385" y="145732"/>
                        </a:cubicBezTo>
                        <a:lnTo>
                          <a:pt x="30385" y="145733"/>
                        </a:lnTo>
                        <a:lnTo>
                          <a:pt x="32576" y="144494"/>
                        </a:lnTo>
                        <a:lnTo>
                          <a:pt x="34004" y="143732"/>
                        </a:lnTo>
                        <a:lnTo>
                          <a:pt x="281654" y="781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05C95102-2BDC-535F-9BD2-EE974D91C1A5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75063"/>
                    <a:ext cx="469772" cy="157924"/>
                  </a:xfrm>
                  <a:custGeom>
                    <a:avLst/>
                    <a:gdLst>
                      <a:gd name="connsiteX0" fmla="*/ 458438 w 469772"/>
                      <a:gd name="connsiteY0" fmla="*/ 0 h 157924"/>
                      <a:gd name="connsiteX1" fmla="*/ 235648 w 469772"/>
                      <a:gd name="connsiteY1" fmla="*/ 15907 h 157924"/>
                      <a:gd name="connsiteX2" fmla="*/ 0 w 469772"/>
                      <a:gd name="connsiteY2" fmla="*/ 146209 h 157924"/>
                      <a:gd name="connsiteX3" fmla="*/ 95 w 469772"/>
                      <a:gd name="connsiteY3" fmla="*/ 157925 h 157924"/>
                      <a:gd name="connsiteX4" fmla="*/ 222885 w 469772"/>
                      <a:gd name="connsiteY4" fmla="*/ 142018 h 157924"/>
                      <a:gd name="connsiteX5" fmla="*/ 469773 w 469772"/>
                      <a:gd name="connsiteY5" fmla="*/ 6477 h 157924"/>
                      <a:gd name="connsiteX6" fmla="*/ 458438 w 469772"/>
                      <a:gd name="connsiteY6" fmla="*/ 0 h 157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9772" h="157924">
                        <a:moveTo>
                          <a:pt x="458438" y="0"/>
                        </a:moveTo>
                        <a:lnTo>
                          <a:pt x="235648" y="15907"/>
                        </a:lnTo>
                        <a:lnTo>
                          <a:pt x="0" y="146209"/>
                        </a:lnTo>
                        <a:lnTo>
                          <a:pt x="95" y="157925"/>
                        </a:lnTo>
                        <a:lnTo>
                          <a:pt x="222885" y="142018"/>
                        </a:lnTo>
                        <a:lnTo>
                          <a:pt x="469773" y="6477"/>
                        </a:lnTo>
                        <a:lnTo>
                          <a:pt x="458438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A3BC0C94-6984-E6B1-EFC2-838F9AAFB09E}"/>
                      </a:ext>
                    </a:extLst>
                  </p:cNvPr>
                  <p:cNvSpPr/>
                  <p:nvPr/>
                </p:nvSpPr>
                <p:spPr>
                  <a:xfrm>
                    <a:off x="7682320" y="2881159"/>
                    <a:ext cx="469677" cy="151828"/>
                  </a:xfrm>
                  <a:custGeom>
                    <a:avLst/>
                    <a:gdLst>
                      <a:gd name="connsiteX0" fmla="*/ 246888 w 469677"/>
                      <a:gd name="connsiteY0" fmla="*/ 16288 h 151828"/>
                      <a:gd name="connsiteX1" fmla="*/ 0 w 469677"/>
                      <a:gd name="connsiteY1" fmla="*/ 151829 h 151828"/>
                      <a:gd name="connsiteX2" fmla="*/ 222790 w 469677"/>
                      <a:gd name="connsiteY2" fmla="*/ 135541 h 151828"/>
                      <a:gd name="connsiteX3" fmla="*/ 469678 w 469677"/>
                      <a:gd name="connsiteY3" fmla="*/ 0 h 1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677" h="151828">
                        <a:moveTo>
                          <a:pt x="246888" y="16288"/>
                        </a:moveTo>
                        <a:lnTo>
                          <a:pt x="0" y="151829"/>
                        </a:lnTo>
                        <a:lnTo>
                          <a:pt x="222790" y="135541"/>
                        </a:lnTo>
                        <a:lnTo>
                          <a:pt x="46967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30C7DCCE-8EED-6753-BB02-7FEDF6AC24A2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90970"/>
                    <a:ext cx="246983" cy="142017"/>
                  </a:xfrm>
                  <a:custGeom>
                    <a:avLst/>
                    <a:gdLst>
                      <a:gd name="connsiteX0" fmla="*/ 235648 w 246983"/>
                      <a:gd name="connsiteY0" fmla="*/ 0 h 142017"/>
                      <a:gd name="connsiteX1" fmla="*/ 246983 w 246983"/>
                      <a:gd name="connsiteY1" fmla="*/ 6477 h 142017"/>
                      <a:gd name="connsiteX2" fmla="*/ 95 w 246983"/>
                      <a:gd name="connsiteY2" fmla="*/ 142018 h 142017"/>
                      <a:gd name="connsiteX3" fmla="*/ 0 w 246983"/>
                      <a:gd name="connsiteY3" fmla="*/ 130302 h 142017"/>
                      <a:gd name="connsiteX4" fmla="*/ 235648 w 246983"/>
                      <a:gd name="connsiteY4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83" h="142017">
                        <a:moveTo>
                          <a:pt x="235648" y="0"/>
                        </a:moveTo>
                        <a:lnTo>
                          <a:pt x="246983" y="6477"/>
                        </a:lnTo>
                        <a:lnTo>
                          <a:pt x="95" y="142018"/>
                        </a:lnTo>
                        <a:lnTo>
                          <a:pt x="0" y="130302"/>
                        </a:lnTo>
                        <a:lnTo>
                          <a:pt x="23564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2D8F5987-30B8-129B-1E4F-B7F32587C02D}"/>
                      </a:ext>
                    </a:extLst>
                  </p:cNvPr>
                  <p:cNvSpPr/>
                  <p:nvPr/>
                </p:nvSpPr>
                <p:spPr>
                  <a:xfrm>
                    <a:off x="8135550" y="2850651"/>
                    <a:ext cx="53404" cy="30888"/>
                  </a:xfrm>
                  <a:custGeom>
                    <a:avLst/>
                    <a:gdLst>
                      <a:gd name="connsiteX0" fmla="*/ 40831 w 53404"/>
                      <a:gd name="connsiteY0" fmla="*/ 2028 h 30888"/>
                      <a:gd name="connsiteX1" fmla="*/ 9780 w 53404"/>
                      <a:gd name="connsiteY1" fmla="*/ 5648 h 30888"/>
                      <a:gd name="connsiteX2" fmla="*/ 3874 w 53404"/>
                      <a:gd name="connsiteY2" fmla="*/ 23650 h 30888"/>
                      <a:gd name="connsiteX3" fmla="*/ 16447 w 53404"/>
                      <a:gd name="connsiteY3" fmla="*/ 30889 h 30888"/>
                      <a:gd name="connsiteX4" fmla="*/ 53405 w 53404"/>
                      <a:gd name="connsiteY4" fmla="*/ 9172 h 30888"/>
                      <a:gd name="connsiteX5" fmla="*/ 42070 w 53404"/>
                      <a:gd name="connsiteY5" fmla="*/ 2695 h 3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404" h="30888">
                        <a:moveTo>
                          <a:pt x="40831" y="2028"/>
                        </a:moveTo>
                        <a:cubicBezTo>
                          <a:pt x="30478" y="-1629"/>
                          <a:pt x="19015" y="-292"/>
                          <a:pt x="9780" y="5648"/>
                        </a:cubicBezTo>
                        <a:cubicBezTo>
                          <a:pt x="-412" y="11648"/>
                          <a:pt x="-3079" y="19649"/>
                          <a:pt x="3874" y="23650"/>
                        </a:cubicBezTo>
                        <a:lnTo>
                          <a:pt x="16447" y="30889"/>
                        </a:lnTo>
                        <a:lnTo>
                          <a:pt x="53405" y="9172"/>
                        </a:lnTo>
                        <a:lnTo>
                          <a:pt x="42070" y="2695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47348206-AC78-4CF0-6D6C-E4750DFA36B1}"/>
                      </a:ext>
                    </a:extLst>
                  </p:cNvPr>
                  <p:cNvSpPr/>
                  <p:nvPr/>
                </p:nvSpPr>
                <p:spPr>
                  <a:xfrm>
                    <a:off x="8140663" y="2853346"/>
                    <a:ext cx="48291" cy="28193"/>
                  </a:xfrm>
                  <a:custGeom>
                    <a:avLst/>
                    <a:gdLst>
                      <a:gd name="connsiteX0" fmla="*/ 36957 w 48291"/>
                      <a:gd name="connsiteY0" fmla="*/ 0 h 28193"/>
                      <a:gd name="connsiteX1" fmla="*/ 0 w 48291"/>
                      <a:gd name="connsiteY1" fmla="*/ 21717 h 28193"/>
                      <a:gd name="connsiteX2" fmla="*/ 11335 w 48291"/>
                      <a:gd name="connsiteY2" fmla="*/ 28194 h 28193"/>
                      <a:gd name="connsiteX3" fmla="*/ 48292 w 48291"/>
                      <a:gd name="connsiteY3" fmla="*/ 6477 h 28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291" h="28193">
                        <a:moveTo>
                          <a:pt x="36957" y="0"/>
                        </a:moveTo>
                        <a:cubicBezTo>
                          <a:pt x="34862" y="10763"/>
                          <a:pt x="21241" y="17526"/>
                          <a:pt x="0" y="21717"/>
                        </a:cubicBezTo>
                        <a:lnTo>
                          <a:pt x="11335" y="28194"/>
                        </a:lnTo>
                        <a:cubicBezTo>
                          <a:pt x="26514" y="27603"/>
                          <a:pt x="40389" y="19450"/>
                          <a:pt x="48292" y="647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2F4A0098-A864-746F-0253-0CE7C26069E6}"/>
                    </a:ext>
                  </a:extLst>
                </p:cNvPr>
                <p:cNvSpPr/>
                <p:nvPr/>
              </p:nvSpPr>
              <p:spPr>
                <a:xfrm>
                  <a:off x="7369016" y="2640653"/>
                  <a:ext cx="734335" cy="529075"/>
                </a:xfrm>
                <a:custGeom>
                  <a:avLst/>
                  <a:gdLst>
                    <a:gd name="connsiteX0" fmla="*/ 398362 w 734335"/>
                    <a:gd name="connsiteY0" fmla="*/ 386239 h 529075"/>
                    <a:gd name="connsiteX1" fmla="*/ 470085 w 734335"/>
                    <a:gd name="connsiteY1" fmla="*/ 367189 h 529075"/>
                    <a:gd name="connsiteX2" fmla="*/ 529426 w 734335"/>
                    <a:gd name="connsiteY2" fmla="*/ 337852 h 529075"/>
                    <a:gd name="connsiteX3" fmla="*/ 576194 w 734335"/>
                    <a:gd name="connsiteY3" fmla="*/ 314325 h 529075"/>
                    <a:gd name="connsiteX4" fmla="*/ 611532 w 734335"/>
                    <a:gd name="connsiteY4" fmla="*/ 306038 h 529075"/>
                    <a:gd name="connsiteX5" fmla="*/ 612675 w 734335"/>
                    <a:gd name="connsiteY5" fmla="*/ 324136 h 529075"/>
                    <a:gd name="connsiteX6" fmla="*/ 590767 w 734335"/>
                    <a:gd name="connsiteY6" fmla="*/ 343852 h 529075"/>
                    <a:gd name="connsiteX7" fmla="*/ 638392 w 734335"/>
                    <a:gd name="connsiteY7" fmla="*/ 321945 h 529075"/>
                    <a:gd name="connsiteX8" fmla="*/ 701067 w 734335"/>
                    <a:gd name="connsiteY8" fmla="*/ 291179 h 529075"/>
                    <a:gd name="connsiteX9" fmla="*/ 732880 w 734335"/>
                    <a:gd name="connsiteY9" fmla="*/ 273748 h 529075"/>
                    <a:gd name="connsiteX10" fmla="*/ 727927 w 734335"/>
                    <a:gd name="connsiteY10" fmla="*/ 291751 h 529075"/>
                    <a:gd name="connsiteX11" fmla="*/ 682112 w 734335"/>
                    <a:gd name="connsiteY11" fmla="*/ 332232 h 529075"/>
                    <a:gd name="connsiteX12" fmla="*/ 657347 w 734335"/>
                    <a:gd name="connsiteY12" fmla="*/ 353949 h 529075"/>
                    <a:gd name="connsiteX13" fmla="*/ 631725 w 734335"/>
                    <a:gd name="connsiteY13" fmla="*/ 378238 h 529075"/>
                    <a:gd name="connsiteX14" fmla="*/ 599054 w 734335"/>
                    <a:gd name="connsiteY14" fmla="*/ 403003 h 529075"/>
                    <a:gd name="connsiteX15" fmla="*/ 536760 w 734335"/>
                    <a:gd name="connsiteY15" fmla="*/ 435959 h 529075"/>
                    <a:gd name="connsiteX16" fmla="*/ 449511 w 734335"/>
                    <a:gd name="connsiteY16" fmla="*/ 473392 h 529075"/>
                    <a:gd name="connsiteX17" fmla="*/ 243581 w 734335"/>
                    <a:gd name="connsiteY17" fmla="*/ 521017 h 529075"/>
                    <a:gd name="connsiteX18" fmla="*/ 113565 w 734335"/>
                    <a:gd name="connsiteY18" fmla="*/ 524351 h 529075"/>
                    <a:gd name="connsiteX19" fmla="*/ 77655 w 734335"/>
                    <a:gd name="connsiteY19" fmla="*/ 470154 h 529075"/>
                    <a:gd name="connsiteX20" fmla="*/ 26411 w 734335"/>
                    <a:gd name="connsiteY20" fmla="*/ 272986 h 529075"/>
                    <a:gd name="connsiteX21" fmla="*/ 598 w 734335"/>
                    <a:gd name="connsiteY21" fmla="*/ 89059 h 529075"/>
                    <a:gd name="connsiteX22" fmla="*/ 78132 w 734335"/>
                    <a:gd name="connsiteY22" fmla="*/ 0 h 529075"/>
                    <a:gd name="connsiteX23" fmla="*/ 159570 w 734335"/>
                    <a:gd name="connsiteY23" fmla="*/ 161925 h 529075"/>
                    <a:gd name="connsiteX24" fmla="*/ 200814 w 734335"/>
                    <a:gd name="connsiteY24" fmla="*/ 392430 h 529075"/>
                    <a:gd name="connsiteX25" fmla="*/ 313399 w 734335"/>
                    <a:gd name="connsiteY25" fmla="*/ 392430 h 529075"/>
                    <a:gd name="connsiteX26" fmla="*/ 398362 w 734335"/>
                    <a:gd name="connsiteY26" fmla="*/ 386239 h 52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34335" h="529075">
                      <a:moveTo>
                        <a:pt x="398362" y="386239"/>
                      </a:moveTo>
                      <a:cubicBezTo>
                        <a:pt x="417412" y="385000"/>
                        <a:pt x="453131" y="385477"/>
                        <a:pt x="470085" y="367189"/>
                      </a:cubicBezTo>
                      <a:cubicBezTo>
                        <a:pt x="496470" y="344996"/>
                        <a:pt x="504185" y="345853"/>
                        <a:pt x="529426" y="337852"/>
                      </a:cubicBezTo>
                      <a:cubicBezTo>
                        <a:pt x="558668" y="328327"/>
                        <a:pt x="559049" y="323469"/>
                        <a:pt x="576194" y="314325"/>
                      </a:cubicBezTo>
                      <a:cubicBezTo>
                        <a:pt x="593339" y="305181"/>
                        <a:pt x="604769" y="301466"/>
                        <a:pt x="611532" y="306038"/>
                      </a:cubicBezTo>
                      <a:cubicBezTo>
                        <a:pt x="618294" y="310610"/>
                        <a:pt x="622200" y="315563"/>
                        <a:pt x="612675" y="324136"/>
                      </a:cubicBezTo>
                      <a:cubicBezTo>
                        <a:pt x="603150" y="332708"/>
                        <a:pt x="590767" y="343852"/>
                        <a:pt x="590767" y="343852"/>
                      </a:cubicBezTo>
                      <a:lnTo>
                        <a:pt x="638392" y="321945"/>
                      </a:lnTo>
                      <a:cubicBezTo>
                        <a:pt x="659061" y="312420"/>
                        <a:pt x="691256" y="296894"/>
                        <a:pt x="701067" y="291179"/>
                      </a:cubicBezTo>
                      <a:cubicBezTo>
                        <a:pt x="710877" y="285464"/>
                        <a:pt x="732880" y="273748"/>
                        <a:pt x="732880" y="273748"/>
                      </a:cubicBezTo>
                      <a:cubicBezTo>
                        <a:pt x="732880" y="273748"/>
                        <a:pt x="738405" y="281940"/>
                        <a:pt x="727927" y="291751"/>
                      </a:cubicBezTo>
                      <a:cubicBezTo>
                        <a:pt x="717450" y="301561"/>
                        <a:pt x="689827" y="325088"/>
                        <a:pt x="682112" y="332232"/>
                      </a:cubicBezTo>
                      <a:cubicBezTo>
                        <a:pt x="674397" y="339376"/>
                        <a:pt x="664872" y="347853"/>
                        <a:pt x="657347" y="353949"/>
                      </a:cubicBezTo>
                      <a:cubicBezTo>
                        <a:pt x="649822" y="360045"/>
                        <a:pt x="644107" y="367284"/>
                        <a:pt x="631725" y="378238"/>
                      </a:cubicBezTo>
                      <a:cubicBezTo>
                        <a:pt x="621618" y="387478"/>
                        <a:pt x="610682" y="395768"/>
                        <a:pt x="599054" y="403003"/>
                      </a:cubicBezTo>
                      <a:cubicBezTo>
                        <a:pt x="591434" y="407765"/>
                        <a:pt x="566669" y="421576"/>
                        <a:pt x="536760" y="435959"/>
                      </a:cubicBezTo>
                      <a:cubicBezTo>
                        <a:pt x="508580" y="450443"/>
                        <a:pt x="479426" y="462951"/>
                        <a:pt x="449511" y="473392"/>
                      </a:cubicBezTo>
                      <a:cubicBezTo>
                        <a:pt x="382281" y="494856"/>
                        <a:pt x="313408" y="510784"/>
                        <a:pt x="243581" y="521017"/>
                      </a:cubicBezTo>
                      <a:cubicBezTo>
                        <a:pt x="145283" y="534067"/>
                        <a:pt x="129281" y="528256"/>
                        <a:pt x="113565" y="524351"/>
                      </a:cubicBezTo>
                      <a:cubicBezTo>
                        <a:pt x="103087" y="521875"/>
                        <a:pt x="93562" y="511588"/>
                        <a:pt x="77655" y="470154"/>
                      </a:cubicBezTo>
                      <a:cubicBezTo>
                        <a:pt x="61749" y="428720"/>
                        <a:pt x="39555" y="330898"/>
                        <a:pt x="26411" y="272986"/>
                      </a:cubicBezTo>
                      <a:cubicBezTo>
                        <a:pt x="11076" y="206978"/>
                        <a:pt x="-3117" y="131826"/>
                        <a:pt x="598" y="89059"/>
                      </a:cubicBezTo>
                      <a:cubicBezTo>
                        <a:pt x="5788" y="46306"/>
                        <a:pt x="36501" y="11028"/>
                        <a:pt x="78132" y="0"/>
                      </a:cubicBezTo>
                      <a:cubicBezTo>
                        <a:pt x="124423" y="19717"/>
                        <a:pt x="140425" y="57912"/>
                        <a:pt x="159570" y="161925"/>
                      </a:cubicBezTo>
                      <a:cubicBezTo>
                        <a:pt x="177382" y="259175"/>
                        <a:pt x="200814" y="392430"/>
                        <a:pt x="200814" y="392430"/>
                      </a:cubicBezTo>
                      <a:cubicBezTo>
                        <a:pt x="200814" y="392430"/>
                        <a:pt x="269013" y="395573"/>
                        <a:pt x="313399" y="392430"/>
                      </a:cubicBezTo>
                      <a:cubicBezTo>
                        <a:pt x="348261" y="389858"/>
                        <a:pt x="379026" y="387477"/>
                        <a:pt x="398362" y="386239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9AF55022-B4A3-C4B9-68A1-88FE5E513DC7}"/>
                    </a:ext>
                  </a:extLst>
                </p:cNvPr>
                <p:cNvSpPr/>
                <p:nvPr/>
              </p:nvSpPr>
              <p:spPr>
                <a:xfrm>
                  <a:off x="7818432" y="2914401"/>
                  <a:ext cx="284981" cy="199644"/>
                </a:xfrm>
                <a:custGeom>
                  <a:avLst/>
                  <a:gdLst>
                    <a:gd name="connsiteX0" fmla="*/ 283369 w 284981"/>
                    <a:gd name="connsiteY0" fmla="*/ 0 h 199644"/>
                    <a:gd name="connsiteX1" fmla="*/ 284036 w 284981"/>
                    <a:gd name="connsiteY1" fmla="*/ 10858 h 199644"/>
                    <a:gd name="connsiteX2" fmla="*/ 277273 w 284981"/>
                    <a:gd name="connsiteY2" fmla="*/ 19812 h 199644"/>
                    <a:gd name="connsiteX3" fmla="*/ 260985 w 284981"/>
                    <a:gd name="connsiteY3" fmla="*/ 34957 h 199644"/>
                    <a:gd name="connsiteX4" fmla="*/ 228029 w 284981"/>
                    <a:gd name="connsiteY4" fmla="*/ 64961 h 199644"/>
                    <a:gd name="connsiteX5" fmla="*/ 211360 w 284981"/>
                    <a:gd name="connsiteY5" fmla="*/ 79820 h 199644"/>
                    <a:gd name="connsiteX6" fmla="*/ 195358 w 284981"/>
                    <a:gd name="connsiteY6" fmla="*/ 94964 h 199644"/>
                    <a:gd name="connsiteX7" fmla="*/ 161354 w 284981"/>
                    <a:gd name="connsiteY7" fmla="*/ 124301 h 199644"/>
                    <a:gd name="connsiteX8" fmla="*/ 122682 w 284981"/>
                    <a:gd name="connsiteY8" fmla="*/ 146780 h 199644"/>
                    <a:gd name="connsiteX9" fmla="*/ 82677 w 284981"/>
                    <a:gd name="connsiteY9" fmla="*/ 166402 h 199644"/>
                    <a:gd name="connsiteX10" fmla="*/ 42005 w 284981"/>
                    <a:gd name="connsiteY10" fmla="*/ 184785 h 199644"/>
                    <a:gd name="connsiteX11" fmla="*/ 0 w 284981"/>
                    <a:gd name="connsiteY11" fmla="*/ 199644 h 199644"/>
                    <a:gd name="connsiteX12" fmla="*/ 81058 w 284981"/>
                    <a:gd name="connsiteY12" fmla="*/ 163163 h 199644"/>
                    <a:gd name="connsiteX13" fmla="*/ 158687 w 284981"/>
                    <a:gd name="connsiteY13" fmla="*/ 120396 h 199644"/>
                    <a:gd name="connsiteX14" fmla="*/ 192310 w 284981"/>
                    <a:gd name="connsiteY14" fmla="*/ 91821 h 199644"/>
                    <a:gd name="connsiteX15" fmla="*/ 208788 w 284981"/>
                    <a:gd name="connsiteY15" fmla="*/ 76486 h 199644"/>
                    <a:gd name="connsiteX16" fmla="*/ 225647 w 284981"/>
                    <a:gd name="connsiteY16" fmla="*/ 62103 h 199644"/>
                    <a:gd name="connsiteX17" fmla="*/ 259461 w 284981"/>
                    <a:gd name="connsiteY17" fmla="*/ 33528 h 199644"/>
                    <a:gd name="connsiteX18" fmla="*/ 276511 w 284981"/>
                    <a:gd name="connsiteY18" fmla="*/ 19241 h 199644"/>
                    <a:gd name="connsiteX19" fmla="*/ 283464 w 284981"/>
                    <a:gd name="connsiteY19" fmla="*/ 10954 h 199644"/>
                    <a:gd name="connsiteX20" fmla="*/ 283369 w 284981"/>
                    <a:gd name="connsiteY20" fmla="*/ 0 h 19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4981" h="199644">
                      <a:moveTo>
                        <a:pt x="283369" y="0"/>
                      </a:moveTo>
                      <a:cubicBezTo>
                        <a:pt x="285254" y="3323"/>
                        <a:pt x="285500" y="7330"/>
                        <a:pt x="284036" y="10858"/>
                      </a:cubicBezTo>
                      <a:cubicBezTo>
                        <a:pt x="282487" y="14316"/>
                        <a:pt x="280175" y="17377"/>
                        <a:pt x="277273" y="19812"/>
                      </a:cubicBezTo>
                      <a:lnTo>
                        <a:pt x="260985" y="34957"/>
                      </a:lnTo>
                      <a:lnTo>
                        <a:pt x="228029" y="64961"/>
                      </a:lnTo>
                      <a:lnTo>
                        <a:pt x="211360" y="79820"/>
                      </a:lnTo>
                      <a:cubicBezTo>
                        <a:pt x="205773" y="84594"/>
                        <a:pt x="200432" y="89648"/>
                        <a:pt x="195358" y="94964"/>
                      </a:cubicBezTo>
                      <a:cubicBezTo>
                        <a:pt x="184877" y="105692"/>
                        <a:pt x="173501" y="115506"/>
                        <a:pt x="161354" y="124301"/>
                      </a:cubicBezTo>
                      <a:cubicBezTo>
                        <a:pt x="148923" y="132558"/>
                        <a:pt x="136009" y="140065"/>
                        <a:pt x="122682" y="146780"/>
                      </a:cubicBezTo>
                      <a:cubicBezTo>
                        <a:pt x="109442" y="153638"/>
                        <a:pt x="96202" y="160306"/>
                        <a:pt x="82677" y="166402"/>
                      </a:cubicBezTo>
                      <a:cubicBezTo>
                        <a:pt x="69152" y="172498"/>
                        <a:pt x="55817" y="179070"/>
                        <a:pt x="42005" y="184785"/>
                      </a:cubicBezTo>
                      <a:cubicBezTo>
                        <a:pt x="28194" y="190500"/>
                        <a:pt x="14192" y="195263"/>
                        <a:pt x="0" y="199644"/>
                      </a:cubicBezTo>
                      <a:cubicBezTo>
                        <a:pt x="27729" y="189127"/>
                        <a:pt x="54797" y="176944"/>
                        <a:pt x="81058" y="163163"/>
                      </a:cubicBezTo>
                      <a:cubicBezTo>
                        <a:pt x="107797" y="150533"/>
                        <a:pt x="133723" y="136250"/>
                        <a:pt x="158687" y="120396"/>
                      </a:cubicBezTo>
                      <a:cubicBezTo>
                        <a:pt x="170644" y="111790"/>
                        <a:pt x="181888" y="102234"/>
                        <a:pt x="192310" y="91821"/>
                      </a:cubicBezTo>
                      <a:cubicBezTo>
                        <a:pt x="197549" y="86678"/>
                        <a:pt x="202978" y="81248"/>
                        <a:pt x="208788" y="76486"/>
                      </a:cubicBezTo>
                      <a:lnTo>
                        <a:pt x="225647" y="62103"/>
                      </a:lnTo>
                      <a:lnTo>
                        <a:pt x="259461" y="33528"/>
                      </a:lnTo>
                      <a:lnTo>
                        <a:pt x="276511" y="19241"/>
                      </a:lnTo>
                      <a:cubicBezTo>
                        <a:pt x="279424" y="17038"/>
                        <a:pt x="281801" y="14205"/>
                        <a:pt x="283464" y="10954"/>
                      </a:cubicBezTo>
                      <a:cubicBezTo>
                        <a:pt x="285152" y="7490"/>
                        <a:pt x="285116" y="3434"/>
                        <a:pt x="283369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56AD975-919D-AB49-E47A-273A624D5498}"/>
                    </a:ext>
                  </a:extLst>
                </p:cNvPr>
                <p:cNvSpPr/>
                <p:nvPr/>
              </p:nvSpPr>
              <p:spPr>
                <a:xfrm>
                  <a:off x="7932828" y="2973742"/>
                  <a:ext cx="50291" cy="42386"/>
                </a:xfrm>
                <a:custGeom>
                  <a:avLst/>
                  <a:gdLst>
                    <a:gd name="connsiteX0" fmla="*/ 26956 w 50291"/>
                    <a:gd name="connsiteY0" fmla="*/ 10763 h 42386"/>
                    <a:gd name="connsiteX1" fmla="*/ 0 w 50291"/>
                    <a:gd name="connsiteY1" fmla="*/ 42386 h 42386"/>
                    <a:gd name="connsiteX2" fmla="*/ 50292 w 50291"/>
                    <a:gd name="connsiteY2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91" h="42386">
                      <a:moveTo>
                        <a:pt x="26956" y="10763"/>
                      </a:moveTo>
                      <a:cubicBezTo>
                        <a:pt x="16907" y="20350"/>
                        <a:pt x="7874" y="30947"/>
                        <a:pt x="0" y="42386"/>
                      </a:cubicBezTo>
                      <a:lnTo>
                        <a:pt x="50292" y="0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8" name="图形 10">
              <a:extLst>
                <a:ext uri="{FF2B5EF4-FFF2-40B4-BE49-F238E27FC236}">
                  <a16:creationId xmlns:a16="http://schemas.microsoft.com/office/drawing/2014/main" id="{CA73C4E4-172B-2B0A-F48D-AABC21193637}"/>
                </a:ext>
              </a:extLst>
            </p:cNvPr>
            <p:cNvGrpSpPr/>
            <p:nvPr/>
          </p:nvGrpSpPr>
          <p:grpSpPr>
            <a:xfrm>
              <a:off x="7997232" y="2136661"/>
              <a:ext cx="425070" cy="414436"/>
              <a:chOff x="7997232" y="2136661"/>
              <a:chExt cx="425070" cy="414436"/>
            </a:xfrm>
          </p:grpSpPr>
          <p:grpSp>
            <p:nvGrpSpPr>
              <p:cNvPr id="159" name="图形 10">
                <a:extLst>
                  <a:ext uri="{FF2B5EF4-FFF2-40B4-BE49-F238E27FC236}">
                    <a16:creationId xmlns:a16="http://schemas.microsoft.com/office/drawing/2014/main" id="{A48C44A3-E887-6AB0-FBCF-F3C84BAB6E74}"/>
                  </a:ext>
                </a:extLst>
              </p:cNvPr>
              <p:cNvGrpSpPr/>
              <p:nvPr/>
            </p:nvGrpSpPr>
            <p:grpSpPr>
              <a:xfrm>
                <a:off x="7997232" y="2136661"/>
                <a:ext cx="425070" cy="414436"/>
                <a:chOff x="7997232" y="2136661"/>
                <a:chExt cx="425070" cy="414436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4936DA18-B3DD-7C36-A018-E10D8154372B}"/>
                    </a:ext>
                  </a:extLst>
                </p:cNvPr>
                <p:cNvSpPr/>
                <p:nvPr/>
              </p:nvSpPr>
              <p:spPr>
                <a:xfrm>
                  <a:off x="7997232" y="2136661"/>
                  <a:ext cx="425070" cy="414436"/>
                </a:xfrm>
                <a:custGeom>
                  <a:avLst/>
                  <a:gdLst>
                    <a:gd name="connsiteX0" fmla="*/ 381937 w 425070"/>
                    <a:gd name="connsiteY0" fmla="*/ 80987 h 414436"/>
                    <a:gd name="connsiteX1" fmla="*/ 91729 w 425070"/>
                    <a:gd name="connsiteY1" fmla="*/ 42783 h 414436"/>
                    <a:gd name="connsiteX2" fmla="*/ 35131 w 425070"/>
                    <a:gd name="connsiteY2" fmla="*/ 304443 h 414436"/>
                    <a:gd name="connsiteX3" fmla="*/ 1699 w 425070"/>
                    <a:gd name="connsiteY3" fmla="*/ 359402 h 414436"/>
                    <a:gd name="connsiteX4" fmla="*/ 5920 w 425070"/>
                    <a:gd name="connsiteY4" fmla="*/ 375981 h 414436"/>
                    <a:gd name="connsiteX5" fmla="*/ 15415 w 425070"/>
                    <a:gd name="connsiteY5" fmla="*/ 377214 h 414436"/>
                    <a:gd name="connsiteX6" fmla="*/ 77137 w 425070"/>
                    <a:gd name="connsiteY6" fmla="*/ 359022 h 414436"/>
                    <a:gd name="connsiteX7" fmla="*/ 369656 w 425070"/>
                    <a:gd name="connsiteY7" fmla="*/ 348413 h 414436"/>
                    <a:gd name="connsiteX8" fmla="*/ 381937 w 425070"/>
                    <a:gd name="connsiteY8" fmla="*/ 80987 h 414436"/>
                    <a:gd name="connsiteX9" fmla="*/ 334312 w 425070"/>
                    <a:gd name="connsiteY9" fmla="*/ 358545 h 414436"/>
                    <a:gd name="connsiteX10" fmla="*/ 199628 w 425070"/>
                    <a:gd name="connsiteY10" fmla="*/ 396645 h 414436"/>
                    <a:gd name="connsiteX11" fmla="*/ 178006 w 425070"/>
                    <a:gd name="connsiteY11" fmla="*/ 393216 h 414436"/>
                    <a:gd name="connsiteX12" fmla="*/ 28835 w 425070"/>
                    <a:gd name="connsiteY12" fmla="*/ 168876 h 414436"/>
                    <a:gd name="connsiteX13" fmla="*/ 227155 w 425070"/>
                    <a:gd name="connsiteY13" fmla="*/ 16312 h 414436"/>
                    <a:gd name="connsiteX14" fmla="*/ 248872 w 425070"/>
                    <a:gd name="connsiteY14" fmla="*/ 18598 h 414436"/>
                    <a:gd name="connsiteX15" fmla="*/ 407030 w 425070"/>
                    <a:gd name="connsiteY15" fmla="*/ 236696 h 414436"/>
                    <a:gd name="connsiteX16" fmla="*/ 334597 w 425070"/>
                    <a:gd name="connsiteY16" fmla="*/ 358069 h 41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5070" h="414436">
                      <a:moveTo>
                        <a:pt x="381937" y="80987"/>
                      </a:moveTo>
                      <a:cubicBezTo>
                        <a:pt x="312348" y="-9702"/>
                        <a:pt x="182417" y="-26806"/>
                        <a:pt x="91729" y="42783"/>
                      </a:cubicBezTo>
                      <a:cubicBezTo>
                        <a:pt x="11404" y="104420"/>
                        <a:pt x="-12541" y="215120"/>
                        <a:pt x="35131" y="304443"/>
                      </a:cubicBezTo>
                      <a:lnTo>
                        <a:pt x="1699" y="359402"/>
                      </a:lnTo>
                      <a:cubicBezTo>
                        <a:pt x="-1714" y="365146"/>
                        <a:pt x="177" y="372569"/>
                        <a:pt x="5920" y="375981"/>
                      </a:cubicBezTo>
                      <a:cubicBezTo>
                        <a:pt x="8781" y="377680"/>
                        <a:pt x="12215" y="378126"/>
                        <a:pt x="15415" y="377214"/>
                      </a:cubicBezTo>
                      <a:lnTo>
                        <a:pt x="77137" y="359022"/>
                      </a:lnTo>
                      <a:cubicBezTo>
                        <a:pt x="160843" y="436869"/>
                        <a:pt x="291809" y="432119"/>
                        <a:pt x="369656" y="348413"/>
                      </a:cubicBezTo>
                      <a:cubicBezTo>
                        <a:pt x="438606" y="274273"/>
                        <a:pt x="443802" y="161134"/>
                        <a:pt x="381937" y="80987"/>
                      </a:cubicBezTo>
                      <a:close/>
                      <a:moveTo>
                        <a:pt x="334312" y="358545"/>
                      </a:moveTo>
                      <a:cubicBezTo>
                        <a:pt x="295878" y="387876"/>
                        <a:pt x="247731" y="401496"/>
                        <a:pt x="199628" y="396645"/>
                      </a:cubicBezTo>
                      <a:lnTo>
                        <a:pt x="178006" y="393216"/>
                      </a:lnTo>
                      <a:cubicBezTo>
                        <a:pt x="74864" y="372459"/>
                        <a:pt x="8078" y="272018"/>
                        <a:pt x="28835" y="168876"/>
                      </a:cubicBezTo>
                      <a:cubicBezTo>
                        <a:pt x="47597" y="75650"/>
                        <a:pt x="132236" y="10539"/>
                        <a:pt x="227155" y="16312"/>
                      </a:cubicBezTo>
                      <a:lnTo>
                        <a:pt x="248872" y="18598"/>
                      </a:lnTo>
                      <a:cubicBezTo>
                        <a:pt x="352773" y="35150"/>
                        <a:pt x="423582" y="132796"/>
                        <a:pt x="407030" y="236696"/>
                      </a:cubicBezTo>
                      <a:cubicBezTo>
                        <a:pt x="399343" y="284945"/>
                        <a:pt x="373412" y="328397"/>
                        <a:pt x="334597" y="35806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3FB61961-FE7C-B4AD-1C40-6544636D0B20}"/>
                    </a:ext>
                  </a:extLst>
                </p:cNvPr>
                <p:cNvSpPr/>
                <p:nvPr/>
              </p:nvSpPr>
              <p:spPr>
                <a:xfrm>
                  <a:off x="8022191" y="2152617"/>
                  <a:ext cx="384375" cy="381650"/>
                </a:xfrm>
                <a:custGeom>
                  <a:avLst/>
                  <a:gdLst>
                    <a:gd name="connsiteX0" fmla="*/ 309258 w 384375"/>
                    <a:gd name="connsiteY0" fmla="*/ 342589 h 381650"/>
                    <a:gd name="connsiteX1" fmla="*/ 174574 w 384375"/>
                    <a:gd name="connsiteY1" fmla="*/ 380689 h 381650"/>
                    <a:gd name="connsiteX2" fmla="*/ 152952 w 384375"/>
                    <a:gd name="connsiteY2" fmla="*/ 377260 h 381650"/>
                    <a:gd name="connsiteX3" fmla="*/ 3781 w 384375"/>
                    <a:gd name="connsiteY3" fmla="*/ 152920 h 381650"/>
                    <a:gd name="connsiteX4" fmla="*/ 202101 w 384375"/>
                    <a:gd name="connsiteY4" fmla="*/ 356 h 381650"/>
                    <a:gd name="connsiteX5" fmla="*/ 223818 w 384375"/>
                    <a:gd name="connsiteY5" fmla="*/ 2642 h 381650"/>
                    <a:gd name="connsiteX6" fmla="*/ 381976 w 384375"/>
                    <a:gd name="connsiteY6" fmla="*/ 220740 h 381650"/>
                    <a:gd name="connsiteX7" fmla="*/ 309543 w 384375"/>
                    <a:gd name="connsiteY7" fmla="*/ 342113 h 38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4375" h="381650">
                      <a:moveTo>
                        <a:pt x="309258" y="342589"/>
                      </a:moveTo>
                      <a:cubicBezTo>
                        <a:pt x="270824" y="371919"/>
                        <a:pt x="222677" y="385539"/>
                        <a:pt x="174574" y="380689"/>
                      </a:cubicBezTo>
                      <a:lnTo>
                        <a:pt x="152952" y="377260"/>
                      </a:lnTo>
                      <a:cubicBezTo>
                        <a:pt x="49810" y="356502"/>
                        <a:pt x="-16976" y="256062"/>
                        <a:pt x="3781" y="152920"/>
                      </a:cubicBezTo>
                      <a:cubicBezTo>
                        <a:pt x="22543" y="59694"/>
                        <a:pt x="107182" y="-5417"/>
                        <a:pt x="202101" y="356"/>
                      </a:cubicBezTo>
                      <a:lnTo>
                        <a:pt x="223818" y="2642"/>
                      </a:lnTo>
                      <a:cubicBezTo>
                        <a:pt x="327718" y="19194"/>
                        <a:pt x="398528" y="116840"/>
                        <a:pt x="381976" y="220740"/>
                      </a:cubicBezTo>
                      <a:cubicBezTo>
                        <a:pt x="374289" y="268989"/>
                        <a:pt x="348358" y="312440"/>
                        <a:pt x="309543" y="342113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A6A16C8-7175-CF1B-975A-B08B7D97162D}"/>
                  </a:ext>
                </a:extLst>
              </p:cNvPr>
              <p:cNvSpPr/>
              <p:nvPr/>
            </p:nvSpPr>
            <p:spPr>
              <a:xfrm>
                <a:off x="8138091" y="2207448"/>
                <a:ext cx="154034" cy="272804"/>
              </a:xfrm>
              <a:custGeom>
                <a:avLst/>
                <a:gdLst>
                  <a:gd name="connsiteX0" fmla="*/ 0 w 154034"/>
                  <a:gd name="connsiteY0" fmla="*/ 29440 h 272804"/>
                  <a:gd name="connsiteX1" fmla="*/ 14954 w 154034"/>
                  <a:gd name="connsiteY1" fmla="*/ 18105 h 272804"/>
                  <a:gd name="connsiteX2" fmla="*/ 32385 w 154034"/>
                  <a:gd name="connsiteY2" fmla="*/ 8580 h 272804"/>
                  <a:gd name="connsiteX3" fmla="*/ 76486 w 154034"/>
                  <a:gd name="connsiteY3" fmla="*/ 7 h 272804"/>
                  <a:gd name="connsiteX4" fmla="*/ 108204 w 154034"/>
                  <a:gd name="connsiteY4" fmla="*/ 4865 h 272804"/>
                  <a:gd name="connsiteX5" fmla="*/ 132588 w 154034"/>
                  <a:gd name="connsiteY5" fmla="*/ 18676 h 272804"/>
                  <a:gd name="connsiteX6" fmla="*/ 148400 w 154034"/>
                  <a:gd name="connsiteY6" fmla="*/ 40203 h 272804"/>
                  <a:gd name="connsiteX7" fmla="*/ 154019 w 154034"/>
                  <a:gd name="connsiteY7" fmla="*/ 68778 h 272804"/>
                  <a:gd name="connsiteX8" fmla="*/ 149543 w 154034"/>
                  <a:gd name="connsiteY8" fmla="*/ 95067 h 272804"/>
                  <a:gd name="connsiteX9" fmla="*/ 138589 w 154034"/>
                  <a:gd name="connsiteY9" fmla="*/ 114117 h 272804"/>
                  <a:gd name="connsiteX10" fmla="*/ 124111 w 154034"/>
                  <a:gd name="connsiteY10" fmla="*/ 128309 h 272804"/>
                  <a:gd name="connsiteX11" fmla="*/ 109252 w 154034"/>
                  <a:gd name="connsiteY11" fmla="*/ 139549 h 272804"/>
                  <a:gd name="connsiteX12" fmla="*/ 97155 w 154034"/>
                  <a:gd name="connsiteY12" fmla="*/ 149931 h 272804"/>
                  <a:gd name="connsiteX13" fmla="*/ 91059 w 154034"/>
                  <a:gd name="connsiteY13" fmla="*/ 161456 h 272804"/>
                  <a:gd name="connsiteX14" fmla="*/ 86487 w 154034"/>
                  <a:gd name="connsiteY14" fmla="*/ 190126 h 272804"/>
                  <a:gd name="connsiteX15" fmla="*/ 52769 w 154034"/>
                  <a:gd name="connsiteY15" fmla="*/ 190126 h 272804"/>
                  <a:gd name="connsiteX16" fmla="*/ 49340 w 154034"/>
                  <a:gd name="connsiteY16" fmla="*/ 157551 h 272804"/>
                  <a:gd name="connsiteX17" fmla="*/ 52007 w 154034"/>
                  <a:gd name="connsiteY17" fmla="*/ 141073 h 272804"/>
                  <a:gd name="connsiteX18" fmla="*/ 62484 w 154034"/>
                  <a:gd name="connsiteY18" fmla="*/ 128119 h 272804"/>
                  <a:gd name="connsiteX19" fmla="*/ 76867 w 154034"/>
                  <a:gd name="connsiteY19" fmla="*/ 116784 h 272804"/>
                  <a:gd name="connsiteX20" fmla="*/ 91916 w 154034"/>
                  <a:gd name="connsiteY20" fmla="*/ 104782 h 272804"/>
                  <a:gd name="connsiteX21" fmla="*/ 103537 w 154034"/>
                  <a:gd name="connsiteY21" fmla="*/ 90209 h 272804"/>
                  <a:gd name="connsiteX22" fmla="*/ 108299 w 154034"/>
                  <a:gd name="connsiteY22" fmla="*/ 71159 h 272804"/>
                  <a:gd name="connsiteX23" fmla="*/ 105537 w 154034"/>
                  <a:gd name="connsiteY23" fmla="*/ 58300 h 272804"/>
                  <a:gd name="connsiteX24" fmla="*/ 98108 w 154034"/>
                  <a:gd name="connsiteY24" fmla="*/ 48775 h 272804"/>
                  <a:gd name="connsiteX25" fmla="*/ 86582 w 154034"/>
                  <a:gd name="connsiteY25" fmla="*/ 42489 h 272804"/>
                  <a:gd name="connsiteX26" fmla="*/ 72104 w 154034"/>
                  <a:gd name="connsiteY26" fmla="*/ 40203 h 272804"/>
                  <a:gd name="connsiteX27" fmla="*/ 53054 w 154034"/>
                  <a:gd name="connsiteY27" fmla="*/ 42775 h 272804"/>
                  <a:gd name="connsiteX28" fmla="*/ 39624 w 154034"/>
                  <a:gd name="connsiteY28" fmla="*/ 48299 h 272804"/>
                  <a:gd name="connsiteX29" fmla="*/ 30099 w 154034"/>
                  <a:gd name="connsiteY29" fmla="*/ 53919 h 272804"/>
                  <a:gd name="connsiteX30" fmla="*/ 23336 w 154034"/>
                  <a:gd name="connsiteY30" fmla="*/ 56395 h 272804"/>
                  <a:gd name="connsiteX31" fmla="*/ 12954 w 154034"/>
                  <a:gd name="connsiteY31" fmla="*/ 50395 h 272804"/>
                  <a:gd name="connsiteX32" fmla="*/ 38100 w 154034"/>
                  <a:gd name="connsiteY32" fmla="*/ 242895 h 272804"/>
                  <a:gd name="connsiteX33" fmla="*/ 40386 w 154034"/>
                  <a:gd name="connsiteY33" fmla="*/ 231084 h 272804"/>
                  <a:gd name="connsiteX34" fmla="*/ 46673 w 154034"/>
                  <a:gd name="connsiteY34" fmla="*/ 221559 h 272804"/>
                  <a:gd name="connsiteX35" fmla="*/ 56198 w 154034"/>
                  <a:gd name="connsiteY35" fmla="*/ 215177 h 272804"/>
                  <a:gd name="connsiteX36" fmla="*/ 68199 w 154034"/>
                  <a:gd name="connsiteY36" fmla="*/ 212796 h 272804"/>
                  <a:gd name="connsiteX37" fmla="*/ 80105 w 154034"/>
                  <a:gd name="connsiteY37" fmla="*/ 215177 h 272804"/>
                  <a:gd name="connsiteX38" fmla="*/ 89630 w 154034"/>
                  <a:gd name="connsiteY38" fmla="*/ 221559 h 272804"/>
                  <a:gd name="connsiteX39" fmla="*/ 96203 w 154034"/>
                  <a:gd name="connsiteY39" fmla="*/ 231084 h 272804"/>
                  <a:gd name="connsiteX40" fmla="*/ 98584 w 154034"/>
                  <a:gd name="connsiteY40" fmla="*/ 242895 h 272804"/>
                  <a:gd name="connsiteX41" fmla="*/ 96203 w 154034"/>
                  <a:gd name="connsiteY41" fmla="*/ 254706 h 272804"/>
                  <a:gd name="connsiteX42" fmla="*/ 80105 w 154034"/>
                  <a:gd name="connsiteY42" fmla="*/ 270518 h 272804"/>
                  <a:gd name="connsiteX43" fmla="*/ 68199 w 154034"/>
                  <a:gd name="connsiteY43" fmla="*/ 272804 h 272804"/>
                  <a:gd name="connsiteX44" fmla="*/ 56198 w 154034"/>
                  <a:gd name="connsiteY44" fmla="*/ 270518 h 272804"/>
                  <a:gd name="connsiteX45" fmla="*/ 40386 w 154034"/>
                  <a:gd name="connsiteY45" fmla="*/ 254706 h 272804"/>
                  <a:gd name="connsiteX46" fmla="*/ 37814 w 154034"/>
                  <a:gd name="connsiteY46" fmla="*/ 242895 h 27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4034" h="272804">
                    <a:moveTo>
                      <a:pt x="0" y="29440"/>
                    </a:moveTo>
                    <a:cubicBezTo>
                      <a:pt x="4755" y="25368"/>
                      <a:pt x="9749" y="21583"/>
                      <a:pt x="14954" y="18105"/>
                    </a:cubicBezTo>
                    <a:cubicBezTo>
                      <a:pt x="20440" y="14368"/>
                      <a:pt x="26278" y="11178"/>
                      <a:pt x="32385" y="8580"/>
                    </a:cubicBezTo>
                    <a:cubicBezTo>
                      <a:pt x="46350" y="2756"/>
                      <a:pt x="61356" y="-161"/>
                      <a:pt x="76486" y="7"/>
                    </a:cubicBezTo>
                    <a:cubicBezTo>
                      <a:pt x="87254" y="-125"/>
                      <a:pt x="97970" y="1516"/>
                      <a:pt x="108204" y="4865"/>
                    </a:cubicBezTo>
                    <a:cubicBezTo>
                      <a:pt x="117173" y="7795"/>
                      <a:pt x="125464" y="12491"/>
                      <a:pt x="132588" y="18676"/>
                    </a:cubicBezTo>
                    <a:cubicBezTo>
                      <a:pt x="139404" y="24577"/>
                      <a:pt x="144808" y="31934"/>
                      <a:pt x="148400" y="40203"/>
                    </a:cubicBezTo>
                    <a:cubicBezTo>
                      <a:pt x="152300" y="49215"/>
                      <a:pt x="154216" y="58960"/>
                      <a:pt x="154019" y="68778"/>
                    </a:cubicBezTo>
                    <a:cubicBezTo>
                      <a:pt x="154202" y="77745"/>
                      <a:pt x="152683" y="86666"/>
                      <a:pt x="149543" y="95067"/>
                    </a:cubicBezTo>
                    <a:cubicBezTo>
                      <a:pt x="146882" y="101937"/>
                      <a:pt x="143188" y="108361"/>
                      <a:pt x="138589" y="114117"/>
                    </a:cubicBezTo>
                    <a:cubicBezTo>
                      <a:pt x="134347" y="119409"/>
                      <a:pt x="129487" y="124174"/>
                      <a:pt x="124111" y="128309"/>
                    </a:cubicBezTo>
                    <a:lnTo>
                      <a:pt x="109252" y="139549"/>
                    </a:lnTo>
                    <a:cubicBezTo>
                      <a:pt x="105007" y="142754"/>
                      <a:pt x="100967" y="146222"/>
                      <a:pt x="97155" y="149931"/>
                    </a:cubicBezTo>
                    <a:cubicBezTo>
                      <a:pt x="93954" y="153031"/>
                      <a:pt x="91820" y="157066"/>
                      <a:pt x="91059" y="161456"/>
                    </a:cubicBezTo>
                    <a:lnTo>
                      <a:pt x="86487" y="190126"/>
                    </a:lnTo>
                    <a:lnTo>
                      <a:pt x="52769" y="190126"/>
                    </a:lnTo>
                    <a:lnTo>
                      <a:pt x="49340" y="157551"/>
                    </a:lnTo>
                    <a:cubicBezTo>
                      <a:pt x="48469" y="151914"/>
                      <a:pt x="49403" y="146147"/>
                      <a:pt x="52007" y="141073"/>
                    </a:cubicBezTo>
                    <a:cubicBezTo>
                      <a:pt x="54770" y="136213"/>
                      <a:pt x="58310" y="131837"/>
                      <a:pt x="62484" y="128119"/>
                    </a:cubicBezTo>
                    <a:cubicBezTo>
                      <a:pt x="67021" y="124025"/>
                      <a:pt x="71826" y="120238"/>
                      <a:pt x="76867" y="116784"/>
                    </a:cubicBezTo>
                    <a:cubicBezTo>
                      <a:pt x="82147" y="113126"/>
                      <a:pt x="87175" y="109117"/>
                      <a:pt x="91916" y="104782"/>
                    </a:cubicBezTo>
                    <a:cubicBezTo>
                      <a:pt x="96468" y="100507"/>
                      <a:pt x="100382" y="95599"/>
                      <a:pt x="103537" y="90209"/>
                    </a:cubicBezTo>
                    <a:cubicBezTo>
                      <a:pt x="106762" y="84384"/>
                      <a:pt x="108404" y="77816"/>
                      <a:pt x="108299" y="71159"/>
                    </a:cubicBezTo>
                    <a:cubicBezTo>
                      <a:pt x="108354" y="66720"/>
                      <a:pt x="107410" y="62326"/>
                      <a:pt x="105537" y="58300"/>
                    </a:cubicBezTo>
                    <a:cubicBezTo>
                      <a:pt x="103768" y="54632"/>
                      <a:pt x="101235" y="51385"/>
                      <a:pt x="98108" y="48775"/>
                    </a:cubicBezTo>
                    <a:cubicBezTo>
                      <a:pt x="94728" y="45926"/>
                      <a:pt x="90808" y="43788"/>
                      <a:pt x="86582" y="42489"/>
                    </a:cubicBezTo>
                    <a:cubicBezTo>
                      <a:pt x="81916" y="40930"/>
                      <a:pt x="77024" y="40157"/>
                      <a:pt x="72104" y="40203"/>
                    </a:cubicBezTo>
                    <a:cubicBezTo>
                      <a:pt x="65660" y="40077"/>
                      <a:pt x="59235" y="40944"/>
                      <a:pt x="53054" y="42775"/>
                    </a:cubicBezTo>
                    <a:cubicBezTo>
                      <a:pt x="48410" y="44179"/>
                      <a:pt x="43912" y="46029"/>
                      <a:pt x="39624" y="48299"/>
                    </a:cubicBezTo>
                    <a:cubicBezTo>
                      <a:pt x="36004" y="50395"/>
                      <a:pt x="32861" y="52300"/>
                      <a:pt x="30099" y="53919"/>
                    </a:cubicBezTo>
                    <a:cubicBezTo>
                      <a:pt x="28140" y="55396"/>
                      <a:pt x="25786" y="56258"/>
                      <a:pt x="23336" y="56395"/>
                    </a:cubicBezTo>
                    <a:cubicBezTo>
                      <a:pt x="18978" y="56687"/>
                      <a:pt x="14877" y="54316"/>
                      <a:pt x="12954" y="50395"/>
                    </a:cubicBezTo>
                    <a:close/>
                    <a:moveTo>
                      <a:pt x="38100" y="242895"/>
                    </a:moveTo>
                    <a:cubicBezTo>
                      <a:pt x="38075" y="238846"/>
                      <a:pt x="38852" y="234831"/>
                      <a:pt x="40386" y="231084"/>
                    </a:cubicBezTo>
                    <a:cubicBezTo>
                      <a:pt x="41831" y="227525"/>
                      <a:pt x="43968" y="224287"/>
                      <a:pt x="46673" y="221559"/>
                    </a:cubicBezTo>
                    <a:cubicBezTo>
                      <a:pt x="49414" y="218847"/>
                      <a:pt x="52646" y="216681"/>
                      <a:pt x="56198" y="215177"/>
                    </a:cubicBezTo>
                    <a:cubicBezTo>
                      <a:pt x="59990" y="213560"/>
                      <a:pt x="64077" y="212749"/>
                      <a:pt x="68199" y="212796"/>
                    </a:cubicBezTo>
                    <a:cubicBezTo>
                      <a:pt x="72291" y="212748"/>
                      <a:pt x="76347" y="213559"/>
                      <a:pt x="80105" y="215177"/>
                    </a:cubicBezTo>
                    <a:cubicBezTo>
                      <a:pt x="83644" y="216705"/>
                      <a:pt x="86872" y="218868"/>
                      <a:pt x="89630" y="221559"/>
                    </a:cubicBezTo>
                    <a:cubicBezTo>
                      <a:pt x="92424" y="224273"/>
                      <a:pt x="94657" y="227509"/>
                      <a:pt x="96203" y="231084"/>
                    </a:cubicBezTo>
                    <a:cubicBezTo>
                      <a:pt x="97767" y="234826"/>
                      <a:pt x="98576" y="238840"/>
                      <a:pt x="98584" y="242895"/>
                    </a:cubicBezTo>
                    <a:cubicBezTo>
                      <a:pt x="98586" y="246952"/>
                      <a:pt x="97777" y="250967"/>
                      <a:pt x="96203" y="254706"/>
                    </a:cubicBezTo>
                    <a:cubicBezTo>
                      <a:pt x="93082" y="261859"/>
                      <a:pt x="87313" y="267525"/>
                      <a:pt x="80105" y="270518"/>
                    </a:cubicBezTo>
                    <a:cubicBezTo>
                      <a:pt x="76327" y="272059"/>
                      <a:pt x="72280" y="272836"/>
                      <a:pt x="68199" y="272804"/>
                    </a:cubicBezTo>
                    <a:cubicBezTo>
                      <a:pt x="64087" y="272836"/>
                      <a:pt x="60009" y="272060"/>
                      <a:pt x="56198" y="270518"/>
                    </a:cubicBezTo>
                    <a:cubicBezTo>
                      <a:pt x="48998" y="267614"/>
                      <a:pt x="43290" y="261905"/>
                      <a:pt x="40386" y="254706"/>
                    </a:cubicBezTo>
                    <a:cubicBezTo>
                      <a:pt x="38746" y="250981"/>
                      <a:pt x="37872" y="246965"/>
                      <a:pt x="37814" y="24289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3" name="图形 10">
              <a:extLst>
                <a:ext uri="{FF2B5EF4-FFF2-40B4-BE49-F238E27FC236}">
                  <a16:creationId xmlns:a16="http://schemas.microsoft.com/office/drawing/2014/main" id="{44AF5F62-9538-C8F5-48B2-ACDEFAE279E2}"/>
                </a:ext>
              </a:extLst>
            </p:cNvPr>
            <p:cNvGrpSpPr/>
            <p:nvPr/>
          </p:nvGrpSpPr>
          <p:grpSpPr>
            <a:xfrm>
              <a:off x="7367852" y="3671067"/>
              <a:ext cx="3908631" cy="2476713"/>
              <a:chOff x="7367852" y="3671067"/>
              <a:chExt cx="3908631" cy="2476713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7651F29B-75B4-50F4-BF21-93EE26DBF968}"/>
                  </a:ext>
                </a:extLst>
              </p:cNvPr>
              <p:cNvSpPr/>
              <p:nvPr/>
            </p:nvSpPr>
            <p:spPr>
              <a:xfrm>
                <a:off x="7367995" y="4679669"/>
                <a:ext cx="3908488" cy="1468111"/>
              </a:xfrm>
              <a:custGeom>
                <a:avLst/>
                <a:gdLst>
                  <a:gd name="connsiteX0" fmla="*/ 3908489 w 3908488"/>
                  <a:gd name="connsiteY0" fmla="*/ 48292 h 1468111"/>
                  <a:gd name="connsiteX1" fmla="*/ 3896678 w 3908488"/>
                  <a:gd name="connsiteY1" fmla="*/ 65151 h 1468111"/>
                  <a:gd name="connsiteX2" fmla="*/ 2777681 w 3908488"/>
                  <a:gd name="connsiteY2" fmla="*/ 710851 h 1468111"/>
                  <a:gd name="connsiteX3" fmla="*/ 2749106 w 3908488"/>
                  <a:gd name="connsiteY3" fmla="*/ 746665 h 1468111"/>
                  <a:gd name="connsiteX4" fmla="*/ 2720531 w 3908488"/>
                  <a:gd name="connsiteY4" fmla="*/ 782479 h 1468111"/>
                  <a:gd name="connsiteX5" fmla="*/ 2520506 w 3908488"/>
                  <a:gd name="connsiteY5" fmla="*/ 898398 h 1468111"/>
                  <a:gd name="connsiteX6" fmla="*/ 2491931 w 3908488"/>
                  <a:gd name="connsiteY6" fmla="*/ 895540 h 1468111"/>
                  <a:gd name="connsiteX7" fmla="*/ 2463356 w 3908488"/>
                  <a:gd name="connsiteY7" fmla="*/ 892778 h 1468111"/>
                  <a:gd name="connsiteX8" fmla="*/ 1478090 w 3908488"/>
                  <a:gd name="connsiteY8" fmla="*/ 1461230 h 1468111"/>
                  <a:gd name="connsiteX9" fmla="*/ 1420940 w 3908488"/>
                  <a:gd name="connsiteY9" fmla="*/ 1461230 h 1468111"/>
                  <a:gd name="connsiteX10" fmla="*/ 11811 w 3908488"/>
                  <a:gd name="connsiteY10" fmla="*/ 647890 h 1468111"/>
                  <a:gd name="connsiteX11" fmla="*/ 0 w 3908488"/>
                  <a:gd name="connsiteY11" fmla="*/ 631507 h 1468111"/>
                  <a:gd name="connsiteX12" fmla="*/ 0 w 3908488"/>
                  <a:gd name="connsiteY12" fmla="*/ 583883 h 1468111"/>
                  <a:gd name="connsiteX13" fmla="*/ 11716 w 3908488"/>
                  <a:gd name="connsiteY13" fmla="*/ 599218 h 1468111"/>
                  <a:gd name="connsiteX14" fmla="*/ 49816 w 3908488"/>
                  <a:gd name="connsiteY14" fmla="*/ 621221 h 1468111"/>
                  <a:gd name="connsiteX15" fmla="*/ 1421416 w 3908488"/>
                  <a:gd name="connsiteY15" fmla="*/ 1412843 h 1468111"/>
                  <a:gd name="connsiteX16" fmla="*/ 1478566 w 3908488"/>
                  <a:gd name="connsiteY16" fmla="*/ 1412843 h 1468111"/>
                  <a:gd name="connsiteX17" fmla="*/ 2491931 w 3908488"/>
                  <a:gd name="connsiteY17" fmla="*/ 827722 h 1468111"/>
                  <a:gd name="connsiteX18" fmla="*/ 2520506 w 3908488"/>
                  <a:gd name="connsiteY18" fmla="*/ 830485 h 1468111"/>
                  <a:gd name="connsiteX19" fmla="*/ 2549081 w 3908488"/>
                  <a:gd name="connsiteY19" fmla="*/ 833342 h 1468111"/>
                  <a:gd name="connsiteX20" fmla="*/ 2691956 w 3908488"/>
                  <a:gd name="connsiteY20" fmla="*/ 750380 h 1468111"/>
                  <a:gd name="connsiteX21" fmla="*/ 2720531 w 3908488"/>
                  <a:gd name="connsiteY21" fmla="*/ 714661 h 1468111"/>
                  <a:gd name="connsiteX22" fmla="*/ 2749106 w 3908488"/>
                  <a:gd name="connsiteY22" fmla="*/ 678847 h 1468111"/>
                  <a:gd name="connsiteX23" fmla="*/ 3858006 w 3908488"/>
                  <a:gd name="connsiteY23" fmla="*/ 38576 h 1468111"/>
                  <a:gd name="connsiteX24" fmla="*/ 3908013 w 3908488"/>
                  <a:gd name="connsiteY24" fmla="*/ 0 h 1468111"/>
                  <a:gd name="connsiteX25" fmla="*/ 3908013 w 3908488"/>
                  <a:gd name="connsiteY25" fmla="*/ 0 h 1468111"/>
                  <a:gd name="connsiteX26" fmla="*/ 3908013 w 3908488"/>
                  <a:gd name="connsiteY26" fmla="*/ 1238 h 1468111"/>
                  <a:gd name="connsiteX27" fmla="*/ 3908489 w 3908488"/>
                  <a:gd name="connsiteY27" fmla="*/ 48292 h 146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08488" h="1468111">
                    <a:moveTo>
                      <a:pt x="3908489" y="48292"/>
                    </a:moveTo>
                    <a:cubicBezTo>
                      <a:pt x="3907947" y="55654"/>
                      <a:pt x="3903412" y="62127"/>
                      <a:pt x="3896678" y="65151"/>
                    </a:cubicBezTo>
                    <a:lnTo>
                      <a:pt x="2777681" y="710851"/>
                    </a:lnTo>
                    <a:cubicBezTo>
                      <a:pt x="2761869" y="720376"/>
                      <a:pt x="2749106" y="735997"/>
                      <a:pt x="2749106" y="746665"/>
                    </a:cubicBezTo>
                    <a:cubicBezTo>
                      <a:pt x="2749106" y="757333"/>
                      <a:pt x="2736342" y="773335"/>
                      <a:pt x="2720531" y="782479"/>
                    </a:cubicBezTo>
                    <a:lnTo>
                      <a:pt x="2520506" y="898398"/>
                    </a:lnTo>
                    <a:cubicBezTo>
                      <a:pt x="2504789" y="907923"/>
                      <a:pt x="2491931" y="906209"/>
                      <a:pt x="2491931" y="895540"/>
                    </a:cubicBezTo>
                    <a:cubicBezTo>
                      <a:pt x="2491931" y="884872"/>
                      <a:pt x="2479167" y="883634"/>
                      <a:pt x="2463356" y="892778"/>
                    </a:cubicBezTo>
                    <a:lnTo>
                      <a:pt x="1478090" y="1461230"/>
                    </a:lnTo>
                    <a:cubicBezTo>
                      <a:pt x="1460144" y="1470405"/>
                      <a:pt x="1438885" y="1470405"/>
                      <a:pt x="1420940" y="1461230"/>
                    </a:cubicBezTo>
                    <a:lnTo>
                      <a:pt x="11811" y="647890"/>
                    </a:lnTo>
                    <a:cubicBezTo>
                      <a:pt x="5204" y="644964"/>
                      <a:pt x="689" y="638701"/>
                      <a:pt x="0" y="631507"/>
                    </a:cubicBezTo>
                    <a:cubicBezTo>
                      <a:pt x="0" y="626269"/>
                      <a:pt x="0" y="592550"/>
                      <a:pt x="0" y="583883"/>
                    </a:cubicBezTo>
                    <a:cubicBezTo>
                      <a:pt x="1068" y="590643"/>
                      <a:pt x="5474" y="596410"/>
                      <a:pt x="11716" y="599218"/>
                    </a:cubicBezTo>
                    <a:lnTo>
                      <a:pt x="49816" y="621221"/>
                    </a:lnTo>
                    <a:lnTo>
                      <a:pt x="1421416" y="1412843"/>
                    </a:lnTo>
                    <a:cubicBezTo>
                      <a:pt x="1439383" y="1421926"/>
                      <a:pt x="1460598" y="1421926"/>
                      <a:pt x="1478566" y="1412843"/>
                    </a:cubicBezTo>
                    <a:lnTo>
                      <a:pt x="2491931" y="827722"/>
                    </a:lnTo>
                    <a:cubicBezTo>
                      <a:pt x="2507647" y="818197"/>
                      <a:pt x="2520506" y="819817"/>
                      <a:pt x="2520506" y="830485"/>
                    </a:cubicBezTo>
                    <a:cubicBezTo>
                      <a:pt x="2520506" y="841153"/>
                      <a:pt x="2533269" y="842486"/>
                      <a:pt x="2549081" y="833342"/>
                    </a:cubicBezTo>
                    <a:lnTo>
                      <a:pt x="2691956" y="750380"/>
                    </a:lnTo>
                    <a:cubicBezTo>
                      <a:pt x="2707767" y="741331"/>
                      <a:pt x="2720531" y="725329"/>
                      <a:pt x="2720531" y="714661"/>
                    </a:cubicBezTo>
                    <a:cubicBezTo>
                      <a:pt x="2720531" y="703993"/>
                      <a:pt x="2733294" y="687896"/>
                      <a:pt x="2749106" y="678847"/>
                    </a:cubicBezTo>
                    <a:lnTo>
                      <a:pt x="3858006" y="38576"/>
                    </a:lnTo>
                    <a:lnTo>
                      <a:pt x="3908013" y="0"/>
                    </a:lnTo>
                    <a:lnTo>
                      <a:pt x="3908013" y="0"/>
                    </a:lnTo>
                    <a:lnTo>
                      <a:pt x="3908013" y="1238"/>
                    </a:lnTo>
                    <a:cubicBezTo>
                      <a:pt x="3908298" y="8192"/>
                      <a:pt x="3908298" y="42958"/>
                      <a:pt x="3908489" y="4829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C3DB41D4-B1C4-B1A3-DABA-D19092F270FF}"/>
                  </a:ext>
                </a:extLst>
              </p:cNvPr>
              <p:cNvSpPr/>
              <p:nvPr/>
            </p:nvSpPr>
            <p:spPr>
              <a:xfrm>
                <a:off x="7367995" y="5263552"/>
                <a:ext cx="1444180" cy="883729"/>
              </a:xfrm>
              <a:custGeom>
                <a:avLst/>
                <a:gdLst>
                  <a:gd name="connsiteX0" fmla="*/ 1444181 w 1444180"/>
                  <a:gd name="connsiteY0" fmla="*/ 835533 h 883729"/>
                  <a:gd name="connsiteX1" fmla="*/ 1444181 w 1444180"/>
                  <a:gd name="connsiteY1" fmla="*/ 883730 h 883729"/>
                  <a:gd name="connsiteX2" fmla="*/ 1421035 w 1444180"/>
                  <a:gd name="connsiteY2" fmla="*/ 877538 h 883729"/>
                  <a:gd name="connsiteX3" fmla="*/ 11811 w 1444180"/>
                  <a:gd name="connsiteY3" fmla="*/ 64008 h 883729"/>
                  <a:gd name="connsiteX4" fmla="*/ 0 w 1444180"/>
                  <a:gd name="connsiteY4" fmla="*/ 47625 h 883729"/>
                  <a:gd name="connsiteX5" fmla="*/ 0 w 1444180"/>
                  <a:gd name="connsiteY5" fmla="*/ 0 h 883729"/>
                  <a:gd name="connsiteX6" fmla="*/ 11716 w 1444180"/>
                  <a:gd name="connsiteY6" fmla="*/ 15335 h 883729"/>
                  <a:gd name="connsiteX7" fmla="*/ 1421416 w 1444180"/>
                  <a:gd name="connsiteY7" fmla="*/ 828961 h 883729"/>
                  <a:gd name="connsiteX8" fmla="*/ 1444181 w 1444180"/>
                  <a:gd name="connsiteY8" fmla="*/ 835533 h 88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180" h="883729">
                    <a:moveTo>
                      <a:pt x="1444181" y="835533"/>
                    </a:moveTo>
                    <a:lnTo>
                      <a:pt x="1444181" y="883730"/>
                    </a:lnTo>
                    <a:cubicBezTo>
                      <a:pt x="1436108" y="883366"/>
                      <a:pt x="1428211" y="881253"/>
                      <a:pt x="1421035" y="877538"/>
                    </a:cubicBezTo>
                    <a:lnTo>
                      <a:pt x="11811" y="64008"/>
                    </a:lnTo>
                    <a:cubicBezTo>
                      <a:pt x="5204" y="61081"/>
                      <a:pt x="689" y="54818"/>
                      <a:pt x="0" y="47625"/>
                    </a:cubicBezTo>
                    <a:cubicBezTo>
                      <a:pt x="0" y="42386"/>
                      <a:pt x="0" y="8667"/>
                      <a:pt x="0" y="0"/>
                    </a:cubicBezTo>
                    <a:cubicBezTo>
                      <a:pt x="1068" y="6761"/>
                      <a:pt x="5474" y="12527"/>
                      <a:pt x="11716" y="15335"/>
                    </a:cubicBezTo>
                    <a:lnTo>
                      <a:pt x="1421416" y="828961"/>
                    </a:lnTo>
                    <a:cubicBezTo>
                      <a:pt x="1428443" y="832764"/>
                      <a:pt x="1436208" y="835005"/>
                      <a:pt x="1444181" y="83553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93BC7A30-2AF7-212C-98FC-AA218B05EBF9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C93120B-2E5E-7E63-C15D-B13348699C25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EC8D34FF-3BEC-557F-3DE8-6AF934E722FF}"/>
                  </a:ext>
                </a:extLst>
              </p:cNvPr>
              <p:cNvSpPr/>
              <p:nvPr/>
            </p:nvSpPr>
            <p:spPr>
              <a:xfrm>
                <a:off x="9865926" y="5336608"/>
                <a:ext cx="218598" cy="137541"/>
              </a:xfrm>
              <a:custGeom>
                <a:avLst/>
                <a:gdLst>
                  <a:gd name="connsiteX0" fmla="*/ 26479 w 218598"/>
                  <a:gd name="connsiteY0" fmla="*/ 137541 h 137541"/>
                  <a:gd name="connsiteX1" fmla="*/ 0 w 218598"/>
                  <a:gd name="connsiteY1" fmla="*/ 122206 h 137541"/>
                  <a:gd name="connsiteX2" fmla="*/ 211264 w 218598"/>
                  <a:gd name="connsiteY2" fmla="*/ 0 h 137541"/>
                  <a:gd name="connsiteX3" fmla="*/ 218599 w 218598"/>
                  <a:gd name="connsiteY3" fmla="*/ 4191 h 137541"/>
                  <a:gd name="connsiteX4" fmla="*/ 26479 w 218598"/>
                  <a:gd name="connsiteY4" fmla="*/ 137541 h 1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98" h="137541">
                    <a:moveTo>
                      <a:pt x="26479" y="137541"/>
                    </a:moveTo>
                    <a:lnTo>
                      <a:pt x="0" y="122206"/>
                    </a:lnTo>
                    <a:lnTo>
                      <a:pt x="211264" y="0"/>
                    </a:lnTo>
                    <a:lnTo>
                      <a:pt x="218599" y="4191"/>
                    </a:lnTo>
                    <a:lnTo>
                      <a:pt x="26479" y="13754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910F3D85-5FAC-F20A-ECB9-005BCBF1A3A2}"/>
                  </a:ext>
                </a:extLst>
              </p:cNvPr>
              <p:cNvSpPr/>
              <p:nvPr/>
            </p:nvSpPr>
            <p:spPr>
              <a:xfrm>
                <a:off x="9888310" y="5339138"/>
                <a:ext cx="200121" cy="136554"/>
              </a:xfrm>
              <a:custGeom>
                <a:avLst/>
                <a:gdLst>
                  <a:gd name="connsiteX0" fmla="*/ 178689 w 200121"/>
                  <a:gd name="connsiteY0" fmla="*/ 3662 h 136554"/>
                  <a:gd name="connsiteX1" fmla="*/ 21336 w 200121"/>
                  <a:gd name="connsiteY1" fmla="*/ 94530 h 136554"/>
                  <a:gd name="connsiteX2" fmla="*/ 0 w 200121"/>
                  <a:gd name="connsiteY2" fmla="*/ 126058 h 136554"/>
                  <a:gd name="connsiteX3" fmla="*/ 21431 w 200121"/>
                  <a:gd name="connsiteY3" fmla="*/ 132916 h 136554"/>
                  <a:gd name="connsiteX4" fmla="*/ 178879 w 200121"/>
                  <a:gd name="connsiteY4" fmla="*/ 42048 h 136554"/>
                  <a:gd name="connsiteX5" fmla="*/ 200120 w 200121"/>
                  <a:gd name="connsiteY5" fmla="*/ 10520 h 136554"/>
                  <a:gd name="connsiteX6" fmla="*/ 178689 w 200121"/>
                  <a:gd name="connsiteY6" fmla="*/ 3662 h 13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21" h="136554">
                    <a:moveTo>
                      <a:pt x="178689" y="3662"/>
                    </a:moveTo>
                    <a:lnTo>
                      <a:pt x="21336" y="94530"/>
                    </a:lnTo>
                    <a:cubicBezTo>
                      <a:pt x="9639" y="101075"/>
                      <a:pt x="1727" y="112767"/>
                      <a:pt x="0" y="126058"/>
                    </a:cubicBezTo>
                    <a:cubicBezTo>
                      <a:pt x="0" y="136631"/>
                      <a:pt x="9525" y="139774"/>
                      <a:pt x="21431" y="132916"/>
                    </a:cubicBezTo>
                    <a:lnTo>
                      <a:pt x="178879" y="42048"/>
                    </a:lnTo>
                    <a:cubicBezTo>
                      <a:pt x="190540" y="35481"/>
                      <a:pt x="198414" y="23793"/>
                      <a:pt x="200120" y="10520"/>
                    </a:cubicBezTo>
                    <a:cubicBezTo>
                      <a:pt x="200215" y="-148"/>
                      <a:pt x="190690" y="-3196"/>
                      <a:pt x="178689" y="36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0" name="图形 10">
                <a:extLst>
                  <a:ext uri="{FF2B5EF4-FFF2-40B4-BE49-F238E27FC236}">
                    <a16:creationId xmlns:a16="http://schemas.microsoft.com/office/drawing/2014/main" id="{C89E3A23-922E-20C3-17D4-97206F37055F}"/>
                  </a:ext>
                </a:extLst>
              </p:cNvPr>
              <p:cNvGrpSpPr/>
              <p:nvPr/>
            </p:nvGrpSpPr>
            <p:grpSpPr>
              <a:xfrm>
                <a:off x="7435337" y="3671067"/>
                <a:ext cx="3767137" cy="2387917"/>
                <a:chOff x="7435337" y="3671067"/>
                <a:chExt cx="3767137" cy="2387917"/>
              </a:xfrm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2581784C-1405-8EDD-C860-B5D6A6F3DE7E}"/>
                    </a:ext>
                  </a:extLst>
                </p:cNvPr>
                <p:cNvSpPr/>
                <p:nvPr/>
              </p:nvSpPr>
              <p:spPr>
                <a:xfrm>
                  <a:off x="10016517" y="4480406"/>
                  <a:ext cx="1185957" cy="891254"/>
                </a:xfrm>
                <a:custGeom>
                  <a:avLst/>
                  <a:gdLst>
                    <a:gd name="connsiteX0" fmla="*/ 0 w 1185957"/>
                    <a:gd name="connsiteY0" fmla="*/ 891254 h 891254"/>
                    <a:gd name="connsiteX1" fmla="*/ 0 w 1185957"/>
                    <a:gd name="connsiteY1" fmla="*/ 780288 h 891254"/>
                    <a:gd name="connsiteX2" fmla="*/ 201168 w 1185957"/>
                    <a:gd name="connsiteY2" fmla="*/ 522446 h 891254"/>
                    <a:gd name="connsiteX3" fmla="*/ 1106043 w 1185957"/>
                    <a:gd name="connsiteY3" fmla="*/ 0 h 891254"/>
                    <a:gd name="connsiteX4" fmla="*/ 1185958 w 1185957"/>
                    <a:gd name="connsiteY4" fmla="*/ 206121 h 89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957" h="891254">
                      <a:moveTo>
                        <a:pt x="0" y="891254"/>
                      </a:moveTo>
                      <a:lnTo>
                        <a:pt x="0" y="780288"/>
                      </a:lnTo>
                      <a:cubicBezTo>
                        <a:pt x="0" y="730091"/>
                        <a:pt x="89345" y="586930"/>
                        <a:pt x="201168" y="522446"/>
                      </a:cubicBezTo>
                      <a:lnTo>
                        <a:pt x="1106043" y="0"/>
                      </a:lnTo>
                      <a:lnTo>
                        <a:pt x="1185958" y="206121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534C8F04-76D2-CC71-4BFB-7207029D9B9D}"/>
                    </a:ext>
                  </a:extLst>
                </p:cNvPr>
                <p:cNvSpPr/>
                <p:nvPr/>
              </p:nvSpPr>
              <p:spPr>
                <a:xfrm>
                  <a:off x="8623866" y="3676877"/>
                  <a:ext cx="2498502" cy="1694783"/>
                </a:xfrm>
                <a:custGeom>
                  <a:avLst/>
                  <a:gdLst>
                    <a:gd name="connsiteX0" fmla="*/ 2498503 w 2498502"/>
                    <a:gd name="connsiteY0" fmla="*/ 803529 h 1694783"/>
                    <a:gd name="connsiteX1" fmla="*/ 1593628 w 2498502"/>
                    <a:gd name="connsiteY1" fmla="*/ 1325975 h 1694783"/>
                    <a:gd name="connsiteX2" fmla="*/ 1392460 w 2498502"/>
                    <a:gd name="connsiteY2" fmla="*/ 1583817 h 1694783"/>
                    <a:gd name="connsiteX3" fmla="*/ 1392460 w 2498502"/>
                    <a:gd name="connsiteY3" fmla="*/ 1694783 h 1694783"/>
                    <a:gd name="connsiteX4" fmla="*/ 0 w 2498502"/>
                    <a:gd name="connsiteY4" fmla="*/ 890969 h 1694783"/>
                    <a:gd name="connsiteX5" fmla="*/ 0 w 2498502"/>
                    <a:gd name="connsiteY5" fmla="*/ 780097 h 1694783"/>
                    <a:gd name="connsiteX6" fmla="*/ 201168 w 2498502"/>
                    <a:gd name="connsiteY6" fmla="*/ 522161 h 1694783"/>
                    <a:gd name="connsiteX7" fmla="*/ 1106043 w 2498502"/>
                    <a:gd name="connsiteY7" fmla="*/ 0 h 1694783"/>
                    <a:gd name="connsiteX8" fmla="*/ 1106519 w 2498502"/>
                    <a:gd name="connsiteY8" fmla="*/ 0 h 169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8502" h="1694783">
                      <a:moveTo>
                        <a:pt x="2498503" y="803529"/>
                      </a:moveTo>
                      <a:lnTo>
                        <a:pt x="1593628" y="1325975"/>
                      </a:lnTo>
                      <a:cubicBezTo>
                        <a:pt x="1481804" y="1390364"/>
                        <a:pt x="1391984" y="1533715"/>
                        <a:pt x="1392460" y="1583817"/>
                      </a:cubicBezTo>
                      <a:lnTo>
                        <a:pt x="1392460" y="1694783"/>
                      </a:lnTo>
                      <a:lnTo>
                        <a:pt x="0" y="890969"/>
                      </a:lnTo>
                      <a:lnTo>
                        <a:pt x="0" y="780097"/>
                      </a:lnTo>
                      <a:cubicBezTo>
                        <a:pt x="0" y="729901"/>
                        <a:pt x="89440" y="586645"/>
                        <a:pt x="201168" y="522161"/>
                      </a:cubicBezTo>
                      <a:lnTo>
                        <a:pt x="1106043" y="0"/>
                      </a:lnTo>
                      <a:lnTo>
                        <a:pt x="110651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30DF83D5-AF6D-6D23-D2DB-8A99A73036A4}"/>
                    </a:ext>
                  </a:extLst>
                </p:cNvPr>
                <p:cNvSpPr/>
                <p:nvPr/>
              </p:nvSpPr>
              <p:spPr>
                <a:xfrm>
                  <a:off x="8623866" y="3676591"/>
                  <a:ext cx="2498502" cy="1695068"/>
                </a:xfrm>
                <a:custGeom>
                  <a:avLst/>
                  <a:gdLst>
                    <a:gd name="connsiteX0" fmla="*/ 2498503 w 2498502"/>
                    <a:gd name="connsiteY0" fmla="*/ 803815 h 1695068"/>
                    <a:gd name="connsiteX1" fmla="*/ 1593628 w 2498502"/>
                    <a:gd name="connsiteY1" fmla="*/ 1326261 h 1695068"/>
                    <a:gd name="connsiteX2" fmla="*/ 1392460 w 2498502"/>
                    <a:gd name="connsiteY2" fmla="*/ 1584103 h 1695068"/>
                    <a:gd name="connsiteX3" fmla="*/ 1392460 w 2498502"/>
                    <a:gd name="connsiteY3" fmla="*/ 1695069 h 1695068"/>
                    <a:gd name="connsiteX4" fmla="*/ 0 w 2498502"/>
                    <a:gd name="connsiteY4" fmla="*/ 891254 h 1695068"/>
                    <a:gd name="connsiteX5" fmla="*/ 0 w 2498502"/>
                    <a:gd name="connsiteY5" fmla="*/ 780383 h 1695068"/>
                    <a:gd name="connsiteX6" fmla="*/ 201168 w 2498502"/>
                    <a:gd name="connsiteY6" fmla="*/ 522446 h 1695068"/>
                    <a:gd name="connsiteX7" fmla="*/ 1106043 w 2498502"/>
                    <a:gd name="connsiteY7" fmla="*/ 0 h 1695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8502" h="1695068">
                      <a:moveTo>
                        <a:pt x="2498503" y="803815"/>
                      </a:moveTo>
                      <a:lnTo>
                        <a:pt x="1593628" y="1326261"/>
                      </a:lnTo>
                      <a:cubicBezTo>
                        <a:pt x="1481804" y="1390650"/>
                        <a:pt x="1391984" y="1534001"/>
                        <a:pt x="1392460" y="1584103"/>
                      </a:cubicBezTo>
                      <a:lnTo>
                        <a:pt x="1392460" y="1695069"/>
                      </a:lnTo>
                      <a:lnTo>
                        <a:pt x="0" y="891254"/>
                      </a:lnTo>
                      <a:lnTo>
                        <a:pt x="0" y="780383"/>
                      </a:lnTo>
                      <a:cubicBezTo>
                        <a:pt x="0" y="730187"/>
                        <a:pt x="89440" y="586930"/>
                        <a:pt x="201168" y="522446"/>
                      </a:cubicBezTo>
                      <a:lnTo>
                        <a:pt x="1106043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D74647B0-5070-0BA9-6D9E-867FDE3AF75E}"/>
                    </a:ext>
                  </a:extLst>
                </p:cNvPr>
                <p:cNvSpPr/>
                <p:nvPr/>
              </p:nvSpPr>
              <p:spPr>
                <a:xfrm>
                  <a:off x="8619104" y="3671067"/>
                  <a:ext cx="2512790" cy="1708880"/>
                </a:xfrm>
                <a:custGeom>
                  <a:avLst/>
                  <a:gdLst>
                    <a:gd name="connsiteX0" fmla="*/ 1402175 w 2512790"/>
                    <a:gd name="connsiteY0" fmla="*/ 1708880 h 1708880"/>
                    <a:gd name="connsiteX1" fmla="*/ 0 w 2512790"/>
                    <a:gd name="connsiteY1" fmla="*/ 899255 h 1708880"/>
                    <a:gd name="connsiteX2" fmla="*/ 0 w 2512790"/>
                    <a:gd name="connsiteY2" fmla="*/ 785908 h 1708880"/>
                    <a:gd name="connsiteX3" fmla="*/ 203549 w 2512790"/>
                    <a:gd name="connsiteY3" fmla="*/ 523875 h 1708880"/>
                    <a:gd name="connsiteX4" fmla="*/ 1110996 w 2512790"/>
                    <a:gd name="connsiteY4" fmla="*/ 0 h 1708880"/>
                    <a:gd name="connsiteX5" fmla="*/ 1113377 w 2512790"/>
                    <a:gd name="connsiteY5" fmla="*/ 1429 h 1708880"/>
                    <a:gd name="connsiteX6" fmla="*/ 2512790 w 2512790"/>
                    <a:gd name="connsiteY6" fmla="*/ 809339 h 1708880"/>
                    <a:gd name="connsiteX7" fmla="*/ 1600581 w 2512790"/>
                    <a:gd name="connsiteY7" fmla="*/ 1336358 h 1708880"/>
                    <a:gd name="connsiteX8" fmla="*/ 1401794 w 2512790"/>
                    <a:gd name="connsiteY8" fmla="*/ 1590008 h 1708880"/>
                    <a:gd name="connsiteX9" fmla="*/ 9525 w 2512790"/>
                    <a:gd name="connsiteY9" fmla="*/ 894017 h 1708880"/>
                    <a:gd name="connsiteX10" fmla="*/ 1392650 w 2512790"/>
                    <a:gd name="connsiteY10" fmla="*/ 1692307 h 1708880"/>
                    <a:gd name="connsiteX11" fmla="*/ 1392650 w 2512790"/>
                    <a:gd name="connsiteY11" fmla="*/ 1589627 h 1708880"/>
                    <a:gd name="connsiteX12" fmla="*/ 1596200 w 2512790"/>
                    <a:gd name="connsiteY12" fmla="*/ 1327690 h 1708880"/>
                    <a:gd name="connsiteX13" fmla="*/ 2494121 w 2512790"/>
                    <a:gd name="connsiteY13" fmla="*/ 809339 h 1708880"/>
                    <a:gd name="connsiteX14" fmla="*/ 1110996 w 2512790"/>
                    <a:gd name="connsiteY14" fmla="*/ 11049 h 1708880"/>
                    <a:gd name="connsiteX15" fmla="*/ 208312 w 2512790"/>
                    <a:gd name="connsiteY15" fmla="*/ 532067 h 1708880"/>
                    <a:gd name="connsiteX16" fmla="*/ 9525 w 2512790"/>
                    <a:gd name="connsiteY16" fmla="*/ 785813 h 170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12790" h="1708880">
                      <a:moveTo>
                        <a:pt x="1402175" y="1708880"/>
                      </a:moveTo>
                      <a:lnTo>
                        <a:pt x="0" y="899255"/>
                      </a:lnTo>
                      <a:lnTo>
                        <a:pt x="0" y="785908"/>
                      </a:lnTo>
                      <a:cubicBezTo>
                        <a:pt x="0" y="731710"/>
                        <a:pt x="94488" y="586835"/>
                        <a:pt x="203549" y="523875"/>
                      </a:cubicBezTo>
                      <a:lnTo>
                        <a:pt x="1110996" y="0"/>
                      </a:lnTo>
                      <a:lnTo>
                        <a:pt x="1113377" y="1429"/>
                      </a:lnTo>
                      <a:lnTo>
                        <a:pt x="2512790" y="809339"/>
                      </a:lnTo>
                      <a:lnTo>
                        <a:pt x="1600581" y="1336358"/>
                      </a:lnTo>
                      <a:cubicBezTo>
                        <a:pt x="1487043" y="1401699"/>
                        <a:pt x="1401413" y="1543812"/>
                        <a:pt x="1401794" y="1590008"/>
                      </a:cubicBezTo>
                      <a:close/>
                      <a:moveTo>
                        <a:pt x="9525" y="894017"/>
                      </a:moveTo>
                      <a:lnTo>
                        <a:pt x="1392650" y="1692307"/>
                      </a:lnTo>
                      <a:lnTo>
                        <a:pt x="1392650" y="1589627"/>
                      </a:lnTo>
                      <a:cubicBezTo>
                        <a:pt x="1392650" y="1535430"/>
                        <a:pt x="1487138" y="1390460"/>
                        <a:pt x="1596200" y="1327690"/>
                      </a:cubicBezTo>
                      <a:lnTo>
                        <a:pt x="2494121" y="809339"/>
                      </a:lnTo>
                      <a:lnTo>
                        <a:pt x="1110996" y="11049"/>
                      </a:lnTo>
                      <a:lnTo>
                        <a:pt x="208312" y="532067"/>
                      </a:lnTo>
                      <a:cubicBezTo>
                        <a:pt x="94774" y="597599"/>
                        <a:pt x="9144" y="739711"/>
                        <a:pt x="9525" y="78581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F5FE351D-7D43-48E6-5FE6-BCC545D5B650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0DC11FC1-6683-18EB-874F-E39FE8B680AE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6A18B4B7-19EF-5020-276A-BA61C16A0010}"/>
                    </a:ext>
                  </a:extLst>
                </p:cNvPr>
                <p:cNvSpPr/>
                <p:nvPr/>
              </p:nvSpPr>
              <p:spPr>
                <a:xfrm>
                  <a:off x="8827511" y="5203160"/>
                  <a:ext cx="1189013" cy="855824"/>
                </a:xfrm>
                <a:custGeom>
                  <a:avLst/>
                  <a:gdLst>
                    <a:gd name="connsiteX0" fmla="*/ 1188625 w 1189013"/>
                    <a:gd name="connsiteY0" fmla="*/ 60487 h 855824"/>
                    <a:gd name="connsiteX1" fmla="*/ 984599 w 1189013"/>
                    <a:gd name="connsiteY1" fmla="*/ 32675 h 855824"/>
                    <a:gd name="connsiteX2" fmla="*/ 79915 w 1189013"/>
                    <a:gd name="connsiteY2" fmla="*/ 551025 h 855824"/>
                    <a:gd name="connsiteX3" fmla="*/ 0 w 1189013"/>
                    <a:gd name="connsiteY3" fmla="*/ 855825 h 855824"/>
                    <a:gd name="connsiteX4" fmla="*/ 1189006 w 1189013"/>
                    <a:gd name="connsiteY4" fmla="*/ 168882 h 855824"/>
                    <a:gd name="connsiteX5" fmla="*/ 1188625 w 1189013"/>
                    <a:gd name="connsiteY5" fmla="*/ 60487 h 85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9013" h="855824">
                      <a:moveTo>
                        <a:pt x="1188625" y="60487"/>
                      </a:moveTo>
                      <a:cubicBezTo>
                        <a:pt x="1188625" y="10291"/>
                        <a:pt x="1096613" y="-31524"/>
                        <a:pt x="984599" y="32675"/>
                      </a:cubicBezTo>
                      <a:lnTo>
                        <a:pt x="79915" y="551025"/>
                      </a:lnTo>
                      <a:lnTo>
                        <a:pt x="0" y="855825"/>
                      </a:lnTo>
                      <a:lnTo>
                        <a:pt x="1189006" y="168882"/>
                      </a:lnTo>
                      <a:cubicBezTo>
                        <a:pt x="1189006" y="168882"/>
                        <a:pt x="1189101" y="110684"/>
                        <a:pt x="1188625" y="6048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88FE8E04-12B2-4471-582A-98937EE3D1F3}"/>
                    </a:ext>
                  </a:extLst>
                </p:cNvPr>
                <p:cNvSpPr/>
                <p:nvPr/>
              </p:nvSpPr>
              <p:spPr>
                <a:xfrm>
                  <a:off x="9112118" y="4674050"/>
                  <a:ext cx="1793652" cy="1132522"/>
                </a:xfrm>
                <a:custGeom>
                  <a:avLst/>
                  <a:gdLst>
                    <a:gd name="connsiteX0" fmla="*/ 1565148 w 1793652"/>
                    <a:gd name="connsiteY0" fmla="*/ 200025 h 1132522"/>
                    <a:gd name="connsiteX1" fmla="*/ 1338358 w 1793652"/>
                    <a:gd name="connsiteY1" fmla="*/ 327565 h 1132522"/>
                    <a:gd name="connsiteX2" fmla="*/ 1225486 w 1793652"/>
                    <a:gd name="connsiteY2" fmla="*/ 392811 h 1132522"/>
                    <a:gd name="connsiteX3" fmla="*/ 1114996 w 1793652"/>
                    <a:gd name="connsiteY3" fmla="*/ 462248 h 1132522"/>
                    <a:gd name="connsiteX4" fmla="*/ 1012603 w 1793652"/>
                    <a:gd name="connsiteY4" fmla="*/ 543497 h 1132522"/>
                    <a:gd name="connsiteX5" fmla="*/ 935926 w 1793652"/>
                    <a:gd name="connsiteY5" fmla="*/ 648272 h 1132522"/>
                    <a:gd name="connsiteX6" fmla="*/ 1015746 w 1793652"/>
                    <a:gd name="connsiteY6" fmla="*/ 546830 h 1132522"/>
                    <a:gd name="connsiteX7" fmla="*/ 1118997 w 1793652"/>
                    <a:gd name="connsiteY7" fmla="*/ 468344 h 1132522"/>
                    <a:gd name="connsiteX8" fmla="*/ 1343120 w 1793652"/>
                    <a:gd name="connsiteY8" fmla="*/ 335756 h 1132522"/>
                    <a:gd name="connsiteX9" fmla="*/ 1569149 w 1793652"/>
                    <a:gd name="connsiteY9" fmla="*/ 206121 h 1132522"/>
                    <a:gd name="connsiteX10" fmla="*/ 1681258 w 1793652"/>
                    <a:gd name="connsiteY10" fmla="*/ 140589 h 1132522"/>
                    <a:gd name="connsiteX11" fmla="*/ 1793462 w 1793652"/>
                    <a:gd name="connsiteY11" fmla="*/ 73914 h 1132522"/>
                    <a:gd name="connsiteX12" fmla="*/ 1679162 w 1793652"/>
                    <a:gd name="connsiteY12" fmla="*/ 136303 h 1132522"/>
                    <a:gd name="connsiteX13" fmla="*/ 981456 w 1793652"/>
                    <a:gd name="connsiteY13" fmla="*/ 518255 h 1132522"/>
                    <a:gd name="connsiteX14" fmla="*/ 1078516 w 1793652"/>
                    <a:gd name="connsiteY14" fmla="*/ 420814 h 1132522"/>
                    <a:gd name="connsiteX15" fmla="*/ 1190911 w 1793652"/>
                    <a:gd name="connsiteY15" fmla="*/ 340900 h 1132522"/>
                    <a:gd name="connsiteX16" fmla="*/ 1310926 w 1793652"/>
                    <a:gd name="connsiteY16" fmla="*/ 272034 h 1132522"/>
                    <a:gd name="connsiteX17" fmla="*/ 1552861 w 1793652"/>
                    <a:gd name="connsiteY17" fmla="*/ 137065 h 1132522"/>
                    <a:gd name="connsiteX18" fmla="*/ 1673447 w 1793652"/>
                    <a:gd name="connsiteY18" fmla="*/ 68866 h 1132522"/>
                    <a:gd name="connsiteX19" fmla="*/ 1793653 w 1793652"/>
                    <a:gd name="connsiteY19" fmla="*/ 0 h 1132522"/>
                    <a:gd name="connsiteX20" fmla="*/ 1671733 w 1793652"/>
                    <a:gd name="connsiteY20" fmla="*/ 64484 h 1132522"/>
                    <a:gd name="connsiteX21" fmla="*/ 1549813 w 1793652"/>
                    <a:gd name="connsiteY21" fmla="*/ 130397 h 1132522"/>
                    <a:gd name="connsiteX22" fmla="*/ 1306735 w 1793652"/>
                    <a:gd name="connsiteY22" fmla="*/ 263747 h 1132522"/>
                    <a:gd name="connsiteX23" fmla="*/ 1074325 w 1793652"/>
                    <a:gd name="connsiteY23" fmla="*/ 415195 h 1132522"/>
                    <a:gd name="connsiteX24" fmla="*/ 978218 w 1793652"/>
                    <a:gd name="connsiteY24" fmla="*/ 515493 h 1132522"/>
                    <a:gd name="connsiteX25" fmla="*/ 915829 w 1793652"/>
                    <a:gd name="connsiteY25" fmla="*/ 639318 h 1132522"/>
                    <a:gd name="connsiteX26" fmla="*/ 943642 w 1793652"/>
                    <a:gd name="connsiteY26" fmla="*/ 576072 h 1132522"/>
                    <a:gd name="connsiteX27" fmla="*/ 981456 w 1793652"/>
                    <a:gd name="connsiteY27" fmla="*/ 517969 h 1132522"/>
                    <a:gd name="connsiteX28" fmla="*/ 782574 w 1793652"/>
                    <a:gd name="connsiteY28" fmla="*/ 695325 h 1132522"/>
                    <a:gd name="connsiteX29" fmla="*/ 725424 w 1793652"/>
                    <a:gd name="connsiteY29" fmla="*/ 713804 h 1132522"/>
                    <a:gd name="connsiteX30" fmla="*/ 617792 w 1793652"/>
                    <a:gd name="connsiteY30" fmla="*/ 766858 h 1132522"/>
                    <a:gd name="connsiteX31" fmla="*/ 513778 w 1793652"/>
                    <a:gd name="connsiteY31" fmla="*/ 826008 h 1132522"/>
                    <a:gd name="connsiteX32" fmla="*/ 410337 w 1793652"/>
                    <a:gd name="connsiteY32" fmla="*/ 885825 h 1132522"/>
                    <a:gd name="connsiteX33" fmla="*/ 204502 w 1793652"/>
                    <a:gd name="connsiteY33" fmla="*/ 1008031 h 1132522"/>
                    <a:gd name="connsiteX34" fmla="*/ 0 w 1793652"/>
                    <a:gd name="connsiteY34" fmla="*/ 1132523 h 1132522"/>
                    <a:gd name="connsiteX35" fmla="*/ 208407 w 1793652"/>
                    <a:gd name="connsiteY35" fmla="*/ 1014698 h 1132522"/>
                    <a:gd name="connsiteX36" fmla="*/ 415385 w 1793652"/>
                    <a:gd name="connsiteY36" fmla="*/ 894683 h 1132522"/>
                    <a:gd name="connsiteX37" fmla="*/ 621697 w 1793652"/>
                    <a:gd name="connsiteY37" fmla="*/ 773525 h 1132522"/>
                    <a:gd name="connsiteX38" fmla="*/ 727424 w 1793652"/>
                    <a:gd name="connsiteY38" fmla="*/ 718185 h 1132522"/>
                    <a:gd name="connsiteX39" fmla="*/ 783240 w 1793652"/>
                    <a:gd name="connsiteY39" fmla="*/ 697801 h 1132522"/>
                    <a:gd name="connsiteX40" fmla="*/ 812577 w 1793652"/>
                    <a:gd name="connsiteY40" fmla="*/ 693801 h 1132522"/>
                    <a:gd name="connsiteX41" fmla="*/ 840295 w 1793652"/>
                    <a:gd name="connsiteY41" fmla="*/ 702468 h 1132522"/>
                    <a:gd name="connsiteX42" fmla="*/ 812577 w 1793652"/>
                    <a:gd name="connsiteY42" fmla="*/ 692182 h 1132522"/>
                    <a:gd name="connsiteX43" fmla="*/ 782574 w 1793652"/>
                    <a:gd name="connsiteY43" fmla="*/ 695325 h 1132522"/>
                    <a:gd name="connsiteX44" fmla="*/ 833057 w 1793652"/>
                    <a:gd name="connsiteY44" fmla="*/ 619792 h 1132522"/>
                    <a:gd name="connsiteX45" fmla="*/ 769525 w 1793652"/>
                    <a:gd name="connsiteY45" fmla="*/ 621506 h 1132522"/>
                    <a:gd name="connsiteX46" fmla="*/ 651129 w 1793652"/>
                    <a:gd name="connsiteY46" fmla="*/ 667226 h 1132522"/>
                    <a:gd name="connsiteX47" fmla="*/ 539782 w 1793652"/>
                    <a:gd name="connsiteY47" fmla="*/ 727901 h 1132522"/>
                    <a:gd name="connsiteX48" fmla="*/ 430720 w 1793652"/>
                    <a:gd name="connsiteY48" fmla="*/ 792194 h 1132522"/>
                    <a:gd name="connsiteX49" fmla="*/ 214408 w 1793652"/>
                    <a:gd name="connsiteY49" fmla="*/ 923639 h 1132522"/>
                    <a:gd name="connsiteX50" fmla="*/ 106871 w 1793652"/>
                    <a:gd name="connsiteY50" fmla="*/ 990314 h 1132522"/>
                    <a:gd name="connsiteX51" fmla="*/ 0 w 1793652"/>
                    <a:gd name="connsiteY51" fmla="*/ 1058132 h 1132522"/>
                    <a:gd name="connsiteX52" fmla="*/ 109633 w 1793652"/>
                    <a:gd name="connsiteY52" fmla="*/ 994410 h 1132522"/>
                    <a:gd name="connsiteX53" fmla="*/ 218599 w 1793652"/>
                    <a:gd name="connsiteY53" fmla="*/ 930212 h 1132522"/>
                    <a:gd name="connsiteX54" fmla="*/ 436054 w 1793652"/>
                    <a:gd name="connsiteY54" fmla="*/ 800767 h 1132522"/>
                    <a:gd name="connsiteX55" fmla="*/ 655129 w 1793652"/>
                    <a:gd name="connsiteY55" fmla="*/ 673989 h 1132522"/>
                    <a:gd name="connsiteX56" fmla="*/ 771144 w 1793652"/>
                    <a:gd name="connsiteY56" fmla="*/ 626364 h 1132522"/>
                    <a:gd name="connsiteX57" fmla="*/ 832961 w 1793652"/>
                    <a:gd name="connsiteY57" fmla="*/ 622459 h 1132522"/>
                    <a:gd name="connsiteX58" fmla="*/ 879824 w 1793652"/>
                    <a:gd name="connsiteY58" fmla="*/ 660559 h 1132522"/>
                    <a:gd name="connsiteX59" fmla="*/ 861727 w 1793652"/>
                    <a:gd name="connsiteY59" fmla="*/ 634746 h 1132522"/>
                    <a:gd name="connsiteX60" fmla="*/ 833533 w 1793652"/>
                    <a:gd name="connsiteY60" fmla="*/ 619601 h 1132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793652" h="1132522">
                      <a:moveTo>
                        <a:pt x="1565148" y="200025"/>
                      </a:moveTo>
                      <a:lnTo>
                        <a:pt x="1338358" y="327565"/>
                      </a:lnTo>
                      <a:cubicBezTo>
                        <a:pt x="1300639" y="349091"/>
                        <a:pt x="1263015" y="370840"/>
                        <a:pt x="1225486" y="392811"/>
                      </a:cubicBezTo>
                      <a:cubicBezTo>
                        <a:pt x="1188149" y="415004"/>
                        <a:pt x="1150810" y="437483"/>
                        <a:pt x="1114996" y="462248"/>
                      </a:cubicBezTo>
                      <a:cubicBezTo>
                        <a:pt x="1078787" y="486603"/>
                        <a:pt x="1044549" y="513770"/>
                        <a:pt x="1012603" y="543497"/>
                      </a:cubicBezTo>
                      <a:cubicBezTo>
                        <a:pt x="980376" y="573015"/>
                        <a:pt x="954315" y="608626"/>
                        <a:pt x="935926" y="648272"/>
                      </a:cubicBezTo>
                      <a:cubicBezTo>
                        <a:pt x="955812" y="609672"/>
                        <a:pt x="982907" y="575238"/>
                        <a:pt x="1015746" y="546830"/>
                      </a:cubicBezTo>
                      <a:cubicBezTo>
                        <a:pt x="1048076" y="518031"/>
                        <a:pt x="1082597" y="491790"/>
                        <a:pt x="1118997" y="468344"/>
                      </a:cubicBezTo>
                      <a:cubicBezTo>
                        <a:pt x="1191482" y="420719"/>
                        <a:pt x="1267492" y="378619"/>
                        <a:pt x="1343120" y="335756"/>
                      </a:cubicBezTo>
                      <a:lnTo>
                        <a:pt x="1569149" y="206121"/>
                      </a:lnTo>
                      <a:lnTo>
                        <a:pt x="1681258" y="140589"/>
                      </a:lnTo>
                      <a:lnTo>
                        <a:pt x="1793462" y="73914"/>
                      </a:lnTo>
                      <a:lnTo>
                        <a:pt x="1679162" y="136303"/>
                      </a:lnTo>
                      <a:close/>
                      <a:moveTo>
                        <a:pt x="981456" y="518255"/>
                      </a:moveTo>
                      <a:cubicBezTo>
                        <a:pt x="1010006" y="482196"/>
                        <a:pt x="1042569" y="449506"/>
                        <a:pt x="1078516" y="420814"/>
                      </a:cubicBezTo>
                      <a:cubicBezTo>
                        <a:pt x="1114363" y="391971"/>
                        <a:pt x="1151894" y="365286"/>
                        <a:pt x="1190911" y="340900"/>
                      </a:cubicBezTo>
                      <a:cubicBezTo>
                        <a:pt x="1229868" y="316325"/>
                        <a:pt x="1270349" y="294227"/>
                        <a:pt x="1310926" y="272034"/>
                      </a:cubicBezTo>
                      <a:lnTo>
                        <a:pt x="1552861" y="137065"/>
                      </a:lnTo>
                      <a:lnTo>
                        <a:pt x="1673447" y="68866"/>
                      </a:lnTo>
                      <a:lnTo>
                        <a:pt x="1793653" y="0"/>
                      </a:lnTo>
                      <a:lnTo>
                        <a:pt x="1671733" y="64484"/>
                      </a:lnTo>
                      <a:lnTo>
                        <a:pt x="1549813" y="130397"/>
                      </a:lnTo>
                      <a:lnTo>
                        <a:pt x="1306735" y="263747"/>
                      </a:lnTo>
                      <a:cubicBezTo>
                        <a:pt x="1225868" y="308038"/>
                        <a:pt x="1145286" y="355187"/>
                        <a:pt x="1074325" y="415195"/>
                      </a:cubicBezTo>
                      <a:cubicBezTo>
                        <a:pt x="1038552" y="444835"/>
                        <a:pt x="1006305" y="478489"/>
                        <a:pt x="978218" y="515493"/>
                      </a:cubicBezTo>
                      <a:cubicBezTo>
                        <a:pt x="950128" y="552670"/>
                        <a:pt x="928991" y="594620"/>
                        <a:pt x="915829" y="639318"/>
                      </a:cubicBezTo>
                      <a:cubicBezTo>
                        <a:pt x="923309" y="617493"/>
                        <a:pt x="932612" y="596336"/>
                        <a:pt x="943642" y="576072"/>
                      </a:cubicBezTo>
                      <a:cubicBezTo>
                        <a:pt x="954625" y="555696"/>
                        <a:pt x="967273" y="536262"/>
                        <a:pt x="981456" y="517969"/>
                      </a:cubicBezTo>
                      <a:close/>
                      <a:moveTo>
                        <a:pt x="782574" y="695325"/>
                      </a:moveTo>
                      <a:cubicBezTo>
                        <a:pt x="763035" y="699854"/>
                        <a:pt x="743916" y="706036"/>
                        <a:pt x="725424" y="713804"/>
                      </a:cubicBezTo>
                      <a:cubicBezTo>
                        <a:pt x="688675" y="729662"/>
                        <a:pt x="652751" y="747370"/>
                        <a:pt x="617792" y="766858"/>
                      </a:cubicBezTo>
                      <a:cubicBezTo>
                        <a:pt x="582644" y="785908"/>
                        <a:pt x="548354" y="806196"/>
                        <a:pt x="513778" y="826008"/>
                      </a:cubicBezTo>
                      <a:lnTo>
                        <a:pt x="410337" y="885825"/>
                      </a:lnTo>
                      <a:cubicBezTo>
                        <a:pt x="341757" y="926592"/>
                        <a:pt x="272891" y="966883"/>
                        <a:pt x="204502" y="1008031"/>
                      </a:cubicBezTo>
                      <a:cubicBezTo>
                        <a:pt x="136112" y="1049179"/>
                        <a:pt x="67818" y="1090327"/>
                        <a:pt x="0" y="1132523"/>
                      </a:cubicBezTo>
                      <a:cubicBezTo>
                        <a:pt x="69913" y="1093946"/>
                        <a:pt x="139160" y="1054418"/>
                        <a:pt x="208407" y="1014698"/>
                      </a:cubicBezTo>
                      <a:cubicBezTo>
                        <a:pt x="277654" y="974979"/>
                        <a:pt x="346424" y="934688"/>
                        <a:pt x="415385" y="894683"/>
                      </a:cubicBezTo>
                      <a:cubicBezTo>
                        <a:pt x="484346" y="854678"/>
                        <a:pt x="552736" y="813340"/>
                        <a:pt x="621697" y="773525"/>
                      </a:cubicBezTo>
                      <a:cubicBezTo>
                        <a:pt x="656273" y="753713"/>
                        <a:pt x="691134" y="734473"/>
                        <a:pt x="727424" y="718185"/>
                      </a:cubicBezTo>
                      <a:cubicBezTo>
                        <a:pt x="745406" y="709790"/>
                        <a:pt x="764081" y="702970"/>
                        <a:pt x="783240" y="697801"/>
                      </a:cubicBezTo>
                      <a:cubicBezTo>
                        <a:pt x="792812" y="695238"/>
                        <a:pt x="802669" y="693894"/>
                        <a:pt x="812577" y="693801"/>
                      </a:cubicBezTo>
                      <a:cubicBezTo>
                        <a:pt x="822551" y="693319"/>
                        <a:pt x="832372" y="696391"/>
                        <a:pt x="840295" y="702468"/>
                      </a:cubicBezTo>
                      <a:cubicBezTo>
                        <a:pt x="832564" y="695868"/>
                        <a:pt x="822743" y="692223"/>
                        <a:pt x="812577" y="692182"/>
                      </a:cubicBezTo>
                      <a:cubicBezTo>
                        <a:pt x="802485" y="691988"/>
                        <a:pt x="792407" y="693044"/>
                        <a:pt x="782574" y="695325"/>
                      </a:cubicBezTo>
                      <a:close/>
                      <a:moveTo>
                        <a:pt x="833057" y="619792"/>
                      </a:moveTo>
                      <a:cubicBezTo>
                        <a:pt x="812027" y="615500"/>
                        <a:pt x="790293" y="616086"/>
                        <a:pt x="769525" y="621506"/>
                      </a:cubicBezTo>
                      <a:cubicBezTo>
                        <a:pt x="728481" y="632293"/>
                        <a:pt x="688770" y="647629"/>
                        <a:pt x="651129" y="667226"/>
                      </a:cubicBezTo>
                      <a:cubicBezTo>
                        <a:pt x="613029" y="685705"/>
                        <a:pt x="576262" y="706660"/>
                        <a:pt x="539782" y="727901"/>
                      </a:cubicBezTo>
                      <a:lnTo>
                        <a:pt x="430720" y="792194"/>
                      </a:lnTo>
                      <a:cubicBezTo>
                        <a:pt x="358521" y="835819"/>
                        <a:pt x="286226" y="879348"/>
                        <a:pt x="214408" y="923639"/>
                      </a:cubicBezTo>
                      <a:lnTo>
                        <a:pt x="106871" y="990314"/>
                      </a:lnTo>
                      <a:cubicBezTo>
                        <a:pt x="71247" y="1012888"/>
                        <a:pt x="35433" y="1035177"/>
                        <a:pt x="0" y="1058132"/>
                      </a:cubicBezTo>
                      <a:lnTo>
                        <a:pt x="109633" y="994410"/>
                      </a:lnTo>
                      <a:lnTo>
                        <a:pt x="218599" y="930212"/>
                      </a:lnTo>
                      <a:lnTo>
                        <a:pt x="436054" y="800767"/>
                      </a:lnTo>
                      <a:cubicBezTo>
                        <a:pt x="508444" y="757428"/>
                        <a:pt x="580073" y="712756"/>
                        <a:pt x="655129" y="673989"/>
                      </a:cubicBezTo>
                      <a:cubicBezTo>
                        <a:pt x="691976" y="653988"/>
                        <a:pt x="730872" y="638021"/>
                        <a:pt x="771144" y="626364"/>
                      </a:cubicBezTo>
                      <a:cubicBezTo>
                        <a:pt x="791192" y="620422"/>
                        <a:pt x="812324" y="619087"/>
                        <a:pt x="832961" y="622459"/>
                      </a:cubicBezTo>
                      <a:cubicBezTo>
                        <a:pt x="853647" y="627200"/>
                        <a:pt x="870961" y="641275"/>
                        <a:pt x="879824" y="660559"/>
                      </a:cubicBezTo>
                      <a:cubicBezTo>
                        <a:pt x="875657" y="650787"/>
                        <a:pt x="869492" y="641995"/>
                        <a:pt x="861727" y="634746"/>
                      </a:cubicBezTo>
                      <a:cubicBezTo>
                        <a:pt x="853674" y="627518"/>
                        <a:pt x="844006" y="622325"/>
                        <a:pt x="833533" y="61960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D02C7BE-8F39-5044-F813-D32F6C7A7373}"/>
                    </a:ext>
                  </a:extLst>
                </p:cNvPr>
                <p:cNvSpPr/>
                <p:nvPr/>
              </p:nvSpPr>
              <p:spPr>
                <a:xfrm>
                  <a:off x="7435337" y="4950370"/>
                  <a:ext cx="1472088" cy="1108233"/>
                </a:xfrm>
                <a:custGeom>
                  <a:avLst/>
                  <a:gdLst>
                    <a:gd name="connsiteX0" fmla="*/ 1392174 w 1472088"/>
                    <a:gd name="connsiteY0" fmla="*/ 1108234 h 1108233"/>
                    <a:gd name="connsiteX1" fmla="*/ 1472089 w 1472088"/>
                    <a:gd name="connsiteY1" fmla="*/ 803815 h 1108233"/>
                    <a:gd name="connsiteX2" fmla="*/ 79915 w 1472088"/>
                    <a:gd name="connsiteY2" fmla="*/ 0 h 1108233"/>
                    <a:gd name="connsiteX3" fmla="*/ 0 w 1472088"/>
                    <a:gd name="connsiteY3" fmla="*/ 304419 h 1108233"/>
                    <a:gd name="connsiteX4" fmla="*/ 1392174 w 1472088"/>
                    <a:gd name="connsiteY4" fmla="*/ 1108234 h 110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088" h="1108233">
                      <a:moveTo>
                        <a:pt x="1392174" y="1108234"/>
                      </a:moveTo>
                      <a:lnTo>
                        <a:pt x="1472089" y="803815"/>
                      </a:lnTo>
                      <a:lnTo>
                        <a:pt x="79915" y="0"/>
                      </a:lnTo>
                      <a:lnTo>
                        <a:pt x="0" y="304419"/>
                      </a:lnTo>
                      <a:lnTo>
                        <a:pt x="1392174" y="110823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C2FB4543-8620-5FFC-E26F-A26E799F4DAC}"/>
                    </a:ext>
                  </a:extLst>
                </p:cNvPr>
                <p:cNvSpPr/>
                <p:nvPr/>
              </p:nvSpPr>
              <p:spPr>
                <a:xfrm>
                  <a:off x="7515728" y="4394357"/>
                  <a:ext cx="2476309" cy="1359827"/>
                </a:xfrm>
                <a:custGeom>
                  <a:avLst/>
                  <a:gdLst>
                    <a:gd name="connsiteX0" fmla="*/ 2296573 w 2476309"/>
                    <a:gd name="connsiteY0" fmla="*/ 841668 h 1359827"/>
                    <a:gd name="connsiteX1" fmla="*/ 2256092 w 2476309"/>
                    <a:gd name="connsiteY1" fmla="*/ 864813 h 1359827"/>
                    <a:gd name="connsiteX2" fmla="*/ 1391698 w 2476309"/>
                    <a:gd name="connsiteY2" fmla="*/ 1359827 h 1359827"/>
                    <a:gd name="connsiteX3" fmla="*/ 161925 w 2476309"/>
                    <a:gd name="connsiteY3" fmla="*/ 649739 h 1359827"/>
                    <a:gd name="connsiteX4" fmla="*/ 0 w 2476309"/>
                    <a:gd name="connsiteY4" fmla="*/ 556013 h 1359827"/>
                    <a:gd name="connsiteX5" fmla="*/ 904875 w 2476309"/>
                    <a:gd name="connsiteY5" fmla="*/ 37662 h 1359827"/>
                    <a:gd name="connsiteX6" fmla="*/ 1065086 w 2476309"/>
                    <a:gd name="connsiteY6" fmla="*/ 12611 h 1359827"/>
                    <a:gd name="connsiteX7" fmla="*/ 1065086 w 2476309"/>
                    <a:gd name="connsiteY7" fmla="*/ 12611 h 1359827"/>
                    <a:gd name="connsiteX8" fmla="*/ 2476310 w 2476309"/>
                    <a:gd name="connsiteY8" fmla="*/ 827475 h 1359827"/>
                    <a:gd name="connsiteX9" fmla="*/ 2296573 w 2476309"/>
                    <a:gd name="connsiteY9" fmla="*/ 841668 h 135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309" h="1359827">
                      <a:moveTo>
                        <a:pt x="2296573" y="841668"/>
                      </a:moveTo>
                      <a:lnTo>
                        <a:pt x="2256092" y="864813"/>
                      </a:lnTo>
                      <a:lnTo>
                        <a:pt x="1391698" y="1359827"/>
                      </a:lnTo>
                      <a:lnTo>
                        <a:pt x="161925" y="649739"/>
                      </a:lnTo>
                      <a:lnTo>
                        <a:pt x="0" y="556013"/>
                      </a:lnTo>
                      <a:lnTo>
                        <a:pt x="904875" y="37662"/>
                      </a:lnTo>
                      <a:cubicBezTo>
                        <a:pt x="986885" y="-9391"/>
                        <a:pt x="1032796" y="-5581"/>
                        <a:pt x="1065086" y="12611"/>
                      </a:cubicBezTo>
                      <a:lnTo>
                        <a:pt x="1065086" y="12611"/>
                      </a:lnTo>
                      <a:lnTo>
                        <a:pt x="2476310" y="827475"/>
                      </a:lnTo>
                      <a:cubicBezTo>
                        <a:pt x="2424875" y="798710"/>
                        <a:pt x="2365439" y="804710"/>
                        <a:pt x="2296573" y="841668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783ECC6E-C746-6D5D-C72C-94A282BEAFCA}"/>
                    </a:ext>
                  </a:extLst>
                </p:cNvPr>
                <p:cNvSpPr/>
                <p:nvPr/>
              </p:nvSpPr>
              <p:spPr>
                <a:xfrm>
                  <a:off x="8844180" y="5145156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A5E10761-3F0B-930B-9B54-E5DFEAEE5DCB}"/>
                    </a:ext>
                  </a:extLst>
                </p:cNvPr>
                <p:cNvSpPr/>
                <p:nvPr/>
              </p:nvSpPr>
              <p:spPr>
                <a:xfrm>
                  <a:off x="8773028" y="510410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349C636B-F72B-964F-A205-5690655DCF90}"/>
                    </a:ext>
                  </a:extLst>
                </p:cNvPr>
                <p:cNvSpPr/>
                <p:nvPr/>
              </p:nvSpPr>
              <p:spPr>
                <a:xfrm>
                  <a:off x="8701876" y="5062955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0959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8B5AB993-FC10-DB2D-9D14-9EB6CED1A823}"/>
                    </a:ext>
                  </a:extLst>
                </p:cNvPr>
                <p:cNvSpPr/>
                <p:nvPr/>
              </p:nvSpPr>
              <p:spPr>
                <a:xfrm>
                  <a:off x="8630724" y="5021902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FC9C886-16B4-16ED-F324-4A7656803ACC}"/>
                    </a:ext>
                  </a:extLst>
                </p:cNvPr>
                <p:cNvSpPr/>
                <p:nvPr/>
              </p:nvSpPr>
              <p:spPr>
                <a:xfrm>
                  <a:off x="8559572" y="4980850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50AD1D93-511C-572A-7050-091D800DB9FB}"/>
                    </a:ext>
                  </a:extLst>
                </p:cNvPr>
                <p:cNvSpPr/>
                <p:nvPr/>
              </p:nvSpPr>
              <p:spPr>
                <a:xfrm>
                  <a:off x="8488421" y="493979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7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7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2AEEBD4C-6A42-4FB6-5621-8DF1461FC620}"/>
                    </a:ext>
                  </a:extLst>
                </p:cNvPr>
                <p:cNvSpPr/>
                <p:nvPr/>
              </p:nvSpPr>
              <p:spPr>
                <a:xfrm>
                  <a:off x="8417269" y="4898649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7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7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6C7FD10-63E2-8A27-3D67-EACB7C0DD470}"/>
                    </a:ext>
                  </a:extLst>
                </p:cNvPr>
                <p:cNvSpPr/>
                <p:nvPr/>
              </p:nvSpPr>
              <p:spPr>
                <a:xfrm>
                  <a:off x="8346117" y="4857596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CDBDEFD0-A6C4-FEAF-FD56-27EB0E954BE3}"/>
                    </a:ext>
                  </a:extLst>
                </p:cNvPr>
                <p:cNvSpPr/>
                <p:nvPr/>
              </p:nvSpPr>
              <p:spPr>
                <a:xfrm>
                  <a:off x="8274966" y="481654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482D392F-E64B-6B7E-7A36-F46643152A1D}"/>
                    </a:ext>
                  </a:extLst>
                </p:cNvPr>
                <p:cNvSpPr/>
                <p:nvPr/>
              </p:nvSpPr>
              <p:spPr>
                <a:xfrm>
                  <a:off x="8203814" y="4775491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86B386BF-7C68-F21F-FF20-4D8C849A15EF}"/>
                    </a:ext>
                  </a:extLst>
                </p:cNvPr>
                <p:cNvSpPr/>
                <p:nvPr/>
              </p:nvSpPr>
              <p:spPr>
                <a:xfrm>
                  <a:off x="8132662" y="4734343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386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386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46442046-6C8E-C670-246F-8F1105CC23E9}"/>
                    </a:ext>
                  </a:extLst>
                </p:cNvPr>
                <p:cNvSpPr/>
                <p:nvPr/>
              </p:nvSpPr>
              <p:spPr>
                <a:xfrm>
                  <a:off x="8061510" y="4693290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146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268A042A-F38F-9B5E-D245-0A517A2291DA}"/>
                    </a:ext>
                  </a:extLst>
                </p:cNvPr>
                <p:cNvSpPr/>
                <p:nvPr/>
              </p:nvSpPr>
              <p:spPr>
                <a:xfrm>
                  <a:off x="7990359" y="465223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C5F107D-2742-F5C5-1544-C96094B8F2E7}"/>
                    </a:ext>
                  </a:extLst>
                </p:cNvPr>
                <p:cNvSpPr/>
                <p:nvPr/>
              </p:nvSpPr>
              <p:spPr>
                <a:xfrm>
                  <a:off x="7919207" y="4611184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95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95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F91285C7-C2A3-8613-BE44-24828CF06A30}"/>
                    </a:ext>
                  </a:extLst>
                </p:cNvPr>
                <p:cNvSpPr/>
                <p:nvPr/>
              </p:nvSpPr>
              <p:spPr>
                <a:xfrm>
                  <a:off x="7848150" y="4570036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241 h 484917"/>
                    <a:gd name="connsiteX2" fmla="*/ 810958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241"/>
                      </a:lnTo>
                      <a:lnTo>
                        <a:pt x="810958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1DE4C874-05CD-5D7D-EF56-BC93A2AC0064}"/>
                    </a:ext>
                  </a:extLst>
                </p:cNvPr>
                <p:cNvSpPr/>
                <p:nvPr/>
              </p:nvSpPr>
              <p:spPr>
                <a:xfrm>
                  <a:off x="7776998" y="4528984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146 h 484917"/>
                    <a:gd name="connsiteX2" fmla="*/ 810959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BA760A36-D036-E16F-A0FD-EA604E24431F}"/>
                    </a:ext>
                  </a:extLst>
                </p:cNvPr>
                <p:cNvSpPr/>
                <p:nvPr/>
              </p:nvSpPr>
              <p:spPr>
                <a:xfrm>
                  <a:off x="7705847" y="4487931"/>
                  <a:ext cx="840581" cy="484822"/>
                </a:xfrm>
                <a:custGeom>
                  <a:avLst/>
                  <a:gdLst>
                    <a:gd name="connsiteX0" fmla="*/ 0 w 840581"/>
                    <a:gd name="connsiteY0" fmla="*/ 467678 h 484822"/>
                    <a:gd name="connsiteX1" fmla="*/ 770382 w 840581"/>
                    <a:gd name="connsiteY1" fmla="*/ 23146 h 484822"/>
                    <a:gd name="connsiteX2" fmla="*/ 810959 w 840581"/>
                    <a:gd name="connsiteY2" fmla="*/ 0 h 484822"/>
                    <a:gd name="connsiteX3" fmla="*/ 840581 w 840581"/>
                    <a:gd name="connsiteY3" fmla="*/ 17145 h 484822"/>
                    <a:gd name="connsiteX4" fmla="*/ 800100 w 840581"/>
                    <a:gd name="connsiteY4" fmla="*/ 40291 h 484822"/>
                    <a:gd name="connsiteX5" fmla="*/ 29623 w 840581"/>
                    <a:gd name="connsiteY5" fmla="*/ 484822 h 484822"/>
                    <a:gd name="connsiteX6" fmla="*/ 0 w 840581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822">
                      <a:moveTo>
                        <a:pt x="0" y="467678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71AFF238-16F3-CA29-568E-6386D1B537C0}"/>
                    </a:ext>
                  </a:extLst>
                </p:cNvPr>
                <p:cNvSpPr/>
                <p:nvPr/>
              </p:nvSpPr>
              <p:spPr>
                <a:xfrm>
                  <a:off x="7748423" y="4397825"/>
                  <a:ext cx="2243518" cy="1153477"/>
                </a:xfrm>
                <a:custGeom>
                  <a:avLst/>
                  <a:gdLst>
                    <a:gd name="connsiteX0" fmla="*/ 2072450 w 2243518"/>
                    <a:gd name="connsiteY0" fmla="*/ 789432 h 1153477"/>
                    <a:gd name="connsiteX1" fmla="*/ 2000726 w 2243518"/>
                    <a:gd name="connsiteY1" fmla="*/ 806863 h 1153477"/>
                    <a:gd name="connsiteX2" fmla="*/ 1634395 w 2243518"/>
                    <a:gd name="connsiteY2" fmla="*/ 961263 h 1153477"/>
                    <a:gd name="connsiteX3" fmla="*/ 1273778 w 2243518"/>
                    <a:gd name="connsiteY3" fmla="*/ 1153478 h 1153477"/>
                    <a:gd name="connsiteX4" fmla="*/ 0 w 2243518"/>
                    <a:gd name="connsiteY4" fmla="*/ 419100 h 1153477"/>
                    <a:gd name="connsiteX5" fmla="*/ 671608 w 2243518"/>
                    <a:gd name="connsiteY5" fmla="*/ 34385 h 1153477"/>
                    <a:gd name="connsiteX6" fmla="*/ 754475 w 2243518"/>
                    <a:gd name="connsiteY6" fmla="*/ 0 h 1153477"/>
                    <a:gd name="connsiteX7" fmla="*/ 812578 w 2243518"/>
                    <a:gd name="connsiteY7" fmla="*/ 20003 h 1153477"/>
                    <a:gd name="connsiteX8" fmla="*/ 822103 w 2243518"/>
                    <a:gd name="connsiteY8" fmla="*/ 4381 h 1153477"/>
                    <a:gd name="connsiteX9" fmla="*/ 832199 w 2243518"/>
                    <a:gd name="connsiteY9" fmla="*/ 9334 h 1153477"/>
                    <a:gd name="connsiteX10" fmla="*/ 2243518 w 2243518"/>
                    <a:gd name="connsiteY10" fmla="*/ 824198 h 1153477"/>
                    <a:gd name="connsiteX11" fmla="*/ 2072450 w 2243518"/>
                    <a:gd name="connsiteY11" fmla="*/ 789432 h 1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3518" h="1153477">
                      <a:moveTo>
                        <a:pt x="2072450" y="789432"/>
                      </a:moveTo>
                      <a:cubicBezTo>
                        <a:pt x="2055686" y="791051"/>
                        <a:pt x="2020253" y="802481"/>
                        <a:pt x="2000726" y="806863"/>
                      </a:cubicBezTo>
                      <a:cubicBezTo>
                        <a:pt x="1918525" y="825341"/>
                        <a:pt x="1773365" y="891635"/>
                        <a:pt x="1634395" y="961263"/>
                      </a:cubicBezTo>
                      <a:cubicBezTo>
                        <a:pt x="1448657" y="1054227"/>
                        <a:pt x="1273778" y="1153478"/>
                        <a:pt x="1273778" y="1153478"/>
                      </a:cubicBezTo>
                      <a:lnTo>
                        <a:pt x="0" y="419100"/>
                      </a:lnTo>
                      <a:lnTo>
                        <a:pt x="671608" y="34385"/>
                      </a:lnTo>
                      <a:cubicBezTo>
                        <a:pt x="697299" y="18733"/>
                        <a:pt x="725250" y="7135"/>
                        <a:pt x="754475" y="0"/>
                      </a:cubicBezTo>
                      <a:cubicBezTo>
                        <a:pt x="774847" y="3285"/>
                        <a:pt x="794501" y="10051"/>
                        <a:pt x="812578" y="20003"/>
                      </a:cubicBezTo>
                      <a:lnTo>
                        <a:pt x="822103" y="4381"/>
                      </a:lnTo>
                      <a:cubicBezTo>
                        <a:pt x="825559" y="5841"/>
                        <a:pt x="828930" y="7494"/>
                        <a:pt x="832199" y="9334"/>
                      </a:cubicBezTo>
                      <a:lnTo>
                        <a:pt x="2243518" y="824198"/>
                      </a:lnTo>
                      <a:cubicBezTo>
                        <a:pt x="2163794" y="778193"/>
                        <a:pt x="2126933" y="784288"/>
                        <a:pt x="2072450" y="78943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F8BC2A6E-99A9-131F-2BF0-34210949C1DD}"/>
                    </a:ext>
                  </a:extLst>
                </p:cNvPr>
                <p:cNvSpPr/>
                <p:nvPr/>
              </p:nvSpPr>
              <p:spPr>
                <a:xfrm>
                  <a:off x="8769599" y="5724943"/>
                  <a:ext cx="275082" cy="91249"/>
                </a:xfrm>
                <a:custGeom>
                  <a:avLst/>
                  <a:gdLst>
                    <a:gd name="connsiteX0" fmla="*/ 125921 w 275082"/>
                    <a:gd name="connsiteY0" fmla="*/ 74581 h 91249"/>
                    <a:gd name="connsiteX1" fmla="*/ 275082 w 275082"/>
                    <a:gd name="connsiteY1" fmla="*/ 0 h 91249"/>
                    <a:gd name="connsiteX2" fmla="*/ 121539 w 275082"/>
                    <a:gd name="connsiteY2" fmla="*/ 91250 h 91249"/>
                    <a:gd name="connsiteX3" fmla="*/ 0 w 275082"/>
                    <a:gd name="connsiteY3" fmla="*/ 4096 h 91249"/>
                    <a:gd name="connsiteX4" fmla="*/ 125921 w 275082"/>
                    <a:gd name="connsiteY4" fmla="*/ 74581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082" h="91249">
                      <a:moveTo>
                        <a:pt x="125921" y="74581"/>
                      </a:moveTo>
                      <a:lnTo>
                        <a:pt x="275082" y="0"/>
                      </a:lnTo>
                      <a:lnTo>
                        <a:pt x="121539" y="91250"/>
                      </a:lnTo>
                      <a:lnTo>
                        <a:pt x="0" y="4096"/>
                      </a:lnTo>
                      <a:lnTo>
                        <a:pt x="125921" y="745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44D81E1E-6EEF-9B25-5408-D3886AA71440}"/>
                    </a:ext>
                  </a:extLst>
                </p:cNvPr>
                <p:cNvSpPr/>
                <p:nvPr/>
              </p:nvSpPr>
              <p:spPr>
                <a:xfrm>
                  <a:off x="8587385" y="5733991"/>
                  <a:ext cx="537972" cy="166116"/>
                </a:xfrm>
                <a:custGeom>
                  <a:avLst/>
                  <a:gdLst>
                    <a:gd name="connsiteX0" fmla="*/ 281750 w 537972"/>
                    <a:gd name="connsiteY0" fmla="*/ 166116 h 166116"/>
                    <a:gd name="connsiteX1" fmla="*/ 537972 w 537972"/>
                    <a:gd name="connsiteY1" fmla="*/ 18193 h 166116"/>
                    <a:gd name="connsiteX2" fmla="*/ 284798 w 537972"/>
                    <a:gd name="connsiteY2" fmla="*/ 154496 h 166116"/>
                    <a:gd name="connsiteX3" fmla="*/ 0 w 537972"/>
                    <a:gd name="connsiteY3" fmla="*/ 0 h 166116"/>
                    <a:gd name="connsiteX4" fmla="*/ 281750 w 537972"/>
                    <a:gd name="connsiteY4" fmla="*/ 166116 h 166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2" h="166116">
                      <a:moveTo>
                        <a:pt x="281750" y="166116"/>
                      </a:moveTo>
                      <a:lnTo>
                        <a:pt x="537972" y="18193"/>
                      </a:lnTo>
                      <a:lnTo>
                        <a:pt x="284798" y="154496"/>
                      </a:lnTo>
                      <a:lnTo>
                        <a:pt x="0" y="0"/>
                      </a:lnTo>
                      <a:lnTo>
                        <a:pt x="281750" y="1661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58A93798-5840-ED35-9C82-FF597B6451FE}"/>
                    </a:ext>
                  </a:extLst>
                </p:cNvPr>
                <p:cNvSpPr/>
                <p:nvPr/>
              </p:nvSpPr>
              <p:spPr>
                <a:xfrm>
                  <a:off x="7469055" y="5111342"/>
                  <a:ext cx="314039" cy="189547"/>
                </a:xfrm>
                <a:custGeom>
                  <a:avLst/>
                  <a:gdLst>
                    <a:gd name="connsiteX0" fmla="*/ 3905 w 314039"/>
                    <a:gd name="connsiteY0" fmla="*/ 0 h 189547"/>
                    <a:gd name="connsiteX1" fmla="*/ 0 w 314039"/>
                    <a:gd name="connsiteY1" fmla="*/ 15049 h 189547"/>
                    <a:gd name="connsiteX2" fmla="*/ 314039 w 314039"/>
                    <a:gd name="connsiteY2" fmla="*/ 189547 h 189547"/>
                    <a:gd name="connsiteX3" fmla="*/ 3905 w 314039"/>
                    <a:gd name="connsiteY3" fmla="*/ 0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039" h="189547">
                      <a:moveTo>
                        <a:pt x="3905" y="0"/>
                      </a:moveTo>
                      <a:lnTo>
                        <a:pt x="0" y="15049"/>
                      </a:lnTo>
                      <a:lnTo>
                        <a:pt x="314039" y="189547"/>
                      </a:lnTo>
                      <a:lnTo>
                        <a:pt x="390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D353A5D2-1001-4BBA-5067-D9721D411A33}"/>
                    </a:ext>
                  </a:extLst>
                </p:cNvPr>
                <p:cNvSpPr/>
                <p:nvPr/>
              </p:nvSpPr>
              <p:spPr>
                <a:xfrm>
                  <a:off x="7485534" y="5048191"/>
                  <a:ext cx="194119" cy="114681"/>
                </a:xfrm>
                <a:custGeom>
                  <a:avLst/>
                  <a:gdLst>
                    <a:gd name="connsiteX0" fmla="*/ 0 w 194119"/>
                    <a:gd name="connsiteY0" fmla="*/ 15526 h 114681"/>
                    <a:gd name="connsiteX1" fmla="*/ 194119 w 194119"/>
                    <a:gd name="connsiteY1" fmla="*/ 114681 h 114681"/>
                    <a:gd name="connsiteX2" fmla="*/ 4000 w 194119"/>
                    <a:gd name="connsiteY2" fmla="*/ 0 h 114681"/>
                    <a:gd name="connsiteX3" fmla="*/ 0 w 194119"/>
                    <a:gd name="connsiteY3" fmla="*/ 15526 h 1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14681">
                      <a:moveTo>
                        <a:pt x="0" y="15526"/>
                      </a:moveTo>
                      <a:lnTo>
                        <a:pt x="194119" y="114681"/>
                      </a:lnTo>
                      <a:lnTo>
                        <a:pt x="4000" y="0"/>
                      </a:lnTo>
                      <a:lnTo>
                        <a:pt x="0" y="1552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6EFCC66B-C494-C0C9-06D8-C87E23789CEA}"/>
                    </a:ext>
                  </a:extLst>
                </p:cNvPr>
                <p:cNvSpPr/>
                <p:nvPr/>
              </p:nvSpPr>
              <p:spPr>
                <a:xfrm>
                  <a:off x="7640601" y="4345305"/>
                  <a:ext cx="2314765" cy="1158086"/>
                </a:xfrm>
                <a:custGeom>
                  <a:avLst/>
                  <a:gdLst>
                    <a:gd name="connsiteX0" fmla="*/ 2174653 w 2314765"/>
                    <a:gd name="connsiteY0" fmla="*/ 801947 h 1158086"/>
                    <a:gd name="connsiteX1" fmla="*/ 2120360 w 2314765"/>
                    <a:gd name="connsiteY1" fmla="*/ 811472 h 1158086"/>
                    <a:gd name="connsiteX2" fmla="*/ 1754029 w 2314765"/>
                    <a:gd name="connsiteY2" fmla="*/ 965872 h 1158086"/>
                    <a:gd name="connsiteX3" fmla="*/ 1393412 w 2314765"/>
                    <a:gd name="connsiteY3" fmla="*/ 1158087 h 1158086"/>
                    <a:gd name="connsiteX4" fmla="*/ 0 w 2314765"/>
                    <a:gd name="connsiteY4" fmla="*/ 354557 h 1158086"/>
                    <a:gd name="connsiteX5" fmla="*/ 737902 w 2314765"/>
                    <a:gd name="connsiteY5" fmla="*/ 9181 h 1158086"/>
                    <a:gd name="connsiteX6" fmla="*/ 931831 w 2314765"/>
                    <a:gd name="connsiteY6" fmla="*/ 24230 h 1158086"/>
                    <a:gd name="connsiteX7" fmla="*/ 931831 w 2314765"/>
                    <a:gd name="connsiteY7" fmla="*/ 24230 h 1158086"/>
                    <a:gd name="connsiteX8" fmla="*/ 2314766 w 2314765"/>
                    <a:gd name="connsiteY8" fmla="*/ 822616 h 1158086"/>
                    <a:gd name="connsiteX9" fmla="*/ 2174653 w 2314765"/>
                    <a:gd name="connsiteY9" fmla="*/ 801947 h 1158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4765" h="1158086">
                      <a:moveTo>
                        <a:pt x="2174653" y="801947"/>
                      </a:moveTo>
                      <a:cubicBezTo>
                        <a:pt x="2156399" y="804153"/>
                        <a:pt x="2138275" y="807332"/>
                        <a:pt x="2120360" y="811472"/>
                      </a:cubicBezTo>
                      <a:cubicBezTo>
                        <a:pt x="2038064" y="829950"/>
                        <a:pt x="1892998" y="896244"/>
                        <a:pt x="1754029" y="965872"/>
                      </a:cubicBezTo>
                      <a:cubicBezTo>
                        <a:pt x="1568291" y="1058836"/>
                        <a:pt x="1393412" y="1158087"/>
                        <a:pt x="1393412" y="1158087"/>
                      </a:cubicBezTo>
                      <a:lnTo>
                        <a:pt x="0" y="354557"/>
                      </a:lnTo>
                      <a:cubicBezTo>
                        <a:pt x="0" y="354557"/>
                        <a:pt x="529971" y="49757"/>
                        <a:pt x="737902" y="9181"/>
                      </a:cubicBezTo>
                      <a:cubicBezTo>
                        <a:pt x="835533" y="-9869"/>
                        <a:pt x="895350" y="3466"/>
                        <a:pt x="931831" y="24230"/>
                      </a:cubicBezTo>
                      <a:lnTo>
                        <a:pt x="931831" y="24230"/>
                      </a:lnTo>
                      <a:lnTo>
                        <a:pt x="2314766" y="822616"/>
                      </a:lnTo>
                      <a:cubicBezTo>
                        <a:pt x="2284000" y="804328"/>
                        <a:pt x="2238375" y="794612"/>
                        <a:pt x="2174653" y="80194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1CDAD354-D65A-A4A8-79A4-9159115D1F29}"/>
                    </a:ext>
                  </a:extLst>
                </p:cNvPr>
                <p:cNvSpPr/>
                <p:nvPr/>
              </p:nvSpPr>
              <p:spPr>
                <a:xfrm>
                  <a:off x="9166696" y="5053529"/>
                  <a:ext cx="658177" cy="219833"/>
                </a:xfrm>
                <a:custGeom>
                  <a:avLst/>
                  <a:gdLst>
                    <a:gd name="connsiteX0" fmla="*/ 658178 w 658177"/>
                    <a:gd name="connsiteY0" fmla="*/ 38478 h 219833"/>
                    <a:gd name="connsiteX1" fmla="*/ 522161 w 658177"/>
                    <a:gd name="connsiteY1" fmla="*/ 20761 h 219833"/>
                    <a:gd name="connsiteX2" fmla="*/ 467868 w 658177"/>
                    <a:gd name="connsiteY2" fmla="*/ 30286 h 219833"/>
                    <a:gd name="connsiteX3" fmla="*/ 240411 w 658177"/>
                    <a:gd name="connsiteY3" fmla="*/ 117630 h 219833"/>
                    <a:gd name="connsiteX4" fmla="*/ 101441 w 658177"/>
                    <a:gd name="connsiteY4" fmla="*/ 184305 h 219833"/>
                    <a:gd name="connsiteX5" fmla="*/ 31623 w 658177"/>
                    <a:gd name="connsiteY5" fmla="*/ 219834 h 219833"/>
                    <a:gd name="connsiteX6" fmla="*/ 0 w 658177"/>
                    <a:gd name="connsiteY6" fmla="*/ 201546 h 219833"/>
                    <a:gd name="connsiteX7" fmla="*/ 69818 w 658177"/>
                    <a:gd name="connsiteY7" fmla="*/ 166017 h 219833"/>
                    <a:gd name="connsiteX8" fmla="*/ 208788 w 658177"/>
                    <a:gd name="connsiteY8" fmla="*/ 99342 h 219833"/>
                    <a:gd name="connsiteX9" fmla="*/ 436150 w 658177"/>
                    <a:gd name="connsiteY9" fmla="*/ 11998 h 219833"/>
                    <a:gd name="connsiteX10" fmla="*/ 490538 w 658177"/>
                    <a:gd name="connsiteY10" fmla="*/ 2473 h 219833"/>
                    <a:gd name="connsiteX11" fmla="*/ 631127 w 658177"/>
                    <a:gd name="connsiteY11" fmla="*/ 22857 h 219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8177" h="219833">
                      <a:moveTo>
                        <a:pt x="658178" y="38478"/>
                      </a:moveTo>
                      <a:cubicBezTo>
                        <a:pt x="627031" y="22190"/>
                        <a:pt x="583025" y="13808"/>
                        <a:pt x="522161" y="20761"/>
                      </a:cubicBezTo>
                      <a:cubicBezTo>
                        <a:pt x="503897" y="22902"/>
                        <a:pt x="485770" y="26082"/>
                        <a:pt x="467868" y="30286"/>
                      </a:cubicBezTo>
                      <a:cubicBezTo>
                        <a:pt x="413099" y="42669"/>
                        <a:pt x="330422" y="76101"/>
                        <a:pt x="240411" y="117630"/>
                      </a:cubicBezTo>
                      <a:cubicBezTo>
                        <a:pt x="195167" y="138490"/>
                        <a:pt x="148018" y="161350"/>
                        <a:pt x="101441" y="184305"/>
                      </a:cubicBezTo>
                      <a:cubicBezTo>
                        <a:pt x="77914" y="196116"/>
                        <a:pt x="54483" y="208023"/>
                        <a:pt x="31623" y="219834"/>
                      </a:cubicBezTo>
                      <a:lnTo>
                        <a:pt x="0" y="201546"/>
                      </a:lnTo>
                      <a:cubicBezTo>
                        <a:pt x="22860" y="189735"/>
                        <a:pt x="46292" y="177828"/>
                        <a:pt x="69818" y="166017"/>
                      </a:cubicBezTo>
                      <a:cubicBezTo>
                        <a:pt x="116300" y="142776"/>
                        <a:pt x="163449" y="119916"/>
                        <a:pt x="208788" y="99342"/>
                      </a:cubicBezTo>
                      <a:cubicBezTo>
                        <a:pt x="298799" y="57813"/>
                        <a:pt x="381476" y="24381"/>
                        <a:pt x="436150" y="11998"/>
                      </a:cubicBezTo>
                      <a:cubicBezTo>
                        <a:pt x="454085" y="7801"/>
                        <a:pt x="472243" y="4621"/>
                        <a:pt x="490538" y="2473"/>
                      </a:cubicBezTo>
                      <a:cubicBezTo>
                        <a:pt x="554450" y="-4861"/>
                        <a:pt x="599789" y="4759"/>
                        <a:pt x="6311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1DDCC478-C614-D7E1-9BFF-E1D2440365A6}"/>
                    </a:ext>
                  </a:extLst>
                </p:cNvPr>
                <p:cNvSpPr/>
                <p:nvPr/>
              </p:nvSpPr>
              <p:spPr>
                <a:xfrm>
                  <a:off x="8877517" y="5012381"/>
                  <a:ext cx="880681" cy="335943"/>
                </a:xfrm>
                <a:custGeom>
                  <a:avLst/>
                  <a:gdLst>
                    <a:gd name="connsiteX0" fmla="*/ 849059 w 880681"/>
                    <a:gd name="connsiteY0" fmla="*/ 22857 h 335943"/>
                    <a:gd name="connsiteX1" fmla="*/ 708469 w 880681"/>
                    <a:gd name="connsiteY1" fmla="*/ 2473 h 335943"/>
                    <a:gd name="connsiteX2" fmla="*/ 654177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846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468 w 880681"/>
                    <a:gd name="connsiteY7" fmla="*/ 184305 h 335943"/>
                    <a:gd name="connsiteX8" fmla="*/ 458343 w 880681"/>
                    <a:gd name="connsiteY8" fmla="*/ 117630 h 335943"/>
                    <a:gd name="connsiteX9" fmla="*/ 685800 w 880681"/>
                    <a:gd name="connsiteY9" fmla="*/ 30286 h 335943"/>
                    <a:gd name="connsiteX10" fmla="*/ 740093 w 880681"/>
                    <a:gd name="connsiteY10" fmla="*/ 20761 h 335943"/>
                    <a:gd name="connsiteX11" fmla="*/ 880682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69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342"/>
                      </a:cubicBezTo>
                      <a:cubicBezTo>
                        <a:pt x="381476" y="120202"/>
                        <a:pt x="334328" y="143062"/>
                        <a:pt x="287846" y="166017"/>
                      </a:cubicBezTo>
                      <a:cubicBezTo>
                        <a:pt x="176022" y="222024"/>
                        <a:pt x="68199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645" y="240693"/>
                        <a:pt x="319468" y="184305"/>
                      </a:cubicBezTo>
                      <a:cubicBezTo>
                        <a:pt x="365950" y="161064"/>
                        <a:pt x="413099" y="138204"/>
                        <a:pt x="458343" y="117630"/>
                      </a:cubicBezTo>
                      <a:cubicBezTo>
                        <a:pt x="548450" y="76101"/>
                        <a:pt x="631031" y="42669"/>
                        <a:pt x="685800" y="30286"/>
                      </a:cubicBezTo>
                      <a:cubicBezTo>
                        <a:pt x="703703" y="26090"/>
                        <a:pt x="721830" y="22910"/>
                        <a:pt x="740093" y="20761"/>
                      </a:cubicBezTo>
                      <a:cubicBezTo>
                        <a:pt x="804005" y="13427"/>
                        <a:pt x="849440" y="23047"/>
                        <a:pt x="880682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5E6B4543-32E3-CF34-5DB0-FFAB4ABC17F8}"/>
                    </a:ext>
                  </a:extLst>
                </p:cNvPr>
                <p:cNvSpPr/>
                <p:nvPr/>
              </p:nvSpPr>
              <p:spPr>
                <a:xfrm>
                  <a:off x="8806175" y="4971233"/>
                  <a:ext cx="880681" cy="335848"/>
                </a:xfrm>
                <a:custGeom>
                  <a:avLst/>
                  <a:gdLst>
                    <a:gd name="connsiteX0" fmla="*/ 849059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9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1049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7" y="57813"/>
                        <a:pt x="426720" y="99247"/>
                      </a:cubicBezTo>
                      <a:cubicBezTo>
                        <a:pt x="381476" y="120202"/>
                        <a:pt x="334328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9" y="184210"/>
                      </a:cubicBezTo>
                      <a:cubicBezTo>
                        <a:pt x="365950" y="160969"/>
                        <a:pt x="413099" y="138014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104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34DE7490-E0A4-56E6-FA07-DC1F8C68E8B5}"/>
                    </a:ext>
                  </a:extLst>
                </p:cNvPr>
                <p:cNvSpPr/>
                <p:nvPr/>
              </p:nvSpPr>
              <p:spPr>
                <a:xfrm>
                  <a:off x="9040776" y="4929799"/>
                  <a:ext cx="570261" cy="175923"/>
                </a:xfrm>
                <a:custGeom>
                  <a:avLst/>
                  <a:gdLst>
                    <a:gd name="connsiteX0" fmla="*/ 570262 w 570261"/>
                    <a:gd name="connsiteY0" fmla="*/ 38764 h 175923"/>
                    <a:gd name="connsiteX1" fmla="*/ 434245 w 570261"/>
                    <a:gd name="connsiteY1" fmla="*/ 21047 h 175923"/>
                    <a:gd name="connsiteX2" fmla="*/ 379952 w 570261"/>
                    <a:gd name="connsiteY2" fmla="*/ 30572 h 175923"/>
                    <a:gd name="connsiteX3" fmla="*/ 152495 w 570261"/>
                    <a:gd name="connsiteY3" fmla="*/ 117916 h 175923"/>
                    <a:gd name="connsiteX4" fmla="*/ 31813 w 570261"/>
                    <a:gd name="connsiteY4" fmla="*/ 175924 h 175923"/>
                    <a:gd name="connsiteX5" fmla="*/ 0 w 570261"/>
                    <a:gd name="connsiteY5" fmla="*/ 157350 h 175923"/>
                    <a:gd name="connsiteX6" fmla="*/ 120682 w 570261"/>
                    <a:gd name="connsiteY6" fmla="*/ 99342 h 175923"/>
                    <a:gd name="connsiteX7" fmla="*/ 348139 w 570261"/>
                    <a:gd name="connsiteY7" fmla="*/ 11998 h 175923"/>
                    <a:gd name="connsiteX8" fmla="*/ 402431 w 570261"/>
                    <a:gd name="connsiteY8" fmla="*/ 2473 h 175923"/>
                    <a:gd name="connsiteX9" fmla="*/ 543020 w 570261"/>
                    <a:gd name="connsiteY9" fmla="*/ 22857 h 17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261" h="175923">
                      <a:moveTo>
                        <a:pt x="570262" y="38764"/>
                      </a:moveTo>
                      <a:cubicBezTo>
                        <a:pt x="539210" y="22476"/>
                        <a:pt x="495110" y="14094"/>
                        <a:pt x="434245" y="21047"/>
                      </a:cubicBezTo>
                      <a:cubicBezTo>
                        <a:pt x="415981" y="23187"/>
                        <a:pt x="397854" y="26368"/>
                        <a:pt x="379952" y="30572"/>
                      </a:cubicBezTo>
                      <a:cubicBezTo>
                        <a:pt x="325184" y="42954"/>
                        <a:pt x="242602" y="76387"/>
                        <a:pt x="152495" y="117916"/>
                      </a:cubicBezTo>
                      <a:cubicBezTo>
                        <a:pt x="113157" y="136014"/>
                        <a:pt x="72390" y="156016"/>
                        <a:pt x="31813" y="175924"/>
                      </a:cubicBezTo>
                      <a:lnTo>
                        <a:pt x="0" y="157350"/>
                      </a:lnTo>
                      <a:cubicBezTo>
                        <a:pt x="40576" y="137252"/>
                        <a:pt x="81343" y="117535"/>
                        <a:pt x="120682" y="99342"/>
                      </a:cubicBezTo>
                      <a:cubicBezTo>
                        <a:pt x="210788" y="57909"/>
                        <a:pt x="293370" y="24381"/>
                        <a:pt x="348139" y="11998"/>
                      </a:cubicBezTo>
                      <a:cubicBezTo>
                        <a:pt x="366040" y="7794"/>
                        <a:pt x="384167" y="4614"/>
                        <a:pt x="402431" y="2473"/>
                      </a:cubicBezTo>
                      <a:cubicBezTo>
                        <a:pt x="466344" y="-4861"/>
                        <a:pt x="511683" y="4759"/>
                        <a:pt x="54302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205D29C6-1356-C8C5-CB15-E55B06D99458}"/>
                    </a:ext>
                  </a:extLst>
                </p:cNvPr>
                <p:cNvSpPr/>
                <p:nvPr/>
              </p:nvSpPr>
              <p:spPr>
                <a:xfrm>
                  <a:off x="8663681" y="4889318"/>
                  <a:ext cx="880681" cy="335943"/>
                </a:xfrm>
                <a:custGeom>
                  <a:avLst/>
                  <a:gdLst>
                    <a:gd name="connsiteX0" fmla="*/ 848963 w 880681"/>
                    <a:gd name="connsiteY0" fmla="*/ 22857 h 335943"/>
                    <a:gd name="connsiteX1" fmla="*/ 708374 w 880681"/>
                    <a:gd name="connsiteY1" fmla="*/ 2473 h 335943"/>
                    <a:gd name="connsiteX2" fmla="*/ 654082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750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373 w 880681"/>
                    <a:gd name="connsiteY7" fmla="*/ 184306 h 335943"/>
                    <a:gd name="connsiteX8" fmla="*/ 458343 w 880681"/>
                    <a:gd name="connsiteY8" fmla="*/ 117631 h 335943"/>
                    <a:gd name="connsiteX9" fmla="*/ 685705 w 880681"/>
                    <a:gd name="connsiteY9" fmla="*/ 30286 h 335943"/>
                    <a:gd name="connsiteX10" fmla="*/ 739997 w 880681"/>
                    <a:gd name="connsiteY10" fmla="*/ 20761 h 335943"/>
                    <a:gd name="connsiteX11" fmla="*/ 880681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8963" y="22857"/>
                      </a:moveTo>
                      <a:cubicBezTo>
                        <a:pt x="817721" y="4759"/>
                        <a:pt x="772763" y="-4861"/>
                        <a:pt x="708374" y="2473"/>
                      </a:cubicBezTo>
                      <a:cubicBezTo>
                        <a:pt x="690105" y="4578"/>
                        <a:pt x="671976" y="7758"/>
                        <a:pt x="654082" y="11998"/>
                      </a:cubicBezTo>
                      <a:cubicBezTo>
                        <a:pt x="599313" y="24285"/>
                        <a:pt x="516731" y="57814"/>
                        <a:pt x="426720" y="99342"/>
                      </a:cubicBezTo>
                      <a:cubicBezTo>
                        <a:pt x="381381" y="120202"/>
                        <a:pt x="334232" y="143062"/>
                        <a:pt x="287750" y="166017"/>
                      </a:cubicBezTo>
                      <a:cubicBezTo>
                        <a:pt x="175927" y="222024"/>
                        <a:pt x="68104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550" y="240693"/>
                        <a:pt x="319373" y="184306"/>
                      </a:cubicBezTo>
                      <a:cubicBezTo>
                        <a:pt x="365855" y="161065"/>
                        <a:pt x="413004" y="138204"/>
                        <a:pt x="458343" y="117631"/>
                      </a:cubicBezTo>
                      <a:cubicBezTo>
                        <a:pt x="548354" y="76101"/>
                        <a:pt x="630936" y="42669"/>
                        <a:pt x="685705" y="30286"/>
                      </a:cubicBezTo>
                      <a:cubicBezTo>
                        <a:pt x="703608" y="26090"/>
                        <a:pt x="721734" y="22910"/>
                        <a:pt x="739997" y="20761"/>
                      </a:cubicBezTo>
                      <a:cubicBezTo>
                        <a:pt x="804005" y="13427"/>
                        <a:pt x="849344" y="23047"/>
                        <a:pt x="880681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9DF14955-7414-65D5-2A9B-FED1EA86E440}"/>
                    </a:ext>
                  </a:extLst>
                </p:cNvPr>
                <p:cNvSpPr/>
                <p:nvPr/>
              </p:nvSpPr>
              <p:spPr>
                <a:xfrm>
                  <a:off x="8840751" y="4847884"/>
                  <a:ext cx="627792" cy="204117"/>
                </a:xfrm>
                <a:custGeom>
                  <a:avLst/>
                  <a:gdLst>
                    <a:gd name="connsiteX0" fmla="*/ 627793 w 627792"/>
                    <a:gd name="connsiteY0" fmla="*/ 38382 h 204117"/>
                    <a:gd name="connsiteX1" fmla="*/ 491680 w 627792"/>
                    <a:gd name="connsiteY1" fmla="*/ 20666 h 204117"/>
                    <a:gd name="connsiteX2" fmla="*/ 437388 w 627792"/>
                    <a:gd name="connsiteY2" fmla="*/ 30191 h 204117"/>
                    <a:gd name="connsiteX3" fmla="*/ 210026 w 627792"/>
                    <a:gd name="connsiteY3" fmla="*/ 117535 h 204117"/>
                    <a:gd name="connsiteX4" fmla="*/ 71057 w 627792"/>
                    <a:gd name="connsiteY4" fmla="*/ 184210 h 204117"/>
                    <a:gd name="connsiteX5" fmla="*/ 31718 w 627792"/>
                    <a:gd name="connsiteY5" fmla="*/ 204117 h 204117"/>
                    <a:gd name="connsiteX6" fmla="*/ 0 w 627792"/>
                    <a:gd name="connsiteY6" fmla="*/ 185925 h 204117"/>
                    <a:gd name="connsiteX7" fmla="*/ 39433 w 627792"/>
                    <a:gd name="connsiteY7" fmla="*/ 166017 h 204117"/>
                    <a:gd name="connsiteX8" fmla="*/ 178403 w 627792"/>
                    <a:gd name="connsiteY8" fmla="*/ 99342 h 204117"/>
                    <a:gd name="connsiteX9" fmla="*/ 405765 w 627792"/>
                    <a:gd name="connsiteY9" fmla="*/ 11998 h 204117"/>
                    <a:gd name="connsiteX10" fmla="*/ 460058 w 627792"/>
                    <a:gd name="connsiteY10" fmla="*/ 2473 h 204117"/>
                    <a:gd name="connsiteX11" fmla="*/ 600647 w 627792"/>
                    <a:gd name="connsiteY11" fmla="*/ 22857 h 20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792" h="204117">
                      <a:moveTo>
                        <a:pt x="627793" y="38382"/>
                      </a:moveTo>
                      <a:cubicBezTo>
                        <a:pt x="596646" y="22095"/>
                        <a:pt x="552640" y="13713"/>
                        <a:pt x="491680" y="20666"/>
                      </a:cubicBezTo>
                      <a:cubicBezTo>
                        <a:pt x="473419" y="22822"/>
                        <a:pt x="455293" y="26002"/>
                        <a:pt x="437388" y="30191"/>
                      </a:cubicBezTo>
                      <a:cubicBezTo>
                        <a:pt x="382619" y="42573"/>
                        <a:pt x="300038" y="76006"/>
                        <a:pt x="210026" y="117535"/>
                      </a:cubicBezTo>
                      <a:cubicBezTo>
                        <a:pt x="164687" y="138395"/>
                        <a:pt x="117538" y="161350"/>
                        <a:pt x="71057" y="184210"/>
                      </a:cubicBezTo>
                      <a:cubicBezTo>
                        <a:pt x="57785" y="190560"/>
                        <a:pt x="44672" y="197196"/>
                        <a:pt x="31718" y="204117"/>
                      </a:cubicBezTo>
                      <a:lnTo>
                        <a:pt x="0" y="185925"/>
                      </a:lnTo>
                      <a:lnTo>
                        <a:pt x="39433" y="166017"/>
                      </a:lnTo>
                      <a:cubicBezTo>
                        <a:pt x="85916" y="142776"/>
                        <a:pt x="133064" y="119916"/>
                        <a:pt x="178403" y="99342"/>
                      </a:cubicBezTo>
                      <a:cubicBezTo>
                        <a:pt x="268414" y="57908"/>
                        <a:pt x="350996" y="24381"/>
                        <a:pt x="405765" y="11998"/>
                      </a:cubicBezTo>
                      <a:cubicBezTo>
                        <a:pt x="423668" y="7802"/>
                        <a:pt x="441795" y="4622"/>
                        <a:pt x="460058" y="2473"/>
                      </a:cubicBezTo>
                      <a:cubicBezTo>
                        <a:pt x="524065" y="-4861"/>
                        <a:pt x="569405" y="4759"/>
                        <a:pt x="60064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DF3E7AA0-2705-1AFD-B22E-A4CEA38D3C76}"/>
                    </a:ext>
                  </a:extLst>
                </p:cNvPr>
                <p:cNvSpPr/>
                <p:nvPr/>
              </p:nvSpPr>
              <p:spPr>
                <a:xfrm>
                  <a:off x="8521092" y="4806641"/>
                  <a:ext cx="880681" cy="335848"/>
                </a:xfrm>
                <a:custGeom>
                  <a:avLst/>
                  <a:gdLst>
                    <a:gd name="connsiteX0" fmla="*/ 849058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8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0954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8" y="22857"/>
                      </a:moveTo>
                      <a:cubicBezTo>
                        <a:pt x="817721" y="4759"/>
                        <a:pt x="772859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247"/>
                      </a:cubicBezTo>
                      <a:cubicBezTo>
                        <a:pt x="381476" y="120202"/>
                        <a:pt x="334327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8" y="184210"/>
                      </a:cubicBezTo>
                      <a:cubicBezTo>
                        <a:pt x="365950" y="160969"/>
                        <a:pt x="413099" y="138109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0954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4E7C617-9073-EAA4-3309-A83F258B3D07}"/>
                    </a:ext>
                  </a:extLst>
                </p:cNvPr>
                <p:cNvSpPr/>
                <p:nvPr/>
              </p:nvSpPr>
              <p:spPr>
                <a:xfrm>
                  <a:off x="8629676" y="4765493"/>
                  <a:ext cx="696277" cy="239645"/>
                </a:xfrm>
                <a:custGeom>
                  <a:avLst/>
                  <a:gdLst>
                    <a:gd name="connsiteX0" fmla="*/ 696278 w 696277"/>
                    <a:gd name="connsiteY0" fmla="*/ 38478 h 239645"/>
                    <a:gd name="connsiteX1" fmla="*/ 560261 w 696277"/>
                    <a:gd name="connsiteY1" fmla="*/ 20761 h 239645"/>
                    <a:gd name="connsiteX2" fmla="*/ 505968 w 696277"/>
                    <a:gd name="connsiteY2" fmla="*/ 30286 h 239645"/>
                    <a:gd name="connsiteX3" fmla="*/ 278511 w 696277"/>
                    <a:gd name="connsiteY3" fmla="*/ 117631 h 239645"/>
                    <a:gd name="connsiteX4" fmla="*/ 139637 w 696277"/>
                    <a:gd name="connsiteY4" fmla="*/ 184306 h 239645"/>
                    <a:gd name="connsiteX5" fmla="*/ 31623 w 696277"/>
                    <a:gd name="connsiteY5" fmla="*/ 239646 h 239645"/>
                    <a:gd name="connsiteX6" fmla="*/ 0 w 696277"/>
                    <a:gd name="connsiteY6" fmla="*/ 221358 h 239645"/>
                    <a:gd name="connsiteX7" fmla="*/ 108013 w 696277"/>
                    <a:gd name="connsiteY7" fmla="*/ 166017 h 239645"/>
                    <a:gd name="connsiteX8" fmla="*/ 246888 w 696277"/>
                    <a:gd name="connsiteY8" fmla="*/ 99342 h 239645"/>
                    <a:gd name="connsiteX9" fmla="*/ 474345 w 696277"/>
                    <a:gd name="connsiteY9" fmla="*/ 11998 h 239645"/>
                    <a:gd name="connsiteX10" fmla="*/ 528638 w 696277"/>
                    <a:gd name="connsiteY10" fmla="*/ 2473 h 239645"/>
                    <a:gd name="connsiteX11" fmla="*/ 669227 w 696277"/>
                    <a:gd name="connsiteY11" fmla="*/ 22857 h 23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6277" h="239645">
                      <a:moveTo>
                        <a:pt x="696278" y="38478"/>
                      </a:moveTo>
                      <a:cubicBezTo>
                        <a:pt x="665131" y="22190"/>
                        <a:pt x="621125" y="13808"/>
                        <a:pt x="560261" y="20761"/>
                      </a:cubicBezTo>
                      <a:cubicBezTo>
                        <a:pt x="541997" y="22902"/>
                        <a:pt x="523870" y="26082"/>
                        <a:pt x="505968" y="30286"/>
                      </a:cubicBezTo>
                      <a:cubicBezTo>
                        <a:pt x="451199" y="42669"/>
                        <a:pt x="368617" y="76101"/>
                        <a:pt x="278511" y="117631"/>
                      </a:cubicBezTo>
                      <a:cubicBezTo>
                        <a:pt x="233267" y="138490"/>
                        <a:pt x="186119" y="161350"/>
                        <a:pt x="139637" y="184306"/>
                      </a:cubicBezTo>
                      <a:cubicBezTo>
                        <a:pt x="102775" y="202784"/>
                        <a:pt x="66294" y="221453"/>
                        <a:pt x="31623" y="239646"/>
                      </a:cubicBezTo>
                      <a:lnTo>
                        <a:pt x="0" y="221358"/>
                      </a:lnTo>
                      <a:cubicBezTo>
                        <a:pt x="34671" y="203165"/>
                        <a:pt x="71152" y="184496"/>
                        <a:pt x="108013" y="166017"/>
                      </a:cubicBezTo>
                      <a:cubicBezTo>
                        <a:pt x="154496" y="142776"/>
                        <a:pt x="201644" y="119916"/>
                        <a:pt x="246888" y="99342"/>
                      </a:cubicBezTo>
                      <a:cubicBezTo>
                        <a:pt x="336995" y="57814"/>
                        <a:pt x="419576" y="24381"/>
                        <a:pt x="474345" y="11998"/>
                      </a:cubicBezTo>
                      <a:cubicBezTo>
                        <a:pt x="492247" y="7794"/>
                        <a:pt x="510374" y="4614"/>
                        <a:pt x="528638" y="2473"/>
                      </a:cubicBezTo>
                      <a:cubicBezTo>
                        <a:pt x="592550" y="-4861"/>
                        <a:pt x="637889" y="4759"/>
                        <a:pt x="6692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2A9E1654-8AD7-1A19-F067-DCB1086E4A33}"/>
                    </a:ext>
                  </a:extLst>
                </p:cNvPr>
                <p:cNvSpPr/>
                <p:nvPr/>
              </p:nvSpPr>
              <p:spPr>
                <a:xfrm>
                  <a:off x="8378597" y="4724440"/>
                  <a:ext cx="880586" cy="336229"/>
                </a:xfrm>
                <a:custGeom>
                  <a:avLst/>
                  <a:gdLst>
                    <a:gd name="connsiteX0" fmla="*/ 739997 w 880586"/>
                    <a:gd name="connsiteY0" fmla="*/ 20666 h 336229"/>
                    <a:gd name="connsiteX1" fmla="*/ 685705 w 880586"/>
                    <a:gd name="connsiteY1" fmla="*/ 30191 h 336229"/>
                    <a:gd name="connsiteX2" fmla="*/ 319373 w 880586"/>
                    <a:gd name="connsiteY2" fmla="*/ 184591 h 336229"/>
                    <a:gd name="connsiteX3" fmla="*/ 31623 w 880586"/>
                    <a:gd name="connsiteY3" fmla="*/ 336229 h 336229"/>
                    <a:gd name="connsiteX4" fmla="*/ 0 w 880586"/>
                    <a:gd name="connsiteY4" fmla="*/ 318036 h 336229"/>
                    <a:gd name="connsiteX5" fmla="*/ 287750 w 880586"/>
                    <a:gd name="connsiteY5" fmla="*/ 166303 h 336229"/>
                    <a:gd name="connsiteX6" fmla="*/ 654082 w 880586"/>
                    <a:gd name="connsiteY6" fmla="*/ 11998 h 336229"/>
                    <a:gd name="connsiteX7" fmla="*/ 708374 w 880586"/>
                    <a:gd name="connsiteY7" fmla="*/ 2473 h 336229"/>
                    <a:gd name="connsiteX8" fmla="*/ 848963 w 880586"/>
                    <a:gd name="connsiteY8" fmla="*/ 22857 h 336229"/>
                    <a:gd name="connsiteX9" fmla="*/ 880586 w 880586"/>
                    <a:gd name="connsiteY9" fmla="*/ 41145 h 336229"/>
                    <a:gd name="connsiteX10" fmla="*/ 739997 w 880586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586" h="336229">
                      <a:moveTo>
                        <a:pt x="739997" y="20666"/>
                      </a:moveTo>
                      <a:cubicBezTo>
                        <a:pt x="721736" y="22822"/>
                        <a:pt x="703610" y="26002"/>
                        <a:pt x="685705" y="30191"/>
                      </a:cubicBezTo>
                      <a:cubicBezTo>
                        <a:pt x="603409" y="48765"/>
                        <a:pt x="458343" y="114963"/>
                        <a:pt x="319373" y="184591"/>
                      </a:cubicBezTo>
                      <a:cubicBezTo>
                        <a:pt x="207550" y="240598"/>
                        <a:pt x="100298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786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586" y="41145"/>
                      </a:lnTo>
                      <a:cubicBezTo>
                        <a:pt x="849344" y="22952"/>
                        <a:pt x="804005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8618E9-605B-2A9C-5B28-5242A9981D29}"/>
                    </a:ext>
                  </a:extLst>
                </p:cNvPr>
                <p:cNvSpPr/>
                <p:nvPr/>
              </p:nvSpPr>
              <p:spPr>
                <a:xfrm>
                  <a:off x="8618056" y="4683197"/>
                  <a:ext cx="565594" cy="173161"/>
                </a:xfrm>
                <a:custGeom>
                  <a:avLst/>
                  <a:gdLst>
                    <a:gd name="connsiteX0" fmla="*/ 565595 w 565594"/>
                    <a:gd name="connsiteY0" fmla="*/ 38478 h 173161"/>
                    <a:gd name="connsiteX1" fmla="*/ 429482 w 565594"/>
                    <a:gd name="connsiteY1" fmla="*/ 20761 h 173161"/>
                    <a:gd name="connsiteX2" fmla="*/ 375190 w 565594"/>
                    <a:gd name="connsiteY2" fmla="*/ 30286 h 173161"/>
                    <a:gd name="connsiteX3" fmla="*/ 31718 w 565594"/>
                    <a:gd name="connsiteY3" fmla="*/ 173161 h 173161"/>
                    <a:gd name="connsiteX4" fmla="*/ 0 w 565594"/>
                    <a:gd name="connsiteY4" fmla="*/ 154873 h 173161"/>
                    <a:gd name="connsiteX5" fmla="*/ 343567 w 565594"/>
                    <a:gd name="connsiteY5" fmla="*/ 11998 h 173161"/>
                    <a:gd name="connsiteX6" fmla="*/ 397859 w 565594"/>
                    <a:gd name="connsiteY6" fmla="*/ 2473 h 173161"/>
                    <a:gd name="connsiteX7" fmla="*/ 538448 w 565594"/>
                    <a:gd name="connsiteY7" fmla="*/ 22856 h 1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94" h="173161">
                      <a:moveTo>
                        <a:pt x="565595" y="38478"/>
                      </a:moveTo>
                      <a:cubicBezTo>
                        <a:pt x="534448" y="22190"/>
                        <a:pt x="490442" y="13808"/>
                        <a:pt x="429482" y="20761"/>
                      </a:cubicBezTo>
                      <a:cubicBezTo>
                        <a:pt x="411221" y="22917"/>
                        <a:pt x="393095" y="26098"/>
                        <a:pt x="375190" y="30286"/>
                      </a:cubicBezTo>
                      <a:cubicBezTo>
                        <a:pt x="297371" y="47812"/>
                        <a:pt x="163544" y="107915"/>
                        <a:pt x="31718" y="173161"/>
                      </a:cubicBezTo>
                      <a:lnTo>
                        <a:pt x="0" y="154873"/>
                      </a:lnTo>
                      <a:cubicBezTo>
                        <a:pt x="131826" y="89531"/>
                        <a:pt x="265748" y="29334"/>
                        <a:pt x="343567" y="11998"/>
                      </a:cubicBezTo>
                      <a:cubicBezTo>
                        <a:pt x="361470" y="7802"/>
                        <a:pt x="379597" y="4621"/>
                        <a:pt x="397859" y="2473"/>
                      </a:cubicBezTo>
                      <a:cubicBezTo>
                        <a:pt x="461867" y="-4861"/>
                        <a:pt x="507206" y="4759"/>
                        <a:pt x="538448" y="2285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D52DAA84-55A8-D4B6-76DD-28DEBEBDF827}"/>
                    </a:ext>
                  </a:extLst>
                </p:cNvPr>
                <p:cNvSpPr/>
                <p:nvPr/>
              </p:nvSpPr>
              <p:spPr>
                <a:xfrm>
                  <a:off x="8236008" y="4641668"/>
                  <a:ext cx="880967" cy="336705"/>
                </a:xfrm>
                <a:custGeom>
                  <a:avLst/>
                  <a:gdLst>
                    <a:gd name="connsiteX0" fmla="*/ 740093 w 880967"/>
                    <a:gd name="connsiteY0" fmla="*/ 21142 h 336705"/>
                    <a:gd name="connsiteX1" fmla="*/ 685800 w 880967"/>
                    <a:gd name="connsiteY1" fmla="*/ 30667 h 336705"/>
                    <a:gd name="connsiteX2" fmla="*/ 319469 w 880967"/>
                    <a:gd name="connsiteY2" fmla="*/ 185067 h 336705"/>
                    <a:gd name="connsiteX3" fmla="*/ 31623 w 880967"/>
                    <a:gd name="connsiteY3" fmla="*/ 336706 h 336705"/>
                    <a:gd name="connsiteX4" fmla="*/ 0 w 880967"/>
                    <a:gd name="connsiteY4" fmla="*/ 318132 h 336705"/>
                    <a:gd name="connsiteX5" fmla="*/ 287750 w 880967"/>
                    <a:gd name="connsiteY5" fmla="*/ 166399 h 336705"/>
                    <a:gd name="connsiteX6" fmla="*/ 654177 w 880967"/>
                    <a:gd name="connsiteY6" fmla="*/ 11998 h 336705"/>
                    <a:gd name="connsiteX7" fmla="*/ 708470 w 880967"/>
                    <a:gd name="connsiteY7" fmla="*/ 2473 h 336705"/>
                    <a:gd name="connsiteX8" fmla="*/ 849059 w 880967"/>
                    <a:gd name="connsiteY8" fmla="*/ 22857 h 336705"/>
                    <a:gd name="connsiteX9" fmla="*/ 880967 w 880967"/>
                    <a:gd name="connsiteY9" fmla="*/ 41907 h 336705"/>
                    <a:gd name="connsiteX10" fmla="*/ 740093 w 880967"/>
                    <a:gd name="connsiteY10" fmla="*/ 21142 h 336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967" h="336705">
                      <a:moveTo>
                        <a:pt x="740093" y="21142"/>
                      </a:moveTo>
                      <a:cubicBezTo>
                        <a:pt x="721829" y="23283"/>
                        <a:pt x="703702" y="26463"/>
                        <a:pt x="685800" y="30667"/>
                      </a:cubicBezTo>
                      <a:cubicBezTo>
                        <a:pt x="603504" y="49241"/>
                        <a:pt x="458343" y="115440"/>
                        <a:pt x="319469" y="185067"/>
                      </a:cubicBezTo>
                      <a:cubicBezTo>
                        <a:pt x="207645" y="241074"/>
                        <a:pt x="99822" y="299367"/>
                        <a:pt x="31623" y="336706"/>
                      </a:cubicBezTo>
                      <a:lnTo>
                        <a:pt x="0" y="318132"/>
                      </a:lnTo>
                      <a:cubicBezTo>
                        <a:pt x="68199" y="280603"/>
                        <a:pt x="176022" y="222406"/>
                        <a:pt x="287750" y="166399"/>
                      </a:cubicBezTo>
                      <a:cubicBezTo>
                        <a:pt x="426720" y="96771"/>
                        <a:pt x="571881" y="30572"/>
                        <a:pt x="654177" y="11998"/>
                      </a:cubicBezTo>
                      <a:cubicBezTo>
                        <a:pt x="672079" y="7794"/>
                        <a:pt x="690206" y="4614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967" y="41907"/>
                      </a:lnTo>
                      <a:cubicBezTo>
                        <a:pt x="849344" y="23428"/>
                        <a:pt x="804005" y="13808"/>
                        <a:pt x="740093" y="21142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087F7F46-5A68-1FB1-70D8-6D220BC9226A}"/>
                    </a:ext>
                  </a:extLst>
                </p:cNvPr>
                <p:cNvSpPr/>
                <p:nvPr/>
              </p:nvSpPr>
              <p:spPr>
                <a:xfrm>
                  <a:off x="8438796" y="4600806"/>
                  <a:ext cx="606647" cy="191544"/>
                </a:xfrm>
                <a:custGeom>
                  <a:avLst/>
                  <a:gdLst>
                    <a:gd name="connsiteX0" fmla="*/ 606647 w 606647"/>
                    <a:gd name="connsiteY0" fmla="*/ 41145 h 191544"/>
                    <a:gd name="connsiteX1" fmla="*/ 466058 w 606647"/>
                    <a:gd name="connsiteY1" fmla="*/ 20761 h 191544"/>
                    <a:gd name="connsiteX2" fmla="*/ 411766 w 606647"/>
                    <a:gd name="connsiteY2" fmla="*/ 30286 h 191544"/>
                    <a:gd name="connsiteX3" fmla="*/ 45434 w 606647"/>
                    <a:gd name="connsiteY3" fmla="*/ 184687 h 191544"/>
                    <a:gd name="connsiteX4" fmla="*/ 31718 w 606647"/>
                    <a:gd name="connsiteY4" fmla="*/ 191545 h 191544"/>
                    <a:gd name="connsiteX5" fmla="*/ 0 w 606647"/>
                    <a:gd name="connsiteY5" fmla="*/ 173256 h 191544"/>
                    <a:gd name="connsiteX6" fmla="*/ 13716 w 606647"/>
                    <a:gd name="connsiteY6" fmla="*/ 166398 h 191544"/>
                    <a:gd name="connsiteX7" fmla="*/ 380143 w 606647"/>
                    <a:gd name="connsiteY7" fmla="*/ 11998 h 191544"/>
                    <a:gd name="connsiteX8" fmla="*/ 434435 w 606647"/>
                    <a:gd name="connsiteY8" fmla="*/ 2473 h 191544"/>
                    <a:gd name="connsiteX9" fmla="*/ 575024 w 606647"/>
                    <a:gd name="connsiteY9" fmla="*/ 22857 h 19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6647" h="191544">
                      <a:moveTo>
                        <a:pt x="606647" y="41145"/>
                      </a:moveTo>
                      <a:cubicBezTo>
                        <a:pt x="575310" y="23142"/>
                        <a:pt x="529971" y="13522"/>
                        <a:pt x="466058" y="20761"/>
                      </a:cubicBezTo>
                      <a:cubicBezTo>
                        <a:pt x="447802" y="22951"/>
                        <a:pt x="429678" y="26131"/>
                        <a:pt x="411766" y="30286"/>
                      </a:cubicBezTo>
                      <a:cubicBezTo>
                        <a:pt x="329470" y="48860"/>
                        <a:pt x="184404" y="115059"/>
                        <a:pt x="45434" y="184687"/>
                      </a:cubicBezTo>
                      <a:lnTo>
                        <a:pt x="31718" y="191545"/>
                      </a:lnTo>
                      <a:lnTo>
                        <a:pt x="0" y="173256"/>
                      </a:lnTo>
                      <a:lnTo>
                        <a:pt x="13716" y="166398"/>
                      </a:lnTo>
                      <a:cubicBezTo>
                        <a:pt x="152686" y="96771"/>
                        <a:pt x="297847" y="30572"/>
                        <a:pt x="380143" y="11998"/>
                      </a:cubicBezTo>
                      <a:cubicBezTo>
                        <a:pt x="398045" y="7794"/>
                        <a:pt x="416171" y="4614"/>
                        <a:pt x="434435" y="2473"/>
                      </a:cubicBezTo>
                      <a:cubicBezTo>
                        <a:pt x="498348" y="-4861"/>
                        <a:pt x="543687" y="4759"/>
                        <a:pt x="575024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4C79AB1B-FFB2-1E04-E802-2E20D8F76105}"/>
                    </a:ext>
                  </a:extLst>
                </p:cNvPr>
                <p:cNvSpPr/>
                <p:nvPr/>
              </p:nvSpPr>
              <p:spPr>
                <a:xfrm>
                  <a:off x="8093514" y="4559848"/>
                  <a:ext cx="880681" cy="336229"/>
                </a:xfrm>
                <a:custGeom>
                  <a:avLst/>
                  <a:gdLst>
                    <a:gd name="connsiteX0" fmla="*/ 739997 w 880681"/>
                    <a:gd name="connsiteY0" fmla="*/ 20666 h 336229"/>
                    <a:gd name="connsiteX1" fmla="*/ 685705 w 880681"/>
                    <a:gd name="connsiteY1" fmla="*/ 30191 h 336229"/>
                    <a:gd name="connsiteX2" fmla="*/ 319373 w 880681"/>
                    <a:gd name="connsiteY2" fmla="*/ 184591 h 336229"/>
                    <a:gd name="connsiteX3" fmla="*/ 31623 w 880681"/>
                    <a:gd name="connsiteY3" fmla="*/ 336229 h 336229"/>
                    <a:gd name="connsiteX4" fmla="*/ 0 w 880681"/>
                    <a:gd name="connsiteY4" fmla="*/ 318036 h 336229"/>
                    <a:gd name="connsiteX5" fmla="*/ 287750 w 880681"/>
                    <a:gd name="connsiteY5" fmla="*/ 166303 h 336229"/>
                    <a:gd name="connsiteX6" fmla="*/ 654082 w 880681"/>
                    <a:gd name="connsiteY6" fmla="*/ 11998 h 336229"/>
                    <a:gd name="connsiteX7" fmla="*/ 708374 w 880681"/>
                    <a:gd name="connsiteY7" fmla="*/ 2473 h 336229"/>
                    <a:gd name="connsiteX8" fmla="*/ 848963 w 880681"/>
                    <a:gd name="connsiteY8" fmla="*/ 22857 h 336229"/>
                    <a:gd name="connsiteX9" fmla="*/ 880681 w 880681"/>
                    <a:gd name="connsiteY9" fmla="*/ 41145 h 336229"/>
                    <a:gd name="connsiteX10" fmla="*/ 739997 w 880681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9">
                      <a:moveTo>
                        <a:pt x="739997" y="20666"/>
                      </a:moveTo>
                      <a:cubicBezTo>
                        <a:pt x="721735" y="22814"/>
                        <a:pt x="703608" y="25994"/>
                        <a:pt x="685705" y="30191"/>
                      </a:cubicBezTo>
                      <a:cubicBezTo>
                        <a:pt x="603409" y="49241"/>
                        <a:pt x="458343" y="114963"/>
                        <a:pt x="319373" y="184591"/>
                      </a:cubicBezTo>
                      <a:cubicBezTo>
                        <a:pt x="207550" y="240598"/>
                        <a:pt x="99822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310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681" y="41145"/>
                      </a:lnTo>
                      <a:cubicBezTo>
                        <a:pt x="849344" y="22952"/>
                        <a:pt x="804386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3BA1C923-C9BC-6C13-AB73-D671DD16594F}"/>
                    </a:ext>
                  </a:extLst>
                </p:cNvPr>
                <p:cNvSpPr/>
                <p:nvPr/>
              </p:nvSpPr>
              <p:spPr>
                <a:xfrm>
                  <a:off x="8022172" y="4518700"/>
                  <a:ext cx="880681" cy="336228"/>
                </a:xfrm>
                <a:custGeom>
                  <a:avLst/>
                  <a:gdLst>
                    <a:gd name="connsiteX0" fmla="*/ 740093 w 880681"/>
                    <a:gd name="connsiteY0" fmla="*/ 20666 h 336228"/>
                    <a:gd name="connsiteX1" fmla="*/ 685800 w 880681"/>
                    <a:gd name="connsiteY1" fmla="*/ 30191 h 336228"/>
                    <a:gd name="connsiteX2" fmla="*/ 319469 w 880681"/>
                    <a:gd name="connsiteY2" fmla="*/ 184591 h 336228"/>
                    <a:gd name="connsiteX3" fmla="*/ 31718 w 880681"/>
                    <a:gd name="connsiteY3" fmla="*/ 336229 h 336228"/>
                    <a:gd name="connsiteX4" fmla="*/ 0 w 880681"/>
                    <a:gd name="connsiteY4" fmla="*/ 318036 h 336228"/>
                    <a:gd name="connsiteX5" fmla="*/ 287846 w 880681"/>
                    <a:gd name="connsiteY5" fmla="*/ 166303 h 336228"/>
                    <a:gd name="connsiteX6" fmla="*/ 654177 w 880681"/>
                    <a:gd name="connsiteY6" fmla="*/ 11998 h 336228"/>
                    <a:gd name="connsiteX7" fmla="*/ 708470 w 880681"/>
                    <a:gd name="connsiteY7" fmla="*/ 2473 h 336228"/>
                    <a:gd name="connsiteX8" fmla="*/ 849059 w 880681"/>
                    <a:gd name="connsiteY8" fmla="*/ 22857 h 336228"/>
                    <a:gd name="connsiteX9" fmla="*/ 880682 w 880681"/>
                    <a:gd name="connsiteY9" fmla="*/ 41145 h 336228"/>
                    <a:gd name="connsiteX10" fmla="*/ 740093 w 880681"/>
                    <a:gd name="connsiteY10" fmla="*/ 20666 h 3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8">
                      <a:moveTo>
                        <a:pt x="740093" y="20666"/>
                      </a:moveTo>
                      <a:cubicBezTo>
                        <a:pt x="721829" y="22806"/>
                        <a:pt x="703702" y="25986"/>
                        <a:pt x="685800" y="30191"/>
                      </a:cubicBezTo>
                      <a:cubicBezTo>
                        <a:pt x="603504" y="48765"/>
                        <a:pt x="458438" y="114963"/>
                        <a:pt x="319469" y="184591"/>
                      </a:cubicBezTo>
                      <a:cubicBezTo>
                        <a:pt x="207645" y="240598"/>
                        <a:pt x="99822" y="298891"/>
                        <a:pt x="31718" y="336229"/>
                      </a:cubicBezTo>
                      <a:lnTo>
                        <a:pt x="0" y="318036"/>
                      </a:lnTo>
                      <a:cubicBezTo>
                        <a:pt x="68199" y="280508"/>
                        <a:pt x="176022" y="222310"/>
                        <a:pt x="287846" y="166303"/>
                      </a:cubicBezTo>
                      <a:cubicBezTo>
                        <a:pt x="426720" y="96675"/>
                        <a:pt x="571881" y="30477"/>
                        <a:pt x="654177" y="11998"/>
                      </a:cubicBezTo>
                      <a:cubicBezTo>
                        <a:pt x="672070" y="7751"/>
                        <a:pt x="690199" y="4570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145"/>
                      </a:lnTo>
                      <a:cubicBezTo>
                        <a:pt x="849440" y="22952"/>
                        <a:pt x="804005" y="13332"/>
                        <a:pt x="740093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034C6CC9-9DB8-D0CF-B7EF-94EB70B2ADFB}"/>
                    </a:ext>
                  </a:extLst>
                </p:cNvPr>
                <p:cNvSpPr/>
                <p:nvPr/>
              </p:nvSpPr>
              <p:spPr>
                <a:xfrm>
                  <a:off x="8193527" y="4477362"/>
                  <a:ext cx="633507" cy="207546"/>
                </a:xfrm>
                <a:custGeom>
                  <a:avLst/>
                  <a:gdLst>
                    <a:gd name="connsiteX0" fmla="*/ 633508 w 633507"/>
                    <a:gd name="connsiteY0" fmla="*/ 38573 h 207546"/>
                    <a:gd name="connsiteX1" fmla="*/ 497491 w 633507"/>
                    <a:gd name="connsiteY1" fmla="*/ 20761 h 207546"/>
                    <a:gd name="connsiteX2" fmla="*/ 443198 w 633507"/>
                    <a:gd name="connsiteY2" fmla="*/ 30286 h 207546"/>
                    <a:gd name="connsiteX3" fmla="*/ 76867 w 633507"/>
                    <a:gd name="connsiteY3" fmla="*/ 184686 h 207546"/>
                    <a:gd name="connsiteX4" fmla="*/ 31623 w 633507"/>
                    <a:gd name="connsiteY4" fmla="*/ 207547 h 207546"/>
                    <a:gd name="connsiteX5" fmla="*/ 0 w 633507"/>
                    <a:gd name="connsiteY5" fmla="*/ 189258 h 207546"/>
                    <a:gd name="connsiteX6" fmla="*/ 45244 w 633507"/>
                    <a:gd name="connsiteY6" fmla="*/ 166399 h 207546"/>
                    <a:gd name="connsiteX7" fmla="*/ 411575 w 633507"/>
                    <a:gd name="connsiteY7" fmla="*/ 11998 h 207546"/>
                    <a:gd name="connsiteX8" fmla="*/ 465868 w 633507"/>
                    <a:gd name="connsiteY8" fmla="*/ 2473 h 207546"/>
                    <a:gd name="connsiteX9" fmla="*/ 606457 w 633507"/>
                    <a:gd name="connsiteY9" fmla="*/ 22857 h 20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3507" h="207546">
                      <a:moveTo>
                        <a:pt x="633508" y="38573"/>
                      </a:moveTo>
                      <a:cubicBezTo>
                        <a:pt x="602456" y="22285"/>
                        <a:pt x="558451" y="13903"/>
                        <a:pt x="497491" y="20761"/>
                      </a:cubicBezTo>
                      <a:cubicBezTo>
                        <a:pt x="479235" y="22960"/>
                        <a:pt x="461112" y="26139"/>
                        <a:pt x="443198" y="30286"/>
                      </a:cubicBezTo>
                      <a:cubicBezTo>
                        <a:pt x="360902" y="48765"/>
                        <a:pt x="215837" y="115059"/>
                        <a:pt x="76867" y="184686"/>
                      </a:cubicBezTo>
                      <a:lnTo>
                        <a:pt x="31623" y="207547"/>
                      </a:lnTo>
                      <a:lnTo>
                        <a:pt x="0" y="189258"/>
                      </a:lnTo>
                      <a:lnTo>
                        <a:pt x="45244" y="166399"/>
                      </a:lnTo>
                      <a:cubicBezTo>
                        <a:pt x="184213" y="96771"/>
                        <a:pt x="329279" y="30572"/>
                        <a:pt x="411575" y="11998"/>
                      </a:cubicBezTo>
                      <a:cubicBezTo>
                        <a:pt x="429477" y="7794"/>
                        <a:pt x="447604" y="4614"/>
                        <a:pt x="465868" y="2473"/>
                      </a:cubicBezTo>
                      <a:cubicBezTo>
                        <a:pt x="529780" y="-4861"/>
                        <a:pt x="575215" y="4759"/>
                        <a:pt x="60645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89D158E7-523F-0B03-DB31-6A7094FC0657}"/>
                    </a:ext>
                  </a:extLst>
                </p:cNvPr>
                <p:cNvSpPr/>
                <p:nvPr/>
              </p:nvSpPr>
              <p:spPr>
                <a:xfrm>
                  <a:off x="7879678" y="4436309"/>
                  <a:ext cx="880681" cy="336324"/>
                </a:xfrm>
                <a:custGeom>
                  <a:avLst/>
                  <a:gdLst>
                    <a:gd name="connsiteX0" fmla="*/ 740093 w 880681"/>
                    <a:gd name="connsiteY0" fmla="*/ 20761 h 336324"/>
                    <a:gd name="connsiteX1" fmla="*/ 685705 w 880681"/>
                    <a:gd name="connsiteY1" fmla="*/ 30286 h 336324"/>
                    <a:gd name="connsiteX2" fmla="*/ 319373 w 880681"/>
                    <a:gd name="connsiteY2" fmla="*/ 184686 h 336324"/>
                    <a:gd name="connsiteX3" fmla="*/ 31623 w 880681"/>
                    <a:gd name="connsiteY3" fmla="*/ 336324 h 336324"/>
                    <a:gd name="connsiteX4" fmla="*/ 0 w 880681"/>
                    <a:gd name="connsiteY4" fmla="*/ 318132 h 336324"/>
                    <a:gd name="connsiteX5" fmla="*/ 287750 w 880681"/>
                    <a:gd name="connsiteY5" fmla="*/ 166399 h 336324"/>
                    <a:gd name="connsiteX6" fmla="*/ 654082 w 880681"/>
                    <a:gd name="connsiteY6" fmla="*/ 11998 h 336324"/>
                    <a:gd name="connsiteX7" fmla="*/ 708374 w 880681"/>
                    <a:gd name="connsiteY7" fmla="*/ 2473 h 336324"/>
                    <a:gd name="connsiteX8" fmla="*/ 849059 w 880681"/>
                    <a:gd name="connsiteY8" fmla="*/ 22857 h 336324"/>
                    <a:gd name="connsiteX9" fmla="*/ 880682 w 880681"/>
                    <a:gd name="connsiteY9" fmla="*/ 41049 h 336324"/>
                    <a:gd name="connsiteX10" fmla="*/ 740093 w 880681"/>
                    <a:gd name="connsiteY10" fmla="*/ 20761 h 33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324">
                      <a:moveTo>
                        <a:pt x="740093" y="20761"/>
                      </a:moveTo>
                      <a:cubicBezTo>
                        <a:pt x="721798" y="22909"/>
                        <a:pt x="703640" y="26089"/>
                        <a:pt x="685705" y="30286"/>
                      </a:cubicBezTo>
                      <a:cubicBezTo>
                        <a:pt x="603504" y="48860"/>
                        <a:pt x="458343" y="115059"/>
                        <a:pt x="319373" y="184686"/>
                      </a:cubicBezTo>
                      <a:cubicBezTo>
                        <a:pt x="207645" y="240693"/>
                        <a:pt x="100298" y="298986"/>
                        <a:pt x="31623" y="336324"/>
                      </a:cubicBezTo>
                      <a:lnTo>
                        <a:pt x="0" y="318132"/>
                      </a:lnTo>
                      <a:cubicBezTo>
                        <a:pt x="68199" y="280603"/>
                        <a:pt x="175927" y="222406"/>
                        <a:pt x="287750" y="166399"/>
                      </a:cubicBezTo>
                      <a:cubicBezTo>
                        <a:pt x="426720" y="96771"/>
                        <a:pt x="571786" y="30572"/>
                        <a:pt x="654082" y="11998"/>
                      </a:cubicBezTo>
                      <a:cubicBezTo>
                        <a:pt x="671987" y="7809"/>
                        <a:pt x="690113" y="4629"/>
                        <a:pt x="708374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049"/>
                      </a:lnTo>
                      <a:cubicBezTo>
                        <a:pt x="849344" y="23047"/>
                        <a:pt x="804005" y="13427"/>
                        <a:pt x="740093" y="2076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9892E503-BE9B-99A3-E145-41A1A9130FE2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CD240E40-802D-2A59-397F-7B153B31EEB1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E140A110-7F3C-07D1-F7D2-495E87239AA9}"/>
                    </a:ext>
                  </a:extLst>
                </p:cNvPr>
                <p:cNvSpPr/>
                <p:nvPr/>
              </p:nvSpPr>
              <p:spPr>
                <a:xfrm>
                  <a:off x="8129900" y="4395161"/>
                  <a:ext cx="554640" cy="168017"/>
                </a:xfrm>
                <a:custGeom>
                  <a:avLst/>
                  <a:gdLst>
                    <a:gd name="connsiteX0" fmla="*/ 554641 w 554640"/>
                    <a:gd name="connsiteY0" fmla="*/ 38478 h 168017"/>
                    <a:gd name="connsiteX1" fmla="*/ 418624 w 554640"/>
                    <a:gd name="connsiteY1" fmla="*/ 20761 h 168017"/>
                    <a:gd name="connsiteX2" fmla="*/ 364236 w 554640"/>
                    <a:gd name="connsiteY2" fmla="*/ 30286 h 168017"/>
                    <a:gd name="connsiteX3" fmla="*/ 31623 w 554640"/>
                    <a:gd name="connsiteY3" fmla="*/ 168017 h 168017"/>
                    <a:gd name="connsiteX4" fmla="*/ 0 w 554640"/>
                    <a:gd name="connsiteY4" fmla="*/ 149730 h 168017"/>
                    <a:gd name="connsiteX5" fmla="*/ 332613 w 554640"/>
                    <a:gd name="connsiteY5" fmla="*/ 11998 h 168017"/>
                    <a:gd name="connsiteX6" fmla="*/ 387001 w 554640"/>
                    <a:gd name="connsiteY6" fmla="*/ 2473 h 168017"/>
                    <a:gd name="connsiteX7" fmla="*/ 527590 w 554640"/>
                    <a:gd name="connsiteY7" fmla="*/ 22857 h 16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640" h="168017">
                      <a:moveTo>
                        <a:pt x="554641" y="38478"/>
                      </a:moveTo>
                      <a:cubicBezTo>
                        <a:pt x="523494" y="22190"/>
                        <a:pt x="479489" y="13808"/>
                        <a:pt x="418624" y="20761"/>
                      </a:cubicBezTo>
                      <a:cubicBezTo>
                        <a:pt x="400330" y="22909"/>
                        <a:pt x="382171" y="26089"/>
                        <a:pt x="364236" y="30286"/>
                      </a:cubicBezTo>
                      <a:cubicBezTo>
                        <a:pt x="288703" y="47336"/>
                        <a:pt x="159925" y="104676"/>
                        <a:pt x="31623" y="168017"/>
                      </a:cubicBezTo>
                      <a:lnTo>
                        <a:pt x="0" y="149730"/>
                      </a:lnTo>
                      <a:cubicBezTo>
                        <a:pt x="128302" y="86388"/>
                        <a:pt x="257175" y="29048"/>
                        <a:pt x="332613" y="11998"/>
                      </a:cubicBezTo>
                      <a:cubicBezTo>
                        <a:pt x="350548" y="7801"/>
                        <a:pt x="368707" y="4621"/>
                        <a:pt x="387001" y="2473"/>
                      </a:cubicBezTo>
                      <a:cubicBezTo>
                        <a:pt x="450914" y="-4861"/>
                        <a:pt x="496253" y="4759"/>
                        <a:pt x="52759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3109794-DE01-98B4-2133-D7131947D813}"/>
                    </a:ext>
                  </a:extLst>
                </p:cNvPr>
                <p:cNvSpPr/>
                <p:nvPr/>
              </p:nvSpPr>
              <p:spPr>
                <a:xfrm>
                  <a:off x="10153676" y="4443735"/>
                  <a:ext cx="744569" cy="428910"/>
                </a:xfrm>
                <a:custGeom>
                  <a:avLst/>
                  <a:gdLst>
                    <a:gd name="connsiteX0" fmla="*/ 744569 w 744569"/>
                    <a:gd name="connsiteY0" fmla="*/ 16669 h 428910"/>
                    <a:gd name="connsiteX1" fmla="*/ 28956 w 744569"/>
                    <a:gd name="connsiteY1" fmla="*/ 428911 h 428910"/>
                    <a:gd name="connsiteX2" fmla="*/ 0 w 744569"/>
                    <a:gd name="connsiteY2" fmla="*/ 412147 h 428910"/>
                    <a:gd name="connsiteX3" fmla="*/ 715613 w 744569"/>
                    <a:gd name="connsiteY3" fmla="*/ 0 h 428910"/>
                    <a:gd name="connsiteX4" fmla="*/ 744569 w 744569"/>
                    <a:gd name="connsiteY4" fmla="*/ 16669 h 428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569" h="428910">
                      <a:moveTo>
                        <a:pt x="744569" y="16669"/>
                      </a:moveTo>
                      <a:lnTo>
                        <a:pt x="28956" y="428911"/>
                      </a:lnTo>
                      <a:lnTo>
                        <a:pt x="0" y="412147"/>
                      </a:lnTo>
                      <a:lnTo>
                        <a:pt x="715613" y="0"/>
                      </a:lnTo>
                      <a:lnTo>
                        <a:pt x="744569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A699532F-49FF-7108-ED35-81D3C0F8FE85}"/>
                    </a:ext>
                  </a:extLst>
                </p:cNvPr>
                <p:cNvSpPr/>
                <p:nvPr/>
              </p:nvSpPr>
              <p:spPr>
                <a:xfrm>
                  <a:off x="9874594" y="4402587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83BDF38-20C9-8462-D320-A80389FE47A6}"/>
                    </a:ext>
                  </a:extLst>
                </p:cNvPr>
                <p:cNvSpPr/>
                <p:nvPr/>
              </p:nvSpPr>
              <p:spPr>
                <a:xfrm>
                  <a:off x="9803442" y="4361534"/>
                  <a:ext cx="951833" cy="580358"/>
                </a:xfrm>
                <a:custGeom>
                  <a:avLst/>
                  <a:gdLst>
                    <a:gd name="connsiteX0" fmla="*/ 141256 w 951833"/>
                    <a:gd name="connsiteY0" fmla="*/ 483965 h 580358"/>
                    <a:gd name="connsiteX1" fmla="*/ 28575 w 951833"/>
                    <a:gd name="connsiteY1" fmla="*/ 580358 h 580358"/>
                    <a:gd name="connsiteX2" fmla="*/ 0 w 951833"/>
                    <a:gd name="connsiteY2" fmla="*/ 563689 h 580358"/>
                    <a:gd name="connsiteX3" fmla="*/ 112681 w 951833"/>
                    <a:gd name="connsiteY3" fmla="*/ 467201 h 580358"/>
                    <a:gd name="connsiteX4" fmla="*/ 923258 w 951833"/>
                    <a:gd name="connsiteY4" fmla="*/ 0 h 580358"/>
                    <a:gd name="connsiteX5" fmla="*/ 951833 w 951833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833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258" y="0"/>
                      </a:lnTo>
                      <a:lnTo>
                        <a:pt x="9518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AF2D6CBF-4F18-9B32-ABA3-F61A049C62D9}"/>
                    </a:ext>
                  </a:extLst>
                </p:cNvPr>
                <p:cNvSpPr/>
                <p:nvPr/>
              </p:nvSpPr>
              <p:spPr>
                <a:xfrm>
                  <a:off x="10055283" y="4320386"/>
                  <a:ext cx="629411" cy="362616"/>
                </a:xfrm>
                <a:custGeom>
                  <a:avLst/>
                  <a:gdLst>
                    <a:gd name="connsiteX0" fmla="*/ 629412 w 629411"/>
                    <a:gd name="connsiteY0" fmla="*/ 16764 h 362616"/>
                    <a:gd name="connsiteX1" fmla="*/ 28956 w 629411"/>
                    <a:gd name="connsiteY1" fmla="*/ 362617 h 362616"/>
                    <a:gd name="connsiteX2" fmla="*/ 0 w 629411"/>
                    <a:gd name="connsiteY2" fmla="*/ 345948 h 362616"/>
                    <a:gd name="connsiteX3" fmla="*/ 600456 w 629411"/>
                    <a:gd name="connsiteY3" fmla="*/ 0 h 362616"/>
                    <a:gd name="connsiteX4" fmla="*/ 629412 w 629411"/>
                    <a:gd name="connsiteY4" fmla="*/ 16764 h 362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9411" h="362616">
                      <a:moveTo>
                        <a:pt x="629412" y="16764"/>
                      </a:moveTo>
                      <a:lnTo>
                        <a:pt x="28956" y="362617"/>
                      </a:lnTo>
                      <a:lnTo>
                        <a:pt x="0" y="345948"/>
                      </a:lnTo>
                      <a:lnTo>
                        <a:pt x="600456" y="0"/>
                      </a:lnTo>
                      <a:lnTo>
                        <a:pt x="629412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6BA4F7B-884A-26AB-19B2-C509BB538A8F}"/>
                    </a:ext>
                  </a:extLst>
                </p:cNvPr>
                <p:cNvSpPr/>
                <p:nvPr/>
              </p:nvSpPr>
              <p:spPr>
                <a:xfrm>
                  <a:off x="9661520" y="4279333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2003" y="525553"/>
                        <a:pt x="70074" y="492954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9F282558-FAE9-CE36-0F09-618B20E932AD}"/>
                    </a:ext>
                  </a:extLst>
                </p:cNvPr>
                <p:cNvSpPr/>
                <p:nvPr/>
              </p:nvSpPr>
              <p:spPr>
                <a:xfrm>
                  <a:off x="9589892" y="42381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776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12" y="509667"/>
                        <a:pt x="60533" y="542273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65" y="525605"/>
                        <a:pt x="70164" y="493041"/>
                        <a:pt x="112776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0C0630C7-245E-6222-64E6-6C4CE82C4D5C}"/>
                    </a:ext>
                  </a:extLst>
                </p:cNvPr>
                <p:cNvSpPr/>
                <p:nvPr/>
              </p:nvSpPr>
              <p:spPr>
                <a:xfrm>
                  <a:off x="9789917" y="4197133"/>
                  <a:ext cx="681132" cy="392430"/>
                </a:xfrm>
                <a:custGeom>
                  <a:avLst/>
                  <a:gdLst>
                    <a:gd name="connsiteX0" fmla="*/ 681133 w 681132"/>
                    <a:gd name="connsiteY0" fmla="*/ 16669 h 392430"/>
                    <a:gd name="connsiteX1" fmla="*/ 28956 w 681132"/>
                    <a:gd name="connsiteY1" fmla="*/ 392430 h 392430"/>
                    <a:gd name="connsiteX2" fmla="*/ 0 w 681132"/>
                    <a:gd name="connsiteY2" fmla="*/ 375666 h 392430"/>
                    <a:gd name="connsiteX3" fmla="*/ 652177 w 681132"/>
                    <a:gd name="connsiteY3" fmla="*/ 0 h 392430"/>
                    <a:gd name="connsiteX4" fmla="*/ 681133 w 681132"/>
                    <a:gd name="connsiteY4" fmla="*/ 16669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132" h="392430">
                      <a:moveTo>
                        <a:pt x="681133" y="16669"/>
                      </a:moveTo>
                      <a:lnTo>
                        <a:pt x="28956" y="392430"/>
                      </a:lnTo>
                      <a:lnTo>
                        <a:pt x="0" y="375666"/>
                      </a:lnTo>
                      <a:lnTo>
                        <a:pt x="652177" y="0"/>
                      </a:lnTo>
                      <a:lnTo>
                        <a:pt x="6811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40EEF0F7-DF0C-90D2-5E8C-0727731D0F98}"/>
                    </a:ext>
                  </a:extLst>
                </p:cNvPr>
                <p:cNvSpPr/>
                <p:nvPr/>
              </p:nvSpPr>
              <p:spPr>
                <a:xfrm>
                  <a:off x="9447493" y="41559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6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681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6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32" y="525609"/>
                        <a:pt x="70098" y="493044"/>
                        <a:pt x="112681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46F81353-D6A1-D0CA-27D9-0D4B20656287}"/>
                    </a:ext>
                  </a:extLst>
                </p:cNvPr>
                <p:cNvSpPr/>
                <p:nvPr/>
              </p:nvSpPr>
              <p:spPr>
                <a:xfrm>
                  <a:off x="9617609" y="4114932"/>
                  <a:ext cx="711136" cy="409670"/>
                </a:xfrm>
                <a:custGeom>
                  <a:avLst/>
                  <a:gdLst>
                    <a:gd name="connsiteX0" fmla="*/ 711137 w 711136"/>
                    <a:gd name="connsiteY0" fmla="*/ 16669 h 409670"/>
                    <a:gd name="connsiteX1" fmla="*/ 28956 w 711136"/>
                    <a:gd name="connsiteY1" fmla="*/ 409670 h 409670"/>
                    <a:gd name="connsiteX2" fmla="*/ 0 w 711136"/>
                    <a:gd name="connsiteY2" fmla="*/ 392906 h 409670"/>
                    <a:gd name="connsiteX3" fmla="*/ 682180 w 711136"/>
                    <a:gd name="connsiteY3" fmla="*/ 0 h 409670"/>
                    <a:gd name="connsiteX4" fmla="*/ 711137 w 711136"/>
                    <a:gd name="connsiteY4" fmla="*/ 16669 h 409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136" h="409670">
                      <a:moveTo>
                        <a:pt x="711137" y="16669"/>
                      </a:moveTo>
                      <a:lnTo>
                        <a:pt x="28956" y="409670"/>
                      </a:lnTo>
                      <a:lnTo>
                        <a:pt x="0" y="392906"/>
                      </a:lnTo>
                      <a:lnTo>
                        <a:pt x="682180" y="0"/>
                      </a:lnTo>
                      <a:lnTo>
                        <a:pt x="711137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697F6B96-3EB7-64C3-D664-D2876DD4F7B5}"/>
                    </a:ext>
                  </a:extLst>
                </p:cNvPr>
                <p:cNvSpPr/>
                <p:nvPr/>
              </p:nvSpPr>
              <p:spPr>
                <a:xfrm>
                  <a:off x="9305094" y="4073975"/>
                  <a:ext cx="952023" cy="580263"/>
                </a:xfrm>
                <a:custGeom>
                  <a:avLst/>
                  <a:gdLst>
                    <a:gd name="connsiteX0" fmla="*/ 141256 w 952023"/>
                    <a:gd name="connsiteY0" fmla="*/ 483775 h 580263"/>
                    <a:gd name="connsiteX1" fmla="*/ 28575 w 952023"/>
                    <a:gd name="connsiteY1" fmla="*/ 580263 h 580263"/>
                    <a:gd name="connsiteX2" fmla="*/ 0 w 952023"/>
                    <a:gd name="connsiteY2" fmla="*/ 563499 h 580263"/>
                    <a:gd name="connsiteX3" fmla="*/ 112300 w 952023"/>
                    <a:gd name="connsiteY3" fmla="*/ 466725 h 580263"/>
                    <a:gd name="connsiteX4" fmla="*/ 923449 w 952023"/>
                    <a:gd name="connsiteY4" fmla="*/ 0 h 580263"/>
                    <a:gd name="connsiteX5" fmla="*/ 952024 w 952023"/>
                    <a:gd name="connsiteY5" fmla="*/ 16764 h 58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023" h="580263">
                      <a:moveTo>
                        <a:pt x="141256" y="483775"/>
                      </a:moveTo>
                      <a:cubicBezTo>
                        <a:pt x="98649" y="509527"/>
                        <a:pt x="60578" y="542127"/>
                        <a:pt x="28575" y="580263"/>
                      </a:cubicBezTo>
                      <a:lnTo>
                        <a:pt x="0" y="563499"/>
                      </a:lnTo>
                      <a:cubicBezTo>
                        <a:pt x="31886" y="525314"/>
                        <a:pt x="69824" y="492622"/>
                        <a:pt x="112300" y="466725"/>
                      </a:cubicBezTo>
                      <a:lnTo>
                        <a:pt x="923449" y="0"/>
                      </a:lnTo>
                      <a:lnTo>
                        <a:pt x="952024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5248E28C-115F-9BBA-E9E9-F5CD30A273EC}"/>
                    </a:ext>
                  </a:extLst>
                </p:cNvPr>
                <p:cNvSpPr/>
                <p:nvPr/>
              </p:nvSpPr>
              <p:spPr>
                <a:xfrm>
                  <a:off x="9233942" y="4032731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55" y="509688"/>
                        <a:pt x="60584" y="542255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A66B640C-3DFC-671C-2B5A-0DE2E18FCFE4}"/>
                    </a:ext>
                  </a:extLst>
                </p:cNvPr>
                <p:cNvSpPr/>
                <p:nvPr/>
              </p:nvSpPr>
              <p:spPr>
                <a:xfrm>
                  <a:off x="9162696" y="3991583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EBC81CF6-2DDB-6F3C-580C-223079F632F4}"/>
                    </a:ext>
                  </a:extLst>
                </p:cNvPr>
                <p:cNvSpPr/>
                <p:nvPr/>
              </p:nvSpPr>
              <p:spPr>
                <a:xfrm>
                  <a:off x="9400344" y="3950530"/>
                  <a:ext cx="643604" cy="370712"/>
                </a:xfrm>
                <a:custGeom>
                  <a:avLst/>
                  <a:gdLst>
                    <a:gd name="connsiteX0" fmla="*/ 643604 w 643604"/>
                    <a:gd name="connsiteY0" fmla="*/ 16669 h 370712"/>
                    <a:gd name="connsiteX1" fmla="*/ 29051 w 643604"/>
                    <a:gd name="connsiteY1" fmla="*/ 370713 h 370712"/>
                    <a:gd name="connsiteX2" fmla="*/ 0 w 643604"/>
                    <a:gd name="connsiteY2" fmla="*/ 354044 h 370712"/>
                    <a:gd name="connsiteX3" fmla="*/ 614648 w 643604"/>
                    <a:gd name="connsiteY3" fmla="*/ 0 h 370712"/>
                    <a:gd name="connsiteX4" fmla="*/ 643604 w 643604"/>
                    <a:gd name="connsiteY4" fmla="*/ 16669 h 37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604" h="370712">
                      <a:moveTo>
                        <a:pt x="643604" y="16669"/>
                      </a:moveTo>
                      <a:lnTo>
                        <a:pt x="29051" y="370713"/>
                      </a:lnTo>
                      <a:lnTo>
                        <a:pt x="0" y="354044"/>
                      </a:lnTo>
                      <a:lnTo>
                        <a:pt x="614648" y="0"/>
                      </a:lnTo>
                      <a:lnTo>
                        <a:pt x="643604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DD805EDF-A786-8C04-A7D0-CE99C00E1F8C}"/>
                    </a:ext>
                  </a:extLst>
                </p:cNvPr>
                <p:cNvSpPr/>
                <p:nvPr/>
              </p:nvSpPr>
              <p:spPr>
                <a:xfrm>
                  <a:off x="9020297" y="3909383"/>
                  <a:ext cx="952404" cy="580453"/>
                </a:xfrm>
                <a:custGeom>
                  <a:avLst/>
                  <a:gdLst>
                    <a:gd name="connsiteX0" fmla="*/ 141351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776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351" y="483965"/>
                      </a:moveTo>
                      <a:cubicBezTo>
                        <a:pt x="98696" y="509689"/>
                        <a:pt x="60589" y="542292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43" y="525583"/>
                        <a:pt x="70145" y="493016"/>
                        <a:pt x="112776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F70AE9DC-B0CE-9CC8-88E2-034F859EC407}"/>
                    </a:ext>
                  </a:extLst>
                </p:cNvPr>
                <p:cNvSpPr/>
                <p:nvPr/>
              </p:nvSpPr>
              <p:spPr>
                <a:xfrm>
                  <a:off x="8877993" y="3826896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4251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4251"/>
                      </a:moveTo>
                      <a:cubicBezTo>
                        <a:pt x="98652" y="509892"/>
                        <a:pt x="60579" y="542397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10" y="525586"/>
                        <a:pt x="70080" y="493019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E7C5C599-5131-FDFA-FF2E-A4EE3723645F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AED016A9-B833-3216-A11E-69E640D0143C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14062C16-88FA-D3C2-D8F4-7DD3DB1E72CD}"/>
                    </a:ext>
                  </a:extLst>
                </p:cNvPr>
                <p:cNvSpPr/>
                <p:nvPr/>
              </p:nvSpPr>
              <p:spPr>
                <a:xfrm>
                  <a:off x="9178697" y="3868330"/>
                  <a:ext cx="722852" cy="416433"/>
                </a:xfrm>
                <a:custGeom>
                  <a:avLst/>
                  <a:gdLst>
                    <a:gd name="connsiteX0" fmla="*/ 722852 w 722852"/>
                    <a:gd name="connsiteY0" fmla="*/ 16669 h 416433"/>
                    <a:gd name="connsiteX1" fmla="*/ 29051 w 722852"/>
                    <a:gd name="connsiteY1" fmla="*/ 416433 h 416433"/>
                    <a:gd name="connsiteX2" fmla="*/ 0 w 722852"/>
                    <a:gd name="connsiteY2" fmla="*/ 399669 h 416433"/>
                    <a:gd name="connsiteX3" fmla="*/ 693896 w 722852"/>
                    <a:gd name="connsiteY3" fmla="*/ 0 h 416433"/>
                    <a:gd name="connsiteX4" fmla="*/ 722852 w 722852"/>
                    <a:gd name="connsiteY4" fmla="*/ 16669 h 41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852" h="416433">
                      <a:moveTo>
                        <a:pt x="722852" y="16669"/>
                      </a:moveTo>
                      <a:lnTo>
                        <a:pt x="29051" y="416433"/>
                      </a:lnTo>
                      <a:lnTo>
                        <a:pt x="0" y="399669"/>
                      </a:lnTo>
                      <a:lnTo>
                        <a:pt x="693896" y="0"/>
                      </a:lnTo>
                      <a:lnTo>
                        <a:pt x="722852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BA361C29-B578-1CAA-ACBD-03683005B9EC}"/>
                    </a:ext>
                  </a:extLst>
                </p:cNvPr>
                <p:cNvSpPr/>
                <p:nvPr/>
              </p:nvSpPr>
              <p:spPr>
                <a:xfrm>
                  <a:off x="8806746" y="3786605"/>
                  <a:ext cx="952404" cy="579881"/>
                </a:xfrm>
                <a:custGeom>
                  <a:avLst/>
                  <a:gdLst>
                    <a:gd name="connsiteX0" fmla="*/ 141256 w 952404"/>
                    <a:gd name="connsiteY0" fmla="*/ 483489 h 579881"/>
                    <a:gd name="connsiteX1" fmla="*/ 28575 w 952404"/>
                    <a:gd name="connsiteY1" fmla="*/ 579882 h 579881"/>
                    <a:gd name="connsiteX2" fmla="*/ 0 w 952404"/>
                    <a:gd name="connsiteY2" fmla="*/ 563213 h 579881"/>
                    <a:gd name="connsiteX3" fmla="*/ 112776 w 952404"/>
                    <a:gd name="connsiteY3" fmla="*/ 466725 h 579881"/>
                    <a:gd name="connsiteX4" fmla="*/ 923830 w 952404"/>
                    <a:gd name="connsiteY4" fmla="*/ 0 h 579881"/>
                    <a:gd name="connsiteX5" fmla="*/ 952405 w 952404"/>
                    <a:gd name="connsiteY5" fmla="*/ 16669 h 5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79881">
                      <a:moveTo>
                        <a:pt x="141256" y="483489"/>
                      </a:moveTo>
                      <a:cubicBezTo>
                        <a:pt x="98673" y="509237"/>
                        <a:pt x="60607" y="541801"/>
                        <a:pt x="28575" y="579882"/>
                      </a:cubicBezTo>
                      <a:lnTo>
                        <a:pt x="0" y="563213"/>
                      </a:lnTo>
                      <a:cubicBezTo>
                        <a:pt x="32014" y="525052"/>
                        <a:pt x="70121" y="492449"/>
                        <a:pt x="112776" y="466725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92E0D3FD-05A8-68E4-288B-7E53C634EC03}"/>
                    </a:ext>
                  </a:extLst>
                </p:cNvPr>
                <p:cNvSpPr/>
                <p:nvPr/>
              </p:nvSpPr>
              <p:spPr>
                <a:xfrm>
                  <a:off x="10932441" y="4517363"/>
                  <a:ext cx="208407" cy="122586"/>
                </a:xfrm>
                <a:custGeom>
                  <a:avLst/>
                  <a:gdLst>
                    <a:gd name="connsiteX0" fmla="*/ 208407 w 208407"/>
                    <a:gd name="connsiteY0" fmla="*/ 10668 h 122586"/>
                    <a:gd name="connsiteX1" fmla="*/ 204216 w 208407"/>
                    <a:gd name="connsiteY1" fmla="*/ 0 h 122586"/>
                    <a:gd name="connsiteX2" fmla="*/ 0 w 208407"/>
                    <a:gd name="connsiteY2" fmla="*/ 122587 h 122586"/>
                    <a:gd name="connsiteX3" fmla="*/ 208407 w 208407"/>
                    <a:gd name="connsiteY3" fmla="*/ 10668 h 12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407" h="122586">
                      <a:moveTo>
                        <a:pt x="208407" y="10668"/>
                      </a:moveTo>
                      <a:lnTo>
                        <a:pt x="204216" y="0"/>
                      </a:lnTo>
                      <a:lnTo>
                        <a:pt x="0" y="122587"/>
                      </a:lnTo>
                      <a:lnTo>
                        <a:pt x="208407" y="1066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E5FCB9F6-364E-E5C5-7F95-635A9F2B6E08}"/>
                    </a:ext>
                  </a:extLst>
                </p:cNvPr>
                <p:cNvSpPr/>
                <p:nvPr/>
              </p:nvSpPr>
              <p:spPr>
                <a:xfrm>
                  <a:off x="10805949" y="4565750"/>
                  <a:ext cx="352996" cy="206787"/>
                </a:xfrm>
                <a:custGeom>
                  <a:avLst/>
                  <a:gdLst>
                    <a:gd name="connsiteX0" fmla="*/ 349472 w 352996"/>
                    <a:gd name="connsiteY0" fmla="*/ 0 h 206787"/>
                    <a:gd name="connsiteX1" fmla="*/ 0 w 352996"/>
                    <a:gd name="connsiteY1" fmla="*/ 206788 h 206787"/>
                    <a:gd name="connsiteX2" fmla="*/ 352996 w 352996"/>
                    <a:gd name="connsiteY2" fmla="*/ 8954 h 206787"/>
                    <a:gd name="connsiteX3" fmla="*/ 349472 w 352996"/>
                    <a:gd name="connsiteY3" fmla="*/ 0 h 20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996" h="206787">
                      <a:moveTo>
                        <a:pt x="349472" y="0"/>
                      </a:moveTo>
                      <a:lnTo>
                        <a:pt x="0" y="206788"/>
                      </a:lnTo>
                      <a:lnTo>
                        <a:pt x="352996" y="8954"/>
                      </a:lnTo>
                      <a:lnTo>
                        <a:pt x="34947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C49FD90F-6E2F-B432-1811-5D8F8410B14A}"/>
                    </a:ext>
                  </a:extLst>
                </p:cNvPr>
                <p:cNvSpPr/>
                <p:nvPr/>
              </p:nvSpPr>
              <p:spPr>
                <a:xfrm>
                  <a:off x="7858151" y="4345305"/>
                  <a:ext cx="2097595" cy="822615"/>
                </a:xfrm>
                <a:custGeom>
                  <a:avLst/>
                  <a:gdLst>
                    <a:gd name="connsiteX0" fmla="*/ 0 w 2097595"/>
                    <a:gd name="connsiteY0" fmla="*/ 235400 h 822615"/>
                    <a:gd name="connsiteX1" fmla="*/ 520732 w 2097595"/>
                    <a:gd name="connsiteY1" fmla="*/ 9181 h 822615"/>
                    <a:gd name="connsiteX2" fmla="*/ 714661 w 2097595"/>
                    <a:gd name="connsiteY2" fmla="*/ 24230 h 822615"/>
                    <a:gd name="connsiteX3" fmla="*/ 714661 w 2097595"/>
                    <a:gd name="connsiteY3" fmla="*/ 24230 h 822615"/>
                    <a:gd name="connsiteX4" fmla="*/ 2097596 w 2097595"/>
                    <a:gd name="connsiteY4" fmla="*/ 822616 h 822615"/>
                    <a:gd name="connsiteX5" fmla="*/ 1956911 w 2097595"/>
                    <a:gd name="connsiteY5" fmla="*/ 802232 h 822615"/>
                    <a:gd name="connsiteX6" fmla="*/ 830390 w 2097595"/>
                    <a:gd name="connsiteY6" fmla="*/ 242162 h 822615"/>
                    <a:gd name="connsiteX7" fmla="*/ 0 w 2097595"/>
                    <a:gd name="connsiteY7" fmla="*/ 235400 h 822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7595" h="822615">
                      <a:moveTo>
                        <a:pt x="0" y="235400"/>
                      </a:moveTo>
                      <a:cubicBezTo>
                        <a:pt x="171450" y="145103"/>
                        <a:pt x="400050" y="32517"/>
                        <a:pt x="520732" y="9181"/>
                      </a:cubicBezTo>
                      <a:cubicBezTo>
                        <a:pt x="618363" y="-9869"/>
                        <a:pt x="678180" y="3466"/>
                        <a:pt x="714661" y="24230"/>
                      </a:cubicBezTo>
                      <a:lnTo>
                        <a:pt x="714661" y="24230"/>
                      </a:lnTo>
                      <a:lnTo>
                        <a:pt x="2097596" y="822616"/>
                      </a:lnTo>
                      <a:cubicBezTo>
                        <a:pt x="2066258" y="804614"/>
                        <a:pt x="2020919" y="794898"/>
                        <a:pt x="1956911" y="802232"/>
                      </a:cubicBezTo>
                      <a:cubicBezTo>
                        <a:pt x="1956911" y="802232"/>
                        <a:pt x="1272445" y="384752"/>
                        <a:pt x="830390" y="242162"/>
                      </a:cubicBezTo>
                      <a:cubicBezTo>
                        <a:pt x="388334" y="99573"/>
                        <a:pt x="0" y="235400"/>
                        <a:pt x="0" y="235400"/>
                      </a:cubicBezTo>
                      <a:close/>
                    </a:path>
                  </a:pathLst>
                </a:custGeom>
                <a:solidFill>
                  <a:srgbClr val="000000">
                    <a:alpha val="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FEC7E99F-EE1B-3E27-3404-E3EABC375CCD}"/>
                  </a:ext>
                </a:extLst>
              </p:cNvPr>
              <p:cNvSpPr/>
              <p:nvPr/>
            </p:nvSpPr>
            <p:spPr>
              <a:xfrm>
                <a:off x="9888310" y="5307272"/>
                <a:ext cx="188880" cy="138683"/>
              </a:xfrm>
              <a:custGeom>
                <a:avLst/>
                <a:gdLst>
                  <a:gd name="connsiteX0" fmla="*/ 128206 w 188880"/>
                  <a:gd name="connsiteY0" fmla="*/ 0 h 138683"/>
                  <a:gd name="connsiteX1" fmla="*/ 0 w 188880"/>
                  <a:gd name="connsiteY1" fmla="*/ 138684 h 138683"/>
                  <a:gd name="connsiteX2" fmla="*/ 188881 w 188880"/>
                  <a:gd name="connsiteY2" fmla="*/ 29337 h 138683"/>
                  <a:gd name="connsiteX3" fmla="*/ 128206 w 188880"/>
                  <a:gd name="connsiteY3" fmla="*/ 0 h 1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80" h="138683">
                    <a:moveTo>
                      <a:pt x="128206" y="0"/>
                    </a:moveTo>
                    <a:lnTo>
                      <a:pt x="0" y="138684"/>
                    </a:lnTo>
                    <a:lnTo>
                      <a:pt x="188881" y="29337"/>
                    </a:lnTo>
                    <a:lnTo>
                      <a:pt x="12820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1FE38047-1390-C85E-A8A2-296C5219B377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0645575-3C1D-BDA9-FE5D-62EA48A991C6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8" name="图形 10">
              <a:extLst>
                <a:ext uri="{FF2B5EF4-FFF2-40B4-BE49-F238E27FC236}">
                  <a16:creationId xmlns:a16="http://schemas.microsoft.com/office/drawing/2014/main" id="{36B97144-484B-3245-8DDE-7406513C02A0}"/>
                </a:ext>
              </a:extLst>
            </p:cNvPr>
            <p:cNvGrpSpPr/>
            <p:nvPr/>
          </p:nvGrpSpPr>
          <p:grpSpPr>
            <a:xfrm>
              <a:off x="8377169" y="2885064"/>
              <a:ext cx="1744122" cy="1138237"/>
              <a:chOff x="8377169" y="2885064"/>
              <a:chExt cx="1744122" cy="1138237"/>
            </a:xfrm>
          </p:grpSpPr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2A1EFF09-694E-DFE9-F7DA-8AB7E87B8D37}"/>
                  </a:ext>
                </a:extLst>
              </p:cNvPr>
              <p:cNvSpPr/>
              <p:nvPr/>
            </p:nvSpPr>
            <p:spPr>
              <a:xfrm>
                <a:off x="8650822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4C41DF9E-696B-62B1-C664-9885EA454EEE}"/>
                  </a:ext>
                </a:extLst>
              </p:cNvPr>
              <p:cNvSpPr/>
              <p:nvPr/>
            </p:nvSpPr>
            <p:spPr>
              <a:xfrm>
                <a:off x="8705210" y="3090233"/>
                <a:ext cx="5143" cy="39719"/>
              </a:xfrm>
              <a:custGeom>
                <a:avLst/>
                <a:gdLst>
                  <a:gd name="connsiteX0" fmla="*/ 0 w 5143"/>
                  <a:gd name="connsiteY0" fmla="*/ 39719 h 39719"/>
                  <a:gd name="connsiteX1" fmla="*/ 0 w 5143"/>
                  <a:gd name="connsiteY1" fmla="*/ 0 h 39719"/>
                  <a:gd name="connsiteX2" fmla="*/ 5143 w 5143"/>
                  <a:gd name="connsiteY2" fmla="*/ 0 h 39719"/>
                  <a:gd name="connsiteX3" fmla="*/ 5143 w 5143"/>
                  <a:gd name="connsiteY3" fmla="*/ 39719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" h="39719">
                    <a:moveTo>
                      <a:pt x="0" y="39719"/>
                    </a:moveTo>
                    <a:lnTo>
                      <a:pt x="0" y="0"/>
                    </a:lnTo>
                    <a:lnTo>
                      <a:pt x="5143" y="0"/>
                    </a:lnTo>
                    <a:lnTo>
                      <a:pt x="5143" y="39719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90ADBC57-921E-C99A-3B71-F7C833407585}"/>
                  </a:ext>
                </a:extLst>
              </p:cNvPr>
              <p:cNvSpPr/>
              <p:nvPr/>
            </p:nvSpPr>
            <p:spPr>
              <a:xfrm>
                <a:off x="8730427" y="3096995"/>
                <a:ext cx="31171" cy="59817"/>
              </a:xfrm>
              <a:custGeom>
                <a:avLst/>
                <a:gdLst>
                  <a:gd name="connsiteX0" fmla="*/ 14121 w 31171"/>
                  <a:gd name="connsiteY0" fmla="*/ 59817 h 59817"/>
                  <a:gd name="connsiteX1" fmla="*/ 5263 w 31171"/>
                  <a:gd name="connsiteY1" fmla="*/ 55531 h 59817"/>
                  <a:gd name="connsiteX2" fmla="*/ 120 w 31171"/>
                  <a:gd name="connsiteY2" fmla="*/ 38100 h 59817"/>
                  <a:gd name="connsiteX3" fmla="*/ 5930 w 31171"/>
                  <a:gd name="connsiteY3" fmla="*/ 22289 h 59817"/>
                  <a:gd name="connsiteX4" fmla="*/ 23662 w 31171"/>
                  <a:gd name="connsiteY4" fmla="*/ 20971 h 59817"/>
                  <a:gd name="connsiteX5" fmla="*/ 24980 w 31171"/>
                  <a:gd name="connsiteY5" fmla="*/ 22289 h 59817"/>
                  <a:gd name="connsiteX6" fmla="*/ 24980 w 31171"/>
                  <a:gd name="connsiteY6" fmla="*/ 0 h 59817"/>
                  <a:gd name="connsiteX7" fmla="*/ 31171 w 31171"/>
                  <a:gd name="connsiteY7" fmla="*/ 0 h 59817"/>
                  <a:gd name="connsiteX8" fmla="*/ 31171 w 31171"/>
                  <a:gd name="connsiteY8" fmla="*/ 59531 h 59817"/>
                  <a:gd name="connsiteX9" fmla="*/ 24980 w 31171"/>
                  <a:gd name="connsiteY9" fmla="*/ 59531 h 59817"/>
                  <a:gd name="connsiteX10" fmla="*/ 24980 w 31171"/>
                  <a:gd name="connsiteY10" fmla="*/ 53435 h 59817"/>
                  <a:gd name="connsiteX11" fmla="*/ 14121 w 31171"/>
                  <a:gd name="connsiteY11" fmla="*/ 59817 h 59817"/>
                  <a:gd name="connsiteX12" fmla="*/ 10788 w 31171"/>
                  <a:gd name="connsiteY12" fmla="*/ 25908 h 59817"/>
                  <a:gd name="connsiteX13" fmla="*/ 6787 w 31171"/>
                  <a:gd name="connsiteY13" fmla="*/ 38767 h 59817"/>
                  <a:gd name="connsiteX14" fmla="*/ 10121 w 31171"/>
                  <a:gd name="connsiteY14" fmla="*/ 52197 h 59817"/>
                  <a:gd name="connsiteX15" fmla="*/ 15646 w 31171"/>
                  <a:gd name="connsiteY15" fmla="*/ 54293 h 59817"/>
                  <a:gd name="connsiteX16" fmla="*/ 21170 w 31171"/>
                  <a:gd name="connsiteY16" fmla="*/ 51530 h 59817"/>
                  <a:gd name="connsiteX17" fmla="*/ 25075 w 31171"/>
                  <a:gd name="connsiteY17" fmla="*/ 38100 h 59817"/>
                  <a:gd name="connsiteX18" fmla="*/ 21170 w 31171"/>
                  <a:gd name="connsiteY18" fmla="*/ 25622 h 59817"/>
                  <a:gd name="connsiteX19" fmla="*/ 15931 w 31171"/>
                  <a:gd name="connsiteY19" fmla="*/ 23432 h 59817"/>
                  <a:gd name="connsiteX20" fmla="*/ 10788 w 31171"/>
                  <a:gd name="connsiteY20" fmla="*/ 25908 h 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171" h="59817">
                    <a:moveTo>
                      <a:pt x="14121" y="59817"/>
                    </a:moveTo>
                    <a:cubicBezTo>
                      <a:pt x="10709" y="59651"/>
                      <a:pt x="7511" y="58104"/>
                      <a:pt x="5263" y="55531"/>
                    </a:cubicBezTo>
                    <a:cubicBezTo>
                      <a:pt x="1340" y="50615"/>
                      <a:pt x="-506" y="44359"/>
                      <a:pt x="120" y="38100"/>
                    </a:cubicBezTo>
                    <a:cubicBezTo>
                      <a:pt x="-217" y="32252"/>
                      <a:pt x="1887" y="26527"/>
                      <a:pt x="5930" y="22289"/>
                    </a:cubicBezTo>
                    <a:cubicBezTo>
                      <a:pt x="10463" y="17028"/>
                      <a:pt x="18401" y="16438"/>
                      <a:pt x="23662" y="20971"/>
                    </a:cubicBezTo>
                    <a:cubicBezTo>
                      <a:pt x="24133" y="21377"/>
                      <a:pt x="24574" y="21817"/>
                      <a:pt x="24980" y="22289"/>
                    </a:cubicBezTo>
                    <a:lnTo>
                      <a:pt x="24980" y="0"/>
                    </a:lnTo>
                    <a:lnTo>
                      <a:pt x="31171" y="0"/>
                    </a:lnTo>
                    <a:lnTo>
                      <a:pt x="31171" y="59531"/>
                    </a:lnTo>
                    <a:lnTo>
                      <a:pt x="24980" y="59531"/>
                    </a:lnTo>
                    <a:lnTo>
                      <a:pt x="24980" y="53435"/>
                    </a:lnTo>
                    <a:cubicBezTo>
                      <a:pt x="22565" y="57151"/>
                      <a:pt x="18543" y="59515"/>
                      <a:pt x="14121" y="59817"/>
                    </a:cubicBezTo>
                    <a:close/>
                    <a:moveTo>
                      <a:pt x="10788" y="25908"/>
                    </a:moveTo>
                    <a:cubicBezTo>
                      <a:pt x="7804" y="29496"/>
                      <a:pt x="6366" y="34120"/>
                      <a:pt x="6787" y="38767"/>
                    </a:cubicBezTo>
                    <a:cubicBezTo>
                      <a:pt x="6257" y="43498"/>
                      <a:pt x="7440" y="48263"/>
                      <a:pt x="10121" y="52197"/>
                    </a:cubicBezTo>
                    <a:cubicBezTo>
                      <a:pt x="11600" y="53620"/>
                      <a:pt x="13595" y="54377"/>
                      <a:pt x="15646" y="54293"/>
                    </a:cubicBezTo>
                    <a:cubicBezTo>
                      <a:pt x="17780" y="54138"/>
                      <a:pt x="19766" y="53145"/>
                      <a:pt x="21170" y="51530"/>
                    </a:cubicBezTo>
                    <a:cubicBezTo>
                      <a:pt x="24128" y="47711"/>
                      <a:pt x="25524" y="42910"/>
                      <a:pt x="25075" y="38100"/>
                    </a:cubicBezTo>
                    <a:cubicBezTo>
                      <a:pt x="25494" y="33586"/>
                      <a:pt x="24088" y="29092"/>
                      <a:pt x="21170" y="25622"/>
                    </a:cubicBezTo>
                    <a:cubicBezTo>
                      <a:pt x="19802" y="24200"/>
                      <a:pt x="17905" y="23407"/>
                      <a:pt x="15931" y="23432"/>
                    </a:cubicBezTo>
                    <a:cubicBezTo>
                      <a:pt x="13953" y="23529"/>
                      <a:pt x="12098" y="24422"/>
                      <a:pt x="10788" y="2590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A78F6D85-F132-6628-2C1F-1FBEC370D791}"/>
                  </a:ext>
                </a:extLst>
              </p:cNvPr>
              <p:cNvSpPr/>
              <p:nvPr/>
            </p:nvSpPr>
            <p:spPr>
              <a:xfrm>
                <a:off x="8779695" y="3114998"/>
                <a:ext cx="12763" cy="41528"/>
              </a:xfrm>
              <a:custGeom>
                <a:avLst/>
                <a:gdLst>
                  <a:gd name="connsiteX0" fmla="*/ 12763 w 12763"/>
                  <a:gd name="connsiteY0" fmla="*/ 0 h 41528"/>
                  <a:gd name="connsiteX1" fmla="*/ 12763 w 12763"/>
                  <a:gd name="connsiteY1" fmla="*/ 5810 h 41528"/>
                  <a:gd name="connsiteX2" fmla="*/ 9430 w 12763"/>
                  <a:gd name="connsiteY2" fmla="*/ 5810 h 41528"/>
                  <a:gd name="connsiteX3" fmla="*/ 9430 w 12763"/>
                  <a:gd name="connsiteY3" fmla="*/ 35719 h 41528"/>
                  <a:gd name="connsiteX4" fmla="*/ 12763 w 12763"/>
                  <a:gd name="connsiteY4" fmla="*/ 35719 h 41528"/>
                  <a:gd name="connsiteX5" fmla="*/ 12763 w 12763"/>
                  <a:gd name="connsiteY5" fmla="*/ 41529 h 41528"/>
                  <a:gd name="connsiteX6" fmla="*/ 0 w 12763"/>
                  <a:gd name="connsiteY6" fmla="*/ 41529 h 41528"/>
                  <a:gd name="connsiteX7" fmla="*/ 0 w 12763"/>
                  <a:gd name="connsiteY7" fmla="*/ 35719 h 41528"/>
                  <a:gd name="connsiteX8" fmla="*/ 3334 w 12763"/>
                  <a:gd name="connsiteY8" fmla="*/ 35719 h 41528"/>
                  <a:gd name="connsiteX9" fmla="*/ 3334 w 12763"/>
                  <a:gd name="connsiteY9" fmla="*/ 5810 h 41528"/>
                  <a:gd name="connsiteX10" fmla="*/ 0 w 12763"/>
                  <a:gd name="connsiteY10" fmla="*/ 5810 h 41528"/>
                  <a:gd name="connsiteX11" fmla="*/ 0 w 12763"/>
                  <a:gd name="connsiteY11" fmla="*/ 0 h 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63" h="41528">
                    <a:moveTo>
                      <a:pt x="12763" y="0"/>
                    </a:moveTo>
                    <a:lnTo>
                      <a:pt x="12763" y="5810"/>
                    </a:lnTo>
                    <a:lnTo>
                      <a:pt x="9430" y="5810"/>
                    </a:lnTo>
                    <a:lnTo>
                      <a:pt x="9430" y="35719"/>
                    </a:lnTo>
                    <a:lnTo>
                      <a:pt x="12763" y="35719"/>
                    </a:lnTo>
                    <a:lnTo>
                      <a:pt x="12763" y="41529"/>
                    </a:lnTo>
                    <a:lnTo>
                      <a:pt x="0" y="41529"/>
                    </a:lnTo>
                    <a:lnTo>
                      <a:pt x="0" y="35719"/>
                    </a:lnTo>
                    <a:lnTo>
                      <a:pt x="3334" y="35719"/>
                    </a:lnTo>
                    <a:lnTo>
                      <a:pt x="3334" y="5810"/>
                    </a:lnTo>
                    <a:lnTo>
                      <a:pt x="0" y="5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3A50C2CE-5211-4648-F8AB-9C072F35E298}"/>
                  </a:ext>
                </a:extLst>
              </p:cNvPr>
              <p:cNvSpPr/>
              <p:nvPr/>
            </p:nvSpPr>
            <p:spPr>
              <a:xfrm>
                <a:off x="8810461" y="3097281"/>
                <a:ext cx="31146" cy="59531"/>
              </a:xfrm>
              <a:custGeom>
                <a:avLst/>
                <a:gdLst>
                  <a:gd name="connsiteX0" fmla="*/ 12859 w 31146"/>
                  <a:gd name="connsiteY0" fmla="*/ 37243 h 59531"/>
                  <a:gd name="connsiteX1" fmla="*/ 6096 w 31146"/>
                  <a:gd name="connsiteY1" fmla="*/ 44863 h 59531"/>
                  <a:gd name="connsiteX2" fmla="*/ 6096 w 31146"/>
                  <a:gd name="connsiteY2" fmla="*/ 59531 h 59531"/>
                  <a:gd name="connsiteX3" fmla="*/ 0 w 31146"/>
                  <a:gd name="connsiteY3" fmla="*/ 59531 h 59531"/>
                  <a:gd name="connsiteX4" fmla="*/ 0 w 31146"/>
                  <a:gd name="connsiteY4" fmla="*/ 0 h 59531"/>
                  <a:gd name="connsiteX5" fmla="*/ 6096 w 31146"/>
                  <a:gd name="connsiteY5" fmla="*/ 0 h 59531"/>
                  <a:gd name="connsiteX6" fmla="*/ 6096 w 31146"/>
                  <a:gd name="connsiteY6" fmla="*/ 36576 h 59531"/>
                  <a:gd name="connsiteX7" fmla="*/ 21431 w 31146"/>
                  <a:gd name="connsiteY7" fmla="*/ 17526 h 59531"/>
                  <a:gd name="connsiteX8" fmla="*/ 29051 w 31146"/>
                  <a:gd name="connsiteY8" fmla="*/ 17526 h 59531"/>
                  <a:gd name="connsiteX9" fmla="*/ 17145 w 31146"/>
                  <a:gd name="connsiteY9" fmla="*/ 32099 h 59531"/>
                  <a:gd name="connsiteX10" fmla="*/ 31147 w 31146"/>
                  <a:gd name="connsiteY10" fmla="*/ 59341 h 59531"/>
                  <a:gd name="connsiteX11" fmla="*/ 24098 w 31146"/>
                  <a:gd name="connsiteY11" fmla="*/ 59341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146" h="59531">
                    <a:moveTo>
                      <a:pt x="12859" y="37243"/>
                    </a:moveTo>
                    <a:lnTo>
                      <a:pt x="6096" y="44863"/>
                    </a:lnTo>
                    <a:lnTo>
                      <a:pt x="6096" y="59531"/>
                    </a:lnTo>
                    <a:lnTo>
                      <a:pt x="0" y="59531"/>
                    </a:lnTo>
                    <a:lnTo>
                      <a:pt x="0" y="0"/>
                    </a:lnTo>
                    <a:lnTo>
                      <a:pt x="6096" y="0"/>
                    </a:lnTo>
                    <a:lnTo>
                      <a:pt x="6096" y="36576"/>
                    </a:lnTo>
                    <a:lnTo>
                      <a:pt x="21431" y="17526"/>
                    </a:lnTo>
                    <a:lnTo>
                      <a:pt x="29051" y="17526"/>
                    </a:lnTo>
                    <a:lnTo>
                      <a:pt x="17145" y="32099"/>
                    </a:lnTo>
                    <a:lnTo>
                      <a:pt x="31147" y="59341"/>
                    </a:lnTo>
                    <a:lnTo>
                      <a:pt x="24098" y="5934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A177FA59-C9B2-B829-2932-C5D4E1D888E6}"/>
                  </a:ext>
                </a:extLst>
              </p:cNvPr>
              <p:cNvSpPr/>
              <p:nvPr/>
            </p:nvSpPr>
            <p:spPr>
              <a:xfrm>
                <a:off x="8845567" y="3097252"/>
                <a:ext cx="37284" cy="69979"/>
              </a:xfrm>
              <a:custGeom>
                <a:avLst/>
                <a:gdLst>
                  <a:gd name="connsiteX0" fmla="*/ 19568 w 37284"/>
                  <a:gd name="connsiteY0" fmla="*/ 3077 h 69979"/>
                  <a:gd name="connsiteX1" fmla="*/ 27855 w 37284"/>
                  <a:gd name="connsiteY1" fmla="*/ 29 h 69979"/>
                  <a:gd name="connsiteX2" fmla="*/ 34522 w 37284"/>
                  <a:gd name="connsiteY2" fmla="*/ 2792 h 69979"/>
                  <a:gd name="connsiteX3" fmla="*/ 37284 w 37284"/>
                  <a:gd name="connsiteY3" fmla="*/ 10412 h 69979"/>
                  <a:gd name="connsiteX4" fmla="*/ 30903 w 37284"/>
                  <a:gd name="connsiteY4" fmla="*/ 10412 h 69979"/>
                  <a:gd name="connsiteX5" fmla="*/ 29664 w 37284"/>
                  <a:gd name="connsiteY5" fmla="*/ 6697 h 69979"/>
                  <a:gd name="connsiteX6" fmla="*/ 27188 w 37284"/>
                  <a:gd name="connsiteY6" fmla="*/ 5840 h 69979"/>
                  <a:gd name="connsiteX7" fmla="*/ 23854 w 37284"/>
                  <a:gd name="connsiteY7" fmla="*/ 7364 h 69979"/>
                  <a:gd name="connsiteX8" fmla="*/ 22330 w 37284"/>
                  <a:gd name="connsiteY8" fmla="*/ 13460 h 69979"/>
                  <a:gd name="connsiteX9" fmla="*/ 20806 w 37284"/>
                  <a:gd name="connsiteY9" fmla="*/ 55274 h 69979"/>
                  <a:gd name="connsiteX10" fmla="*/ 17758 w 37284"/>
                  <a:gd name="connsiteY10" fmla="*/ 66228 h 69979"/>
                  <a:gd name="connsiteX11" fmla="*/ 9757 w 37284"/>
                  <a:gd name="connsiteY11" fmla="*/ 69943 h 69979"/>
                  <a:gd name="connsiteX12" fmla="*/ 2804 w 37284"/>
                  <a:gd name="connsiteY12" fmla="*/ 67752 h 69979"/>
                  <a:gd name="connsiteX13" fmla="*/ 42 w 37284"/>
                  <a:gd name="connsiteY13" fmla="*/ 59561 h 69979"/>
                  <a:gd name="connsiteX14" fmla="*/ 6138 w 37284"/>
                  <a:gd name="connsiteY14" fmla="*/ 59561 h 69979"/>
                  <a:gd name="connsiteX15" fmla="*/ 7376 w 37284"/>
                  <a:gd name="connsiteY15" fmla="*/ 62895 h 69979"/>
                  <a:gd name="connsiteX16" fmla="*/ 9471 w 37284"/>
                  <a:gd name="connsiteY16" fmla="*/ 63847 h 69979"/>
                  <a:gd name="connsiteX17" fmla="*/ 12805 w 37284"/>
                  <a:gd name="connsiteY17" fmla="*/ 62323 h 69979"/>
                  <a:gd name="connsiteX18" fmla="*/ 14996 w 37284"/>
                  <a:gd name="connsiteY18" fmla="*/ 54989 h 69979"/>
                  <a:gd name="connsiteX19" fmla="*/ 15948 w 37284"/>
                  <a:gd name="connsiteY19" fmla="*/ 14031 h 69979"/>
                  <a:gd name="connsiteX20" fmla="*/ 19568 w 37284"/>
                  <a:gd name="connsiteY20" fmla="*/ 3077 h 6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84" h="69979">
                    <a:moveTo>
                      <a:pt x="19568" y="3077"/>
                    </a:moveTo>
                    <a:cubicBezTo>
                      <a:pt x="21760" y="912"/>
                      <a:pt x="24782" y="-199"/>
                      <a:pt x="27855" y="29"/>
                    </a:cubicBezTo>
                    <a:cubicBezTo>
                      <a:pt x="30382" y="-117"/>
                      <a:pt x="32838" y="901"/>
                      <a:pt x="34522" y="2792"/>
                    </a:cubicBezTo>
                    <a:cubicBezTo>
                      <a:pt x="36164" y="5009"/>
                      <a:pt x="37124" y="7657"/>
                      <a:pt x="37284" y="10412"/>
                    </a:cubicBezTo>
                    <a:lnTo>
                      <a:pt x="30903" y="10412"/>
                    </a:lnTo>
                    <a:cubicBezTo>
                      <a:pt x="30752" y="9101"/>
                      <a:pt x="30330" y="7836"/>
                      <a:pt x="29664" y="6697"/>
                    </a:cubicBezTo>
                    <a:cubicBezTo>
                      <a:pt x="28980" y="6104"/>
                      <a:pt x="28093" y="5796"/>
                      <a:pt x="27188" y="5840"/>
                    </a:cubicBezTo>
                    <a:cubicBezTo>
                      <a:pt x="25892" y="5762"/>
                      <a:pt x="24643" y="6333"/>
                      <a:pt x="23854" y="7364"/>
                    </a:cubicBezTo>
                    <a:cubicBezTo>
                      <a:pt x="22767" y="9206"/>
                      <a:pt x="22237" y="11323"/>
                      <a:pt x="22330" y="13460"/>
                    </a:cubicBezTo>
                    <a:lnTo>
                      <a:pt x="20806" y="55274"/>
                    </a:lnTo>
                    <a:cubicBezTo>
                      <a:pt x="21014" y="59161"/>
                      <a:pt x="19944" y="63008"/>
                      <a:pt x="17758" y="66228"/>
                    </a:cubicBezTo>
                    <a:cubicBezTo>
                      <a:pt x="15860" y="68701"/>
                      <a:pt x="12871" y="70089"/>
                      <a:pt x="9757" y="69943"/>
                    </a:cubicBezTo>
                    <a:cubicBezTo>
                      <a:pt x="7241" y="70164"/>
                      <a:pt x="4739" y="69376"/>
                      <a:pt x="2804" y="67752"/>
                    </a:cubicBezTo>
                    <a:cubicBezTo>
                      <a:pt x="779" y="65528"/>
                      <a:pt x="-223" y="62557"/>
                      <a:pt x="42" y="59561"/>
                    </a:cubicBezTo>
                    <a:lnTo>
                      <a:pt x="6138" y="59561"/>
                    </a:lnTo>
                    <a:cubicBezTo>
                      <a:pt x="6061" y="60797"/>
                      <a:pt x="6510" y="62008"/>
                      <a:pt x="7376" y="62895"/>
                    </a:cubicBezTo>
                    <a:cubicBezTo>
                      <a:pt x="7875" y="63537"/>
                      <a:pt x="8659" y="63893"/>
                      <a:pt x="9471" y="63847"/>
                    </a:cubicBezTo>
                    <a:cubicBezTo>
                      <a:pt x="10742" y="63804"/>
                      <a:pt x="11942" y="63256"/>
                      <a:pt x="12805" y="62323"/>
                    </a:cubicBezTo>
                    <a:cubicBezTo>
                      <a:pt x="14292" y="60171"/>
                      <a:pt x="15059" y="57604"/>
                      <a:pt x="14996" y="54989"/>
                    </a:cubicBezTo>
                    <a:lnTo>
                      <a:pt x="15948" y="14031"/>
                    </a:lnTo>
                    <a:cubicBezTo>
                      <a:pt x="16150" y="10121"/>
                      <a:pt x="17400" y="6338"/>
                      <a:pt x="19568" y="307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A65FC505-96DD-CB98-9AC3-80CD397DAE23}"/>
                  </a:ext>
                </a:extLst>
              </p:cNvPr>
              <p:cNvSpPr/>
              <p:nvPr/>
            </p:nvSpPr>
            <p:spPr>
              <a:xfrm>
                <a:off x="8887373" y="3114982"/>
                <a:ext cx="31284" cy="41832"/>
              </a:xfrm>
              <a:custGeom>
                <a:avLst/>
                <a:gdLst>
                  <a:gd name="connsiteX0" fmla="*/ 24434 w 31284"/>
                  <a:gd name="connsiteY0" fmla="*/ 20780 h 41832"/>
                  <a:gd name="connsiteX1" fmla="*/ 20814 w 31284"/>
                  <a:gd name="connsiteY1" fmla="*/ 7922 h 41832"/>
                  <a:gd name="connsiteX2" fmla="*/ 14718 w 31284"/>
                  <a:gd name="connsiteY2" fmla="*/ 5826 h 41832"/>
                  <a:gd name="connsiteX3" fmla="*/ 9194 w 31284"/>
                  <a:gd name="connsiteY3" fmla="*/ 7922 h 41832"/>
                  <a:gd name="connsiteX4" fmla="*/ 7098 w 31284"/>
                  <a:gd name="connsiteY4" fmla="*/ 14303 h 41832"/>
                  <a:gd name="connsiteX5" fmla="*/ 50 w 31284"/>
                  <a:gd name="connsiteY5" fmla="*/ 14304 h 41832"/>
                  <a:gd name="connsiteX6" fmla="*/ 4622 w 31284"/>
                  <a:gd name="connsiteY6" fmla="*/ 3921 h 41832"/>
                  <a:gd name="connsiteX7" fmla="*/ 14718 w 31284"/>
                  <a:gd name="connsiteY7" fmla="*/ 16 h 41832"/>
                  <a:gd name="connsiteX8" fmla="*/ 25386 w 31284"/>
                  <a:gd name="connsiteY8" fmla="*/ 3921 h 41832"/>
                  <a:gd name="connsiteX9" fmla="*/ 31197 w 31284"/>
                  <a:gd name="connsiteY9" fmla="*/ 20781 h 41832"/>
                  <a:gd name="connsiteX10" fmla="*/ 25958 w 31284"/>
                  <a:gd name="connsiteY10" fmla="*/ 37259 h 41832"/>
                  <a:gd name="connsiteX11" fmla="*/ 15004 w 31284"/>
                  <a:gd name="connsiteY11" fmla="*/ 41831 h 41832"/>
                  <a:gd name="connsiteX12" fmla="*/ 5479 w 31284"/>
                  <a:gd name="connsiteY12" fmla="*/ 38116 h 41832"/>
                  <a:gd name="connsiteX13" fmla="*/ 240 w 31284"/>
                  <a:gd name="connsiteY13" fmla="*/ 20780 h 41832"/>
                  <a:gd name="connsiteX14" fmla="*/ 7384 w 31284"/>
                  <a:gd name="connsiteY14" fmla="*/ 25638 h 41832"/>
                  <a:gd name="connsiteX15" fmla="*/ 10146 w 31284"/>
                  <a:gd name="connsiteY15" fmla="*/ 34496 h 41832"/>
                  <a:gd name="connsiteX16" fmla="*/ 15576 w 31284"/>
                  <a:gd name="connsiteY16" fmla="*/ 36592 h 41832"/>
                  <a:gd name="connsiteX17" fmla="*/ 21386 w 31284"/>
                  <a:gd name="connsiteY17" fmla="*/ 33544 h 41832"/>
                  <a:gd name="connsiteX18" fmla="*/ 24434 w 31284"/>
                  <a:gd name="connsiteY18" fmla="*/ 25638 h 4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84" h="41832">
                    <a:moveTo>
                      <a:pt x="24434" y="20780"/>
                    </a:moveTo>
                    <a:cubicBezTo>
                      <a:pt x="24434" y="14018"/>
                      <a:pt x="23291" y="9731"/>
                      <a:pt x="20814" y="7922"/>
                    </a:cubicBezTo>
                    <a:cubicBezTo>
                      <a:pt x="19154" y="6419"/>
                      <a:pt x="16951" y="5662"/>
                      <a:pt x="14718" y="5826"/>
                    </a:cubicBezTo>
                    <a:cubicBezTo>
                      <a:pt x="12666" y="5731"/>
                      <a:pt x="10667" y="6489"/>
                      <a:pt x="9194" y="7922"/>
                    </a:cubicBezTo>
                    <a:cubicBezTo>
                      <a:pt x="7744" y="9724"/>
                      <a:pt x="6999" y="11992"/>
                      <a:pt x="7098" y="14303"/>
                    </a:cubicBezTo>
                    <a:lnTo>
                      <a:pt x="50" y="14304"/>
                    </a:lnTo>
                    <a:cubicBezTo>
                      <a:pt x="359" y="10426"/>
                      <a:pt x="1970" y="6767"/>
                      <a:pt x="4622" y="3921"/>
                    </a:cubicBezTo>
                    <a:cubicBezTo>
                      <a:pt x="7322" y="1309"/>
                      <a:pt x="10963" y="-99"/>
                      <a:pt x="14718" y="16"/>
                    </a:cubicBezTo>
                    <a:cubicBezTo>
                      <a:pt x="18655" y="-168"/>
                      <a:pt x="22499" y="1239"/>
                      <a:pt x="25386" y="3921"/>
                    </a:cubicBezTo>
                    <a:cubicBezTo>
                      <a:pt x="29535" y="8517"/>
                      <a:pt x="31633" y="14605"/>
                      <a:pt x="31197" y="20781"/>
                    </a:cubicBezTo>
                    <a:cubicBezTo>
                      <a:pt x="31728" y="26753"/>
                      <a:pt x="29841" y="32689"/>
                      <a:pt x="25958" y="37259"/>
                    </a:cubicBezTo>
                    <a:cubicBezTo>
                      <a:pt x="23100" y="40238"/>
                      <a:pt x="19132" y="41895"/>
                      <a:pt x="15004" y="41831"/>
                    </a:cubicBezTo>
                    <a:cubicBezTo>
                      <a:pt x="11476" y="41828"/>
                      <a:pt x="8077" y="40503"/>
                      <a:pt x="5479" y="38116"/>
                    </a:cubicBezTo>
                    <a:cubicBezTo>
                      <a:pt x="1209" y="33422"/>
                      <a:pt x="-715" y="27053"/>
                      <a:pt x="240" y="20780"/>
                    </a:cubicBezTo>
                    <a:close/>
                    <a:moveTo>
                      <a:pt x="7384" y="25638"/>
                    </a:moveTo>
                    <a:cubicBezTo>
                      <a:pt x="6861" y="28861"/>
                      <a:pt x="7884" y="32142"/>
                      <a:pt x="10146" y="34496"/>
                    </a:cubicBezTo>
                    <a:cubicBezTo>
                      <a:pt x="11563" y="35955"/>
                      <a:pt x="13547" y="36721"/>
                      <a:pt x="15576" y="36592"/>
                    </a:cubicBezTo>
                    <a:cubicBezTo>
                      <a:pt x="17812" y="36296"/>
                      <a:pt x="19871" y="35216"/>
                      <a:pt x="21386" y="33544"/>
                    </a:cubicBezTo>
                    <a:cubicBezTo>
                      <a:pt x="23259" y="31325"/>
                      <a:pt x="24333" y="28540"/>
                      <a:pt x="24434" y="25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F01F1198-680B-6800-ADE2-FE23E0FF695E}"/>
                  </a:ext>
                </a:extLst>
              </p:cNvPr>
              <p:cNvSpPr/>
              <p:nvPr/>
            </p:nvSpPr>
            <p:spPr>
              <a:xfrm>
                <a:off x="8927428" y="3114974"/>
                <a:ext cx="30206" cy="41837"/>
              </a:xfrm>
              <a:custGeom>
                <a:avLst/>
                <a:gdLst>
                  <a:gd name="connsiteX0" fmla="*/ 22003 w 30206"/>
                  <a:gd name="connsiteY0" fmla="*/ 7357 h 41837"/>
                  <a:gd name="connsiteX1" fmla="*/ 17050 w 30206"/>
                  <a:gd name="connsiteY1" fmla="*/ 5452 h 41837"/>
                  <a:gd name="connsiteX2" fmla="*/ 10382 w 30206"/>
                  <a:gd name="connsiteY2" fmla="*/ 8881 h 41837"/>
                  <a:gd name="connsiteX3" fmla="*/ 6096 w 30206"/>
                  <a:gd name="connsiteY3" fmla="*/ 19835 h 41837"/>
                  <a:gd name="connsiteX4" fmla="*/ 6096 w 30206"/>
                  <a:gd name="connsiteY4" fmla="*/ 41838 h 41837"/>
                  <a:gd name="connsiteX5" fmla="*/ 0 w 30206"/>
                  <a:gd name="connsiteY5" fmla="*/ 41838 h 41837"/>
                  <a:gd name="connsiteX6" fmla="*/ 0 w 30206"/>
                  <a:gd name="connsiteY6" fmla="*/ 23 h 41837"/>
                  <a:gd name="connsiteX7" fmla="*/ 6096 w 30206"/>
                  <a:gd name="connsiteY7" fmla="*/ 23 h 41837"/>
                  <a:gd name="connsiteX8" fmla="*/ 6096 w 30206"/>
                  <a:gd name="connsiteY8" fmla="*/ 7929 h 41837"/>
                  <a:gd name="connsiteX9" fmla="*/ 9716 w 30206"/>
                  <a:gd name="connsiteY9" fmla="*/ 3643 h 41837"/>
                  <a:gd name="connsiteX10" fmla="*/ 19241 w 30206"/>
                  <a:gd name="connsiteY10" fmla="*/ 23 h 41837"/>
                  <a:gd name="connsiteX11" fmla="*/ 27146 w 30206"/>
                  <a:gd name="connsiteY11" fmla="*/ 3071 h 41837"/>
                  <a:gd name="connsiteX12" fmla="*/ 30194 w 30206"/>
                  <a:gd name="connsiteY12" fmla="*/ 11263 h 41837"/>
                  <a:gd name="connsiteX13" fmla="*/ 30194 w 30206"/>
                  <a:gd name="connsiteY13" fmla="*/ 41838 h 41837"/>
                  <a:gd name="connsiteX14" fmla="*/ 24098 w 30206"/>
                  <a:gd name="connsiteY14" fmla="*/ 41838 h 41837"/>
                  <a:gd name="connsiteX15" fmla="*/ 24098 w 30206"/>
                  <a:gd name="connsiteY15" fmla="*/ 11929 h 41837"/>
                  <a:gd name="connsiteX16" fmla="*/ 22003 w 30206"/>
                  <a:gd name="connsiteY16" fmla="*/ 7357 h 4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206" h="41837">
                    <a:moveTo>
                      <a:pt x="22003" y="7357"/>
                    </a:moveTo>
                    <a:cubicBezTo>
                      <a:pt x="20686" y="6064"/>
                      <a:pt x="18893" y="5375"/>
                      <a:pt x="17050" y="5452"/>
                    </a:cubicBezTo>
                    <a:cubicBezTo>
                      <a:pt x="14452" y="5636"/>
                      <a:pt x="12042" y="6875"/>
                      <a:pt x="10382" y="8881"/>
                    </a:cubicBezTo>
                    <a:cubicBezTo>
                      <a:pt x="7498" y="11781"/>
                      <a:pt x="5946" y="15748"/>
                      <a:pt x="6096" y="19835"/>
                    </a:cubicBezTo>
                    <a:lnTo>
                      <a:pt x="6096" y="41838"/>
                    </a:lnTo>
                    <a:lnTo>
                      <a:pt x="0" y="41838"/>
                    </a:lnTo>
                    <a:lnTo>
                      <a:pt x="0" y="23"/>
                    </a:lnTo>
                    <a:lnTo>
                      <a:pt x="6096" y="23"/>
                    </a:lnTo>
                    <a:lnTo>
                      <a:pt x="6096" y="7929"/>
                    </a:lnTo>
                    <a:cubicBezTo>
                      <a:pt x="7190" y="6408"/>
                      <a:pt x="8400" y="4975"/>
                      <a:pt x="9716" y="3643"/>
                    </a:cubicBezTo>
                    <a:cubicBezTo>
                      <a:pt x="12224" y="1125"/>
                      <a:pt x="15693" y="-193"/>
                      <a:pt x="19241" y="23"/>
                    </a:cubicBezTo>
                    <a:cubicBezTo>
                      <a:pt x="22185" y="-108"/>
                      <a:pt x="25051" y="997"/>
                      <a:pt x="27146" y="3071"/>
                    </a:cubicBezTo>
                    <a:cubicBezTo>
                      <a:pt x="29235" y="5273"/>
                      <a:pt x="30336" y="8231"/>
                      <a:pt x="30194" y="11263"/>
                    </a:cubicBezTo>
                    <a:lnTo>
                      <a:pt x="30194" y="41838"/>
                    </a:lnTo>
                    <a:lnTo>
                      <a:pt x="24098" y="41838"/>
                    </a:lnTo>
                    <a:lnTo>
                      <a:pt x="24098" y="11929"/>
                    </a:lnTo>
                    <a:cubicBezTo>
                      <a:pt x="24066" y="10180"/>
                      <a:pt x="23307" y="8523"/>
                      <a:pt x="22003" y="735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B71183FE-4D2E-CB34-51A1-F725A2F1FEB2}"/>
                  </a:ext>
                </a:extLst>
              </p:cNvPr>
              <p:cNvSpPr/>
              <p:nvPr/>
            </p:nvSpPr>
            <p:spPr>
              <a:xfrm>
                <a:off x="8979715" y="3094233"/>
                <a:ext cx="18769" cy="70199"/>
              </a:xfrm>
              <a:custGeom>
                <a:avLst/>
                <a:gdLst>
                  <a:gd name="connsiteX0" fmla="*/ 15436 w 18769"/>
                  <a:gd name="connsiteY0" fmla="*/ 70199 h 70199"/>
                  <a:gd name="connsiteX1" fmla="*/ 12526 w 18769"/>
                  <a:gd name="connsiteY1" fmla="*/ 2910 h 70199"/>
                  <a:gd name="connsiteX2" fmla="*/ 15436 w 18769"/>
                  <a:gd name="connsiteY2" fmla="*/ 0 h 70199"/>
                  <a:gd name="connsiteX3" fmla="*/ 18770 w 18769"/>
                  <a:gd name="connsiteY3" fmla="*/ 3334 h 70199"/>
                  <a:gd name="connsiteX4" fmla="*/ 16064 w 18769"/>
                  <a:gd name="connsiteY4" fmla="*/ 64160 h 70199"/>
                  <a:gd name="connsiteX5" fmla="*/ 18770 w 18769"/>
                  <a:gd name="connsiteY5" fmla="*/ 66866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69" h="70199">
                    <a:moveTo>
                      <a:pt x="15436" y="70199"/>
                    </a:moveTo>
                    <a:cubicBezTo>
                      <a:pt x="-3949" y="52422"/>
                      <a:pt x="-5252" y="22295"/>
                      <a:pt x="12526" y="2910"/>
                    </a:cubicBezTo>
                    <a:cubicBezTo>
                      <a:pt x="13453" y="1899"/>
                      <a:pt x="14424" y="928"/>
                      <a:pt x="15436" y="0"/>
                    </a:cubicBezTo>
                    <a:lnTo>
                      <a:pt x="18770" y="3334"/>
                    </a:lnTo>
                    <a:cubicBezTo>
                      <a:pt x="1226" y="19383"/>
                      <a:pt x="14" y="46616"/>
                      <a:pt x="16064" y="64160"/>
                    </a:cubicBezTo>
                    <a:cubicBezTo>
                      <a:pt x="16925" y="65101"/>
                      <a:pt x="17828" y="66004"/>
                      <a:pt x="18770" y="66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B4C2CB51-FEDD-77CB-47F1-E46C35171786}"/>
                  </a:ext>
                </a:extLst>
              </p:cNvPr>
              <p:cNvSpPr/>
              <p:nvPr/>
            </p:nvSpPr>
            <p:spPr>
              <a:xfrm>
                <a:off x="9004676" y="3114983"/>
                <a:ext cx="31222" cy="41831"/>
              </a:xfrm>
              <a:custGeom>
                <a:avLst/>
                <a:gdLst>
                  <a:gd name="connsiteX0" fmla="*/ 24384 w 31222"/>
                  <a:gd name="connsiteY0" fmla="*/ 20779 h 41831"/>
                  <a:gd name="connsiteX1" fmla="*/ 20764 w 31222"/>
                  <a:gd name="connsiteY1" fmla="*/ 7921 h 41831"/>
                  <a:gd name="connsiteX2" fmla="*/ 14573 w 31222"/>
                  <a:gd name="connsiteY2" fmla="*/ 5825 h 41831"/>
                  <a:gd name="connsiteX3" fmla="*/ 9144 w 31222"/>
                  <a:gd name="connsiteY3" fmla="*/ 7921 h 41831"/>
                  <a:gd name="connsiteX4" fmla="*/ 6953 w 31222"/>
                  <a:gd name="connsiteY4" fmla="*/ 14302 h 41831"/>
                  <a:gd name="connsiteX5" fmla="*/ 0 w 31222"/>
                  <a:gd name="connsiteY5" fmla="*/ 14303 h 41831"/>
                  <a:gd name="connsiteX6" fmla="*/ 4572 w 31222"/>
                  <a:gd name="connsiteY6" fmla="*/ 3920 h 41831"/>
                  <a:gd name="connsiteX7" fmla="*/ 14573 w 31222"/>
                  <a:gd name="connsiteY7" fmla="*/ 15 h 41831"/>
                  <a:gd name="connsiteX8" fmla="*/ 25337 w 31222"/>
                  <a:gd name="connsiteY8" fmla="*/ 3920 h 41831"/>
                  <a:gd name="connsiteX9" fmla="*/ 31147 w 31222"/>
                  <a:gd name="connsiteY9" fmla="*/ 20780 h 41831"/>
                  <a:gd name="connsiteX10" fmla="*/ 25908 w 31222"/>
                  <a:gd name="connsiteY10" fmla="*/ 37258 h 41831"/>
                  <a:gd name="connsiteX11" fmla="*/ 14954 w 31222"/>
                  <a:gd name="connsiteY11" fmla="*/ 41830 h 41831"/>
                  <a:gd name="connsiteX12" fmla="*/ 5429 w 31222"/>
                  <a:gd name="connsiteY12" fmla="*/ 38115 h 41831"/>
                  <a:gd name="connsiteX13" fmla="*/ 286 w 31222"/>
                  <a:gd name="connsiteY13" fmla="*/ 20779 h 41831"/>
                  <a:gd name="connsiteX14" fmla="*/ 7525 w 31222"/>
                  <a:gd name="connsiteY14" fmla="*/ 25542 h 41831"/>
                  <a:gd name="connsiteX15" fmla="*/ 10192 w 31222"/>
                  <a:gd name="connsiteY15" fmla="*/ 34400 h 41831"/>
                  <a:gd name="connsiteX16" fmla="*/ 15716 w 31222"/>
                  <a:gd name="connsiteY16" fmla="*/ 36496 h 41831"/>
                  <a:gd name="connsiteX17" fmla="*/ 21526 w 31222"/>
                  <a:gd name="connsiteY17" fmla="*/ 33448 h 41831"/>
                  <a:gd name="connsiteX18" fmla="*/ 24575 w 31222"/>
                  <a:gd name="connsiteY18" fmla="*/ 25542 h 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22" h="41831">
                    <a:moveTo>
                      <a:pt x="24384" y="20779"/>
                    </a:moveTo>
                    <a:cubicBezTo>
                      <a:pt x="24384" y="14017"/>
                      <a:pt x="23146" y="9730"/>
                      <a:pt x="20764" y="7921"/>
                    </a:cubicBezTo>
                    <a:cubicBezTo>
                      <a:pt x="19069" y="6413"/>
                      <a:pt x="16835" y="5657"/>
                      <a:pt x="14573" y="5825"/>
                    </a:cubicBezTo>
                    <a:cubicBezTo>
                      <a:pt x="12552" y="5745"/>
                      <a:pt x="10587" y="6503"/>
                      <a:pt x="9144" y="7921"/>
                    </a:cubicBezTo>
                    <a:cubicBezTo>
                      <a:pt x="7659" y="9709"/>
                      <a:pt x="6880" y="11979"/>
                      <a:pt x="6953" y="14302"/>
                    </a:cubicBezTo>
                    <a:lnTo>
                      <a:pt x="0" y="14303"/>
                    </a:lnTo>
                    <a:cubicBezTo>
                      <a:pt x="309" y="10425"/>
                      <a:pt x="1920" y="6766"/>
                      <a:pt x="4572" y="3920"/>
                    </a:cubicBezTo>
                    <a:cubicBezTo>
                      <a:pt x="7236" y="1314"/>
                      <a:pt x="10847" y="-96"/>
                      <a:pt x="14573" y="15"/>
                    </a:cubicBezTo>
                    <a:cubicBezTo>
                      <a:pt x="18537" y="-163"/>
                      <a:pt x="22409" y="1242"/>
                      <a:pt x="25337" y="3920"/>
                    </a:cubicBezTo>
                    <a:cubicBezTo>
                      <a:pt x="29438" y="8544"/>
                      <a:pt x="31529" y="14611"/>
                      <a:pt x="31147" y="20780"/>
                    </a:cubicBezTo>
                    <a:cubicBezTo>
                      <a:pt x="31636" y="26748"/>
                      <a:pt x="29754" y="32668"/>
                      <a:pt x="25908" y="37258"/>
                    </a:cubicBezTo>
                    <a:cubicBezTo>
                      <a:pt x="23050" y="40237"/>
                      <a:pt x="19082" y="41894"/>
                      <a:pt x="14954" y="41830"/>
                    </a:cubicBezTo>
                    <a:cubicBezTo>
                      <a:pt x="11426" y="41827"/>
                      <a:pt x="8028" y="40502"/>
                      <a:pt x="5429" y="38115"/>
                    </a:cubicBezTo>
                    <a:cubicBezTo>
                      <a:pt x="1242" y="33378"/>
                      <a:pt x="-641" y="27034"/>
                      <a:pt x="286" y="20779"/>
                    </a:cubicBezTo>
                    <a:close/>
                    <a:moveTo>
                      <a:pt x="7525" y="25542"/>
                    </a:moveTo>
                    <a:cubicBezTo>
                      <a:pt x="6976" y="28749"/>
                      <a:pt x="7964" y="32029"/>
                      <a:pt x="10192" y="34400"/>
                    </a:cubicBezTo>
                    <a:cubicBezTo>
                      <a:pt x="11651" y="35853"/>
                      <a:pt x="13661" y="36615"/>
                      <a:pt x="15716" y="36496"/>
                    </a:cubicBezTo>
                    <a:cubicBezTo>
                      <a:pt x="17953" y="36200"/>
                      <a:pt x="20012" y="35120"/>
                      <a:pt x="21526" y="33448"/>
                    </a:cubicBezTo>
                    <a:cubicBezTo>
                      <a:pt x="23400" y="31229"/>
                      <a:pt x="24473" y="28444"/>
                      <a:pt x="24575" y="255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F40FD38-8754-B68A-D228-D9A50D9391D1}"/>
                  </a:ext>
                </a:extLst>
              </p:cNvPr>
              <p:cNvSpPr/>
              <p:nvPr/>
            </p:nvSpPr>
            <p:spPr>
              <a:xfrm>
                <a:off x="9042204" y="3094233"/>
                <a:ext cx="18769" cy="70199"/>
              </a:xfrm>
              <a:custGeom>
                <a:avLst/>
                <a:gdLst>
                  <a:gd name="connsiteX0" fmla="*/ 3334 w 18769"/>
                  <a:gd name="connsiteY0" fmla="*/ 70199 h 70199"/>
                  <a:gd name="connsiteX1" fmla="*/ 0 w 18769"/>
                  <a:gd name="connsiteY1" fmla="*/ 66866 h 70199"/>
                  <a:gd name="connsiteX2" fmla="*/ 2706 w 18769"/>
                  <a:gd name="connsiteY2" fmla="*/ 6040 h 70199"/>
                  <a:gd name="connsiteX3" fmla="*/ 0 w 18769"/>
                  <a:gd name="connsiteY3" fmla="*/ 3334 h 70199"/>
                  <a:gd name="connsiteX4" fmla="*/ 3334 w 18769"/>
                  <a:gd name="connsiteY4" fmla="*/ 0 h 70199"/>
                  <a:gd name="connsiteX5" fmla="*/ 6244 w 18769"/>
                  <a:gd name="connsiteY5" fmla="*/ 67289 h 70199"/>
                  <a:gd name="connsiteX6" fmla="*/ 3334 w 18769"/>
                  <a:gd name="connsiteY6" fmla="*/ 70199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" h="70199">
                    <a:moveTo>
                      <a:pt x="3334" y="70199"/>
                    </a:moveTo>
                    <a:lnTo>
                      <a:pt x="0" y="66866"/>
                    </a:lnTo>
                    <a:cubicBezTo>
                      <a:pt x="17544" y="50816"/>
                      <a:pt x="18755" y="23583"/>
                      <a:pt x="2706" y="6040"/>
                    </a:cubicBezTo>
                    <a:cubicBezTo>
                      <a:pt x="1844" y="5098"/>
                      <a:pt x="942" y="4195"/>
                      <a:pt x="0" y="3334"/>
                    </a:cubicBezTo>
                    <a:lnTo>
                      <a:pt x="3334" y="0"/>
                    </a:lnTo>
                    <a:cubicBezTo>
                      <a:pt x="22719" y="17778"/>
                      <a:pt x="24022" y="47904"/>
                      <a:pt x="6244" y="67289"/>
                    </a:cubicBezTo>
                    <a:cubicBezTo>
                      <a:pt x="5316" y="68301"/>
                      <a:pt x="4345" y="69272"/>
                      <a:pt x="3334" y="701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2725A273-D9F4-C6FC-6949-3F4A3ABD7A1C}"/>
                  </a:ext>
                </a:extLst>
              </p:cNvPr>
              <p:cNvSpPr/>
              <p:nvPr/>
            </p:nvSpPr>
            <p:spPr>
              <a:xfrm>
                <a:off x="9087353" y="3114860"/>
                <a:ext cx="22574" cy="41952"/>
              </a:xfrm>
              <a:custGeom>
                <a:avLst/>
                <a:gdLst>
                  <a:gd name="connsiteX0" fmla="*/ 22574 w 22574"/>
                  <a:gd name="connsiteY0" fmla="*/ 138 h 41952"/>
                  <a:gd name="connsiteX1" fmla="*/ 22574 w 22574"/>
                  <a:gd name="connsiteY1" fmla="*/ 7472 h 41952"/>
                  <a:gd name="connsiteX2" fmla="*/ 6096 w 22574"/>
                  <a:gd name="connsiteY2" fmla="*/ 19378 h 41952"/>
                  <a:gd name="connsiteX3" fmla="*/ 6096 w 22574"/>
                  <a:gd name="connsiteY3" fmla="*/ 41953 h 41952"/>
                  <a:gd name="connsiteX4" fmla="*/ 0 w 22574"/>
                  <a:gd name="connsiteY4" fmla="*/ 41953 h 41952"/>
                  <a:gd name="connsiteX5" fmla="*/ 0 w 22574"/>
                  <a:gd name="connsiteY5" fmla="*/ 138 h 41952"/>
                  <a:gd name="connsiteX6" fmla="*/ 6096 w 22574"/>
                  <a:gd name="connsiteY6" fmla="*/ 138 h 41952"/>
                  <a:gd name="connsiteX7" fmla="*/ 6096 w 22574"/>
                  <a:gd name="connsiteY7" fmla="*/ 8996 h 41952"/>
                  <a:gd name="connsiteX8" fmla="*/ 22574 w 22574"/>
                  <a:gd name="connsiteY8" fmla="*/ 138 h 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74" h="41952">
                    <a:moveTo>
                      <a:pt x="22574" y="138"/>
                    </a:moveTo>
                    <a:lnTo>
                      <a:pt x="22574" y="7472"/>
                    </a:lnTo>
                    <a:cubicBezTo>
                      <a:pt x="15050" y="6043"/>
                      <a:pt x="9620" y="9949"/>
                      <a:pt x="6096" y="19378"/>
                    </a:cubicBezTo>
                    <a:lnTo>
                      <a:pt x="6096" y="41953"/>
                    </a:lnTo>
                    <a:lnTo>
                      <a:pt x="0" y="41953"/>
                    </a:lnTo>
                    <a:lnTo>
                      <a:pt x="0" y="138"/>
                    </a:lnTo>
                    <a:lnTo>
                      <a:pt x="6096" y="138"/>
                    </a:lnTo>
                    <a:lnTo>
                      <a:pt x="6096" y="8996"/>
                    </a:lnTo>
                    <a:cubicBezTo>
                      <a:pt x="9111" y="2806"/>
                      <a:pt x="15748" y="-762"/>
                      <a:pt x="22574" y="1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2084A2CE-F1C1-3AEC-C01F-3B3EFD1E28AB}"/>
                  </a:ext>
                </a:extLst>
              </p:cNvPr>
              <p:cNvSpPr/>
              <p:nvPr/>
            </p:nvSpPr>
            <p:spPr>
              <a:xfrm>
                <a:off x="9134406" y="3097281"/>
                <a:ext cx="6095" cy="59531"/>
              </a:xfrm>
              <a:custGeom>
                <a:avLst/>
                <a:gdLst>
                  <a:gd name="connsiteX0" fmla="*/ 6096 w 6095"/>
                  <a:gd name="connsiteY0" fmla="*/ 0 h 59531"/>
                  <a:gd name="connsiteX1" fmla="*/ 6096 w 6095"/>
                  <a:gd name="connsiteY1" fmla="*/ 7906 h 59531"/>
                  <a:gd name="connsiteX2" fmla="*/ 0 w 6095"/>
                  <a:gd name="connsiteY2" fmla="*/ 7906 h 59531"/>
                  <a:gd name="connsiteX3" fmla="*/ 0 w 6095"/>
                  <a:gd name="connsiteY3" fmla="*/ 0 h 59531"/>
                  <a:gd name="connsiteX4" fmla="*/ 6096 w 6095"/>
                  <a:gd name="connsiteY4" fmla="*/ 59531 h 59531"/>
                  <a:gd name="connsiteX5" fmla="*/ 0 w 6095"/>
                  <a:gd name="connsiteY5" fmla="*/ 59531 h 59531"/>
                  <a:gd name="connsiteX6" fmla="*/ 0 w 6095"/>
                  <a:gd name="connsiteY6" fmla="*/ 17717 h 59531"/>
                  <a:gd name="connsiteX7" fmla="*/ 6096 w 6095"/>
                  <a:gd name="connsiteY7" fmla="*/ 17717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5" h="59531">
                    <a:moveTo>
                      <a:pt x="6096" y="0"/>
                    </a:moveTo>
                    <a:lnTo>
                      <a:pt x="6096" y="7906"/>
                    </a:lnTo>
                    <a:lnTo>
                      <a:pt x="0" y="7906"/>
                    </a:lnTo>
                    <a:lnTo>
                      <a:pt x="0" y="0"/>
                    </a:lnTo>
                    <a:close/>
                    <a:moveTo>
                      <a:pt x="6096" y="59531"/>
                    </a:moveTo>
                    <a:lnTo>
                      <a:pt x="0" y="59531"/>
                    </a:lnTo>
                    <a:lnTo>
                      <a:pt x="0" y="17717"/>
                    </a:lnTo>
                    <a:lnTo>
                      <a:pt x="6096" y="1771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99E4DC06-678F-2D52-2B4C-A182BC040EAB}"/>
                  </a:ext>
                </a:extLst>
              </p:cNvPr>
              <p:cNvSpPr/>
              <p:nvPr/>
            </p:nvSpPr>
            <p:spPr>
              <a:xfrm>
                <a:off x="9158790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B83ECE31-91E5-CC4C-3D8D-5AB4DB02CD92}"/>
                  </a:ext>
                </a:extLst>
              </p:cNvPr>
              <p:cNvSpPr/>
              <p:nvPr/>
            </p:nvSpPr>
            <p:spPr>
              <a:xfrm>
                <a:off x="8383741" y="2885540"/>
                <a:ext cx="93630" cy="133353"/>
              </a:xfrm>
              <a:custGeom>
                <a:avLst/>
                <a:gdLst>
                  <a:gd name="connsiteX0" fmla="*/ 62484 w 93630"/>
                  <a:gd name="connsiteY0" fmla="*/ 132779 h 133353"/>
                  <a:gd name="connsiteX1" fmla="*/ 61055 w 93630"/>
                  <a:gd name="connsiteY1" fmla="*/ 121349 h 133353"/>
                  <a:gd name="connsiteX2" fmla="*/ 36100 w 93630"/>
                  <a:gd name="connsiteY2" fmla="*/ 133350 h 133353"/>
                  <a:gd name="connsiteX3" fmla="*/ 0 w 93630"/>
                  <a:gd name="connsiteY3" fmla="*/ 88868 h 133353"/>
                  <a:gd name="connsiteX4" fmla="*/ 38767 w 93630"/>
                  <a:gd name="connsiteY4" fmla="*/ 42863 h 133353"/>
                  <a:gd name="connsiteX5" fmla="*/ 61246 w 93630"/>
                  <a:gd name="connsiteY5" fmla="*/ 53721 h 133353"/>
                  <a:gd name="connsiteX6" fmla="*/ 61246 w 93630"/>
                  <a:gd name="connsiteY6" fmla="*/ 16859 h 133353"/>
                  <a:gd name="connsiteX7" fmla="*/ 47434 w 93630"/>
                  <a:gd name="connsiteY7" fmla="*/ 14954 h 133353"/>
                  <a:gd name="connsiteX8" fmla="*/ 47434 w 93630"/>
                  <a:gd name="connsiteY8" fmla="*/ 8001 h 133353"/>
                  <a:gd name="connsiteX9" fmla="*/ 80105 w 93630"/>
                  <a:gd name="connsiteY9" fmla="*/ 0 h 133353"/>
                  <a:gd name="connsiteX10" fmla="*/ 82772 w 93630"/>
                  <a:gd name="connsiteY10" fmla="*/ 1619 h 133353"/>
                  <a:gd name="connsiteX11" fmla="*/ 82010 w 93630"/>
                  <a:gd name="connsiteY11" fmla="*/ 26765 h 133353"/>
                  <a:gd name="connsiteX12" fmla="*/ 82010 w 93630"/>
                  <a:gd name="connsiteY12" fmla="*/ 122015 h 133353"/>
                  <a:gd name="connsiteX13" fmla="*/ 93631 w 93630"/>
                  <a:gd name="connsiteY13" fmla="*/ 124016 h 133353"/>
                  <a:gd name="connsiteX14" fmla="*/ 93631 w 93630"/>
                  <a:gd name="connsiteY14" fmla="*/ 131159 h 133353"/>
                  <a:gd name="connsiteX15" fmla="*/ 44672 w 93630"/>
                  <a:gd name="connsiteY15" fmla="*/ 120682 h 133353"/>
                  <a:gd name="connsiteX16" fmla="*/ 60388 w 93630"/>
                  <a:gd name="connsiteY16" fmla="*/ 113347 h 133353"/>
                  <a:gd name="connsiteX17" fmla="*/ 60388 w 93630"/>
                  <a:gd name="connsiteY17" fmla="*/ 62103 h 133353"/>
                  <a:gd name="connsiteX18" fmla="*/ 44863 w 93630"/>
                  <a:gd name="connsiteY18" fmla="*/ 55340 h 133353"/>
                  <a:gd name="connsiteX19" fmla="*/ 22860 w 93630"/>
                  <a:gd name="connsiteY19" fmla="*/ 88487 h 133353"/>
                  <a:gd name="connsiteX20" fmla="*/ 44672 w 93630"/>
                  <a:gd name="connsiteY20" fmla="*/ 120682 h 13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630" h="133353">
                    <a:moveTo>
                      <a:pt x="62484" y="132779"/>
                    </a:moveTo>
                    <a:lnTo>
                      <a:pt x="61055" y="121349"/>
                    </a:lnTo>
                    <a:cubicBezTo>
                      <a:pt x="55089" y="129054"/>
                      <a:pt x="45843" y="133501"/>
                      <a:pt x="36100" y="133350"/>
                    </a:cubicBezTo>
                    <a:cubicBezTo>
                      <a:pt x="15050" y="133350"/>
                      <a:pt x="0" y="116396"/>
                      <a:pt x="0" y="88868"/>
                    </a:cubicBezTo>
                    <a:cubicBezTo>
                      <a:pt x="0" y="61341"/>
                      <a:pt x="17717" y="42863"/>
                      <a:pt x="38767" y="42863"/>
                    </a:cubicBezTo>
                    <a:cubicBezTo>
                      <a:pt x="47568" y="42665"/>
                      <a:pt x="55929" y="46704"/>
                      <a:pt x="61246" y="53721"/>
                    </a:cubicBezTo>
                    <a:lnTo>
                      <a:pt x="61246" y="16859"/>
                    </a:lnTo>
                    <a:lnTo>
                      <a:pt x="47434" y="14954"/>
                    </a:lnTo>
                    <a:lnTo>
                      <a:pt x="47434" y="8001"/>
                    </a:lnTo>
                    <a:lnTo>
                      <a:pt x="80105" y="0"/>
                    </a:lnTo>
                    <a:lnTo>
                      <a:pt x="82772" y="1619"/>
                    </a:lnTo>
                    <a:lnTo>
                      <a:pt x="82010" y="26765"/>
                    </a:lnTo>
                    <a:lnTo>
                      <a:pt x="82010" y="122015"/>
                    </a:lnTo>
                    <a:lnTo>
                      <a:pt x="93631" y="124016"/>
                    </a:lnTo>
                    <a:lnTo>
                      <a:pt x="93631" y="131159"/>
                    </a:lnTo>
                    <a:close/>
                    <a:moveTo>
                      <a:pt x="44672" y="120682"/>
                    </a:moveTo>
                    <a:cubicBezTo>
                      <a:pt x="50719" y="120597"/>
                      <a:pt x="56439" y="117927"/>
                      <a:pt x="60388" y="113347"/>
                    </a:cubicBezTo>
                    <a:lnTo>
                      <a:pt x="60388" y="62103"/>
                    </a:lnTo>
                    <a:cubicBezTo>
                      <a:pt x="56293" y="57911"/>
                      <a:pt x="50722" y="55484"/>
                      <a:pt x="44863" y="55340"/>
                    </a:cubicBezTo>
                    <a:cubicBezTo>
                      <a:pt x="32861" y="55340"/>
                      <a:pt x="22860" y="65627"/>
                      <a:pt x="22860" y="88487"/>
                    </a:cubicBezTo>
                    <a:cubicBezTo>
                      <a:pt x="22860" y="111347"/>
                      <a:pt x="32004" y="120682"/>
                      <a:pt x="44672" y="12068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1E5034FD-56E2-0359-0460-9D51C28FD274}"/>
                  </a:ext>
                </a:extLst>
              </p:cNvPr>
              <p:cNvSpPr/>
              <p:nvPr/>
            </p:nvSpPr>
            <p:spPr>
              <a:xfrm>
                <a:off x="8484706" y="2886565"/>
                <a:ext cx="45910" cy="130134"/>
              </a:xfrm>
              <a:custGeom>
                <a:avLst/>
                <a:gdLst>
                  <a:gd name="connsiteX0" fmla="*/ 45911 w 45910"/>
                  <a:gd name="connsiteY0" fmla="*/ 130134 h 130134"/>
                  <a:gd name="connsiteX1" fmla="*/ 1715 w 45910"/>
                  <a:gd name="connsiteY1" fmla="*/ 130134 h 130134"/>
                  <a:gd name="connsiteX2" fmla="*/ 1715 w 45910"/>
                  <a:gd name="connsiteY2" fmla="*/ 122895 h 130134"/>
                  <a:gd name="connsiteX3" fmla="*/ 13145 w 45910"/>
                  <a:gd name="connsiteY3" fmla="*/ 120609 h 130134"/>
                  <a:gd name="connsiteX4" fmla="*/ 13145 w 45910"/>
                  <a:gd name="connsiteY4" fmla="*/ 92796 h 130134"/>
                  <a:gd name="connsiteX5" fmla="*/ 13145 w 45910"/>
                  <a:gd name="connsiteY5" fmla="*/ 84414 h 130134"/>
                  <a:gd name="connsiteX6" fmla="*/ 12668 w 45910"/>
                  <a:gd name="connsiteY6" fmla="*/ 61935 h 130134"/>
                  <a:gd name="connsiteX7" fmla="*/ 0 w 45910"/>
                  <a:gd name="connsiteY7" fmla="*/ 60316 h 130134"/>
                  <a:gd name="connsiteX8" fmla="*/ 0 w 45910"/>
                  <a:gd name="connsiteY8" fmla="*/ 53553 h 130134"/>
                  <a:gd name="connsiteX9" fmla="*/ 32099 w 45910"/>
                  <a:gd name="connsiteY9" fmla="*/ 42314 h 130134"/>
                  <a:gd name="connsiteX10" fmla="*/ 34957 w 45910"/>
                  <a:gd name="connsiteY10" fmla="*/ 44028 h 130134"/>
                  <a:gd name="connsiteX11" fmla="*/ 34385 w 45910"/>
                  <a:gd name="connsiteY11" fmla="*/ 69269 h 130134"/>
                  <a:gd name="connsiteX12" fmla="*/ 34385 w 45910"/>
                  <a:gd name="connsiteY12" fmla="*/ 92034 h 130134"/>
                  <a:gd name="connsiteX13" fmla="*/ 34385 w 45910"/>
                  <a:gd name="connsiteY13" fmla="*/ 120038 h 130134"/>
                  <a:gd name="connsiteX14" fmla="*/ 45244 w 45910"/>
                  <a:gd name="connsiteY14" fmla="*/ 122228 h 130134"/>
                  <a:gd name="connsiteX15" fmla="*/ 10573 w 45910"/>
                  <a:gd name="connsiteY15" fmla="*/ 12881 h 130134"/>
                  <a:gd name="connsiteX16" fmla="*/ 23409 w 45910"/>
                  <a:gd name="connsiteY16" fmla="*/ 0 h 130134"/>
                  <a:gd name="connsiteX17" fmla="*/ 24194 w 45910"/>
                  <a:gd name="connsiteY17" fmla="*/ 23 h 130134"/>
                  <a:gd name="connsiteX18" fmla="*/ 36957 w 45910"/>
                  <a:gd name="connsiteY18" fmla="*/ 12786 h 130134"/>
                  <a:gd name="connsiteX19" fmla="*/ 24194 w 45910"/>
                  <a:gd name="connsiteY19" fmla="*/ 25549 h 130134"/>
                  <a:gd name="connsiteX20" fmla="*/ 10594 w 45910"/>
                  <a:gd name="connsiteY20" fmla="*/ 13477 h 130134"/>
                  <a:gd name="connsiteX21" fmla="*/ 10573 w 45910"/>
                  <a:gd name="connsiteY21" fmla="*/ 12500 h 1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10" h="130134">
                    <a:moveTo>
                      <a:pt x="45911" y="130134"/>
                    </a:moveTo>
                    <a:lnTo>
                      <a:pt x="1715" y="130134"/>
                    </a:lnTo>
                    <a:lnTo>
                      <a:pt x="1715" y="122895"/>
                    </a:lnTo>
                    <a:lnTo>
                      <a:pt x="13145" y="120609"/>
                    </a:lnTo>
                    <a:cubicBezTo>
                      <a:pt x="13145" y="111846"/>
                      <a:pt x="13145" y="100416"/>
                      <a:pt x="13145" y="92796"/>
                    </a:cubicBezTo>
                    <a:lnTo>
                      <a:pt x="13145" y="84414"/>
                    </a:lnTo>
                    <a:cubicBezTo>
                      <a:pt x="13145" y="74889"/>
                      <a:pt x="13145" y="69079"/>
                      <a:pt x="12668" y="61935"/>
                    </a:cubicBezTo>
                    <a:lnTo>
                      <a:pt x="0" y="60316"/>
                    </a:lnTo>
                    <a:lnTo>
                      <a:pt x="0" y="53553"/>
                    </a:lnTo>
                    <a:lnTo>
                      <a:pt x="32099" y="42314"/>
                    </a:lnTo>
                    <a:lnTo>
                      <a:pt x="34957" y="44028"/>
                    </a:lnTo>
                    <a:lnTo>
                      <a:pt x="34385" y="69269"/>
                    </a:lnTo>
                    <a:lnTo>
                      <a:pt x="34385" y="92034"/>
                    </a:lnTo>
                    <a:cubicBezTo>
                      <a:pt x="34385" y="99654"/>
                      <a:pt x="34385" y="111084"/>
                      <a:pt x="34385" y="120038"/>
                    </a:cubicBezTo>
                    <a:lnTo>
                      <a:pt x="45244" y="122228"/>
                    </a:lnTo>
                    <a:close/>
                    <a:moveTo>
                      <a:pt x="10573" y="12881"/>
                    </a:moveTo>
                    <a:cubicBezTo>
                      <a:pt x="10560" y="5780"/>
                      <a:pt x="16307" y="13"/>
                      <a:pt x="23409" y="0"/>
                    </a:cubicBezTo>
                    <a:cubicBezTo>
                      <a:pt x="23671" y="0"/>
                      <a:pt x="23932" y="7"/>
                      <a:pt x="24194" y="23"/>
                    </a:cubicBezTo>
                    <a:cubicBezTo>
                      <a:pt x="31243" y="23"/>
                      <a:pt x="36957" y="5737"/>
                      <a:pt x="36957" y="12786"/>
                    </a:cubicBezTo>
                    <a:cubicBezTo>
                      <a:pt x="36957" y="19835"/>
                      <a:pt x="31243" y="25549"/>
                      <a:pt x="24194" y="25549"/>
                    </a:cubicBezTo>
                    <a:cubicBezTo>
                      <a:pt x="17104" y="25971"/>
                      <a:pt x="11016" y="20566"/>
                      <a:pt x="10594" y="13477"/>
                    </a:cubicBezTo>
                    <a:cubicBezTo>
                      <a:pt x="10575" y="13152"/>
                      <a:pt x="10568" y="12826"/>
                      <a:pt x="10573" y="125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5582E2F2-0DED-1CC9-FF64-0CCFE3E5B033}"/>
                  </a:ext>
                </a:extLst>
              </p:cNvPr>
              <p:cNvSpPr/>
              <p:nvPr/>
            </p:nvSpPr>
            <p:spPr>
              <a:xfrm>
                <a:off x="8541989" y="2928314"/>
                <a:ext cx="77114" cy="90664"/>
              </a:xfrm>
              <a:custGeom>
                <a:avLst/>
                <a:gdLst>
                  <a:gd name="connsiteX0" fmla="*/ 22537 w 77114"/>
                  <a:gd name="connsiteY0" fmla="*/ 43047 h 90664"/>
                  <a:gd name="connsiteX1" fmla="*/ 49302 w 77114"/>
                  <a:gd name="connsiteY1" fmla="*/ 76480 h 90664"/>
                  <a:gd name="connsiteX2" fmla="*/ 71781 w 77114"/>
                  <a:gd name="connsiteY2" fmla="*/ 64478 h 90664"/>
                  <a:gd name="connsiteX3" fmla="*/ 77115 w 77114"/>
                  <a:gd name="connsiteY3" fmla="*/ 68383 h 90664"/>
                  <a:gd name="connsiteX4" fmla="*/ 42349 w 77114"/>
                  <a:gd name="connsiteY4" fmla="*/ 90577 h 90664"/>
                  <a:gd name="connsiteX5" fmla="*/ 58 w 77114"/>
                  <a:gd name="connsiteY5" fmla="*/ 45523 h 90664"/>
                  <a:gd name="connsiteX6" fmla="*/ 41031 w 77114"/>
                  <a:gd name="connsiteY6" fmla="*/ 123 h 90664"/>
                  <a:gd name="connsiteX7" fmla="*/ 44635 w 77114"/>
                  <a:gd name="connsiteY7" fmla="*/ 89 h 90664"/>
                  <a:gd name="connsiteX8" fmla="*/ 77115 w 77114"/>
                  <a:gd name="connsiteY8" fmla="*/ 24664 h 90664"/>
                  <a:gd name="connsiteX9" fmla="*/ 66923 w 77114"/>
                  <a:gd name="connsiteY9" fmla="*/ 32569 h 90664"/>
                  <a:gd name="connsiteX10" fmla="*/ 55398 w 77114"/>
                  <a:gd name="connsiteY10" fmla="*/ 19996 h 90664"/>
                  <a:gd name="connsiteX11" fmla="*/ 53017 w 77114"/>
                  <a:gd name="connsiteY11" fmla="*/ 9328 h 90664"/>
                  <a:gd name="connsiteX12" fmla="*/ 46635 w 77114"/>
                  <a:gd name="connsiteY12" fmla="*/ 8566 h 90664"/>
                  <a:gd name="connsiteX13" fmla="*/ 22537 w 77114"/>
                  <a:gd name="connsiteY13" fmla="*/ 43047 h 9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114" h="90664">
                    <a:moveTo>
                      <a:pt x="22537" y="43047"/>
                    </a:moveTo>
                    <a:cubicBezTo>
                      <a:pt x="22537" y="64669"/>
                      <a:pt x="33395" y="76480"/>
                      <a:pt x="49302" y="76480"/>
                    </a:cubicBezTo>
                    <a:cubicBezTo>
                      <a:pt x="58336" y="76514"/>
                      <a:pt x="66783" y="72004"/>
                      <a:pt x="71781" y="64478"/>
                    </a:cubicBezTo>
                    <a:lnTo>
                      <a:pt x="77115" y="68383"/>
                    </a:lnTo>
                    <a:cubicBezTo>
                      <a:pt x="71690" y="82640"/>
                      <a:pt x="57564" y="91658"/>
                      <a:pt x="42349" y="90577"/>
                    </a:cubicBezTo>
                    <a:cubicBezTo>
                      <a:pt x="17869" y="90577"/>
                      <a:pt x="58" y="74289"/>
                      <a:pt x="58" y="45523"/>
                    </a:cubicBezTo>
                    <a:cubicBezTo>
                      <a:pt x="-1165" y="21672"/>
                      <a:pt x="17180" y="1346"/>
                      <a:pt x="41031" y="123"/>
                    </a:cubicBezTo>
                    <a:cubicBezTo>
                      <a:pt x="42231" y="62"/>
                      <a:pt x="43434" y="50"/>
                      <a:pt x="44635" y="89"/>
                    </a:cubicBezTo>
                    <a:cubicBezTo>
                      <a:pt x="60110" y="-1084"/>
                      <a:pt x="74036" y="9452"/>
                      <a:pt x="77115" y="24664"/>
                    </a:cubicBezTo>
                    <a:cubicBezTo>
                      <a:pt x="76290" y="29548"/>
                      <a:pt x="71859" y="32985"/>
                      <a:pt x="66923" y="32569"/>
                    </a:cubicBezTo>
                    <a:cubicBezTo>
                      <a:pt x="60542" y="32569"/>
                      <a:pt x="56446" y="28569"/>
                      <a:pt x="55398" y="19996"/>
                    </a:cubicBezTo>
                    <a:lnTo>
                      <a:pt x="53017" y="9328"/>
                    </a:lnTo>
                    <a:cubicBezTo>
                      <a:pt x="50932" y="8794"/>
                      <a:pt x="48786" y="8538"/>
                      <a:pt x="46635" y="8566"/>
                    </a:cubicBezTo>
                    <a:cubicBezTo>
                      <a:pt x="33490" y="8566"/>
                      <a:pt x="22537" y="19520"/>
                      <a:pt x="22537" y="4304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08F9B74F-4CDA-6078-3A2B-0CC155C48742}"/>
                  </a:ext>
                </a:extLst>
              </p:cNvPr>
              <p:cNvSpPr/>
              <p:nvPr/>
            </p:nvSpPr>
            <p:spPr>
              <a:xfrm>
                <a:off x="8625581" y="2906495"/>
                <a:ext cx="59626" cy="112692"/>
              </a:xfrm>
              <a:custGeom>
                <a:avLst/>
                <a:gdLst>
                  <a:gd name="connsiteX0" fmla="*/ 44482 w 59626"/>
                  <a:gd name="connsiteY0" fmla="*/ 100679 h 112692"/>
                  <a:gd name="connsiteX1" fmla="*/ 55340 w 59626"/>
                  <a:gd name="connsiteY1" fmla="*/ 96203 h 112692"/>
                  <a:gd name="connsiteX2" fmla="*/ 59626 w 59626"/>
                  <a:gd name="connsiteY2" fmla="*/ 100679 h 112692"/>
                  <a:gd name="connsiteX3" fmla="*/ 36100 w 59626"/>
                  <a:gd name="connsiteY3" fmla="*/ 112490 h 112692"/>
                  <a:gd name="connsiteX4" fmla="*/ 13274 w 59626"/>
                  <a:gd name="connsiteY4" fmla="*/ 95330 h 112692"/>
                  <a:gd name="connsiteX5" fmla="*/ 13240 w 59626"/>
                  <a:gd name="connsiteY5" fmla="*/ 89916 h 112692"/>
                  <a:gd name="connsiteX6" fmla="*/ 13240 w 59626"/>
                  <a:gd name="connsiteY6" fmla="*/ 73343 h 112692"/>
                  <a:gd name="connsiteX7" fmla="*/ 13240 w 59626"/>
                  <a:gd name="connsiteY7" fmla="*/ 35243 h 112692"/>
                  <a:gd name="connsiteX8" fmla="*/ 0 w 59626"/>
                  <a:gd name="connsiteY8" fmla="*/ 35243 h 112692"/>
                  <a:gd name="connsiteX9" fmla="*/ 0 w 59626"/>
                  <a:gd name="connsiteY9" fmla="*/ 25718 h 112692"/>
                  <a:gd name="connsiteX10" fmla="*/ 15145 w 59626"/>
                  <a:gd name="connsiteY10" fmla="*/ 24479 h 112692"/>
                  <a:gd name="connsiteX11" fmla="*/ 21908 w 59626"/>
                  <a:gd name="connsiteY11" fmla="*/ 0 h 112692"/>
                  <a:gd name="connsiteX12" fmla="*/ 36385 w 59626"/>
                  <a:gd name="connsiteY12" fmla="*/ 0 h 112692"/>
                  <a:gd name="connsiteX13" fmla="*/ 35147 w 59626"/>
                  <a:gd name="connsiteY13" fmla="*/ 24479 h 112692"/>
                  <a:gd name="connsiteX14" fmla="*/ 56579 w 59626"/>
                  <a:gd name="connsiteY14" fmla="*/ 24479 h 112692"/>
                  <a:gd name="connsiteX15" fmla="*/ 56579 w 59626"/>
                  <a:gd name="connsiteY15" fmla="*/ 35338 h 112692"/>
                  <a:gd name="connsiteX16" fmla="*/ 34957 w 59626"/>
                  <a:gd name="connsiteY16" fmla="*/ 35338 h 112692"/>
                  <a:gd name="connsiteX17" fmla="*/ 34957 w 59626"/>
                  <a:gd name="connsiteY17" fmla="*/ 88011 h 112692"/>
                  <a:gd name="connsiteX18" fmla="*/ 44482 w 59626"/>
                  <a:gd name="connsiteY18" fmla="*/ 100679 h 1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26" h="112692">
                    <a:moveTo>
                      <a:pt x="44482" y="100679"/>
                    </a:moveTo>
                    <a:cubicBezTo>
                      <a:pt x="48500" y="100443"/>
                      <a:pt x="52323" y="98867"/>
                      <a:pt x="55340" y="96203"/>
                    </a:cubicBezTo>
                    <a:lnTo>
                      <a:pt x="59626" y="100679"/>
                    </a:lnTo>
                    <a:cubicBezTo>
                      <a:pt x="54532" y="108620"/>
                      <a:pt x="45511" y="113149"/>
                      <a:pt x="36100" y="112490"/>
                    </a:cubicBezTo>
                    <a:cubicBezTo>
                      <a:pt x="25058" y="114055"/>
                      <a:pt x="14838" y="106372"/>
                      <a:pt x="13274" y="95330"/>
                    </a:cubicBezTo>
                    <a:cubicBezTo>
                      <a:pt x="13019" y="93535"/>
                      <a:pt x="13008" y="91714"/>
                      <a:pt x="13240" y="89916"/>
                    </a:cubicBezTo>
                    <a:cubicBezTo>
                      <a:pt x="13240" y="84582"/>
                      <a:pt x="13240" y="80391"/>
                      <a:pt x="13240" y="73343"/>
                    </a:cubicBezTo>
                    <a:lnTo>
                      <a:pt x="13240" y="35243"/>
                    </a:lnTo>
                    <a:lnTo>
                      <a:pt x="0" y="35243"/>
                    </a:lnTo>
                    <a:lnTo>
                      <a:pt x="0" y="25718"/>
                    </a:lnTo>
                    <a:lnTo>
                      <a:pt x="15145" y="24479"/>
                    </a:lnTo>
                    <a:lnTo>
                      <a:pt x="21908" y="0"/>
                    </a:lnTo>
                    <a:lnTo>
                      <a:pt x="36385" y="0"/>
                    </a:lnTo>
                    <a:lnTo>
                      <a:pt x="35147" y="24479"/>
                    </a:lnTo>
                    <a:lnTo>
                      <a:pt x="56579" y="24479"/>
                    </a:lnTo>
                    <a:lnTo>
                      <a:pt x="56579" y="35338"/>
                    </a:lnTo>
                    <a:lnTo>
                      <a:pt x="34957" y="35338"/>
                    </a:lnTo>
                    <a:lnTo>
                      <a:pt x="34957" y="88011"/>
                    </a:lnTo>
                    <a:cubicBezTo>
                      <a:pt x="34957" y="96679"/>
                      <a:pt x="38767" y="100679"/>
                      <a:pt x="44482" y="10067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D895B761-FCCF-3892-D504-C0F6D6DB6A18}"/>
                  </a:ext>
                </a:extLst>
              </p:cNvPr>
              <p:cNvSpPr/>
              <p:nvPr/>
            </p:nvSpPr>
            <p:spPr>
              <a:xfrm>
                <a:off x="8689113" y="2885064"/>
                <a:ext cx="45720" cy="131635"/>
              </a:xfrm>
              <a:custGeom>
                <a:avLst/>
                <a:gdLst>
                  <a:gd name="connsiteX0" fmla="*/ 45720 w 45720"/>
                  <a:gd name="connsiteY0" fmla="*/ 131636 h 131635"/>
                  <a:gd name="connsiteX1" fmla="*/ 1429 w 45720"/>
                  <a:gd name="connsiteY1" fmla="*/ 131636 h 131635"/>
                  <a:gd name="connsiteX2" fmla="*/ 1429 w 45720"/>
                  <a:gd name="connsiteY2" fmla="*/ 124397 h 131635"/>
                  <a:gd name="connsiteX3" fmla="*/ 13240 w 45720"/>
                  <a:gd name="connsiteY3" fmla="*/ 122016 h 131635"/>
                  <a:gd name="connsiteX4" fmla="*/ 13240 w 45720"/>
                  <a:gd name="connsiteY4" fmla="*/ 94203 h 131635"/>
                  <a:gd name="connsiteX5" fmla="*/ 13240 w 45720"/>
                  <a:gd name="connsiteY5" fmla="*/ 85821 h 131635"/>
                  <a:gd name="connsiteX6" fmla="*/ 12668 w 45720"/>
                  <a:gd name="connsiteY6" fmla="*/ 63342 h 131635"/>
                  <a:gd name="connsiteX7" fmla="*/ 0 w 45720"/>
                  <a:gd name="connsiteY7" fmla="*/ 61722 h 131635"/>
                  <a:gd name="connsiteX8" fmla="*/ 0 w 45720"/>
                  <a:gd name="connsiteY8" fmla="*/ 54960 h 131635"/>
                  <a:gd name="connsiteX9" fmla="*/ 32099 w 45720"/>
                  <a:gd name="connsiteY9" fmla="*/ 43720 h 131635"/>
                  <a:gd name="connsiteX10" fmla="*/ 34957 w 45720"/>
                  <a:gd name="connsiteY10" fmla="*/ 45435 h 131635"/>
                  <a:gd name="connsiteX11" fmla="*/ 34480 w 45720"/>
                  <a:gd name="connsiteY11" fmla="*/ 70676 h 131635"/>
                  <a:gd name="connsiteX12" fmla="*/ 34480 w 45720"/>
                  <a:gd name="connsiteY12" fmla="*/ 93536 h 131635"/>
                  <a:gd name="connsiteX13" fmla="*/ 34480 w 45720"/>
                  <a:gd name="connsiteY13" fmla="*/ 121539 h 131635"/>
                  <a:gd name="connsiteX14" fmla="*/ 45339 w 45720"/>
                  <a:gd name="connsiteY14" fmla="*/ 123730 h 131635"/>
                  <a:gd name="connsiteX15" fmla="*/ 10382 w 45720"/>
                  <a:gd name="connsiteY15" fmla="*/ 14383 h 131635"/>
                  <a:gd name="connsiteX16" fmla="*/ 23023 w 45720"/>
                  <a:gd name="connsiteY16" fmla="*/ 28 h 131635"/>
                  <a:gd name="connsiteX17" fmla="*/ 37379 w 45720"/>
                  <a:gd name="connsiteY17" fmla="*/ 12669 h 131635"/>
                  <a:gd name="connsiteX18" fmla="*/ 24738 w 45720"/>
                  <a:gd name="connsiteY18" fmla="*/ 27024 h 131635"/>
                  <a:gd name="connsiteX19" fmla="*/ 23908 w 45720"/>
                  <a:gd name="connsiteY19" fmla="*/ 27051 h 131635"/>
                  <a:gd name="connsiteX20" fmla="*/ 10401 w 45720"/>
                  <a:gd name="connsiteY20" fmla="*/ 15077 h 131635"/>
                  <a:gd name="connsiteX21" fmla="*/ 10382 w 45720"/>
                  <a:gd name="connsiteY21" fmla="*/ 14002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720" h="131635">
                    <a:moveTo>
                      <a:pt x="45720" y="131636"/>
                    </a:moveTo>
                    <a:lnTo>
                      <a:pt x="1429" y="131636"/>
                    </a:lnTo>
                    <a:lnTo>
                      <a:pt x="1429" y="124397"/>
                    </a:lnTo>
                    <a:lnTo>
                      <a:pt x="13240" y="122016"/>
                    </a:lnTo>
                    <a:cubicBezTo>
                      <a:pt x="13240" y="113253"/>
                      <a:pt x="13240" y="101823"/>
                      <a:pt x="13240" y="94203"/>
                    </a:cubicBezTo>
                    <a:lnTo>
                      <a:pt x="13240" y="85821"/>
                    </a:lnTo>
                    <a:cubicBezTo>
                      <a:pt x="13240" y="76296"/>
                      <a:pt x="13240" y="70485"/>
                      <a:pt x="12668" y="63342"/>
                    </a:cubicBezTo>
                    <a:lnTo>
                      <a:pt x="0" y="61722"/>
                    </a:lnTo>
                    <a:lnTo>
                      <a:pt x="0" y="54960"/>
                    </a:lnTo>
                    <a:lnTo>
                      <a:pt x="32099" y="43720"/>
                    </a:lnTo>
                    <a:lnTo>
                      <a:pt x="34957" y="45435"/>
                    </a:lnTo>
                    <a:lnTo>
                      <a:pt x="34480" y="70676"/>
                    </a:lnTo>
                    <a:lnTo>
                      <a:pt x="34480" y="93536"/>
                    </a:lnTo>
                    <a:cubicBezTo>
                      <a:pt x="34480" y="101156"/>
                      <a:pt x="34480" y="112586"/>
                      <a:pt x="34480" y="121539"/>
                    </a:cubicBezTo>
                    <a:lnTo>
                      <a:pt x="45339" y="123730"/>
                    </a:lnTo>
                    <a:close/>
                    <a:moveTo>
                      <a:pt x="10382" y="14383"/>
                    </a:moveTo>
                    <a:cubicBezTo>
                      <a:pt x="9909" y="6928"/>
                      <a:pt x="15568" y="501"/>
                      <a:pt x="23023" y="28"/>
                    </a:cubicBezTo>
                    <a:cubicBezTo>
                      <a:pt x="30478" y="-446"/>
                      <a:pt x="36905" y="5214"/>
                      <a:pt x="37379" y="12669"/>
                    </a:cubicBezTo>
                    <a:cubicBezTo>
                      <a:pt x="37852" y="20124"/>
                      <a:pt x="32193" y="26551"/>
                      <a:pt x="24738" y="27024"/>
                    </a:cubicBezTo>
                    <a:cubicBezTo>
                      <a:pt x="24461" y="27042"/>
                      <a:pt x="24185" y="27051"/>
                      <a:pt x="23908" y="27051"/>
                    </a:cubicBezTo>
                    <a:cubicBezTo>
                      <a:pt x="16871" y="27474"/>
                      <a:pt x="10824" y="22113"/>
                      <a:pt x="10401" y="15077"/>
                    </a:cubicBezTo>
                    <a:cubicBezTo>
                      <a:pt x="10380" y="14719"/>
                      <a:pt x="10373" y="14361"/>
                      <a:pt x="10382" y="14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6F85D5F-AC01-89B3-09AB-DF6B618F0B62}"/>
                  </a:ext>
                </a:extLst>
              </p:cNvPr>
              <p:cNvSpPr/>
              <p:nvPr/>
            </p:nvSpPr>
            <p:spPr>
              <a:xfrm>
                <a:off x="8745973" y="2925537"/>
                <a:ext cx="86304" cy="96219"/>
              </a:xfrm>
              <a:custGeom>
                <a:avLst/>
                <a:gdLst>
                  <a:gd name="connsiteX0" fmla="*/ 290 w 86304"/>
                  <a:gd name="connsiteY0" fmla="*/ 48110 h 96219"/>
                  <a:gd name="connsiteX1" fmla="*/ 38195 w 86304"/>
                  <a:gd name="connsiteY1" fmla="*/ 290 h 96219"/>
                  <a:gd name="connsiteX2" fmla="*/ 86015 w 86304"/>
                  <a:gd name="connsiteY2" fmla="*/ 38195 h 96219"/>
                  <a:gd name="connsiteX3" fmla="*/ 86015 w 86304"/>
                  <a:gd name="connsiteY3" fmla="*/ 48110 h 96219"/>
                  <a:gd name="connsiteX4" fmla="*/ 48110 w 86304"/>
                  <a:gd name="connsiteY4" fmla="*/ 95930 h 96219"/>
                  <a:gd name="connsiteX5" fmla="*/ 290 w 86304"/>
                  <a:gd name="connsiteY5" fmla="*/ 58025 h 96219"/>
                  <a:gd name="connsiteX6" fmla="*/ 290 w 86304"/>
                  <a:gd name="connsiteY6" fmla="*/ 48110 h 96219"/>
                  <a:gd name="connsiteX7" fmla="*/ 63060 w 86304"/>
                  <a:gd name="connsiteY7" fmla="*/ 48110 h 96219"/>
                  <a:gd name="connsiteX8" fmla="*/ 43248 w 86304"/>
                  <a:gd name="connsiteY8" fmla="*/ 11343 h 96219"/>
                  <a:gd name="connsiteX9" fmla="*/ 23626 w 86304"/>
                  <a:gd name="connsiteY9" fmla="*/ 48110 h 96219"/>
                  <a:gd name="connsiteX10" fmla="*/ 43248 w 86304"/>
                  <a:gd name="connsiteY10" fmla="*/ 84400 h 96219"/>
                  <a:gd name="connsiteX11" fmla="*/ 63060 w 86304"/>
                  <a:gd name="connsiteY11" fmla="*/ 48300 h 9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04" h="96219">
                    <a:moveTo>
                      <a:pt x="290" y="48110"/>
                    </a:moveTo>
                    <a:cubicBezTo>
                      <a:pt x="-2448" y="24438"/>
                      <a:pt x="14522" y="3028"/>
                      <a:pt x="38195" y="290"/>
                    </a:cubicBezTo>
                    <a:cubicBezTo>
                      <a:pt x="61867" y="-2448"/>
                      <a:pt x="83277" y="14522"/>
                      <a:pt x="86015" y="38195"/>
                    </a:cubicBezTo>
                    <a:cubicBezTo>
                      <a:pt x="86396" y="41489"/>
                      <a:pt x="86396" y="44816"/>
                      <a:pt x="86015" y="48110"/>
                    </a:cubicBezTo>
                    <a:cubicBezTo>
                      <a:pt x="88753" y="71782"/>
                      <a:pt x="71782" y="93192"/>
                      <a:pt x="48110" y="95930"/>
                    </a:cubicBezTo>
                    <a:cubicBezTo>
                      <a:pt x="24438" y="98668"/>
                      <a:pt x="3028" y="81697"/>
                      <a:pt x="290" y="58025"/>
                    </a:cubicBezTo>
                    <a:cubicBezTo>
                      <a:pt x="-91" y="54731"/>
                      <a:pt x="-91" y="51404"/>
                      <a:pt x="290" y="48110"/>
                    </a:cubicBezTo>
                    <a:close/>
                    <a:moveTo>
                      <a:pt x="63060" y="48110"/>
                    </a:moveTo>
                    <a:cubicBezTo>
                      <a:pt x="63060" y="23535"/>
                      <a:pt x="56106" y="11343"/>
                      <a:pt x="43248" y="11343"/>
                    </a:cubicBezTo>
                    <a:cubicBezTo>
                      <a:pt x="30389" y="11343"/>
                      <a:pt x="23626" y="23535"/>
                      <a:pt x="23626" y="48110"/>
                    </a:cubicBezTo>
                    <a:cubicBezTo>
                      <a:pt x="23626" y="72684"/>
                      <a:pt x="30484" y="84400"/>
                      <a:pt x="43248" y="84400"/>
                    </a:cubicBezTo>
                    <a:cubicBezTo>
                      <a:pt x="56011" y="84400"/>
                      <a:pt x="63060" y="72970"/>
                      <a:pt x="63060" y="48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BDDE627-E011-1367-96CB-65CD24C73165}"/>
                  </a:ext>
                </a:extLst>
              </p:cNvPr>
              <p:cNvSpPr/>
              <p:nvPr/>
            </p:nvSpPr>
            <p:spPr>
              <a:xfrm>
                <a:off x="8843132" y="2928682"/>
                <a:ext cx="100107" cy="88017"/>
              </a:xfrm>
              <a:custGeom>
                <a:avLst/>
                <a:gdLst>
                  <a:gd name="connsiteX0" fmla="*/ 89249 w 100107"/>
                  <a:gd name="connsiteY0" fmla="*/ 31629 h 88017"/>
                  <a:gd name="connsiteX1" fmla="*/ 89249 w 100107"/>
                  <a:gd name="connsiteY1" fmla="*/ 49917 h 88017"/>
                  <a:gd name="connsiteX2" fmla="*/ 89249 w 100107"/>
                  <a:gd name="connsiteY2" fmla="*/ 77921 h 88017"/>
                  <a:gd name="connsiteX3" fmla="*/ 100108 w 100107"/>
                  <a:gd name="connsiteY3" fmla="*/ 80111 h 88017"/>
                  <a:gd name="connsiteX4" fmla="*/ 100108 w 100107"/>
                  <a:gd name="connsiteY4" fmla="*/ 88017 h 88017"/>
                  <a:gd name="connsiteX5" fmla="*/ 56007 w 100107"/>
                  <a:gd name="connsiteY5" fmla="*/ 88017 h 88017"/>
                  <a:gd name="connsiteX6" fmla="*/ 56007 w 100107"/>
                  <a:gd name="connsiteY6" fmla="*/ 80778 h 88017"/>
                  <a:gd name="connsiteX7" fmla="*/ 67437 w 100107"/>
                  <a:gd name="connsiteY7" fmla="*/ 78397 h 88017"/>
                  <a:gd name="connsiteX8" fmla="*/ 67437 w 100107"/>
                  <a:gd name="connsiteY8" fmla="*/ 50584 h 88017"/>
                  <a:gd name="connsiteX9" fmla="*/ 67437 w 100107"/>
                  <a:gd name="connsiteY9" fmla="*/ 33629 h 88017"/>
                  <a:gd name="connsiteX10" fmla="*/ 54959 w 100107"/>
                  <a:gd name="connsiteY10" fmla="*/ 15056 h 88017"/>
                  <a:gd name="connsiteX11" fmla="*/ 34957 w 100107"/>
                  <a:gd name="connsiteY11" fmla="*/ 24009 h 88017"/>
                  <a:gd name="connsiteX12" fmla="*/ 34957 w 100107"/>
                  <a:gd name="connsiteY12" fmla="*/ 49917 h 88017"/>
                  <a:gd name="connsiteX13" fmla="*/ 34957 w 100107"/>
                  <a:gd name="connsiteY13" fmla="*/ 77921 h 88017"/>
                  <a:gd name="connsiteX14" fmla="*/ 45529 w 100107"/>
                  <a:gd name="connsiteY14" fmla="*/ 80111 h 88017"/>
                  <a:gd name="connsiteX15" fmla="*/ 45529 w 100107"/>
                  <a:gd name="connsiteY15" fmla="*/ 88017 h 88017"/>
                  <a:gd name="connsiteX16" fmla="*/ 1429 w 100107"/>
                  <a:gd name="connsiteY16" fmla="*/ 88017 h 88017"/>
                  <a:gd name="connsiteX17" fmla="*/ 1429 w 100107"/>
                  <a:gd name="connsiteY17" fmla="*/ 80778 h 88017"/>
                  <a:gd name="connsiteX18" fmla="*/ 13049 w 100107"/>
                  <a:gd name="connsiteY18" fmla="*/ 78397 h 88017"/>
                  <a:gd name="connsiteX19" fmla="*/ 13049 w 100107"/>
                  <a:gd name="connsiteY19" fmla="*/ 50584 h 88017"/>
                  <a:gd name="connsiteX20" fmla="*/ 13049 w 100107"/>
                  <a:gd name="connsiteY20" fmla="*/ 41059 h 88017"/>
                  <a:gd name="connsiteX21" fmla="*/ 12478 w 100107"/>
                  <a:gd name="connsiteY21" fmla="*/ 19628 h 88017"/>
                  <a:gd name="connsiteX22" fmla="*/ 0 w 100107"/>
                  <a:gd name="connsiteY22" fmla="*/ 18008 h 88017"/>
                  <a:gd name="connsiteX23" fmla="*/ 0 w 100107"/>
                  <a:gd name="connsiteY23" fmla="*/ 11246 h 88017"/>
                  <a:gd name="connsiteX24" fmla="*/ 29813 w 100107"/>
                  <a:gd name="connsiteY24" fmla="*/ 6 h 88017"/>
                  <a:gd name="connsiteX25" fmla="*/ 32671 w 100107"/>
                  <a:gd name="connsiteY25" fmla="*/ 1721 h 88017"/>
                  <a:gd name="connsiteX26" fmla="*/ 33909 w 100107"/>
                  <a:gd name="connsiteY26" fmla="*/ 15532 h 88017"/>
                  <a:gd name="connsiteX27" fmla="*/ 64198 w 100107"/>
                  <a:gd name="connsiteY27" fmla="*/ 6 h 88017"/>
                  <a:gd name="connsiteX28" fmla="*/ 89249 w 100107"/>
                  <a:gd name="connsiteY28" fmla="*/ 31629 h 8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0107" h="88017">
                    <a:moveTo>
                      <a:pt x="89249" y="31629"/>
                    </a:moveTo>
                    <a:lnTo>
                      <a:pt x="89249" y="49917"/>
                    </a:lnTo>
                    <a:cubicBezTo>
                      <a:pt x="89249" y="57918"/>
                      <a:pt x="89249" y="68967"/>
                      <a:pt x="89249" y="77921"/>
                    </a:cubicBezTo>
                    <a:lnTo>
                      <a:pt x="100108" y="80111"/>
                    </a:lnTo>
                    <a:lnTo>
                      <a:pt x="100108" y="88017"/>
                    </a:lnTo>
                    <a:lnTo>
                      <a:pt x="56007" y="88017"/>
                    </a:lnTo>
                    <a:lnTo>
                      <a:pt x="56007" y="80778"/>
                    </a:lnTo>
                    <a:lnTo>
                      <a:pt x="67437" y="78397"/>
                    </a:lnTo>
                    <a:cubicBezTo>
                      <a:pt x="67437" y="69634"/>
                      <a:pt x="67437" y="58585"/>
                      <a:pt x="67437" y="50584"/>
                    </a:cubicBezTo>
                    <a:lnTo>
                      <a:pt x="67437" y="33629"/>
                    </a:lnTo>
                    <a:cubicBezTo>
                      <a:pt x="67437" y="19723"/>
                      <a:pt x="63913" y="15056"/>
                      <a:pt x="54959" y="15056"/>
                    </a:cubicBezTo>
                    <a:cubicBezTo>
                      <a:pt x="47427" y="15518"/>
                      <a:pt x="40319" y="18700"/>
                      <a:pt x="34957" y="24009"/>
                    </a:cubicBezTo>
                    <a:lnTo>
                      <a:pt x="34957" y="49917"/>
                    </a:lnTo>
                    <a:cubicBezTo>
                      <a:pt x="34957" y="57728"/>
                      <a:pt x="34957" y="68967"/>
                      <a:pt x="34957" y="77921"/>
                    </a:cubicBezTo>
                    <a:lnTo>
                      <a:pt x="45529" y="80111"/>
                    </a:lnTo>
                    <a:lnTo>
                      <a:pt x="45529" y="88017"/>
                    </a:lnTo>
                    <a:lnTo>
                      <a:pt x="1429" y="88017"/>
                    </a:lnTo>
                    <a:lnTo>
                      <a:pt x="1429" y="80778"/>
                    </a:lnTo>
                    <a:lnTo>
                      <a:pt x="13049" y="78397"/>
                    </a:lnTo>
                    <a:cubicBezTo>
                      <a:pt x="13049" y="69634"/>
                      <a:pt x="13049" y="58204"/>
                      <a:pt x="13049" y="50584"/>
                    </a:cubicBezTo>
                    <a:lnTo>
                      <a:pt x="13049" y="41059"/>
                    </a:lnTo>
                    <a:cubicBezTo>
                      <a:pt x="13049" y="31534"/>
                      <a:pt x="13049" y="26771"/>
                      <a:pt x="12478" y="19628"/>
                    </a:cubicBezTo>
                    <a:lnTo>
                      <a:pt x="0" y="18008"/>
                    </a:lnTo>
                    <a:lnTo>
                      <a:pt x="0" y="11246"/>
                    </a:lnTo>
                    <a:lnTo>
                      <a:pt x="29813" y="6"/>
                    </a:lnTo>
                    <a:lnTo>
                      <a:pt x="32671" y="1721"/>
                    </a:lnTo>
                    <a:lnTo>
                      <a:pt x="33909" y="15532"/>
                    </a:lnTo>
                    <a:cubicBezTo>
                      <a:pt x="41250" y="6178"/>
                      <a:pt x="52318" y="505"/>
                      <a:pt x="64198" y="6"/>
                    </a:cubicBezTo>
                    <a:cubicBezTo>
                      <a:pt x="80486" y="-280"/>
                      <a:pt x="89249" y="9531"/>
                      <a:pt x="89249" y="316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744ADF90-D9C1-E696-59B8-2558D8397008}"/>
                  </a:ext>
                </a:extLst>
              </p:cNvPr>
              <p:cNvSpPr/>
              <p:nvPr/>
            </p:nvSpPr>
            <p:spPr>
              <a:xfrm>
                <a:off x="8954172" y="2927736"/>
                <a:ext cx="85650" cy="91249"/>
              </a:xfrm>
              <a:custGeom>
                <a:avLst/>
                <a:gdLst>
                  <a:gd name="connsiteX0" fmla="*/ 49646 w 85650"/>
                  <a:gd name="connsiteY0" fmla="*/ 77343 h 91249"/>
                  <a:gd name="connsiteX1" fmla="*/ 23738 w 85650"/>
                  <a:gd name="connsiteY1" fmla="*/ 91154 h 91249"/>
                  <a:gd name="connsiteX2" fmla="*/ 94 w 85650"/>
                  <a:gd name="connsiteY2" fmla="*/ 71552 h 91249"/>
                  <a:gd name="connsiteX3" fmla="*/ 21 w 85650"/>
                  <a:gd name="connsiteY3" fmla="*/ 68580 h 91249"/>
                  <a:gd name="connsiteX4" fmla="*/ 31930 w 85650"/>
                  <a:gd name="connsiteY4" fmla="*/ 40005 h 91249"/>
                  <a:gd name="connsiteX5" fmla="*/ 49075 w 85650"/>
                  <a:gd name="connsiteY5" fmla="*/ 35052 h 91249"/>
                  <a:gd name="connsiteX6" fmla="*/ 49075 w 85650"/>
                  <a:gd name="connsiteY6" fmla="*/ 30004 h 91249"/>
                  <a:gd name="connsiteX7" fmla="*/ 33358 w 85650"/>
                  <a:gd name="connsiteY7" fmla="*/ 8763 h 91249"/>
                  <a:gd name="connsiteX8" fmla="*/ 26024 w 85650"/>
                  <a:gd name="connsiteY8" fmla="*/ 9525 h 91249"/>
                  <a:gd name="connsiteX9" fmla="*/ 23929 w 85650"/>
                  <a:gd name="connsiteY9" fmla="*/ 19050 h 91249"/>
                  <a:gd name="connsiteX10" fmla="*/ 12689 w 85650"/>
                  <a:gd name="connsiteY10" fmla="*/ 31528 h 91249"/>
                  <a:gd name="connsiteX11" fmla="*/ 2688 w 85650"/>
                  <a:gd name="connsiteY11" fmla="*/ 23527 h 91249"/>
                  <a:gd name="connsiteX12" fmla="*/ 40312 w 85650"/>
                  <a:gd name="connsiteY12" fmla="*/ 0 h 91249"/>
                  <a:gd name="connsiteX13" fmla="*/ 70125 w 85650"/>
                  <a:gd name="connsiteY13" fmla="*/ 32290 h 91249"/>
                  <a:gd name="connsiteX14" fmla="*/ 70125 w 85650"/>
                  <a:gd name="connsiteY14" fmla="*/ 71152 h 91249"/>
                  <a:gd name="connsiteX15" fmla="*/ 75268 w 85650"/>
                  <a:gd name="connsiteY15" fmla="*/ 79248 h 91249"/>
                  <a:gd name="connsiteX16" fmla="*/ 81555 w 85650"/>
                  <a:gd name="connsiteY16" fmla="*/ 75247 h 91249"/>
                  <a:gd name="connsiteX17" fmla="*/ 85651 w 85650"/>
                  <a:gd name="connsiteY17" fmla="*/ 78867 h 91249"/>
                  <a:gd name="connsiteX18" fmla="*/ 67267 w 85650"/>
                  <a:gd name="connsiteY18" fmla="*/ 90106 h 91249"/>
                  <a:gd name="connsiteX19" fmla="*/ 49646 w 85650"/>
                  <a:gd name="connsiteY19" fmla="*/ 77343 h 91249"/>
                  <a:gd name="connsiteX20" fmla="*/ 33549 w 85650"/>
                  <a:gd name="connsiteY20" fmla="*/ 78105 h 91249"/>
                  <a:gd name="connsiteX21" fmla="*/ 49075 w 85650"/>
                  <a:gd name="connsiteY21" fmla="*/ 70961 h 91249"/>
                  <a:gd name="connsiteX22" fmla="*/ 49075 w 85650"/>
                  <a:gd name="connsiteY22" fmla="*/ 42386 h 91249"/>
                  <a:gd name="connsiteX23" fmla="*/ 36406 w 85650"/>
                  <a:gd name="connsiteY23" fmla="*/ 46672 h 91249"/>
                  <a:gd name="connsiteX24" fmla="*/ 20881 w 85650"/>
                  <a:gd name="connsiteY24" fmla="*/ 64675 h 91249"/>
                  <a:gd name="connsiteX25" fmla="*/ 30915 w 85650"/>
                  <a:gd name="connsiteY25" fmla="*/ 78028 h 91249"/>
                  <a:gd name="connsiteX26" fmla="*/ 33549 w 85650"/>
                  <a:gd name="connsiteY26" fmla="*/ 78105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650" h="91249">
                    <a:moveTo>
                      <a:pt x="49646" y="77343"/>
                    </a:moveTo>
                    <a:cubicBezTo>
                      <a:pt x="43702" y="85810"/>
                      <a:pt x="34081" y="90939"/>
                      <a:pt x="23738" y="91154"/>
                    </a:cubicBezTo>
                    <a:cubicBezTo>
                      <a:pt x="11796" y="92270"/>
                      <a:pt x="1210" y="83494"/>
                      <a:pt x="94" y="71552"/>
                    </a:cubicBezTo>
                    <a:cubicBezTo>
                      <a:pt x="2" y="70564"/>
                      <a:pt x="-23" y="69571"/>
                      <a:pt x="21" y="68580"/>
                    </a:cubicBezTo>
                    <a:cubicBezTo>
                      <a:pt x="21" y="57245"/>
                      <a:pt x="6212" y="48673"/>
                      <a:pt x="31930" y="40005"/>
                    </a:cubicBezTo>
                    <a:cubicBezTo>
                      <a:pt x="36597" y="38481"/>
                      <a:pt x="42788" y="36671"/>
                      <a:pt x="49075" y="35052"/>
                    </a:cubicBezTo>
                    <a:lnTo>
                      <a:pt x="49075" y="30004"/>
                    </a:lnTo>
                    <a:cubicBezTo>
                      <a:pt x="49075" y="13430"/>
                      <a:pt x="44979" y="8763"/>
                      <a:pt x="33358" y="8763"/>
                    </a:cubicBezTo>
                    <a:cubicBezTo>
                      <a:pt x="30894" y="8762"/>
                      <a:pt x="28436" y="9017"/>
                      <a:pt x="26024" y="9525"/>
                    </a:cubicBezTo>
                    <a:lnTo>
                      <a:pt x="23929" y="19050"/>
                    </a:lnTo>
                    <a:cubicBezTo>
                      <a:pt x="22881" y="27622"/>
                      <a:pt x="18595" y="31528"/>
                      <a:pt x="12689" y="31528"/>
                    </a:cubicBezTo>
                    <a:cubicBezTo>
                      <a:pt x="7792" y="31835"/>
                      <a:pt x="3463" y="28372"/>
                      <a:pt x="2688" y="23527"/>
                    </a:cubicBezTo>
                    <a:cubicBezTo>
                      <a:pt x="4783" y="9239"/>
                      <a:pt x="18595" y="0"/>
                      <a:pt x="40312" y="0"/>
                    </a:cubicBezTo>
                    <a:cubicBezTo>
                      <a:pt x="62029" y="0"/>
                      <a:pt x="70125" y="9525"/>
                      <a:pt x="70125" y="32290"/>
                    </a:cubicBezTo>
                    <a:lnTo>
                      <a:pt x="70125" y="71152"/>
                    </a:lnTo>
                    <a:cubicBezTo>
                      <a:pt x="70125" y="76867"/>
                      <a:pt x="72125" y="79248"/>
                      <a:pt x="75268" y="79248"/>
                    </a:cubicBezTo>
                    <a:cubicBezTo>
                      <a:pt x="77923" y="79118"/>
                      <a:pt x="80313" y="77598"/>
                      <a:pt x="81555" y="75247"/>
                    </a:cubicBezTo>
                    <a:lnTo>
                      <a:pt x="85651" y="78867"/>
                    </a:lnTo>
                    <a:cubicBezTo>
                      <a:pt x="82567" y="86168"/>
                      <a:pt x="75171" y="90690"/>
                      <a:pt x="67267" y="90106"/>
                    </a:cubicBezTo>
                    <a:cubicBezTo>
                      <a:pt x="59056" y="90759"/>
                      <a:pt x="51586" y="85349"/>
                      <a:pt x="49646" y="77343"/>
                    </a:cubicBezTo>
                    <a:close/>
                    <a:moveTo>
                      <a:pt x="33549" y="78105"/>
                    </a:moveTo>
                    <a:cubicBezTo>
                      <a:pt x="38407" y="78105"/>
                      <a:pt x="41455" y="76295"/>
                      <a:pt x="49075" y="70961"/>
                    </a:cubicBezTo>
                    <a:lnTo>
                      <a:pt x="49075" y="42386"/>
                    </a:lnTo>
                    <a:cubicBezTo>
                      <a:pt x="44122" y="44005"/>
                      <a:pt x="39550" y="45434"/>
                      <a:pt x="36406" y="46672"/>
                    </a:cubicBezTo>
                    <a:cubicBezTo>
                      <a:pt x="24500" y="51435"/>
                      <a:pt x="20881" y="57912"/>
                      <a:pt x="20881" y="64675"/>
                    </a:cubicBezTo>
                    <a:cubicBezTo>
                      <a:pt x="19964" y="71133"/>
                      <a:pt x="24457" y="77112"/>
                      <a:pt x="30915" y="78028"/>
                    </a:cubicBezTo>
                    <a:cubicBezTo>
                      <a:pt x="31787" y="78152"/>
                      <a:pt x="32671" y="78178"/>
                      <a:pt x="33549" y="7810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2536A137-E121-D498-353D-A2DC97571E6C}"/>
                  </a:ext>
                </a:extLst>
              </p:cNvPr>
              <p:cNvSpPr/>
              <p:nvPr/>
            </p:nvSpPr>
            <p:spPr>
              <a:xfrm>
                <a:off x="9044300" y="2928279"/>
                <a:ext cx="73533" cy="88420"/>
              </a:xfrm>
              <a:custGeom>
                <a:avLst/>
                <a:gdLst>
                  <a:gd name="connsiteX0" fmla="*/ 1619 w 73533"/>
                  <a:gd name="connsiteY0" fmla="*/ 80801 h 88420"/>
                  <a:gd name="connsiteX1" fmla="*/ 13049 w 73533"/>
                  <a:gd name="connsiteY1" fmla="*/ 78610 h 88420"/>
                  <a:gd name="connsiteX2" fmla="*/ 13049 w 73533"/>
                  <a:gd name="connsiteY2" fmla="*/ 50606 h 88420"/>
                  <a:gd name="connsiteX3" fmla="*/ 13049 w 73533"/>
                  <a:gd name="connsiteY3" fmla="*/ 41081 h 88420"/>
                  <a:gd name="connsiteX4" fmla="*/ 12478 w 73533"/>
                  <a:gd name="connsiteY4" fmla="*/ 19650 h 88420"/>
                  <a:gd name="connsiteX5" fmla="*/ 0 w 73533"/>
                  <a:gd name="connsiteY5" fmla="*/ 18031 h 88420"/>
                  <a:gd name="connsiteX6" fmla="*/ 0 w 73533"/>
                  <a:gd name="connsiteY6" fmla="*/ 11268 h 88420"/>
                  <a:gd name="connsiteX7" fmla="*/ 29813 w 73533"/>
                  <a:gd name="connsiteY7" fmla="*/ 29 h 88420"/>
                  <a:gd name="connsiteX8" fmla="*/ 32671 w 73533"/>
                  <a:gd name="connsiteY8" fmla="*/ 1743 h 88420"/>
                  <a:gd name="connsiteX9" fmla="*/ 34576 w 73533"/>
                  <a:gd name="connsiteY9" fmla="*/ 23555 h 88420"/>
                  <a:gd name="connsiteX10" fmla="*/ 59436 w 73533"/>
                  <a:gd name="connsiteY10" fmla="*/ 29 h 88420"/>
                  <a:gd name="connsiteX11" fmla="*/ 73533 w 73533"/>
                  <a:gd name="connsiteY11" fmla="*/ 9554 h 88420"/>
                  <a:gd name="connsiteX12" fmla="*/ 61913 w 73533"/>
                  <a:gd name="connsiteY12" fmla="*/ 23460 h 88420"/>
                  <a:gd name="connsiteX13" fmla="*/ 49816 w 73533"/>
                  <a:gd name="connsiteY13" fmla="*/ 16983 h 88420"/>
                  <a:gd name="connsiteX14" fmla="*/ 48196 w 73533"/>
                  <a:gd name="connsiteY14" fmla="*/ 15269 h 88420"/>
                  <a:gd name="connsiteX15" fmla="*/ 34576 w 73533"/>
                  <a:gd name="connsiteY15" fmla="*/ 37367 h 88420"/>
                  <a:gd name="connsiteX16" fmla="*/ 34576 w 73533"/>
                  <a:gd name="connsiteY16" fmla="*/ 50321 h 88420"/>
                  <a:gd name="connsiteX17" fmla="*/ 34576 w 73533"/>
                  <a:gd name="connsiteY17" fmla="*/ 77657 h 88420"/>
                  <a:gd name="connsiteX18" fmla="*/ 49244 w 73533"/>
                  <a:gd name="connsiteY18" fmla="*/ 80515 h 88420"/>
                  <a:gd name="connsiteX19" fmla="*/ 49244 w 73533"/>
                  <a:gd name="connsiteY19" fmla="*/ 88421 h 88420"/>
                  <a:gd name="connsiteX20" fmla="*/ 1619 w 73533"/>
                  <a:gd name="connsiteY20" fmla="*/ 88421 h 8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533" h="88420">
                    <a:moveTo>
                      <a:pt x="1619" y="80801"/>
                    </a:moveTo>
                    <a:lnTo>
                      <a:pt x="13049" y="78610"/>
                    </a:lnTo>
                    <a:cubicBezTo>
                      <a:pt x="13049" y="69656"/>
                      <a:pt x="13049" y="58226"/>
                      <a:pt x="13049" y="50606"/>
                    </a:cubicBezTo>
                    <a:lnTo>
                      <a:pt x="13049" y="41081"/>
                    </a:lnTo>
                    <a:cubicBezTo>
                      <a:pt x="13049" y="31556"/>
                      <a:pt x="13049" y="26794"/>
                      <a:pt x="12478" y="19650"/>
                    </a:cubicBezTo>
                    <a:lnTo>
                      <a:pt x="0" y="18031"/>
                    </a:lnTo>
                    <a:lnTo>
                      <a:pt x="0" y="11268"/>
                    </a:lnTo>
                    <a:lnTo>
                      <a:pt x="29813" y="29"/>
                    </a:lnTo>
                    <a:lnTo>
                      <a:pt x="32671" y="1743"/>
                    </a:lnTo>
                    <a:lnTo>
                      <a:pt x="34576" y="23555"/>
                    </a:lnTo>
                    <a:cubicBezTo>
                      <a:pt x="39815" y="8220"/>
                      <a:pt x="50102" y="29"/>
                      <a:pt x="59436" y="29"/>
                    </a:cubicBezTo>
                    <a:cubicBezTo>
                      <a:pt x="65756" y="-376"/>
                      <a:pt x="71551" y="3539"/>
                      <a:pt x="73533" y="9554"/>
                    </a:cubicBezTo>
                    <a:cubicBezTo>
                      <a:pt x="73533" y="18412"/>
                      <a:pt x="69056" y="23460"/>
                      <a:pt x="61913" y="23460"/>
                    </a:cubicBezTo>
                    <a:cubicBezTo>
                      <a:pt x="57097" y="23283"/>
                      <a:pt x="52633" y="20892"/>
                      <a:pt x="49816" y="16983"/>
                    </a:cubicBezTo>
                    <a:lnTo>
                      <a:pt x="48196" y="15269"/>
                    </a:lnTo>
                    <a:cubicBezTo>
                      <a:pt x="41519" y="21082"/>
                      <a:pt x="36769" y="28789"/>
                      <a:pt x="34576" y="37367"/>
                    </a:cubicBezTo>
                    <a:lnTo>
                      <a:pt x="34576" y="50321"/>
                    </a:lnTo>
                    <a:cubicBezTo>
                      <a:pt x="34576" y="57845"/>
                      <a:pt x="34576" y="68894"/>
                      <a:pt x="34576" y="77657"/>
                    </a:cubicBezTo>
                    <a:lnTo>
                      <a:pt x="49244" y="80515"/>
                    </a:lnTo>
                    <a:lnTo>
                      <a:pt x="49244" y="88421"/>
                    </a:lnTo>
                    <a:lnTo>
                      <a:pt x="1619" y="884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2DBD91D-4E86-FA0D-5F10-E03F8C150F79}"/>
                  </a:ext>
                </a:extLst>
              </p:cNvPr>
              <p:cNvSpPr/>
              <p:nvPr/>
            </p:nvSpPr>
            <p:spPr>
              <a:xfrm>
                <a:off x="9120595" y="2930975"/>
                <a:ext cx="92487" cy="128778"/>
              </a:xfrm>
              <a:custGeom>
                <a:avLst/>
                <a:gdLst>
                  <a:gd name="connsiteX0" fmla="*/ 667 w 92487"/>
                  <a:gd name="connsiteY0" fmla="*/ 116300 h 128778"/>
                  <a:gd name="connsiteX1" fmla="*/ 14002 w 92487"/>
                  <a:gd name="connsiteY1" fmla="*/ 106775 h 128778"/>
                  <a:gd name="connsiteX2" fmla="*/ 28099 w 92487"/>
                  <a:gd name="connsiteY2" fmla="*/ 114300 h 128778"/>
                  <a:gd name="connsiteX3" fmla="*/ 29146 w 92487"/>
                  <a:gd name="connsiteY3" fmla="*/ 115729 h 128778"/>
                  <a:gd name="connsiteX4" fmla="*/ 43434 w 92487"/>
                  <a:gd name="connsiteY4" fmla="*/ 92392 h 128778"/>
                  <a:gd name="connsiteX5" fmla="*/ 43434 w 92487"/>
                  <a:gd name="connsiteY5" fmla="*/ 91250 h 128778"/>
                  <a:gd name="connsiteX6" fmla="*/ 9525 w 92487"/>
                  <a:gd name="connsiteY6" fmla="*/ 8668 h 128778"/>
                  <a:gd name="connsiteX7" fmla="*/ 0 w 92487"/>
                  <a:gd name="connsiteY7" fmla="*/ 7239 h 128778"/>
                  <a:gd name="connsiteX8" fmla="*/ 0 w 92487"/>
                  <a:gd name="connsiteY8" fmla="*/ 0 h 128778"/>
                  <a:gd name="connsiteX9" fmla="*/ 46768 w 92487"/>
                  <a:gd name="connsiteY9" fmla="*/ 0 h 128778"/>
                  <a:gd name="connsiteX10" fmla="*/ 46768 w 92487"/>
                  <a:gd name="connsiteY10" fmla="*/ 7144 h 128778"/>
                  <a:gd name="connsiteX11" fmla="*/ 32671 w 92487"/>
                  <a:gd name="connsiteY11" fmla="*/ 9049 h 128778"/>
                  <a:gd name="connsiteX12" fmla="*/ 52673 w 92487"/>
                  <a:gd name="connsiteY12" fmla="*/ 63913 h 128778"/>
                  <a:gd name="connsiteX13" fmla="*/ 71723 w 92487"/>
                  <a:gd name="connsiteY13" fmla="*/ 9239 h 128778"/>
                  <a:gd name="connsiteX14" fmla="*/ 58198 w 92487"/>
                  <a:gd name="connsiteY14" fmla="*/ 7144 h 128778"/>
                  <a:gd name="connsiteX15" fmla="*/ 58198 w 92487"/>
                  <a:gd name="connsiteY15" fmla="*/ 0 h 128778"/>
                  <a:gd name="connsiteX16" fmla="*/ 92488 w 92487"/>
                  <a:gd name="connsiteY16" fmla="*/ 0 h 128778"/>
                  <a:gd name="connsiteX17" fmla="*/ 92488 w 92487"/>
                  <a:gd name="connsiteY17" fmla="*/ 7144 h 128778"/>
                  <a:gd name="connsiteX18" fmla="*/ 82486 w 92487"/>
                  <a:gd name="connsiteY18" fmla="*/ 9049 h 128778"/>
                  <a:gd name="connsiteX19" fmla="*/ 53530 w 92487"/>
                  <a:gd name="connsiteY19" fmla="*/ 88583 h 128778"/>
                  <a:gd name="connsiteX20" fmla="*/ 18574 w 92487"/>
                  <a:gd name="connsiteY20" fmla="*/ 128778 h 128778"/>
                  <a:gd name="connsiteX21" fmla="*/ 667 w 92487"/>
                  <a:gd name="connsiteY21" fmla="*/ 116300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487" h="128778">
                    <a:moveTo>
                      <a:pt x="667" y="116300"/>
                    </a:moveTo>
                    <a:cubicBezTo>
                      <a:pt x="2217" y="110314"/>
                      <a:pt x="7836" y="106301"/>
                      <a:pt x="14002" y="106775"/>
                    </a:cubicBezTo>
                    <a:cubicBezTo>
                      <a:pt x="19654" y="106807"/>
                      <a:pt x="24927" y="109622"/>
                      <a:pt x="28099" y="114300"/>
                    </a:cubicBezTo>
                    <a:lnTo>
                      <a:pt x="29146" y="115729"/>
                    </a:lnTo>
                    <a:cubicBezTo>
                      <a:pt x="35710" y="109208"/>
                      <a:pt x="40611" y="101204"/>
                      <a:pt x="43434" y="92392"/>
                    </a:cubicBezTo>
                    <a:lnTo>
                      <a:pt x="43434" y="91250"/>
                    </a:lnTo>
                    <a:lnTo>
                      <a:pt x="9525" y="8668"/>
                    </a:lnTo>
                    <a:lnTo>
                      <a:pt x="0" y="7239"/>
                    </a:lnTo>
                    <a:lnTo>
                      <a:pt x="0" y="0"/>
                    </a:lnTo>
                    <a:lnTo>
                      <a:pt x="46768" y="0"/>
                    </a:lnTo>
                    <a:lnTo>
                      <a:pt x="46768" y="7144"/>
                    </a:lnTo>
                    <a:lnTo>
                      <a:pt x="32671" y="9049"/>
                    </a:lnTo>
                    <a:lnTo>
                      <a:pt x="52673" y="63913"/>
                    </a:lnTo>
                    <a:lnTo>
                      <a:pt x="71723" y="9239"/>
                    </a:lnTo>
                    <a:lnTo>
                      <a:pt x="58198" y="7144"/>
                    </a:lnTo>
                    <a:lnTo>
                      <a:pt x="58198" y="0"/>
                    </a:lnTo>
                    <a:lnTo>
                      <a:pt x="92488" y="0"/>
                    </a:lnTo>
                    <a:lnTo>
                      <a:pt x="92488" y="7144"/>
                    </a:lnTo>
                    <a:lnTo>
                      <a:pt x="82486" y="9049"/>
                    </a:lnTo>
                    <a:lnTo>
                      <a:pt x="53530" y="88583"/>
                    </a:lnTo>
                    <a:cubicBezTo>
                      <a:pt x="43243" y="115919"/>
                      <a:pt x="34480" y="128778"/>
                      <a:pt x="18574" y="128778"/>
                    </a:cubicBezTo>
                    <a:cubicBezTo>
                      <a:pt x="8858" y="128778"/>
                      <a:pt x="952" y="123825"/>
                      <a:pt x="667" y="116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816F0FA3-8F72-0101-17EF-7958265C8E4B}"/>
                  </a:ext>
                </a:extLst>
              </p:cNvPr>
              <p:cNvSpPr/>
              <p:nvPr/>
            </p:nvSpPr>
            <p:spPr>
              <a:xfrm>
                <a:off x="8384693" y="3104044"/>
                <a:ext cx="47053" cy="53530"/>
              </a:xfrm>
              <a:custGeom>
                <a:avLst/>
                <a:gdLst>
                  <a:gd name="connsiteX0" fmla="*/ 47054 w 47053"/>
                  <a:gd name="connsiteY0" fmla="*/ 0 h 53530"/>
                  <a:gd name="connsiteX1" fmla="*/ 47054 w 47053"/>
                  <a:gd name="connsiteY1" fmla="*/ 53340 h 53530"/>
                  <a:gd name="connsiteX2" fmla="*/ 38957 w 47053"/>
                  <a:gd name="connsiteY2" fmla="*/ 53340 h 53530"/>
                  <a:gd name="connsiteX3" fmla="*/ 9525 w 47053"/>
                  <a:gd name="connsiteY3" fmla="*/ 17431 h 53530"/>
                  <a:gd name="connsiteX4" fmla="*/ 9525 w 47053"/>
                  <a:gd name="connsiteY4" fmla="*/ 53530 h 53530"/>
                  <a:gd name="connsiteX5" fmla="*/ 0 w 47053"/>
                  <a:gd name="connsiteY5" fmla="*/ 53530 h 53530"/>
                  <a:gd name="connsiteX6" fmla="*/ 0 w 47053"/>
                  <a:gd name="connsiteY6" fmla="*/ 191 h 53530"/>
                  <a:gd name="connsiteX7" fmla="*/ 8192 w 47053"/>
                  <a:gd name="connsiteY7" fmla="*/ 191 h 53530"/>
                  <a:gd name="connsiteX8" fmla="*/ 36957 w 47053"/>
                  <a:gd name="connsiteY8" fmla="*/ 36481 h 53530"/>
                  <a:gd name="connsiteX9" fmla="*/ 36957 w 47053"/>
                  <a:gd name="connsiteY9" fmla="*/ 38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53" h="53530">
                    <a:moveTo>
                      <a:pt x="47054" y="0"/>
                    </a:moveTo>
                    <a:lnTo>
                      <a:pt x="47054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6957" y="36481"/>
                    </a:lnTo>
                    <a:lnTo>
                      <a:pt x="36957" y="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4C12556-1D2C-10DE-6A2E-F73F5BB9A389}"/>
                  </a:ext>
                </a:extLst>
              </p:cNvPr>
              <p:cNvSpPr/>
              <p:nvPr/>
            </p:nvSpPr>
            <p:spPr>
              <a:xfrm>
                <a:off x="8442206" y="3103471"/>
                <a:ext cx="57662" cy="54675"/>
              </a:xfrm>
              <a:custGeom>
                <a:avLst/>
                <a:gdLst>
                  <a:gd name="connsiteX0" fmla="*/ 14115 w 57662"/>
                  <a:gd name="connsiteY0" fmla="*/ 51150 h 54675"/>
                  <a:gd name="connsiteX1" fmla="*/ 3828 w 57662"/>
                  <a:gd name="connsiteY1" fmla="*/ 41625 h 54675"/>
                  <a:gd name="connsiteX2" fmla="*/ 3828 w 57662"/>
                  <a:gd name="connsiteY2" fmla="*/ 13050 h 54675"/>
                  <a:gd name="connsiteX3" fmla="*/ 14115 w 57662"/>
                  <a:gd name="connsiteY3" fmla="*/ 3525 h 54675"/>
                  <a:gd name="connsiteX4" fmla="*/ 43548 w 57662"/>
                  <a:gd name="connsiteY4" fmla="*/ 3525 h 54675"/>
                  <a:gd name="connsiteX5" fmla="*/ 53835 w 57662"/>
                  <a:gd name="connsiteY5" fmla="*/ 13050 h 54675"/>
                  <a:gd name="connsiteX6" fmla="*/ 53835 w 57662"/>
                  <a:gd name="connsiteY6" fmla="*/ 41625 h 54675"/>
                  <a:gd name="connsiteX7" fmla="*/ 43548 w 57662"/>
                  <a:gd name="connsiteY7" fmla="*/ 51150 h 54675"/>
                  <a:gd name="connsiteX8" fmla="*/ 14115 w 57662"/>
                  <a:gd name="connsiteY8" fmla="*/ 51150 h 54675"/>
                  <a:gd name="connsiteX9" fmla="*/ 38404 w 57662"/>
                  <a:gd name="connsiteY9" fmla="*/ 43625 h 54675"/>
                  <a:gd name="connsiteX10" fmla="*/ 45167 w 57662"/>
                  <a:gd name="connsiteY10" fmla="*/ 36863 h 54675"/>
                  <a:gd name="connsiteX11" fmla="*/ 45167 w 57662"/>
                  <a:gd name="connsiteY11" fmla="*/ 17813 h 54675"/>
                  <a:gd name="connsiteX12" fmla="*/ 38404 w 57662"/>
                  <a:gd name="connsiteY12" fmla="*/ 11050 h 54675"/>
                  <a:gd name="connsiteX13" fmla="*/ 28879 w 57662"/>
                  <a:gd name="connsiteY13" fmla="*/ 8669 h 54675"/>
                  <a:gd name="connsiteX14" fmla="*/ 19354 w 57662"/>
                  <a:gd name="connsiteY14" fmla="*/ 11050 h 54675"/>
                  <a:gd name="connsiteX15" fmla="*/ 12591 w 57662"/>
                  <a:gd name="connsiteY15" fmla="*/ 17813 h 54675"/>
                  <a:gd name="connsiteX16" fmla="*/ 12591 w 57662"/>
                  <a:gd name="connsiteY16" fmla="*/ 36863 h 54675"/>
                  <a:gd name="connsiteX17" fmla="*/ 19354 w 57662"/>
                  <a:gd name="connsiteY17" fmla="*/ 43625 h 54675"/>
                  <a:gd name="connsiteX18" fmla="*/ 28879 w 57662"/>
                  <a:gd name="connsiteY18" fmla="*/ 46007 h 54675"/>
                  <a:gd name="connsiteX19" fmla="*/ 38404 w 57662"/>
                  <a:gd name="connsiteY19" fmla="*/ 43625 h 5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662" h="54675">
                    <a:moveTo>
                      <a:pt x="14115" y="51150"/>
                    </a:moveTo>
                    <a:cubicBezTo>
                      <a:pt x="9885" y="48969"/>
                      <a:pt x="6328" y="45676"/>
                      <a:pt x="3828" y="41625"/>
                    </a:cubicBezTo>
                    <a:cubicBezTo>
                      <a:pt x="-1276" y="32784"/>
                      <a:pt x="-1276" y="21891"/>
                      <a:pt x="3828" y="13050"/>
                    </a:cubicBezTo>
                    <a:cubicBezTo>
                      <a:pt x="6328" y="8999"/>
                      <a:pt x="9885" y="5706"/>
                      <a:pt x="14115" y="3525"/>
                    </a:cubicBezTo>
                    <a:cubicBezTo>
                      <a:pt x="23363" y="-1175"/>
                      <a:pt x="34300" y="-1175"/>
                      <a:pt x="43548" y="3525"/>
                    </a:cubicBezTo>
                    <a:cubicBezTo>
                      <a:pt x="47778" y="5706"/>
                      <a:pt x="51335" y="8999"/>
                      <a:pt x="53835" y="13050"/>
                    </a:cubicBezTo>
                    <a:cubicBezTo>
                      <a:pt x="58939" y="21891"/>
                      <a:pt x="58939" y="32784"/>
                      <a:pt x="53835" y="41625"/>
                    </a:cubicBezTo>
                    <a:cubicBezTo>
                      <a:pt x="51335" y="45676"/>
                      <a:pt x="47778" y="48969"/>
                      <a:pt x="43548" y="51150"/>
                    </a:cubicBezTo>
                    <a:cubicBezTo>
                      <a:pt x="34300" y="55850"/>
                      <a:pt x="23363" y="55850"/>
                      <a:pt x="14115" y="51150"/>
                    </a:cubicBezTo>
                    <a:close/>
                    <a:moveTo>
                      <a:pt x="38404" y="43625"/>
                    </a:moveTo>
                    <a:cubicBezTo>
                      <a:pt x="41236" y="42034"/>
                      <a:pt x="43575" y="39694"/>
                      <a:pt x="45167" y="36863"/>
                    </a:cubicBezTo>
                    <a:cubicBezTo>
                      <a:pt x="48268" y="30891"/>
                      <a:pt x="48268" y="23784"/>
                      <a:pt x="45167" y="17813"/>
                    </a:cubicBezTo>
                    <a:cubicBezTo>
                      <a:pt x="43575" y="14981"/>
                      <a:pt x="41236" y="12642"/>
                      <a:pt x="38404" y="11050"/>
                    </a:cubicBezTo>
                    <a:cubicBezTo>
                      <a:pt x="35476" y="9477"/>
                      <a:pt x="32203" y="8659"/>
                      <a:pt x="28879" y="8669"/>
                    </a:cubicBezTo>
                    <a:cubicBezTo>
                      <a:pt x="25554" y="8642"/>
                      <a:pt x="22276" y="9462"/>
                      <a:pt x="19354" y="11050"/>
                    </a:cubicBezTo>
                    <a:cubicBezTo>
                      <a:pt x="16523" y="12641"/>
                      <a:pt x="14183" y="14981"/>
                      <a:pt x="12591" y="17813"/>
                    </a:cubicBezTo>
                    <a:cubicBezTo>
                      <a:pt x="9491" y="23784"/>
                      <a:pt x="9491" y="30891"/>
                      <a:pt x="12591" y="36863"/>
                    </a:cubicBezTo>
                    <a:cubicBezTo>
                      <a:pt x="14183" y="39694"/>
                      <a:pt x="16523" y="42034"/>
                      <a:pt x="19354" y="43625"/>
                    </a:cubicBezTo>
                    <a:cubicBezTo>
                      <a:pt x="22276" y="45214"/>
                      <a:pt x="25554" y="46033"/>
                      <a:pt x="28879" y="46007"/>
                    </a:cubicBezTo>
                    <a:cubicBezTo>
                      <a:pt x="32203" y="46017"/>
                      <a:pt x="35476" y="45198"/>
                      <a:pt x="38404" y="436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7425AA6-7CE1-E2C9-D57A-FE8AE99E7BBF}"/>
                  </a:ext>
                </a:extLst>
              </p:cNvPr>
              <p:cNvSpPr/>
              <p:nvPr/>
            </p:nvSpPr>
            <p:spPr>
              <a:xfrm>
                <a:off x="8509795" y="3104044"/>
                <a:ext cx="46212" cy="54105"/>
              </a:xfrm>
              <a:custGeom>
                <a:avLst/>
                <a:gdLst>
                  <a:gd name="connsiteX0" fmla="*/ 6249 w 46212"/>
                  <a:gd name="connsiteY0" fmla="*/ 47911 h 54105"/>
                  <a:gd name="connsiteX1" fmla="*/ 57 w 46212"/>
                  <a:gd name="connsiteY1" fmla="*/ 30099 h 54105"/>
                  <a:gd name="connsiteX2" fmla="*/ 57 w 46212"/>
                  <a:gd name="connsiteY2" fmla="*/ 0 h 54105"/>
                  <a:gd name="connsiteX3" fmla="*/ 9582 w 46212"/>
                  <a:gd name="connsiteY3" fmla="*/ 0 h 54105"/>
                  <a:gd name="connsiteX4" fmla="*/ 9582 w 46212"/>
                  <a:gd name="connsiteY4" fmla="*/ 29718 h 54105"/>
                  <a:gd name="connsiteX5" fmla="*/ 23108 w 46212"/>
                  <a:gd name="connsiteY5" fmla="*/ 45434 h 54105"/>
                  <a:gd name="connsiteX6" fmla="*/ 36633 w 46212"/>
                  <a:gd name="connsiteY6" fmla="*/ 29718 h 54105"/>
                  <a:gd name="connsiteX7" fmla="*/ 36633 w 46212"/>
                  <a:gd name="connsiteY7" fmla="*/ 0 h 54105"/>
                  <a:gd name="connsiteX8" fmla="*/ 46158 w 46212"/>
                  <a:gd name="connsiteY8" fmla="*/ 0 h 54105"/>
                  <a:gd name="connsiteX9" fmla="*/ 46158 w 46212"/>
                  <a:gd name="connsiteY9" fmla="*/ 30099 h 54105"/>
                  <a:gd name="connsiteX10" fmla="*/ 40062 w 46212"/>
                  <a:gd name="connsiteY10" fmla="*/ 47911 h 54105"/>
                  <a:gd name="connsiteX11" fmla="*/ 5677 w 46212"/>
                  <a:gd name="connsiteY11" fmla="*/ 47911 h 5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12" h="54105">
                    <a:moveTo>
                      <a:pt x="6249" y="47911"/>
                    </a:moveTo>
                    <a:cubicBezTo>
                      <a:pt x="1841" y="43067"/>
                      <a:pt x="-395" y="36632"/>
                      <a:pt x="57" y="30099"/>
                    </a:cubicBezTo>
                    <a:lnTo>
                      <a:pt x="57" y="0"/>
                    </a:lnTo>
                    <a:lnTo>
                      <a:pt x="9582" y="0"/>
                    </a:lnTo>
                    <a:lnTo>
                      <a:pt x="9582" y="29718"/>
                    </a:lnTo>
                    <a:cubicBezTo>
                      <a:pt x="9582" y="40196"/>
                      <a:pt x="14059" y="45434"/>
                      <a:pt x="23108" y="45434"/>
                    </a:cubicBezTo>
                    <a:cubicBezTo>
                      <a:pt x="32157" y="45434"/>
                      <a:pt x="36633" y="40196"/>
                      <a:pt x="36633" y="29718"/>
                    </a:cubicBezTo>
                    <a:lnTo>
                      <a:pt x="36633" y="0"/>
                    </a:lnTo>
                    <a:lnTo>
                      <a:pt x="46158" y="0"/>
                    </a:lnTo>
                    <a:lnTo>
                      <a:pt x="46158" y="30099"/>
                    </a:lnTo>
                    <a:cubicBezTo>
                      <a:pt x="46593" y="36613"/>
                      <a:pt x="44397" y="43029"/>
                      <a:pt x="40062" y="47911"/>
                    </a:cubicBezTo>
                    <a:cubicBezTo>
                      <a:pt x="30089" y="56170"/>
                      <a:pt x="15651" y="56170"/>
                      <a:pt x="5677" y="4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1BAF8560-90C7-335B-CB04-347955C11F43}"/>
                  </a:ext>
                </a:extLst>
              </p:cNvPr>
              <p:cNvSpPr/>
              <p:nvPr/>
            </p:nvSpPr>
            <p:spPr>
              <a:xfrm>
                <a:off x="8570717" y="3104044"/>
                <a:ext cx="47148" cy="53530"/>
              </a:xfrm>
              <a:custGeom>
                <a:avLst/>
                <a:gdLst>
                  <a:gd name="connsiteX0" fmla="*/ 47149 w 47148"/>
                  <a:gd name="connsiteY0" fmla="*/ 0 h 53530"/>
                  <a:gd name="connsiteX1" fmla="*/ 47149 w 47148"/>
                  <a:gd name="connsiteY1" fmla="*/ 53340 h 53530"/>
                  <a:gd name="connsiteX2" fmla="*/ 38957 w 47148"/>
                  <a:gd name="connsiteY2" fmla="*/ 53340 h 53530"/>
                  <a:gd name="connsiteX3" fmla="*/ 9525 w 47148"/>
                  <a:gd name="connsiteY3" fmla="*/ 17431 h 53530"/>
                  <a:gd name="connsiteX4" fmla="*/ 9525 w 47148"/>
                  <a:gd name="connsiteY4" fmla="*/ 53530 h 53530"/>
                  <a:gd name="connsiteX5" fmla="*/ 0 w 47148"/>
                  <a:gd name="connsiteY5" fmla="*/ 53530 h 53530"/>
                  <a:gd name="connsiteX6" fmla="*/ 0 w 47148"/>
                  <a:gd name="connsiteY6" fmla="*/ 191 h 53530"/>
                  <a:gd name="connsiteX7" fmla="*/ 8192 w 47148"/>
                  <a:gd name="connsiteY7" fmla="*/ 191 h 53530"/>
                  <a:gd name="connsiteX8" fmla="*/ 37529 w 47148"/>
                  <a:gd name="connsiteY8" fmla="*/ 36290 h 53530"/>
                  <a:gd name="connsiteX9" fmla="*/ 37529 w 47148"/>
                  <a:gd name="connsiteY9" fmla="*/ 19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8" h="53530">
                    <a:moveTo>
                      <a:pt x="47149" y="0"/>
                    </a:moveTo>
                    <a:lnTo>
                      <a:pt x="47149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7529" y="36290"/>
                    </a:lnTo>
                    <a:lnTo>
                      <a:pt x="37529" y="19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B07FAC00-6038-20B1-E43A-A2CA8926C44A}"/>
                  </a:ext>
                </a:extLst>
              </p:cNvPr>
              <p:cNvSpPr/>
              <p:nvPr/>
            </p:nvSpPr>
            <p:spPr>
              <a:xfrm>
                <a:off x="8377645" y="3208819"/>
                <a:ext cx="15430" cy="38862"/>
              </a:xfrm>
              <a:custGeom>
                <a:avLst/>
                <a:gdLst>
                  <a:gd name="connsiteX0" fmla="*/ 15430 w 15430"/>
                  <a:gd name="connsiteY0" fmla="*/ 0 h 38862"/>
                  <a:gd name="connsiteX1" fmla="*/ 15430 w 15430"/>
                  <a:gd name="connsiteY1" fmla="*/ 38862 h 38862"/>
                  <a:gd name="connsiteX2" fmla="*/ 8192 w 15430"/>
                  <a:gd name="connsiteY2" fmla="*/ 38862 h 38862"/>
                  <a:gd name="connsiteX3" fmla="*/ 8192 w 15430"/>
                  <a:gd name="connsiteY3" fmla="*/ 6096 h 38862"/>
                  <a:gd name="connsiteX4" fmla="*/ 0 w 15430"/>
                  <a:gd name="connsiteY4" fmla="*/ 6096 h 38862"/>
                  <a:gd name="connsiteX5" fmla="*/ 0 w 15430"/>
                  <a:gd name="connsiteY5" fmla="*/ 0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0" h="38862">
                    <a:moveTo>
                      <a:pt x="15430" y="0"/>
                    </a:moveTo>
                    <a:lnTo>
                      <a:pt x="15430" y="38862"/>
                    </a:lnTo>
                    <a:lnTo>
                      <a:pt x="8192" y="38862"/>
                    </a:lnTo>
                    <a:lnTo>
                      <a:pt x="8192" y="6096"/>
                    </a:lnTo>
                    <a:lnTo>
                      <a:pt x="0" y="6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4564A293-AD02-CEB1-DF14-2DF3BF0A6977}"/>
                  </a:ext>
                </a:extLst>
              </p:cNvPr>
              <p:cNvSpPr/>
              <p:nvPr/>
            </p:nvSpPr>
            <p:spPr>
              <a:xfrm>
                <a:off x="8400503" y="3238822"/>
                <a:ext cx="9148" cy="9240"/>
              </a:xfrm>
              <a:custGeom>
                <a:avLst/>
                <a:gdLst>
                  <a:gd name="connsiteX0" fmla="*/ 1336 w 9148"/>
                  <a:gd name="connsiteY0" fmla="*/ 7907 h 9240"/>
                  <a:gd name="connsiteX1" fmla="*/ 2 w 9148"/>
                  <a:gd name="connsiteY1" fmla="*/ 4668 h 9240"/>
                  <a:gd name="connsiteX2" fmla="*/ 1336 w 9148"/>
                  <a:gd name="connsiteY2" fmla="*/ 1334 h 9240"/>
                  <a:gd name="connsiteX3" fmla="*/ 4574 w 9148"/>
                  <a:gd name="connsiteY3" fmla="*/ 1 h 9240"/>
                  <a:gd name="connsiteX4" fmla="*/ 7813 w 9148"/>
                  <a:gd name="connsiteY4" fmla="*/ 1334 h 9240"/>
                  <a:gd name="connsiteX5" fmla="*/ 9146 w 9148"/>
                  <a:gd name="connsiteY5" fmla="*/ 4668 h 9240"/>
                  <a:gd name="connsiteX6" fmla="*/ 7813 w 9148"/>
                  <a:gd name="connsiteY6" fmla="*/ 7907 h 9240"/>
                  <a:gd name="connsiteX7" fmla="*/ 4574 w 9148"/>
                  <a:gd name="connsiteY7" fmla="*/ 9240 h 9240"/>
                  <a:gd name="connsiteX8" fmla="*/ 1336 w 9148"/>
                  <a:gd name="connsiteY8" fmla="*/ 7907 h 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8" h="9240">
                    <a:moveTo>
                      <a:pt x="1336" y="7907"/>
                    </a:moveTo>
                    <a:cubicBezTo>
                      <a:pt x="460" y="7060"/>
                      <a:pt x="-23" y="5886"/>
                      <a:pt x="2" y="4668"/>
                    </a:cubicBezTo>
                    <a:cubicBezTo>
                      <a:pt x="-38" y="3420"/>
                      <a:pt x="446" y="2211"/>
                      <a:pt x="1336" y="1334"/>
                    </a:cubicBezTo>
                    <a:cubicBezTo>
                      <a:pt x="2195" y="478"/>
                      <a:pt x="3361" y="-2"/>
                      <a:pt x="4574" y="1"/>
                    </a:cubicBezTo>
                    <a:cubicBezTo>
                      <a:pt x="5792" y="-24"/>
                      <a:pt x="6966" y="459"/>
                      <a:pt x="7813" y="1334"/>
                    </a:cubicBezTo>
                    <a:cubicBezTo>
                      <a:pt x="8703" y="2211"/>
                      <a:pt x="9186" y="3419"/>
                      <a:pt x="9146" y="4668"/>
                    </a:cubicBezTo>
                    <a:cubicBezTo>
                      <a:pt x="9171" y="5886"/>
                      <a:pt x="8688" y="7060"/>
                      <a:pt x="7813" y="7907"/>
                    </a:cubicBezTo>
                    <a:cubicBezTo>
                      <a:pt x="6953" y="8763"/>
                      <a:pt x="5788" y="9243"/>
                      <a:pt x="4574" y="9240"/>
                    </a:cubicBezTo>
                    <a:cubicBezTo>
                      <a:pt x="3363" y="9233"/>
                      <a:pt x="2201" y="8755"/>
                      <a:pt x="1336" y="79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228DBABC-0E31-F1BA-25EF-04205E1CECC7}"/>
                  </a:ext>
                </a:extLst>
              </p:cNvPr>
              <p:cNvSpPr/>
              <p:nvPr/>
            </p:nvSpPr>
            <p:spPr>
              <a:xfrm>
                <a:off x="8430985" y="3221868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2859 h 25813"/>
                  <a:gd name="connsiteX3" fmla="*/ 0 w 1107281"/>
                  <a:gd name="connsiteY3" fmla="*/ 12859 h 25813"/>
                  <a:gd name="connsiteX4" fmla="*/ 12858 w 1107281"/>
                  <a:gd name="connsiteY4" fmla="*/ 0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1 w 1107281"/>
                  <a:gd name="connsiteY7" fmla="*/ 12668 h 25813"/>
                  <a:gd name="connsiteX8" fmla="*/ 1107281 w 1107281"/>
                  <a:gd name="connsiteY8" fmla="*/ 12859 h 25813"/>
                  <a:gd name="connsiteX9" fmla="*/ 1107281 w 1107281"/>
                  <a:gd name="connsiteY9" fmla="*/ 12859 h 25813"/>
                  <a:gd name="connsiteX10" fmla="*/ 1094518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4"/>
                      <a:pt x="0" y="12859"/>
                    </a:cubicBezTo>
                    <a:lnTo>
                      <a:pt x="0" y="12859"/>
                    </a:lnTo>
                    <a:cubicBezTo>
                      <a:pt x="0" y="5757"/>
                      <a:pt x="5757" y="0"/>
                      <a:pt x="12858" y="0"/>
                    </a:cubicBezTo>
                    <a:cubicBezTo>
                      <a:pt x="12890" y="0"/>
                      <a:pt x="12922" y="0"/>
                      <a:pt x="12954" y="0"/>
                    </a:cubicBezTo>
                    <a:lnTo>
                      <a:pt x="1094423" y="0"/>
                    </a:lnTo>
                    <a:cubicBezTo>
                      <a:pt x="1101472" y="-52"/>
                      <a:pt x="1107229" y="5619"/>
                      <a:pt x="1107281" y="12668"/>
                    </a:cubicBezTo>
                    <a:cubicBezTo>
                      <a:pt x="1107282" y="12732"/>
                      <a:pt x="1107282" y="12795"/>
                      <a:pt x="1107281" y="12859"/>
                    </a:cubicBezTo>
                    <a:lnTo>
                      <a:pt x="1107281" y="12859"/>
                    </a:lnTo>
                    <a:cubicBezTo>
                      <a:pt x="1107334" y="19961"/>
                      <a:pt x="1101620" y="25760"/>
                      <a:pt x="1094518" y="25813"/>
                    </a:cubicBezTo>
                    <a:cubicBezTo>
                      <a:pt x="1094486" y="25813"/>
                      <a:pt x="1094455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846901C9-47F4-CA9D-32B4-C1F4BC1E4D2B}"/>
                  </a:ext>
                </a:extLst>
              </p:cNvPr>
              <p:cNvSpPr/>
              <p:nvPr/>
            </p:nvSpPr>
            <p:spPr>
              <a:xfrm>
                <a:off x="8377169" y="3455113"/>
                <a:ext cx="30575" cy="39360"/>
              </a:xfrm>
              <a:custGeom>
                <a:avLst/>
                <a:gdLst>
                  <a:gd name="connsiteX0" fmla="*/ 30575 w 30575"/>
                  <a:gd name="connsiteY0" fmla="*/ 33264 h 39360"/>
                  <a:gd name="connsiteX1" fmla="*/ 30575 w 30575"/>
                  <a:gd name="connsiteY1" fmla="*/ 39360 h 39360"/>
                  <a:gd name="connsiteX2" fmla="*/ 2000 w 30575"/>
                  <a:gd name="connsiteY2" fmla="*/ 39360 h 39360"/>
                  <a:gd name="connsiteX3" fmla="*/ 2000 w 30575"/>
                  <a:gd name="connsiteY3" fmla="*/ 34598 h 39360"/>
                  <a:gd name="connsiteX4" fmla="*/ 17335 w 30575"/>
                  <a:gd name="connsiteY4" fmla="*/ 19929 h 39360"/>
                  <a:gd name="connsiteX5" fmla="*/ 20860 w 30575"/>
                  <a:gd name="connsiteY5" fmla="*/ 15548 h 39360"/>
                  <a:gd name="connsiteX6" fmla="*/ 21812 w 30575"/>
                  <a:gd name="connsiteY6" fmla="*/ 11833 h 39360"/>
                  <a:gd name="connsiteX7" fmla="*/ 20002 w 30575"/>
                  <a:gd name="connsiteY7" fmla="*/ 7737 h 39360"/>
                  <a:gd name="connsiteX8" fmla="*/ 14573 w 30575"/>
                  <a:gd name="connsiteY8" fmla="*/ 6308 h 39360"/>
                  <a:gd name="connsiteX9" fmla="*/ 5048 w 30575"/>
                  <a:gd name="connsiteY9" fmla="*/ 10309 h 39360"/>
                  <a:gd name="connsiteX10" fmla="*/ 0 w 30575"/>
                  <a:gd name="connsiteY10" fmla="*/ 6404 h 39360"/>
                  <a:gd name="connsiteX11" fmla="*/ 6096 w 30575"/>
                  <a:gd name="connsiteY11" fmla="*/ 1736 h 39360"/>
                  <a:gd name="connsiteX12" fmla="*/ 14764 w 30575"/>
                  <a:gd name="connsiteY12" fmla="*/ 22 h 39360"/>
                  <a:gd name="connsiteX13" fmla="*/ 24860 w 30575"/>
                  <a:gd name="connsiteY13" fmla="*/ 2975 h 39360"/>
                  <a:gd name="connsiteX14" fmla="*/ 28575 w 30575"/>
                  <a:gd name="connsiteY14" fmla="*/ 11166 h 39360"/>
                  <a:gd name="connsiteX15" fmla="*/ 27242 w 30575"/>
                  <a:gd name="connsiteY15" fmla="*/ 17072 h 39360"/>
                  <a:gd name="connsiteX16" fmla="*/ 22193 w 30575"/>
                  <a:gd name="connsiteY16" fmla="*/ 23453 h 39360"/>
                  <a:gd name="connsiteX17" fmla="*/ 11811 w 30575"/>
                  <a:gd name="connsiteY17" fmla="*/ 32978 h 3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575" h="39360">
                    <a:moveTo>
                      <a:pt x="30575" y="33264"/>
                    </a:moveTo>
                    <a:lnTo>
                      <a:pt x="30575" y="39360"/>
                    </a:lnTo>
                    <a:lnTo>
                      <a:pt x="2000" y="39360"/>
                    </a:lnTo>
                    <a:lnTo>
                      <a:pt x="2000" y="34598"/>
                    </a:lnTo>
                    <a:lnTo>
                      <a:pt x="17335" y="19929"/>
                    </a:lnTo>
                    <a:cubicBezTo>
                      <a:pt x="18766" y="18694"/>
                      <a:pt x="19960" y="17209"/>
                      <a:pt x="20860" y="15548"/>
                    </a:cubicBezTo>
                    <a:cubicBezTo>
                      <a:pt x="21485" y="14409"/>
                      <a:pt x="21812" y="13131"/>
                      <a:pt x="21812" y="11833"/>
                    </a:cubicBezTo>
                    <a:cubicBezTo>
                      <a:pt x="21928" y="10251"/>
                      <a:pt x="21250" y="8716"/>
                      <a:pt x="20002" y="7737"/>
                    </a:cubicBezTo>
                    <a:cubicBezTo>
                      <a:pt x="18398" y="6678"/>
                      <a:pt x="16491" y="6176"/>
                      <a:pt x="14573" y="6308"/>
                    </a:cubicBezTo>
                    <a:cubicBezTo>
                      <a:pt x="10927" y="5949"/>
                      <a:pt x="7345" y="7454"/>
                      <a:pt x="5048" y="10309"/>
                    </a:cubicBezTo>
                    <a:lnTo>
                      <a:pt x="0" y="6404"/>
                    </a:lnTo>
                    <a:cubicBezTo>
                      <a:pt x="1572" y="4324"/>
                      <a:pt x="3679" y="2711"/>
                      <a:pt x="6096" y="1736"/>
                    </a:cubicBezTo>
                    <a:cubicBezTo>
                      <a:pt x="8831" y="558"/>
                      <a:pt x="11786" y="-26"/>
                      <a:pt x="14764" y="22"/>
                    </a:cubicBezTo>
                    <a:cubicBezTo>
                      <a:pt x="18367" y="-167"/>
                      <a:pt x="21927" y="874"/>
                      <a:pt x="24860" y="2975"/>
                    </a:cubicBezTo>
                    <a:cubicBezTo>
                      <a:pt x="27326" y="4963"/>
                      <a:pt x="28704" y="8002"/>
                      <a:pt x="28575" y="11166"/>
                    </a:cubicBezTo>
                    <a:cubicBezTo>
                      <a:pt x="28622" y="13214"/>
                      <a:pt x="28164" y="15242"/>
                      <a:pt x="27242" y="17072"/>
                    </a:cubicBezTo>
                    <a:cubicBezTo>
                      <a:pt x="25961" y="19488"/>
                      <a:pt x="24250" y="21651"/>
                      <a:pt x="22193" y="23453"/>
                    </a:cubicBezTo>
                    <a:lnTo>
                      <a:pt x="11811" y="329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5CB168FF-862E-3AC2-3FE9-16AB3960A423}"/>
                  </a:ext>
                </a:extLst>
              </p:cNvPr>
              <p:cNvSpPr/>
              <p:nvPr/>
            </p:nvSpPr>
            <p:spPr>
              <a:xfrm>
                <a:off x="8412230" y="3485705"/>
                <a:ext cx="9125" cy="9244"/>
              </a:xfrm>
              <a:custGeom>
                <a:avLst/>
                <a:gdLst>
                  <a:gd name="connsiteX0" fmla="*/ 1325 w 9125"/>
                  <a:gd name="connsiteY0" fmla="*/ 7911 h 9244"/>
                  <a:gd name="connsiteX1" fmla="*/ 1325 w 9125"/>
                  <a:gd name="connsiteY1" fmla="*/ 1244 h 9244"/>
                  <a:gd name="connsiteX2" fmla="*/ 4563 w 9125"/>
                  <a:gd name="connsiteY2" fmla="*/ 6 h 9244"/>
                  <a:gd name="connsiteX3" fmla="*/ 7801 w 9125"/>
                  <a:gd name="connsiteY3" fmla="*/ 1244 h 9244"/>
                  <a:gd name="connsiteX4" fmla="*/ 7801 w 9125"/>
                  <a:gd name="connsiteY4" fmla="*/ 7911 h 9244"/>
                  <a:gd name="connsiteX5" fmla="*/ 4563 w 9125"/>
                  <a:gd name="connsiteY5" fmla="*/ 9245 h 9244"/>
                  <a:gd name="connsiteX6" fmla="*/ 1325 w 9125"/>
                  <a:gd name="connsiteY6" fmla="*/ 7911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5" h="9244">
                    <a:moveTo>
                      <a:pt x="1325" y="7911"/>
                    </a:moveTo>
                    <a:cubicBezTo>
                      <a:pt x="-442" y="6040"/>
                      <a:pt x="-442" y="3116"/>
                      <a:pt x="1325" y="1244"/>
                    </a:cubicBezTo>
                    <a:cubicBezTo>
                      <a:pt x="2194" y="413"/>
                      <a:pt x="3361" y="-33"/>
                      <a:pt x="4563" y="6"/>
                    </a:cubicBezTo>
                    <a:cubicBezTo>
                      <a:pt x="5769" y="-56"/>
                      <a:pt x="6945" y="393"/>
                      <a:pt x="7801" y="1244"/>
                    </a:cubicBezTo>
                    <a:cubicBezTo>
                      <a:pt x="9567" y="3116"/>
                      <a:pt x="9567" y="6040"/>
                      <a:pt x="7801" y="7911"/>
                    </a:cubicBezTo>
                    <a:cubicBezTo>
                      <a:pt x="6942" y="8768"/>
                      <a:pt x="5777" y="9248"/>
                      <a:pt x="4563" y="9245"/>
                    </a:cubicBezTo>
                    <a:cubicBezTo>
                      <a:pt x="3351" y="9238"/>
                      <a:pt x="2190" y="8759"/>
                      <a:pt x="1325" y="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D0717F6D-6486-61C0-265E-E8E805F1FDC8}"/>
                  </a:ext>
                </a:extLst>
              </p:cNvPr>
              <p:cNvSpPr/>
              <p:nvPr/>
            </p:nvSpPr>
            <p:spPr>
              <a:xfrm>
                <a:off x="8430985" y="3468661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3050 h 25813"/>
                  <a:gd name="connsiteX3" fmla="*/ 0 w 1107281"/>
                  <a:gd name="connsiteY3" fmla="*/ 12954 h 25813"/>
                  <a:gd name="connsiteX4" fmla="*/ 0 w 1107281"/>
                  <a:gd name="connsiteY4" fmla="*/ 12954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2 w 1107281"/>
                  <a:gd name="connsiteY7" fmla="*/ 12858 h 25813"/>
                  <a:gd name="connsiteX8" fmla="*/ 1107281 w 1107281"/>
                  <a:gd name="connsiteY8" fmla="*/ 12954 h 25813"/>
                  <a:gd name="connsiteX9" fmla="*/ 1107281 w 1107281"/>
                  <a:gd name="connsiteY9" fmla="*/ 12954 h 25813"/>
                  <a:gd name="connsiteX10" fmla="*/ 1094614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53" y="25865"/>
                      <a:pt x="53" y="20151"/>
                      <a:pt x="0" y="13050"/>
                    </a:cubicBezTo>
                    <a:cubicBezTo>
                      <a:pt x="0" y="13018"/>
                      <a:pt x="0" y="12986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094423" y="0"/>
                    </a:lnTo>
                    <a:cubicBezTo>
                      <a:pt x="1101524" y="0"/>
                      <a:pt x="1107281" y="5757"/>
                      <a:pt x="1107282" y="12858"/>
                    </a:cubicBezTo>
                    <a:cubicBezTo>
                      <a:pt x="1107282" y="12890"/>
                      <a:pt x="1107282" y="12922"/>
                      <a:pt x="1107281" y="12954"/>
                    </a:cubicBezTo>
                    <a:lnTo>
                      <a:pt x="1107281" y="12954"/>
                    </a:lnTo>
                    <a:cubicBezTo>
                      <a:pt x="1107334" y="20003"/>
                      <a:pt x="1101663" y="25760"/>
                      <a:pt x="1094614" y="25813"/>
                    </a:cubicBezTo>
                    <a:cubicBezTo>
                      <a:pt x="1094550" y="25813"/>
                      <a:pt x="1094486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B209DFAB-5E99-F178-5B73-04E85B0FDFDA}"/>
                  </a:ext>
                </a:extLst>
              </p:cNvPr>
              <p:cNvSpPr/>
              <p:nvPr/>
            </p:nvSpPr>
            <p:spPr>
              <a:xfrm>
                <a:off x="8377169" y="3285495"/>
                <a:ext cx="1161097" cy="25908"/>
              </a:xfrm>
              <a:custGeom>
                <a:avLst/>
                <a:gdLst>
                  <a:gd name="connsiteX0" fmla="*/ 1148239 w 1161097"/>
                  <a:gd name="connsiteY0" fmla="*/ 25908 h 25908"/>
                  <a:gd name="connsiteX1" fmla="*/ 12954 w 1161097"/>
                  <a:gd name="connsiteY1" fmla="*/ 25908 h 25908"/>
                  <a:gd name="connsiteX2" fmla="*/ 0 w 1161097"/>
                  <a:gd name="connsiteY2" fmla="*/ 12954 h 25908"/>
                  <a:gd name="connsiteX3" fmla="*/ 0 w 1161097"/>
                  <a:gd name="connsiteY3" fmla="*/ 12954 h 25908"/>
                  <a:gd name="connsiteX4" fmla="*/ 12954 w 1161097"/>
                  <a:gd name="connsiteY4" fmla="*/ 0 h 25908"/>
                  <a:gd name="connsiteX5" fmla="*/ 1148239 w 1161097"/>
                  <a:gd name="connsiteY5" fmla="*/ 0 h 25908"/>
                  <a:gd name="connsiteX6" fmla="*/ 1161098 w 1161097"/>
                  <a:gd name="connsiteY6" fmla="*/ 12858 h 25908"/>
                  <a:gd name="connsiteX7" fmla="*/ 1161098 w 1161097"/>
                  <a:gd name="connsiteY7" fmla="*/ 12954 h 25908"/>
                  <a:gd name="connsiteX8" fmla="*/ 1161098 w 1161097"/>
                  <a:gd name="connsiteY8" fmla="*/ 12954 h 25908"/>
                  <a:gd name="connsiteX9" fmla="*/ 1148334 w 1161097"/>
                  <a:gd name="connsiteY9" fmla="*/ 25908 h 25908"/>
                  <a:gd name="connsiteX10" fmla="*/ 1148239 w 1161097"/>
                  <a:gd name="connsiteY10" fmla="*/ 25908 h 2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097" h="25908">
                    <a:moveTo>
                      <a:pt x="1148239" y="25908"/>
                    </a:moveTo>
                    <a:lnTo>
                      <a:pt x="12954" y="25908"/>
                    </a:lnTo>
                    <a:cubicBezTo>
                      <a:pt x="5800" y="25908"/>
                      <a:pt x="0" y="20108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150" y="20055"/>
                      <a:pt x="1155436" y="25855"/>
                      <a:pt x="1148334" y="25908"/>
                    </a:cubicBezTo>
                    <a:cubicBezTo>
                      <a:pt x="1148303" y="25908"/>
                      <a:pt x="1148271" y="25908"/>
                      <a:pt x="1148239" y="2590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A6D332BC-C64C-1876-E7CF-44BF90BDA769}"/>
                  </a:ext>
                </a:extLst>
              </p:cNvPr>
              <p:cNvSpPr/>
              <p:nvPr/>
            </p:nvSpPr>
            <p:spPr>
              <a:xfrm>
                <a:off x="8377169" y="3349217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954 h 25812"/>
                  <a:gd name="connsiteX3" fmla="*/ 0 w 1161097"/>
                  <a:gd name="connsiteY3" fmla="*/ 12954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8 h 25812"/>
                  <a:gd name="connsiteX7" fmla="*/ 1161098 w 1161097"/>
                  <a:gd name="connsiteY7" fmla="*/ 12954 h 25812"/>
                  <a:gd name="connsiteX8" fmla="*/ 1161098 w 1161097"/>
                  <a:gd name="connsiteY8" fmla="*/ 12954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37" y="25813"/>
                      <a:pt x="52" y="20071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098" y="20056"/>
                      <a:pt x="115534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EA8E5CCD-5483-A266-7EA3-EDC13E9848AA}"/>
                  </a:ext>
                </a:extLst>
              </p:cNvPr>
              <p:cNvSpPr/>
              <p:nvPr/>
            </p:nvSpPr>
            <p:spPr>
              <a:xfrm>
                <a:off x="8377169" y="3532383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859 h 25812"/>
                  <a:gd name="connsiteX3" fmla="*/ 0 w 1161097"/>
                  <a:gd name="connsiteY3" fmla="*/ 12859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9 h 25812"/>
                  <a:gd name="connsiteX7" fmla="*/ 1161098 w 1161097"/>
                  <a:gd name="connsiteY7" fmla="*/ 12859 h 25812"/>
                  <a:gd name="connsiteX8" fmla="*/ 1148334 w 1161097"/>
                  <a:gd name="connsiteY8" fmla="*/ 25813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3"/>
                      <a:pt x="0" y="12859"/>
                    </a:cubicBezTo>
                    <a:lnTo>
                      <a:pt x="0" y="12859"/>
                    </a:lnTo>
                    <a:cubicBezTo>
                      <a:pt x="52" y="5742"/>
                      <a:pt x="5837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9"/>
                    </a:cubicBezTo>
                    <a:lnTo>
                      <a:pt x="1161098" y="12859"/>
                    </a:lnTo>
                    <a:cubicBezTo>
                      <a:pt x="1161150" y="19960"/>
                      <a:pt x="1155436" y="25760"/>
                      <a:pt x="1148334" y="25813"/>
                    </a:cubicBezTo>
                    <a:cubicBezTo>
                      <a:pt x="1148303" y="25813"/>
                      <a:pt x="114827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808C3FFF-67E7-040E-F369-2488B1469AF1}"/>
                  </a:ext>
                </a:extLst>
              </p:cNvPr>
              <p:cNvSpPr/>
              <p:nvPr/>
            </p:nvSpPr>
            <p:spPr>
              <a:xfrm>
                <a:off x="10049854" y="3951864"/>
                <a:ext cx="71437" cy="71437"/>
              </a:xfrm>
              <a:custGeom>
                <a:avLst/>
                <a:gdLst>
                  <a:gd name="connsiteX0" fmla="*/ 71437 w 71437"/>
                  <a:gd name="connsiteY0" fmla="*/ 35814 h 71437"/>
                  <a:gd name="connsiteX1" fmla="*/ 35624 w 71437"/>
                  <a:gd name="connsiteY1" fmla="*/ 71437 h 71437"/>
                  <a:gd name="connsiteX2" fmla="*/ 0 w 71437"/>
                  <a:gd name="connsiteY2" fmla="*/ 35624 h 71437"/>
                  <a:gd name="connsiteX3" fmla="*/ 35719 w 71437"/>
                  <a:gd name="connsiteY3" fmla="*/ 0 h 71437"/>
                  <a:gd name="connsiteX4" fmla="*/ 71437 w 71437"/>
                  <a:gd name="connsiteY4" fmla="*/ 35719 h 71437"/>
                  <a:gd name="connsiteX5" fmla="*/ 71437 w 71437"/>
                  <a:gd name="connsiteY5" fmla="*/ 35814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37" h="71437">
                    <a:moveTo>
                      <a:pt x="71437" y="35814"/>
                    </a:moveTo>
                    <a:cubicBezTo>
                      <a:pt x="71385" y="55541"/>
                      <a:pt x="55350" y="71490"/>
                      <a:pt x="35624" y="71437"/>
                    </a:cubicBezTo>
                    <a:cubicBezTo>
                      <a:pt x="15897" y="71385"/>
                      <a:pt x="-52" y="55350"/>
                      <a:pt x="0" y="35624"/>
                    </a:cubicBezTo>
                    <a:cubicBezTo>
                      <a:pt x="53" y="15934"/>
                      <a:pt x="16029" y="0"/>
                      <a:pt x="35719" y="0"/>
                    </a:cubicBezTo>
                    <a:cubicBezTo>
                      <a:pt x="55446" y="0"/>
                      <a:pt x="71437" y="15992"/>
                      <a:pt x="71437" y="35719"/>
                    </a:cubicBezTo>
                    <a:cubicBezTo>
                      <a:pt x="71437" y="35750"/>
                      <a:pt x="71437" y="35782"/>
                      <a:pt x="71437" y="35814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1139C2C4-7A0D-99E4-94EF-EBFC57DC8C69}"/>
                  </a:ext>
                </a:extLst>
              </p:cNvPr>
              <p:cNvSpPr/>
              <p:nvPr/>
            </p:nvSpPr>
            <p:spPr>
              <a:xfrm>
                <a:off x="8377169" y="3610679"/>
                <a:ext cx="1710785" cy="381095"/>
              </a:xfrm>
              <a:custGeom>
                <a:avLst/>
                <a:gdLst>
                  <a:gd name="connsiteX0" fmla="*/ 1706023 w 1710785"/>
                  <a:gd name="connsiteY0" fmla="*/ 381095 h 381095"/>
                  <a:gd name="connsiteX1" fmla="*/ 1062418 w 1710785"/>
                  <a:gd name="connsiteY1" fmla="*/ 9525 h 381095"/>
                  <a:gd name="connsiteX2" fmla="*/ 0 w 1710785"/>
                  <a:gd name="connsiteY2" fmla="*/ 9525 h 381095"/>
                  <a:gd name="connsiteX3" fmla="*/ 0 w 1710785"/>
                  <a:gd name="connsiteY3" fmla="*/ 0 h 381095"/>
                  <a:gd name="connsiteX4" fmla="*/ 1064990 w 1710785"/>
                  <a:gd name="connsiteY4" fmla="*/ 0 h 381095"/>
                  <a:gd name="connsiteX5" fmla="*/ 1066038 w 1710785"/>
                  <a:gd name="connsiteY5" fmla="*/ 667 h 381095"/>
                  <a:gd name="connsiteX6" fmla="*/ 1710785 w 1710785"/>
                  <a:gd name="connsiteY6" fmla="*/ 372809 h 381095"/>
                  <a:gd name="connsiteX7" fmla="*/ 1706023 w 1710785"/>
                  <a:gd name="connsiteY7" fmla="*/ 381095 h 381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0785" h="381095">
                    <a:moveTo>
                      <a:pt x="1706023" y="381095"/>
                    </a:moveTo>
                    <a:lnTo>
                      <a:pt x="1062418" y="9525"/>
                    </a:lnTo>
                    <a:lnTo>
                      <a:pt x="0" y="9525"/>
                    </a:lnTo>
                    <a:lnTo>
                      <a:pt x="0" y="0"/>
                    </a:lnTo>
                    <a:lnTo>
                      <a:pt x="1064990" y="0"/>
                    </a:lnTo>
                    <a:lnTo>
                      <a:pt x="1066038" y="667"/>
                    </a:lnTo>
                    <a:lnTo>
                      <a:pt x="1710785" y="372809"/>
                    </a:lnTo>
                    <a:lnTo>
                      <a:pt x="1706023" y="3810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8" name="图形 10">
              <a:extLst>
                <a:ext uri="{FF2B5EF4-FFF2-40B4-BE49-F238E27FC236}">
                  <a16:creationId xmlns:a16="http://schemas.microsoft.com/office/drawing/2014/main" id="{7047D402-26FD-DCA6-E84D-E504D4AC12B9}"/>
                </a:ext>
              </a:extLst>
            </p:cNvPr>
            <p:cNvGrpSpPr/>
            <p:nvPr/>
          </p:nvGrpSpPr>
          <p:grpSpPr>
            <a:xfrm>
              <a:off x="9884500" y="5124297"/>
              <a:ext cx="1477708" cy="903112"/>
              <a:chOff x="9884500" y="5124297"/>
              <a:chExt cx="1477708" cy="903112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FDD61FA6-5910-8E30-2A31-D340E6F0EA83}"/>
                  </a:ext>
                </a:extLst>
              </p:cNvPr>
              <p:cNvSpPr/>
              <p:nvPr/>
            </p:nvSpPr>
            <p:spPr>
              <a:xfrm>
                <a:off x="9884691" y="5124844"/>
                <a:ext cx="1477517" cy="902564"/>
              </a:xfrm>
              <a:custGeom>
                <a:avLst/>
                <a:gdLst>
                  <a:gd name="connsiteX0" fmla="*/ 21812 w 1477517"/>
                  <a:gd name="connsiteY0" fmla="*/ 705254 h 902564"/>
                  <a:gd name="connsiteX1" fmla="*/ 354235 w 1477517"/>
                  <a:gd name="connsiteY1" fmla="*/ 897374 h 902564"/>
                  <a:gd name="connsiteX2" fmla="*/ 397478 w 1477517"/>
                  <a:gd name="connsiteY2" fmla="*/ 897374 h 902564"/>
                  <a:gd name="connsiteX3" fmla="*/ 1455991 w 1477517"/>
                  <a:gd name="connsiteY3" fmla="*/ 287202 h 902564"/>
                  <a:gd name="connsiteX4" fmla="*/ 1477518 w 1477517"/>
                  <a:gd name="connsiteY4" fmla="*/ 249769 h 902564"/>
                  <a:gd name="connsiteX5" fmla="*/ 1477518 w 1477517"/>
                  <a:gd name="connsiteY5" fmla="*/ 234243 h 902564"/>
                  <a:gd name="connsiteX6" fmla="*/ 1455801 w 1477517"/>
                  <a:gd name="connsiteY6" fmla="*/ 196810 h 902564"/>
                  <a:gd name="connsiteX7" fmla="*/ 1122426 w 1477517"/>
                  <a:gd name="connsiteY7" fmla="*/ 5167 h 902564"/>
                  <a:gd name="connsiteX8" fmla="*/ 1079278 w 1477517"/>
                  <a:gd name="connsiteY8" fmla="*/ 5167 h 902564"/>
                  <a:gd name="connsiteX9" fmla="*/ 21431 w 1477517"/>
                  <a:gd name="connsiteY9" fmla="*/ 614767 h 902564"/>
                  <a:gd name="connsiteX10" fmla="*/ 0 w 1477517"/>
                  <a:gd name="connsiteY10" fmla="*/ 652200 h 902564"/>
                  <a:gd name="connsiteX11" fmla="*/ 0 w 1477517"/>
                  <a:gd name="connsiteY11" fmla="*/ 667726 h 902564"/>
                  <a:gd name="connsiteX12" fmla="*/ 21812 w 1477517"/>
                  <a:gd name="connsiteY12" fmla="*/ 705254 h 90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7517" h="902564">
                    <a:moveTo>
                      <a:pt x="21812" y="705254"/>
                    </a:moveTo>
                    <a:lnTo>
                      <a:pt x="354235" y="897374"/>
                    </a:lnTo>
                    <a:cubicBezTo>
                      <a:pt x="367819" y="904295"/>
                      <a:pt x="383895" y="904295"/>
                      <a:pt x="397478" y="897374"/>
                    </a:cubicBezTo>
                    <a:lnTo>
                      <a:pt x="1455991" y="287202"/>
                    </a:lnTo>
                    <a:cubicBezTo>
                      <a:pt x="1468737" y="278881"/>
                      <a:pt x="1476736" y="264970"/>
                      <a:pt x="1477518" y="249769"/>
                    </a:cubicBezTo>
                    <a:lnTo>
                      <a:pt x="1477518" y="234243"/>
                    </a:lnTo>
                    <a:cubicBezTo>
                      <a:pt x="1476618" y="219030"/>
                      <a:pt x="1468561" y="205143"/>
                      <a:pt x="1455801" y="196810"/>
                    </a:cubicBezTo>
                    <a:lnTo>
                      <a:pt x="1122426" y="5167"/>
                    </a:lnTo>
                    <a:cubicBezTo>
                      <a:pt x="1108868" y="-1722"/>
                      <a:pt x="1092836" y="-1722"/>
                      <a:pt x="1079278" y="5167"/>
                    </a:cubicBezTo>
                    <a:lnTo>
                      <a:pt x="21431" y="614767"/>
                    </a:lnTo>
                    <a:cubicBezTo>
                      <a:pt x="8722" y="623109"/>
                      <a:pt x="760" y="637017"/>
                      <a:pt x="0" y="652200"/>
                    </a:cubicBezTo>
                    <a:lnTo>
                      <a:pt x="0" y="667726"/>
                    </a:lnTo>
                    <a:cubicBezTo>
                      <a:pt x="892" y="682991"/>
                      <a:pt x="8990" y="696923"/>
                      <a:pt x="21812" y="70525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79CC2FB3-CB22-9C6A-A0A7-F6CEE6C7766D}"/>
                  </a:ext>
                </a:extLst>
              </p:cNvPr>
              <p:cNvSpPr/>
              <p:nvPr/>
            </p:nvSpPr>
            <p:spPr>
              <a:xfrm>
                <a:off x="9903690" y="5124297"/>
                <a:ext cx="1440742" cy="835748"/>
              </a:xfrm>
              <a:custGeom>
                <a:avLst/>
                <a:gdLst>
                  <a:gd name="connsiteX0" fmla="*/ 1061707 w 1440742"/>
                  <a:gd name="connsiteY0" fmla="*/ 4952 h 835748"/>
                  <a:gd name="connsiteX1" fmla="*/ 1111809 w 1440742"/>
                  <a:gd name="connsiteY1" fmla="*/ 10477 h 835748"/>
                  <a:gd name="connsiteX2" fmla="*/ 1428420 w 1440742"/>
                  <a:gd name="connsiteY2" fmla="*/ 192690 h 835748"/>
                  <a:gd name="connsiteX3" fmla="*/ 1428420 w 1440742"/>
                  <a:gd name="connsiteY3" fmla="*/ 227170 h 835748"/>
                  <a:gd name="connsiteX4" fmla="*/ 386385 w 1440742"/>
                  <a:gd name="connsiteY4" fmla="*/ 827817 h 835748"/>
                  <a:gd name="connsiteX5" fmla="*/ 386385 w 1440742"/>
                  <a:gd name="connsiteY5" fmla="*/ 827817 h 835748"/>
                  <a:gd name="connsiteX6" fmla="*/ 326854 w 1440742"/>
                  <a:gd name="connsiteY6" fmla="*/ 827817 h 835748"/>
                  <a:gd name="connsiteX7" fmla="*/ 9957 w 1440742"/>
                  <a:gd name="connsiteY7" fmla="*/ 645699 h 835748"/>
                  <a:gd name="connsiteX8" fmla="*/ 2670 w 1440742"/>
                  <a:gd name="connsiteY8" fmla="*/ 618505 h 835748"/>
                  <a:gd name="connsiteX9" fmla="*/ 9957 w 1440742"/>
                  <a:gd name="connsiteY9" fmla="*/ 611219 h 835748"/>
                  <a:gd name="connsiteX10" fmla="*/ 9957 w 1440742"/>
                  <a:gd name="connsiteY10" fmla="*/ 611219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0742" h="835748">
                    <a:moveTo>
                      <a:pt x="1061707" y="4952"/>
                    </a:moveTo>
                    <a:cubicBezTo>
                      <a:pt x="1078090" y="-4573"/>
                      <a:pt x="1095235" y="952"/>
                      <a:pt x="1111809" y="10477"/>
                    </a:cubicBezTo>
                    <a:lnTo>
                      <a:pt x="1428420" y="192690"/>
                    </a:lnTo>
                    <a:cubicBezTo>
                      <a:pt x="1444803" y="202215"/>
                      <a:pt x="1444898" y="217645"/>
                      <a:pt x="1428420" y="227170"/>
                    </a:cubicBezTo>
                    <a:lnTo>
                      <a:pt x="386385" y="827817"/>
                    </a:lnTo>
                    <a:lnTo>
                      <a:pt x="386385" y="827817"/>
                    </a:lnTo>
                    <a:cubicBezTo>
                      <a:pt x="367950" y="838392"/>
                      <a:pt x="345288" y="838392"/>
                      <a:pt x="326854" y="827817"/>
                    </a:cubicBezTo>
                    <a:lnTo>
                      <a:pt x="9957" y="645699"/>
                    </a:lnTo>
                    <a:cubicBezTo>
                      <a:pt x="436" y="640202"/>
                      <a:pt x="-2827" y="628027"/>
                      <a:pt x="2670" y="618505"/>
                    </a:cubicBezTo>
                    <a:cubicBezTo>
                      <a:pt x="4418" y="615479"/>
                      <a:pt x="6931" y="612966"/>
                      <a:pt x="9957" y="611219"/>
                    </a:cubicBezTo>
                    <a:lnTo>
                      <a:pt x="9957" y="611219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9DA102A-6ECD-E751-97C4-834549DAD8F6}"/>
                  </a:ext>
                </a:extLst>
              </p:cNvPr>
              <p:cNvSpPr/>
              <p:nvPr/>
            </p:nvSpPr>
            <p:spPr>
              <a:xfrm>
                <a:off x="9903668" y="5124297"/>
                <a:ext cx="1440788" cy="835748"/>
              </a:xfrm>
              <a:custGeom>
                <a:avLst/>
                <a:gdLst>
                  <a:gd name="connsiteX0" fmla="*/ 9883 w 1440788"/>
                  <a:gd name="connsiteY0" fmla="*/ 634269 h 835748"/>
                  <a:gd name="connsiteX1" fmla="*/ 14120 w 1440788"/>
                  <a:gd name="connsiteY1" fmla="*/ 618390 h 835748"/>
                  <a:gd name="connsiteX2" fmla="*/ 14170 w 1440788"/>
                  <a:gd name="connsiteY2" fmla="*/ 618362 h 835748"/>
                  <a:gd name="connsiteX3" fmla="*/ 1065825 w 1440788"/>
                  <a:gd name="connsiteY3" fmla="*/ 12191 h 835748"/>
                  <a:gd name="connsiteX4" fmla="*/ 1107640 w 1440788"/>
                  <a:gd name="connsiteY4" fmla="*/ 17716 h 835748"/>
                  <a:gd name="connsiteX5" fmla="*/ 1424251 w 1440788"/>
                  <a:gd name="connsiteY5" fmla="*/ 199834 h 835748"/>
                  <a:gd name="connsiteX6" fmla="*/ 1431394 w 1440788"/>
                  <a:gd name="connsiteY6" fmla="*/ 206311 h 835748"/>
                  <a:gd name="connsiteX7" fmla="*/ 1424251 w 1440788"/>
                  <a:gd name="connsiteY7" fmla="*/ 219931 h 835748"/>
                  <a:gd name="connsiteX8" fmla="*/ 382216 w 1440788"/>
                  <a:gd name="connsiteY8" fmla="*/ 820578 h 835748"/>
                  <a:gd name="connsiteX9" fmla="*/ 331066 w 1440788"/>
                  <a:gd name="connsiteY9" fmla="*/ 820578 h 835748"/>
                  <a:gd name="connsiteX10" fmla="*/ 14169 w 1440788"/>
                  <a:gd name="connsiteY10" fmla="*/ 638460 h 835748"/>
                  <a:gd name="connsiteX11" fmla="*/ 9883 w 1440788"/>
                  <a:gd name="connsiteY11" fmla="*/ 634269 h 835748"/>
                  <a:gd name="connsiteX12" fmla="*/ 2644 w 1440788"/>
                  <a:gd name="connsiteY12" fmla="*/ 638460 h 835748"/>
                  <a:gd name="connsiteX13" fmla="*/ 9978 w 1440788"/>
                  <a:gd name="connsiteY13" fmla="*/ 645699 h 835748"/>
                  <a:gd name="connsiteX14" fmla="*/ 326875 w 1440788"/>
                  <a:gd name="connsiteY14" fmla="*/ 827817 h 835748"/>
                  <a:gd name="connsiteX15" fmla="*/ 386407 w 1440788"/>
                  <a:gd name="connsiteY15" fmla="*/ 827817 h 835748"/>
                  <a:gd name="connsiteX16" fmla="*/ 1428442 w 1440788"/>
                  <a:gd name="connsiteY16" fmla="*/ 227170 h 835748"/>
                  <a:gd name="connsiteX17" fmla="*/ 1438633 w 1440788"/>
                  <a:gd name="connsiteY17" fmla="*/ 202215 h 835748"/>
                  <a:gd name="connsiteX18" fmla="*/ 1428442 w 1440788"/>
                  <a:gd name="connsiteY18" fmla="*/ 192690 h 835748"/>
                  <a:gd name="connsiteX19" fmla="*/ 1111831 w 1440788"/>
                  <a:gd name="connsiteY19" fmla="*/ 10477 h 835748"/>
                  <a:gd name="connsiteX20" fmla="*/ 1061729 w 1440788"/>
                  <a:gd name="connsiteY20" fmla="*/ 4952 h 835748"/>
                  <a:gd name="connsiteX21" fmla="*/ 9979 w 1440788"/>
                  <a:gd name="connsiteY21" fmla="*/ 611219 h 835748"/>
                  <a:gd name="connsiteX22" fmla="*/ 2645 w 1440788"/>
                  <a:gd name="connsiteY22" fmla="*/ 638460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40788" h="835748">
                    <a:moveTo>
                      <a:pt x="9883" y="634269"/>
                    </a:moveTo>
                    <a:cubicBezTo>
                      <a:pt x="6669" y="628714"/>
                      <a:pt x="8565" y="621605"/>
                      <a:pt x="14120" y="618390"/>
                    </a:cubicBezTo>
                    <a:cubicBezTo>
                      <a:pt x="14137" y="618381"/>
                      <a:pt x="14153" y="618372"/>
                      <a:pt x="14170" y="618362"/>
                    </a:cubicBezTo>
                    <a:lnTo>
                      <a:pt x="1065825" y="12191"/>
                    </a:lnTo>
                    <a:cubicBezTo>
                      <a:pt x="1076969" y="5714"/>
                      <a:pt x="1089923" y="7429"/>
                      <a:pt x="1107640" y="17716"/>
                    </a:cubicBezTo>
                    <a:lnTo>
                      <a:pt x="1424251" y="199834"/>
                    </a:lnTo>
                    <a:cubicBezTo>
                      <a:pt x="1427124" y="201378"/>
                      <a:pt x="1429577" y="203602"/>
                      <a:pt x="1431394" y="206311"/>
                    </a:cubicBezTo>
                    <a:cubicBezTo>
                      <a:pt x="1435109" y="212788"/>
                      <a:pt x="1427680" y="218027"/>
                      <a:pt x="1424251" y="219931"/>
                    </a:cubicBezTo>
                    <a:lnTo>
                      <a:pt x="382216" y="820578"/>
                    </a:lnTo>
                    <a:cubicBezTo>
                      <a:pt x="366390" y="829715"/>
                      <a:pt x="346892" y="829715"/>
                      <a:pt x="331066" y="820578"/>
                    </a:cubicBezTo>
                    <a:lnTo>
                      <a:pt x="14169" y="638460"/>
                    </a:lnTo>
                    <a:cubicBezTo>
                      <a:pt x="12390" y="637473"/>
                      <a:pt x="10910" y="636025"/>
                      <a:pt x="9883" y="634269"/>
                    </a:cubicBezTo>
                    <a:moveTo>
                      <a:pt x="2644" y="638460"/>
                    </a:moveTo>
                    <a:cubicBezTo>
                      <a:pt x="4435" y="641456"/>
                      <a:pt x="6959" y="643947"/>
                      <a:pt x="9978" y="645699"/>
                    </a:cubicBezTo>
                    <a:lnTo>
                      <a:pt x="326875" y="827817"/>
                    </a:lnTo>
                    <a:cubicBezTo>
                      <a:pt x="345310" y="838392"/>
                      <a:pt x="367972" y="838392"/>
                      <a:pt x="386407" y="827817"/>
                    </a:cubicBezTo>
                    <a:lnTo>
                      <a:pt x="1428442" y="227170"/>
                    </a:lnTo>
                    <a:cubicBezTo>
                      <a:pt x="1440157" y="220408"/>
                      <a:pt x="1443491" y="210692"/>
                      <a:pt x="1438633" y="202215"/>
                    </a:cubicBezTo>
                    <a:cubicBezTo>
                      <a:pt x="1436134" y="198198"/>
                      <a:pt x="1432618" y="194912"/>
                      <a:pt x="1428442" y="192690"/>
                    </a:cubicBezTo>
                    <a:lnTo>
                      <a:pt x="1111831" y="10477"/>
                    </a:lnTo>
                    <a:cubicBezTo>
                      <a:pt x="1095257" y="952"/>
                      <a:pt x="1078112" y="-4573"/>
                      <a:pt x="1061729" y="4952"/>
                    </a:cubicBezTo>
                    <a:lnTo>
                      <a:pt x="9979" y="611219"/>
                    </a:lnTo>
                    <a:cubicBezTo>
                      <a:pt x="456" y="616735"/>
                      <a:pt x="-2821" y="628908"/>
                      <a:pt x="2645" y="6384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1BAA3860-6C0A-DDF2-AE16-0BD46431B5AA}"/>
                  </a:ext>
                </a:extLst>
              </p:cNvPr>
              <p:cNvSpPr/>
              <p:nvPr/>
            </p:nvSpPr>
            <p:spPr>
              <a:xfrm>
                <a:off x="9884500" y="5735516"/>
                <a:ext cx="376237" cy="291767"/>
              </a:xfrm>
              <a:custGeom>
                <a:avLst/>
                <a:gdLst>
                  <a:gd name="connsiteX0" fmla="*/ 21812 w 376237"/>
                  <a:gd name="connsiteY0" fmla="*/ 4191 h 291767"/>
                  <a:gd name="connsiteX1" fmla="*/ 29147 w 376237"/>
                  <a:gd name="connsiteY1" fmla="*/ 0 h 291767"/>
                  <a:gd name="connsiteX2" fmla="*/ 21860 w 376237"/>
                  <a:gd name="connsiteY2" fmla="*/ 27194 h 291767"/>
                  <a:gd name="connsiteX3" fmla="*/ 29147 w 376237"/>
                  <a:gd name="connsiteY3" fmla="*/ 34480 h 291767"/>
                  <a:gd name="connsiteX4" fmla="*/ 346139 w 376237"/>
                  <a:gd name="connsiteY4" fmla="*/ 216598 h 291767"/>
                  <a:gd name="connsiteX5" fmla="*/ 375476 w 376237"/>
                  <a:gd name="connsiteY5" fmla="*/ 224409 h 291767"/>
                  <a:gd name="connsiteX6" fmla="*/ 376238 w 376237"/>
                  <a:gd name="connsiteY6" fmla="*/ 224409 h 291767"/>
                  <a:gd name="connsiteX7" fmla="*/ 376238 w 376237"/>
                  <a:gd name="connsiteY7" fmla="*/ 291751 h 291767"/>
                  <a:gd name="connsiteX8" fmla="*/ 354235 w 376237"/>
                  <a:gd name="connsiteY8" fmla="*/ 286512 h 291767"/>
                  <a:gd name="connsiteX9" fmla="*/ 21717 w 376237"/>
                  <a:gd name="connsiteY9" fmla="*/ 94488 h 291767"/>
                  <a:gd name="connsiteX10" fmla="*/ 0 w 376237"/>
                  <a:gd name="connsiteY10" fmla="*/ 57150 h 291767"/>
                  <a:gd name="connsiteX11" fmla="*/ 0 w 376237"/>
                  <a:gd name="connsiteY11" fmla="*/ 41529 h 291767"/>
                  <a:gd name="connsiteX12" fmla="*/ 21812 w 376237"/>
                  <a:gd name="connsiteY12" fmla="*/ 4191 h 29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237" h="291767">
                    <a:moveTo>
                      <a:pt x="21812" y="4191"/>
                    </a:moveTo>
                    <a:lnTo>
                      <a:pt x="29147" y="0"/>
                    </a:lnTo>
                    <a:cubicBezTo>
                      <a:pt x="19625" y="5497"/>
                      <a:pt x="16363" y="17672"/>
                      <a:pt x="21860" y="27194"/>
                    </a:cubicBezTo>
                    <a:cubicBezTo>
                      <a:pt x="23607" y="30220"/>
                      <a:pt x="26120" y="32733"/>
                      <a:pt x="29147" y="34480"/>
                    </a:cubicBezTo>
                    <a:lnTo>
                      <a:pt x="346139" y="216598"/>
                    </a:lnTo>
                    <a:cubicBezTo>
                      <a:pt x="355035" y="221799"/>
                      <a:pt x="365171" y="224498"/>
                      <a:pt x="375476" y="224409"/>
                    </a:cubicBezTo>
                    <a:lnTo>
                      <a:pt x="376238" y="224409"/>
                    </a:lnTo>
                    <a:lnTo>
                      <a:pt x="376238" y="291751"/>
                    </a:lnTo>
                    <a:cubicBezTo>
                      <a:pt x="368571" y="291965"/>
                      <a:pt x="360983" y="290158"/>
                      <a:pt x="354235" y="286512"/>
                    </a:cubicBezTo>
                    <a:lnTo>
                      <a:pt x="21717" y="94488"/>
                    </a:lnTo>
                    <a:cubicBezTo>
                      <a:pt x="9005" y="86153"/>
                      <a:pt x="959" y="72320"/>
                      <a:pt x="0" y="57150"/>
                    </a:cubicBezTo>
                    <a:lnTo>
                      <a:pt x="0" y="41529"/>
                    </a:lnTo>
                    <a:cubicBezTo>
                      <a:pt x="876" y="26309"/>
                      <a:pt x="8985" y="12428"/>
                      <a:pt x="21812" y="41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345788A8-DC30-DFF0-FCD0-5FD1860ED55F}"/>
                  </a:ext>
                </a:extLst>
              </p:cNvPr>
              <p:cNvSpPr/>
              <p:nvPr/>
            </p:nvSpPr>
            <p:spPr>
              <a:xfrm>
                <a:off x="10287976" y="5326786"/>
                <a:ext cx="705665" cy="449408"/>
              </a:xfrm>
              <a:custGeom>
                <a:avLst/>
                <a:gdLst>
                  <a:gd name="connsiteX0" fmla="*/ 360143 w 705665"/>
                  <a:gd name="connsiteY0" fmla="*/ 318813 h 449408"/>
                  <a:gd name="connsiteX1" fmla="*/ 354047 w 705665"/>
                  <a:gd name="connsiteY1" fmla="*/ 316813 h 449408"/>
                  <a:gd name="connsiteX2" fmla="*/ 82966 w 705665"/>
                  <a:gd name="connsiteY2" fmla="*/ 240613 h 449408"/>
                  <a:gd name="connsiteX3" fmla="*/ 71250 w 705665"/>
                  <a:gd name="connsiteY3" fmla="*/ 239280 h 449408"/>
                  <a:gd name="connsiteX4" fmla="*/ 58010 w 705665"/>
                  <a:gd name="connsiteY4" fmla="*/ 242899 h 449408"/>
                  <a:gd name="connsiteX5" fmla="*/ 6194 w 705665"/>
                  <a:gd name="connsiteY5" fmla="*/ 272808 h 449408"/>
                  <a:gd name="connsiteX6" fmla="*/ 3 w 705665"/>
                  <a:gd name="connsiteY6" fmla="*/ 280428 h 449408"/>
                  <a:gd name="connsiteX7" fmla="*/ 2385 w 705665"/>
                  <a:gd name="connsiteY7" fmla="*/ 287190 h 449408"/>
                  <a:gd name="connsiteX8" fmla="*/ 133925 w 705665"/>
                  <a:gd name="connsiteY8" fmla="*/ 444162 h 449408"/>
                  <a:gd name="connsiteX9" fmla="*/ 137449 w 705665"/>
                  <a:gd name="connsiteY9" fmla="*/ 447687 h 449408"/>
                  <a:gd name="connsiteX10" fmla="*/ 144497 w 705665"/>
                  <a:gd name="connsiteY10" fmla="*/ 449401 h 449408"/>
                  <a:gd name="connsiteX11" fmla="*/ 151546 w 705665"/>
                  <a:gd name="connsiteY11" fmla="*/ 447687 h 449408"/>
                  <a:gd name="connsiteX12" fmla="*/ 191837 w 705665"/>
                  <a:gd name="connsiteY12" fmla="*/ 424446 h 449408"/>
                  <a:gd name="connsiteX13" fmla="*/ 198218 w 705665"/>
                  <a:gd name="connsiteY13" fmla="*/ 417588 h 449408"/>
                  <a:gd name="connsiteX14" fmla="*/ 196218 w 705665"/>
                  <a:gd name="connsiteY14" fmla="*/ 412635 h 449408"/>
                  <a:gd name="connsiteX15" fmla="*/ 178692 w 705665"/>
                  <a:gd name="connsiteY15" fmla="*/ 392156 h 449408"/>
                  <a:gd name="connsiteX16" fmla="*/ 263751 w 705665"/>
                  <a:gd name="connsiteY16" fmla="*/ 343007 h 449408"/>
                  <a:gd name="connsiteX17" fmla="*/ 299184 w 705665"/>
                  <a:gd name="connsiteY17" fmla="*/ 353198 h 449408"/>
                  <a:gd name="connsiteX18" fmla="*/ 307851 w 705665"/>
                  <a:gd name="connsiteY18" fmla="*/ 354341 h 449408"/>
                  <a:gd name="connsiteX19" fmla="*/ 319662 w 705665"/>
                  <a:gd name="connsiteY19" fmla="*/ 350627 h 449408"/>
                  <a:gd name="connsiteX20" fmla="*/ 359953 w 705665"/>
                  <a:gd name="connsiteY20" fmla="*/ 327386 h 449408"/>
                  <a:gd name="connsiteX21" fmla="*/ 362906 w 705665"/>
                  <a:gd name="connsiteY21" fmla="*/ 323290 h 449408"/>
                  <a:gd name="connsiteX22" fmla="*/ 360143 w 705665"/>
                  <a:gd name="connsiteY22" fmla="*/ 318813 h 449408"/>
                  <a:gd name="connsiteX23" fmla="*/ 145926 w 705665"/>
                  <a:gd name="connsiteY23" fmla="*/ 353580 h 449408"/>
                  <a:gd name="connsiteX24" fmla="*/ 95063 w 705665"/>
                  <a:gd name="connsiteY24" fmla="*/ 294334 h 449408"/>
                  <a:gd name="connsiteX25" fmla="*/ 197742 w 705665"/>
                  <a:gd name="connsiteY25" fmla="*/ 323671 h 449408"/>
                  <a:gd name="connsiteX26" fmla="*/ 420246 w 705665"/>
                  <a:gd name="connsiteY26" fmla="*/ 199941 h 449408"/>
                  <a:gd name="connsiteX27" fmla="*/ 387957 w 705665"/>
                  <a:gd name="connsiteY27" fmla="*/ 180891 h 449408"/>
                  <a:gd name="connsiteX28" fmla="*/ 379384 w 705665"/>
                  <a:gd name="connsiteY28" fmla="*/ 178891 h 449408"/>
                  <a:gd name="connsiteX29" fmla="*/ 370716 w 705665"/>
                  <a:gd name="connsiteY29" fmla="*/ 180891 h 449408"/>
                  <a:gd name="connsiteX30" fmla="*/ 270037 w 705665"/>
                  <a:gd name="connsiteY30" fmla="*/ 239089 h 449408"/>
                  <a:gd name="connsiteX31" fmla="*/ 266513 w 705665"/>
                  <a:gd name="connsiteY31" fmla="*/ 244042 h 449408"/>
                  <a:gd name="connsiteX32" fmla="*/ 270037 w 705665"/>
                  <a:gd name="connsiteY32" fmla="*/ 249090 h 449408"/>
                  <a:gd name="connsiteX33" fmla="*/ 302327 w 705665"/>
                  <a:gd name="connsiteY33" fmla="*/ 267664 h 449408"/>
                  <a:gd name="connsiteX34" fmla="*/ 310899 w 705665"/>
                  <a:gd name="connsiteY34" fmla="*/ 269760 h 449408"/>
                  <a:gd name="connsiteX35" fmla="*/ 319567 w 705665"/>
                  <a:gd name="connsiteY35" fmla="*/ 267664 h 449408"/>
                  <a:gd name="connsiteX36" fmla="*/ 420246 w 705665"/>
                  <a:gd name="connsiteY36" fmla="*/ 209562 h 449408"/>
                  <a:gd name="connsiteX37" fmla="*/ 423391 w 705665"/>
                  <a:gd name="connsiteY37" fmla="*/ 202705 h 449408"/>
                  <a:gd name="connsiteX38" fmla="*/ 420246 w 705665"/>
                  <a:gd name="connsiteY38" fmla="*/ 199560 h 449408"/>
                  <a:gd name="connsiteX39" fmla="*/ 702282 w 705665"/>
                  <a:gd name="connsiteY39" fmla="*/ 119455 h 449408"/>
                  <a:gd name="connsiteX40" fmla="*/ 668372 w 705665"/>
                  <a:gd name="connsiteY40" fmla="*/ 99929 h 449408"/>
                  <a:gd name="connsiteX41" fmla="*/ 659800 w 705665"/>
                  <a:gd name="connsiteY41" fmla="*/ 97833 h 449408"/>
                  <a:gd name="connsiteX42" fmla="*/ 651132 w 705665"/>
                  <a:gd name="connsiteY42" fmla="*/ 99929 h 449408"/>
                  <a:gd name="connsiteX43" fmla="*/ 550072 w 705665"/>
                  <a:gd name="connsiteY43" fmla="*/ 158222 h 449408"/>
                  <a:gd name="connsiteX44" fmla="*/ 531022 w 705665"/>
                  <a:gd name="connsiteY44" fmla="*/ 29158 h 449408"/>
                  <a:gd name="connsiteX45" fmla="*/ 524640 w 705665"/>
                  <a:gd name="connsiteY45" fmla="*/ 20681 h 449408"/>
                  <a:gd name="connsiteX46" fmla="*/ 492351 w 705665"/>
                  <a:gd name="connsiteY46" fmla="*/ 2107 h 449408"/>
                  <a:gd name="connsiteX47" fmla="*/ 483683 w 705665"/>
                  <a:gd name="connsiteY47" fmla="*/ 12 h 449408"/>
                  <a:gd name="connsiteX48" fmla="*/ 475110 w 705665"/>
                  <a:gd name="connsiteY48" fmla="*/ 2107 h 449408"/>
                  <a:gd name="connsiteX49" fmla="*/ 310137 w 705665"/>
                  <a:gd name="connsiteY49" fmla="*/ 97357 h 449408"/>
                  <a:gd name="connsiteX50" fmla="*/ 307557 w 705665"/>
                  <a:gd name="connsiteY50" fmla="*/ 104302 h 449408"/>
                  <a:gd name="connsiteX51" fmla="*/ 310137 w 705665"/>
                  <a:gd name="connsiteY51" fmla="*/ 106882 h 449408"/>
                  <a:gd name="connsiteX52" fmla="*/ 343951 w 705665"/>
                  <a:gd name="connsiteY52" fmla="*/ 126504 h 449408"/>
                  <a:gd name="connsiteX53" fmla="*/ 361286 w 705665"/>
                  <a:gd name="connsiteY53" fmla="*/ 126504 h 449408"/>
                  <a:gd name="connsiteX54" fmla="*/ 456536 w 705665"/>
                  <a:gd name="connsiteY54" fmla="*/ 71449 h 449408"/>
                  <a:gd name="connsiteX55" fmla="*/ 474729 w 705665"/>
                  <a:gd name="connsiteY55" fmla="*/ 200132 h 449408"/>
                  <a:gd name="connsiteX56" fmla="*/ 475682 w 705665"/>
                  <a:gd name="connsiteY56" fmla="*/ 204418 h 449408"/>
                  <a:gd name="connsiteX57" fmla="*/ 481111 w 705665"/>
                  <a:gd name="connsiteY57" fmla="*/ 209371 h 449408"/>
                  <a:gd name="connsiteX58" fmla="*/ 513401 w 705665"/>
                  <a:gd name="connsiteY58" fmla="*/ 228421 h 449408"/>
                  <a:gd name="connsiteX59" fmla="*/ 530736 w 705665"/>
                  <a:gd name="connsiteY59" fmla="*/ 228421 h 449408"/>
                  <a:gd name="connsiteX60" fmla="*/ 702186 w 705665"/>
                  <a:gd name="connsiteY60" fmla="*/ 129456 h 449408"/>
                  <a:gd name="connsiteX61" fmla="*/ 705331 w 705665"/>
                  <a:gd name="connsiteY61" fmla="*/ 122599 h 449408"/>
                  <a:gd name="connsiteX62" fmla="*/ 702186 w 705665"/>
                  <a:gd name="connsiteY62" fmla="*/ 119455 h 44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05665" h="449408">
                    <a:moveTo>
                      <a:pt x="360143" y="318813"/>
                    </a:moveTo>
                    <a:cubicBezTo>
                      <a:pt x="358190" y="317926"/>
                      <a:pt x="356146" y="317256"/>
                      <a:pt x="354047" y="316813"/>
                    </a:cubicBezTo>
                    <a:lnTo>
                      <a:pt x="82966" y="240613"/>
                    </a:lnTo>
                    <a:cubicBezTo>
                      <a:pt x="79117" y="239766"/>
                      <a:pt x="75191" y="239319"/>
                      <a:pt x="71250" y="239280"/>
                    </a:cubicBezTo>
                    <a:cubicBezTo>
                      <a:pt x="66586" y="239230"/>
                      <a:pt x="62001" y="240484"/>
                      <a:pt x="58010" y="242899"/>
                    </a:cubicBezTo>
                    <a:lnTo>
                      <a:pt x="6194" y="272808"/>
                    </a:lnTo>
                    <a:cubicBezTo>
                      <a:pt x="1908" y="275284"/>
                      <a:pt x="-92" y="277761"/>
                      <a:pt x="3" y="280428"/>
                    </a:cubicBezTo>
                    <a:cubicBezTo>
                      <a:pt x="1" y="282888"/>
                      <a:pt x="841" y="285274"/>
                      <a:pt x="2385" y="287190"/>
                    </a:cubicBezTo>
                    <a:lnTo>
                      <a:pt x="133925" y="444162"/>
                    </a:lnTo>
                    <a:cubicBezTo>
                      <a:pt x="134816" y="445590"/>
                      <a:pt x="136021" y="446796"/>
                      <a:pt x="137449" y="447687"/>
                    </a:cubicBezTo>
                    <a:cubicBezTo>
                      <a:pt x="139599" y="448889"/>
                      <a:pt x="142036" y="449482"/>
                      <a:pt x="144497" y="449401"/>
                    </a:cubicBezTo>
                    <a:cubicBezTo>
                      <a:pt x="146958" y="449468"/>
                      <a:pt x="149391" y="448876"/>
                      <a:pt x="151546" y="447687"/>
                    </a:cubicBezTo>
                    <a:lnTo>
                      <a:pt x="191837" y="424446"/>
                    </a:lnTo>
                    <a:cubicBezTo>
                      <a:pt x="196028" y="421969"/>
                      <a:pt x="198218" y="419683"/>
                      <a:pt x="198218" y="417588"/>
                    </a:cubicBezTo>
                    <a:cubicBezTo>
                      <a:pt x="198308" y="415723"/>
                      <a:pt x="197577" y="413914"/>
                      <a:pt x="196218" y="412635"/>
                    </a:cubicBezTo>
                    <a:lnTo>
                      <a:pt x="178692" y="392156"/>
                    </a:lnTo>
                    <a:lnTo>
                      <a:pt x="263751" y="343007"/>
                    </a:lnTo>
                    <a:lnTo>
                      <a:pt x="299184" y="353198"/>
                    </a:lnTo>
                    <a:cubicBezTo>
                      <a:pt x="301991" y="354050"/>
                      <a:pt x="304919" y="354436"/>
                      <a:pt x="307851" y="354341"/>
                    </a:cubicBezTo>
                    <a:cubicBezTo>
                      <a:pt x="312048" y="354175"/>
                      <a:pt x="316126" y="352893"/>
                      <a:pt x="319662" y="350627"/>
                    </a:cubicBezTo>
                    <a:lnTo>
                      <a:pt x="359953" y="327386"/>
                    </a:lnTo>
                    <a:cubicBezTo>
                      <a:pt x="361586" y="326631"/>
                      <a:pt x="362706" y="325078"/>
                      <a:pt x="362906" y="323290"/>
                    </a:cubicBezTo>
                    <a:cubicBezTo>
                      <a:pt x="362919" y="321392"/>
                      <a:pt x="361846" y="319653"/>
                      <a:pt x="360143" y="318813"/>
                    </a:cubicBezTo>
                    <a:close/>
                    <a:moveTo>
                      <a:pt x="145926" y="353580"/>
                    </a:moveTo>
                    <a:lnTo>
                      <a:pt x="95063" y="294334"/>
                    </a:lnTo>
                    <a:lnTo>
                      <a:pt x="197742" y="323671"/>
                    </a:lnTo>
                    <a:close/>
                    <a:moveTo>
                      <a:pt x="420246" y="199941"/>
                    </a:moveTo>
                    <a:lnTo>
                      <a:pt x="387957" y="180891"/>
                    </a:lnTo>
                    <a:cubicBezTo>
                      <a:pt x="385328" y="179473"/>
                      <a:pt x="382369" y="178782"/>
                      <a:pt x="379384" y="178891"/>
                    </a:cubicBezTo>
                    <a:cubicBezTo>
                      <a:pt x="376371" y="178797"/>
                      <a:pt x="373384" y="179486"/>
                      <a:pt x="370716" y="180891"/>
                    </a:cubicBezTo>
                    <a:lnTo>
                      <a:pt x="270037" y="239089"/>
                    </a:lnTo>
                    <a:cubicBezTo>
                      <a:pt x="268024" y="239945"/>
                      <a:pt x="266661" y="241859"/>
                      <a:pt x="266513" y="244042"/>
                    </a:cubicBezTo>
                    <a:cubicBezTo>
                      <a:pt x="266648" y="246252"/>
                      <a:pt x="268009" y="248201"/>
                      <a:pt x="270037" y="249090"/>
                    </a:cubicBezTo>
                    <a:lnTo>
                      <a:pt x="302327" y="267664"/>
                    </a:lnTo>
                    <a:cubicBezTo>
                      <a:pt x="304933" y="269147"/>
                      <a:pt x="307902" y="269873"/>
                      <a:pt x="310899" y="269760"/>
                    </a:cubicBezTo>
                    <a:cubicBezTo>
                      <a:pt x="313926" y="269871"/>
                      <a:pt x="316925" y="269146"/>
                      <a:pt x="319567" y="267664"/>
                    </a:cubicBezTo>
                    <a:lnTo>
                      <a:pt x="420246" y="209562"/>
                    </a:lnTo>
                    <a:cubicBezTo>
                      <a:pt x="423008" y="208536"/>
                      <a:pt x="424416" y="205466"/>
                      <a:pt x="423391" y="202705"/>
                    </a:cubicBezTo>
                    <a:cubicBezTo>
                      <a:pt x="422850" y="201249"/>
                      <a:pt x="421702" y="200101"/>
                      <a:pt x="420246" y="199560"/>
                    </a:cubicBezTo>
                    <a:close/>
                    <a:moveTo>
                      <a:pt x="702282" y="119455"/>
                    </a:moveTo>
                    <a:lnTo>
                      <a:pt x="668372" y="99929"/>
                    </a:lnTo>
                    <a:cubicBezTo>
                      <a:pt x="665748" y="98490"/>
                      <a:pt x="662792" y="97767"/>
                      <a:pt x="659800" y="97833"/>
                    </a:cubicBezTo>
                    <a:cubicBezTo>
                      <a:pt x="656778" y="97768"/>
                      <a:pt x="653791" y="98490"/>
                      <a:pt x="651132" y="99929"/>
                    </a:cubicBezTo>
                    <a:lnTo>
                      <a:pt x="550072" y="158222"/>
                    </a:lnTo>
                    <a:lnTo>
                      <a:pt x="531022" y="29158"/>
                    </a:lnTo>
                    <a:cubicBezTo>
                      <a:pt x="530514" y="25415"/>
                      <a:pt x="528097" y="22204"/>
                      <a:pt x="524640" y="20681"/>
                    </a:cubicBezTo>
                    <a:lnTo>
                      <a:pt x="492351" y="2107"/>
                    </a:lnTo>
                    <a:cubicBezTo>
                      <a:pt x="489709" y="625"/>
                      <a:pt x="486710" y="-100"/>
                      <a:pt x="483683" y="12"/>
                    </a:cubicBezTo>
                    <a:cubicBezTo>
                      <a:pt x="480686" y="-102"/>
                      <a:pt x="477717" y="624"/>
                      <a:pt x="475110" y="2107"/>
                    </a:cubicBezTo>
                    <a:lnTo>
                      <a:pt x="310137" y="97357"/>
                    </a:lnTo>
                    <a:cubicBezTo>
                      <a:pt x="307507" y="98563"/>
                      <a:pt x="306352" y="101672"/>
                      <a:pt x="307557" y="104302"/>
                    </a:cubicBezTo>
                    <a:cubicBezTo>
                      <a:pt x="308080" y="105444"/>
                      <a:pt x="308996" y="106359"/>
                      <a:pt x="310137" y="106882"/>
                    </a:cubicBezTo>
                    <a:lnTo>
                      <a:pt x="343951" y="126504"/>
                    </a:lnTo>
                    <a:cubicBezTo>
                      <a:pt x="349423" y="129166"/>
                      <a:pt x="355814" y="129166"/>
                      <a:pt x="361286" y="126504"/>
                    </a:cubicBezTo>
                    <a:lnTo>
                      <a:pt x="456536" y="71449"/>
                    </a:lnTo>
                    <a:lnTo>
                      <a:pt x="474729" y="200132"/>
                    </a:lnTo>
                    <a:cubicBezTo>
                      <a:pt x="474811" y="201603"/>
                      <a:pt x="475133" y="203051"/>
                      <a:pt x="475682" y="204418"/>
                    </a:cubicBezTo>
                    <a:cubicBezTo>
                      <a:pt x="476962" y="206570"/>
                      <a:pt x="478852" y="208293"/>
                      <a:pt x="481111" y="209371"/>
                    </a:cubicBezTo>
                    <a:lnTo>
                      <a:pt x="513401" y="228421"/>
                    </a:lnTo>
                    <a:cubicBezTo>
                      <a:pt x="518872" y="231084"/>
                      <a:pt x="525264" y="231084"/>
                      <a:pt x="530736" y="228421"/>
                    </a:cubicBezTo>
                    <a:lnTo>
                      <a:pt x="702186" y="129456"/>
                    </a:lnTo>
                    <a:cubicBezTo>
                      <a:pt x="704948" y="128431"/>
                      <a:pt x="706356" y="125361"/>
                      <a:pt x="705331" y="122599"/>
                    </a:cubicBezTo>
                    <a:cubicBezTo>
                      <a:pt x="704790" y="121143"/>
                      <a:pt x="703642" y="119996"/>
                      <a:pt x="702186" y="11945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3" name="矩形: 圆角 302">
            <a:extLst>
              <a:ext uri="{FF2B5EF4-FFF2-40B4-BE49-F238E27FC236}">
                <a16:creationId xmlns:a16="http://schemas.microsoft.com/office/drawing/2014/main" id="{ECD4CE12-EFC0-9993-B0D1-032B382E45A4}"/>
              </a:ext>
            </a:extLst>
          </p:cNvPr>
          <p:cNvSpPr/>
          <p:nvPr/>
        </p:nvSpPr>
        <p:spPr>
          <a:xfrm>
            <a:off x="1349849" y="2305245"/>
            <a:ext cx="5749940" cy="439155"/>
          </a:xfrm>
          <a:prstGeom prst="roundRect">
            <a:avLst>
              <a:gd name="adj" fmla="val 10092"/>
            </a:avLst>
          </a:prstGeom>
          <a:noFill/>
          <a:ln w="254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C514BB17-4C8B-EB45-426B-97ADF1884711}"/>
              </a:ext>
            </a:extLst>
          </p:cNvPr>
          <p:cNvSpPr txBox="1"/>
          <p:nvPr/>
        </p:nvSpPr>
        <p:spPr>
          <a:xfrm>
            <a:off x="1313111" y="2817679"/>
            <a:ext cx="6108700" cy="825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E6C4370B-0D34-D0FF-46BC-B7AE4285D2D5}"/>
              </a:ext>
            </a:extLst>
          </p:cNvPr>
          <p:cNvSpPr txBox="1"/>
          <p:nvPr/>
        </p:nvSpPr>
        <p:spPr>
          <a:xfrm>
            <a:off x="1730108" y="4177692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sym typeface="+mn-lt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模板网</a:t>
            </a:r>
          </a:p>
        </p:txBody>
      </p:sp>
      <p:sp>
        <p:nvSpPr>
          <p:cNvPr id="306" name="iconfont-10019-4889788">
            <a:extLst>
              <a:ext uri="{FF2B5EF4-FFF2-40B4-BE49-F238E27FC236}">
                <a16:creationId xmlns:a16="http://schemas.microsoft.com/office/drawing/2014/main" id="{67888A5F-C0F8-A5C3-4AB1-1B3077CFD09F}"/>
              </a:ext>
            </a:extLst>
          </p:cNvPr>
          <p:cNvSpPr/>
          <p:nvPr/>
        </p:nvSpPr>
        <p:spPr>
          <a:xfrm>
            <a:off x="1396640" y="4170415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solidFill>
            <a:srgbClr val="D6A4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EDDE2"/>
              </a:solidFill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:a16="http://schemas.microsoft.com/office/drawing/2014/main" id="{49B97819-5093-2708-C992-33D137030C50}"/>
              </a:ext>
            </a:extLst>
          </p:cNvPr>
          <p:cNvSpPr txBox="1"/>
          <p:nvPr/>
        </p:nvSpPr>
        <p:spPr>
          <a:xfrm>
            <a:off x="4106628" y="4170413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时间：</a:t>
            </a:r>
            <a:r>
              <a:rPr lang="en-US" altLang="zh-CN" sz="1400" dirty="0">
                <a:sym typeface="+mn-lt"/>
              </a:rPr>
              <a:t>2024.01.05</a:t>
            </a:r>
            <a:endParaRPr lang="zh-CN" altLang="en-US" sz="1400" dirty="0">
              <a:sym typeface="+mn-lt"/>
            </a:endParaRPr>
          </a:p>
        </p:txBody>
      </p:sp>
      <p:sp>
        <p:nvSpPr>
          <p:cNvPr id="308" name="iconfont-11899-5651509">
            <a:extLst>
              <a:ext uri="{FF2B5EF4-FFF2-40B4-BE49-F238E27FC236}">
                <a16:creationId xmlns:a16="http://schemas.microsoft.com/office/drawing/2014/main" id="{AB16E320-2ECA-CEBC-4265-E5FE796D9885}"/>
              </a:ext>
            </a:extLst>
          </p:cNvPr>
          <p:cNvSpPr/>
          <p:nvPr/>
        </p:nvSpPr>
        <p:spPr>
          <a:xfrm>
            <a:off x="3778014" y="4170417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solidFill>
            <a:srgbClr val="D6A4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8EDDE2"/>
              </a:solidFill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3212E5B6-D7A9-5BCE-8861-A70B98CBE1CF}"/>
              </a:ext>
            </a:extLst>
          </p:cNvPr>
          <p:cNvSpPr txBox="1"/>
          <p:nvPr/>
        </p:nvSpPr>
        <p:spPr>
          <a:xfrm>
            <a:off x="1760844" y="2384642"/>
            <a:ext cx="4976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教师教育教学赛教课件通用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036193AA-83CC-4304-5DAE-9BEEB01E6360}"/>
              </a:ext>
            </a:extLst>
          </p:cNvPr>
          <p:cNvSpPr/>
          <p:nvPr/>
        </p:nvSpPr>
        <p:spPr>
          <a:xfrm>
            <a:off x="10431650" y="5633958"/>
            <a:ext cx="1760350" cy="1224041"/>
          </a:xfrm>
          <a:custGeom>
            <a:avLst/>
            <a:gdLst>
              <a:gd name="connsiteX0" fmla="*/ 1985398 w 1985398"/>
              <a:gd name="connsiteY0" fmla="*/ 0 h 1380526"/>
              <a:gd name="connsiteX1" fmla="*/ 1985398 w 1985398"/>
              <a:gd name="connsiteY1" fmla="*/ 1380526 h 1380526"/>
              <a:gd name="connsiteX2" fmla="*/ 0 w 1985398"/>
              <a:gd name="connsiteY2" fmla="*/ 1380526 h 1380526"/>
              <a:gd name="connsiteX3" fmla="*/ 60791 w 1985398"/>
              <a:gd name="connsiteY3" fmla="*/ 1254333 h 1380526"/>
              <a:gd name="connsiteX4" fmla="*/ 1938221 w 1985398"/>
              <a:gd name="connsiteY4" fmla="*/ 2382 h 13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98" h="1380526">
                <a:moveTo>
                  <a:pt x="1985398" y="0"/>
                </a:moveTo>
                <a:lnTo>
                  <a:pt x="1985398" y="1380526"/>
                </a:lnTo>
                <a:lnTo>
                  <a:pt x="0" y="1380526"/>
                </a:lnTo>
                <a:lnTo>
                  <a:pt x="60791" y="1254333"/>
                </a:lnTo>
                <a:cubicBezTo>
                  <a:pt x="432732" y="569653"/>
                  <a:pt x="1126011" y="84867"/>
                  <a:pt x="1938221" y="238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B3FB7219-3A41-804A-F477-2E790596CB62}"/>
              </a:ext>
            </a:extLst>
          </p:cNvPr>
          <p:cNvSpPr/>
          <p:nvPr/>
        </p:nvSpPr>
        <p:spPr>
          <a:xfrm>
            <a:off x="-914530" y="-1559233"/>
            <a:ext cx="2618946" cy="2618946"/>
          </a:xfrm>
          <a:prstGeom prst="ellipse">
            <a:avLst/>
          </a:prstGeom>
          <a:noFill/>
          <a:ln w="7112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62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7CC0CDF3-20C2-3AFA-CCC3-C483652182BE}"/>
              </a:ext>
            </a:extLst>
          </p:cNvPr>
          <p:cNvSpPr/>
          <p:nvPr/>
        </p:nvSpPr>
        <p:spPr>
          <a:xfrm>
            <a:off x="0" y="0"/>
            <a:ext cx="11058676" cy="6228290"/>
          </a:xfrm>
          <a:custGeom>
            <a:avLst/>
            <a:gdLst>
              <a:gd name="connsiteX0" fmla="*/ 0 w 11058676"/>
              <a:gd name="connsiteY0" fmla="*/ 0 h 6228290"/>
              <a:gd name="connsiteX1" fmla="*/ 11058676 w 11058676"/>
              <a:gd name="connsiteY1" fmla="*/ 0 h 6228290"/>
              <a:gd name="connsiteX2" fmla="*/ 11046049 w 11058676"/>
              <a:gd name="connsiteY2" fmla="*/ 166053 h 6228290"/>
              <a:gd name="connsiteX3" fmla="*/ 4328255 w 11058676"/>
              <a:gd name="connsiteY3" fmla="*/ 6228290 h 6228290"/>
              <a:gd name="connsiteX4" fmla="*/ 32939 w 11058676"/>
              <a:gd name="connsiteY4" fmla="*/ 4686311 h 6228290"/>
              <a:gd name="connsiteX5" fmla="*/ 0 w 11058676"/>
              <a:gd name="connsiteY5" fmla="*/ 4657780 h 622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8676" h="6228290">
                <a:moveTo>
                  <a:pt x="0" y="0"/>
                </a:moveTo>
                <a:lnTo>
                  <a:pt x="11058676" y="0"/>
                </a:lnTo>
                <a:lnTo>
                  <a:pt x="11046049" y="166053"/>
                </a:lnTo>
                <a:cubicBezTo>
                  <a:pt x="10700245" y="3571121"/>
                  <a:pt x="7824557" y="6228290"/>
                  <a:pt x="4328255" y="6228290"/>
                </a:cubicBezTo>
                <a:cubicBezTo>
                  <a:pt x="2696648" y="6228290"/>
                  <a:pt x="1200196" y="5649618"/>
                  <a:pt x="32939" y="4686311"/>
                </a:cubicBezTo>
                <a:lnTo>
                  <a:pt x="0" y="4657780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5" name="Rectangle 7">
            <a:extLst>
              <a:ext uri="{FF2B5EF4-FFF2-40B4-BE49-F238E27FC236}">
                <a16:creationId xmlns:a16="http://schemas.microsoft.com/office/drawing/2014/main" id="{0A65C261-9192-3E83-AD39-A258F2A05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8053" y="-58468"/>
            <a:ext cx="7715197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7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D6A4DE"/>
                    </a:gs>
                    <a:gs pos="16000">
                      <a:srgbClr val="D6A4DE">
                        <a:alpha val="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Alimama ShuHeiTi" pitchFamily="2" charset="-122"/>
                <a:ea typeface="Alimama ShuHeiTi" pitchFamily="2" charset="-122"/>
                <a:cs typeface="+mn-ea"/>
                <a:sym typeface="+mn-lt"/>
              </a:rPr>
              <a:t>01</a:t>
            </a:r>
            <a:endParaRPr kumimoji="0" lang="zh-CN" altLang="en-US" sz="28700" b="1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D6A4DE"/>
                  </a:gs>
                  <a:gs pos="16000">
                    <a:srgbClr val="D6A4DE">
                      <a:alpha val="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Alimama ShuHeiTi" pitchFamily="2" charset="-122"/>
              <a:ea typeface="Alimama ShuHeiTi" pitchFamily="2" charset="-122"/>
              <a:cs typeface="+mn-ea"/>
              <a:sym typeface="+mn-lt"/>
            </a:endParaRPr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B3FB7219-3A41-804A-F477-2E790596CB62}"/>
              </a:ext>
            </a:extLst>
          </p:cNvPr>
          <p:cNvSpPr/>
          <p:nvPr/>
        </p:nvSpPr>
        <p:spPr>
          <a:xfrm>
            <a:off x="-914530" y="-1559233"/>
            <a:ext cx="2618946" cy="2618946"/>
          </a:xfrm>
          <a:prstGeom prst="ellipse">
            <a:avLst/>
          </a:prstGeom>
          <a:noFill/>
          <a:ln w="711200">
            <a:solidFill>
              <a:srgbClr val="D6A4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 descr="D:\51PPT模板网\51pptmoban.com\图片.jpg">
            <a:extLst>
              <a:ext uri="{FF2B5EF4-FFF2-40B4-BE49-F238E27FC236}">
                <a16:creationId xmlns:a16="http://schemas.microsoft.com/office/drawing/2014/main" id="{79567D21-14EB-9DE8-49C6-78EB7E8C888E}"/>
              </a:ext>
            </a:extLst>
          </p:cNvPr>
          <p:cNvGrpSpPr/>
          <p:nvPr/>
        </p:nvGrpSpPr>
        <p:grpSpPr>
          <a:xfrm>
            <a:off x="7053943" y="1991776"/>
            <a:ext cx="4888864" cy="4676181"/>
            <a:chOff x="6956896" y="1808517"/>
            <a:chExt cx="4682001" cy="447831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15A8C55-AC4C-EEA6-3732-A2D3AC7ABFEC}"/>
                </a:ext>
              </a:extLst>
            </p:cNvPr>
            <p:cNvSpPr/>
            <p:nvPr/>
          </p:nvSpPr>
          <p:spPr>
            <a:xfrm>
              <a:off x="6956896" y="3801119"/>
              <a:ext cx="4682001" cy="2485715"/>
            </a:xfrm>
            <a:custGeom>
              <a:avLst/>
              <a:gdLst>
                <a:gd name="connsiteX0" fmla="*/ 685800 w 4682001"/>
                <a:gd name="connsiteY0" fmla="*/ 364010 h 2485715"/>
                <a:gd name="connsiteX1" fmla="*/ 685800 w 4682001"/>
                <a:gd name="connsiteY1" fmla="*/ 2121563 h 2485715"/>
                <a:gd name="connsiteX2" fmla="*/ 3996309 w 4682001"/>
                <a:gd name="connsiteY2" fmla="*/ 2121563 h 2485715"/>
                <a:gd name="connsiteX3" fmla="*/ 3996309 w 4682001"/>
                <a:gd name="connsiteY3" fmla="*/ 364010 h 2485715"/>
                <a:gd name="connsiteX4" fmla="*/ 685800 w 4682001"/>
                <a:gd name="connsiteY4" fmla="*/ 364010 h 248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2001" h="2485715">
                  <a:moveTo>
                    <a:pt x="685800" y="364010"/>
                  </a:moveTo>
                  <a:cubicBezTo>
                    <a:pt x="-228600" y="849785"/>
                    <a:pt x="-228600" y="1636264"/>
                    <a:pt x="685800" y="2121563"/>
                  </a:cubicBezTo>
                  <a:cubicBezTo>
                    <a:pt x="1600200" y="2606862"/>
                    <a:pt x="3082195" y="2607338"/>
                    <a:pt x="3996309" y="2121563"/>
                  </a:cubicBezTo>
                  <a:cubicBezTo>
                    <a:pt x="4910424" y="1635788"/>
                    <a:pt x="4910710" y="849404"/>
                    <a:pt x="3996309" y="364010"/>
                  </a:cubicBezTo>
                  <a:cubicBezTo>
                    <a:pt x="3081909" y="-121384"/>
                    <a:pt x="1599914" y="-121289"/>
                    <a:pt x="685800" y="364010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10">
              <a:extLst>
                <a:ext uri="{FF2B5EF4-FFF2-40B4-BE49-F238E27FC236}">
                  <a16:creationId xmlns:a16="http://schemas.microsoft.com/office/drawing/2014/main" id="{5B23E876-E148-FE0F-34FE-11289E9AE407}"/>
                </a:ext>
              </a:extLst>
            </p:cNvPr>
            <p:cNvGrpSpPr/>
            <p:nvPr/>
          </p:nvGrpSpPr>
          <p:grpSpPr>
            <a:xfrm>
              <a:off x="7189782" y="3341132"/>
              <a:ext cx="4285202" cy="2880608"/>
              <a:chOff x="7189782" y="3341132"/>
              <a:chExt cx="4285202" cy="2880608"/>
            </a:xfrm>
            <a:solidFill>
              <a:srgbClr val="E0E0E0"/>
            </a:solidFill>
          </p:grpSpPr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13303167-B238-0DCB-1E70-3EF0F7CBD06E}"/>
                  </a:ext>
                </a:extLst>
              </p:cNvPr>
              <p:cNvSpPr/>
              <p:nvPr/>
            </p:nvSpPr>
            <p:spPr>
              <a:xfrm>
                <a:off x="7189782" y="4465547"/>
                <a:ext cx="977264" cy="564261"/>
              </a:xfrm>
              <a:custGeom>
                <a:avLst/>
                <a:gdLst>
                  <a:gd name="connsiteX0" fmla="*/ 977265 w 977264"/>
                  <a:gd name="connsiteY0" fmla="*/ 282131 h 564261"/>
                  <a:gd name="connsiteX1" fmla="*/ 488633 w 977264"/>
                  <a:gd name="connsiteY1" fmla="*/ 564261 h 564261"/>
                  <a:gd name="connsiteX2" fmla="*/ 0 w 977264"/>
                  <a:gd name="connsiteY2" fmla="*/ 282131 h 564261"/>
                  <a:gd name="connsiteX3" fmla="*/ 488633 w 977264"/>
                  <a:gd name="connsiteY3" fmla="*/ 0 h 564261"/>
                  <a:gd name="connsiteX4" fmla="*/ 977265 w 977264"/>
                  <a:gd name="connsiteY4" fmla="*/ 282131 h 564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264" h="564261">
                    <a:moveTo>
                      <a:pt x="977265" y="282131"/>
                    </a:moveTo>
                    <a:cubicBezTo>
                      <a:pt x="977265" y="437947"/>
                      <a:pt x="758497" y="564261"/>
                      <a:pt x="488633" y="564261"/>
                    </a:cubicBezTo>
                    <a:cubicBezTo>
                      <a:pt x="218768" y="564261"/>
                      <a:pt x="0" y="437947"/>
                      <a:pt x="0" y="282131"/>
                    </a:cubicBezTo>
                    <a:cubicBezTo>
                      <a:pt x="0" y="126314"/>
                      <a:pt x="218768" y="0"/>
                      <a:pt x="488633" y="0"/>
                    </a:cubicBezTo>
                    <a:cubicBezTo>
                      <a:pt x="758497" y="0"/>
                      <a:pt x="977265" y="126314"/>
                      <a:pt x="977265" y="28213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124DE954-C1F8-52EF-9002-751565FB7B5F}"/>
                  </a:ext>
                </a:extLst>
              </p:cNvPr>
              <p:cNvSpPr/>
              <p:nvPr/>
            </p:nvSpPr>
            <p:spPr>
              <a:xfrm>
                <a:off x="9817063" y="5149660"/>
                <a:ext cx="1592413" cy="918941"/>
              </a:xfrm>
              <a:custGeom>
                <a:avLst/>
                <a:gdLst>
                  <a:gd name="connsiteX0" fmla="*/ 404813 w 1592413"/>
                  <a:gd name="connsiteY0" fmla="*/ 910944 h 918941"/>
                  <a:gd name="connsiteX1" fmla="*/ 14288 w 1592413"/>
                  <a:gd name="connsiteY1" fmla="*/ 685773 h 918941"/>
                  <a:gd name="connsiteX2" fmla="*/ 14288 w 1592413"/>
                  <a:gd name="connsiteY2" fmla="*/ 646815 h 918941"/>
                  <a:gd name="connsiteX3" fmla="*/ 1120521 w 1592413"/>
                  <a:gd name="connsiteY3" fmla="*/ 8069 h 918941"/>
                  <a:gd name="connsiteX4" fmla="*/ 1187958 w 1592413"/>
                  <a:gd name="connsiteY4" fmla="*/ 8069 h 918941"/>
                  <a:gd name="connsiteX5" fmla="*/ 1578483 w 1592413"/>
                  <a:gd name="connsiteY5" fmla="*/ 233240 h 918941"/>
                  <a:gd name="connsiteX6" fmla="*/ 1578483 w 1592413"/>
                  <a:gd name="connsiteY6" fmla="*/ 272197 h 918941"/>
                  <a:gd name="connsiteX7" fmla="*/ 472059 w 1592413"/>
                  <a:gd name="connsiteY7" fmla="*/ 910944 h 918941"/>
                  <a:gd name="connsiteX8" fmla="*/ 404813 w 1592413"/>
                  <a:gd name="connsiteY8" fmla="*/ 910944 h 918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2413" h="918941">
                    <a:moveTo>
                      <a:pt x="404813" y="910944"/>
                    </a:moveTo>
                    <a:lnTo>
                      <a:pt x="14288" y="685773"/>
                    </a:lnTo>
                    <a:cubicBezTo>
                      <a:pt x="-4763" y="675009"/>
                      <a:pt x="-4763" y="657198"/>
                      <a:pt x="14288" y="646815"/>
                    </a:cubicBezTo>
                    <a:lnTo>
                      <a:pt x="1120521" y="8069"/>
                    </a:lnTo>
                    <a:cubicBezTo>
                      <a:pt x="1141713" y="-2690"/>
                      <a:pt x="1166767" y="-2690"/>
                      <a:pt x="1187958" y="8069"/>
                    </a:cubicBezTo>
                    <a:lnTo>
                      <a:pt x="1578483" y="233240"/>
                    </a:lnTo>
                    <a:cubicBezTo>
                      <a:pt x="1597057" y="244003"/>
                      <a:pt x="1597057" y="261815"/>
                      <a:pt x="1578483" y="272197"/>
                    </a:cubicBezTo>
                    <a:lnTo>
                      <a:pt x="472059" y="910944"/>
                    </a:lnTo>
                    <a:cubicBezTo>
                      <a:pt x="450912" y="921607"/>
                      <a:pt x="425960" y="921607"/>
                      <a:pt x="404813" y="91094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8DB7E3C2-DBC8-55B7-3B4E-FE7C3CDE5979}"/>
                  </a:ext>
                </a:extLst>
              </p:cNvPr>
              <p:cNvSpPr/>
              <p:nvPr/>
            </p:nvSpPr>
            <p:spPr>
              <a:xfrm>
                <a:off x="7276793" y="3862055"/>
                <a:ext cx="4078605" cy="2359686"/>
              </a:xfrm>
              <a:custGeom>
                <a:avLst/>
                <a:gdLst>
                  <a:gd name="connsiteX0" fmla="*/ 4066175 w 4078605"/>
                  <a:gd name="connsiteY0" fmla="*/ 910960 h 2359686"/>
                  <a:gd name="connsiteX1" fmla="*/ 1576054 w 4078605"/>
                  <a:gd name="connsiteY1" fmla="*/ 2352473 h 2359686"/>
                  <a:gd name="connsiteX2" fmla="*/ 1516047 w 4078605"/>
                  <a:gd name="connsiteY2" fmla="*/ 2352473 h 2359686"/>
                  <a:gd name="connsiteX3" fmla="*/ 12430 w 4078605"/>
                  <a:gd name="connsiteY3" fmla="*/ 1482079 h 2359686"/>
                  <a:gd name="connsiteX4" fmla="*/ 12430 w 4078605"/>
                  <a:gd name="connsiteY4" fmla="*/ 1447408 h 2359686"/>
                  <a:gd name="connsiteX5" fmla="*/ 2506933 w 4078605"/>
                  <a:gd name="connsiteY5" fmla="*/ 7132 h 2359686"/>
                  <a:gd name="connsiteX6" fmla="*/ 2566940 w 4078605"/>
                  <a:gd name="connsiteY6" fmla="*/ 7132 h 2359686"/>
                  <a:gd name="connsiteX7" fmla="*/ 4066175 w 4078605"/>
                  <a:gd name="connsiteY7" fmla="*/ 876289 h 2359686"/>
                  <a:gd name="connsiteX8" fmla="*/ 4066175 w 4078605"/>
                  <a:gd name="connsiteY8" fmla="*/ 910960 h 2359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78605" h="2359686">
                    <a:moveTo>
                      <a:pt x="4066175" y="910960"/>
                    </a:moveTo>
                    <a:lnTo>
                      <a:pt x="1576054" y="2352473"/>
                    </a:lnTo>
                    <a:cubicBezTo>
                      <a:pt x="1557208" y="2362091"/>
                      <a:pt x="1534893" y="2362091"/>
                      <a:pt x="1516047" y="2352473"/>
                    </a:cubicBezTo>
                    <a:lnTo>
                      <a:pt x="12430" y="1482079"/>
                    </a:lnTo>
                    <a:cubicBezTo>
                      <a:pt x="-4143" y="1472554"/>
                      <a:pt x="-4143" y="1456933"/>
                      <a:pt x="12430" y="1447408"/>
                    </a:cubicBezTo>
                    <a:lnTo>
                      <a:pt x="2506933" y="7132"/>
                    </a:lnTo>
                    <a:cubicBezTo>
                      <a:pt x="2525805" y="-2377"/>
                      <a:pt x="2548068" y="-2377"/>
                      <a:pt x="2566940" y="7132"/>
                    </a:cubicBezTo>
                    <a:lnTo>
                      <a:pt x="4066175" y="876289"/>
                    </a:lnTo>
                    <a:cubicBezTo>
                      <a:pt x="4082749" y="885814"/>
                      <a:pt x="4082749" y="901435"/>
                      <a:pt x="4066175" y="9109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6ED3629-24F4-5B3D-C5D4-2C8D4ED0B66F}"/>
                  </a:ext>
                </a:extLst>
              </p:cNvPr>
              <p:cNvSpPr/>
              <p:nvPr/>
            </p:nvSpPr>
            <p:spPr>
              <a:xfrm>
                <a:off x="9709954" y="3341132"/>
                <a:ext cx="1765030" cy="1022566"/>
              </a:xfrm>
              <a:custGeom>
                <a:avLst/>
                <a:gdLst>
                  <a:gd name="connsiteX0" fmla="*/ 1752457 w 1765030"/>
                  <a:gd name="connsiteY0" fmla="*/ 598825 h 1022566"/>
                  <a:gd name="connsiteX1" fmla="*/ 1034939 w 1765030"/>
                  <a:gd name="connsiteY1" fmla="*/ 1015354 h 1022566"/>
                  <a:gd name="connsiteX2" fmla="*/ 974932 w 1765030"/>
                  <a:gd name="connsiteY2" fmla="*/ 1015354 h 1022566"/>
                  <a:gd name="connsiteX3" fmla="*/ 12430 w 1765030"/>
                  <a:gd name="connsiteY3" fmla="*/ 457189 h 1022566"/>
                  <a:gd name="connsiteX4" fmla="*/ 12430 w 1765030"/>
                  <a:gd name="connsiteY4" fmla="*/ 422422 h 1022566"/>
                  <a:gd name="connsiteX5" fmla="*/ 734425 w 1765030"/>
                  <a:gd name="connsiteY5" fmla="*/ 7132 h 1022566"/>
                  <a:gd name="connsiteX6" fmla="*/ 794432 w 1765030"/>
                  <a:gd name="connsiteY6" fmla="*/ 7132 h 1022566"/>
                  <a:gd name="connsiteX7" fmla="*/ 1752457 w 1765030"/>
                  <a:gd name="connsiteY7" fmla="*/ 563964 h 1022566"/>
                  <a:gd name="connsiteX8" fmla="*/ 1752457 w 1765030"/>
                  <a:gd name="connsiteY8" fmla="*/ 598825 h 1022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5030" h="1022566">
                    <a:moveTo>
                      <a:pt x="1752457" y="598825"/>
                    </a:moveTo>
                    <a:lnTo>
                      <a:pt x="1034939" y="1015354"/>
                    </a:lnTo>
                    <a:cubicBezTo>
                      <a:pt x="1016092" y="1024971"/>
                      <a:pt x="993778" y="1024971"/>
                      <a:pt x="974932" y="1015354"/>
                    </a:cubicBezTo>
                    <a:lnTo>
                      <a:pt x="12430" y="457189"/>
                    </a:lnTo>
                    <a:cubicBezTo>
                      <a:pt x="-4143" y="447664"/>
                      <a:pt x="-4143" y="432043"/>
                      <a:pt x="12430" y="422422"/>
                    </a:cubicBezTo>
                    <a:lnTo>
                      <a:pt x="734425" y="7132"/>
                    </a:lnTo>
                    <a:cubicBezTo>
                      <a:pt x="753297" y="-2377"/>
                      <a:pt x="775560" y="-2377"/>
                      <a:pt x="794432" y="7132"/>
                    </a:cubicBezTo>
                    <a:lnTo>
                      <a:pt x="1752457" y="563964"/>
                    </a:lnTo>
                    <a:cubicBezTo>
                      <a:pt x="1769221" y="573679"/>
                      <a:pt x="1769221" y="589300"/>
                      <a:pt x="1752457" y="5988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10">
              <a:extLst>
                <a:ext uri="{FF2B5EF4-FFF2-40B4-BE49-F238E27FC236}">
                  <a16:creationId xmlns:a16="http://schemas.microsoft.com/office/drawing/2014/main" id="{97B8665A-5774-2EAF-B6AF-65EB2A528BE1}"/>
                </a:ext>
              </a:extLst>
            </p:cNvPr>
            <p:cNvGrpSpPr/>
            <p:nvPr/>
          </p:nvGrpSpPr>
          <p:grpSpPr>
            <a:xfrm>
              <a:off x="7123554" y="1808517"/>
              <a:ext cx="4380528" cy="2504010"/>
              <a:chOff x="7123554" y="1808517"/>
              <a:chExt cx="4380528" cy="2504010"/>
            </a:xfrm>
          </p:grpSpPr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8823ABB1-7291-D540-00B3-3D48E86DE792}"/>
                  </a:ext>
                </a:extLst>
              </p:cNvPr>
              <p:cNvSpPr/>
              <p:nvPr/>
            </p:nvSpPr>
            <p:spPr>
              <a:xfrm>
                <a:off x="9759457" y="1881657"/>
                <a:ext cx="175144" cy="186091"/>
              </a:xfrm>
              <a:custGeom>
                <a:avLst/>
                <a:gdLst>
                  <a:gd name="connsiteX0" fmla="*/ 98659 w 175144"/>
                  <a:gd name="connsiteY0" fmla="*/ 99579 h 186091"/>
                  <a:gd name="connsiteX1" fmla="*/ 88087 w 175144"/>
                  <a:gd name="connsiteY1" fmla="*/ 173970 h 186091"/>
                  <a:gd name="connsiteX2" fmla="*/ 85896 w 175144"/>
                  <a:gd name="connsiteY2" fmla="*/ 180256 h 186091"/>
                  <a:gd name="connsiteX3" fmla="*/ 80847 w 175144"/>
                  <a:gd name="connsiteY3" fmla="*/ 183209 h 186091"/>
                  <a:gd name="connsiteX4" fmla="*/ 61797 w 175144"/>
                  <a:gd name="connsiteY4" fmla="*/ 185971 h 186091"/>
                  <a:gd name="connsiteX5" fmla="*/ 55892 w 175144"/>
                  <a:gd name="connsiteY5" fmla="*/ 184447 h 186091"/>
                  <a:gd name="connsiteX6" fmla="*/ 52272 w 175144"/>
                  <a:gd name="connsiteY6" fmla="*/ 179018 h 186091"/>
                  <a:gd name="connsiteX7" fmla="*/ 552 w 175144"/>
                  <a:gd name="connsiteY7" fmla="*/ 32428 h 186091"/>
                  <a:gd name="connsiteX8" fmla="*/ 76 w 175144"/>
                  <a:gd name="connsiteY8" fmla="*/ 30523 h 186091"/>
                  <a:gd name="connsiteX9" fmla="*/ 1314 w 175144"/>
                  <a:gd name="connsiteY9" fmla="*/ 25665 h 186091"/>
                  <a:gd name="connsiteX10" fmla="*/ 5600 w 175144"/>
                  <a:gd name="connsiteY10" fmla="*/ 23189 h 186091"/>
                  <a:gd name="connsiteX11" fmla="*/ 23316 w 175144"/>
                  <a:gd name="connsiteY11" fmla="*/ 20712 h 186091"/>
                  <a:gd name="connsiteX12" fmla="*/ 28079 w 175144"/>
                  <a:gd name="connsiteY12" fmla="*/ 21474 h 186091"/>
                  <a:gd name="connsiteX13" fmla="*/ 31603 w 175144"/>
                  <a:gd name="connsiteY13" fmla="*/ 26046 h 186091"/>
                  <a:gd name="connsiteX14" fmla="*/ 65893 w 175144"/>
                  <a:gd name="connsiteY14" fmla="*/ 124630 h 186091"/>
                  <a:gd name="connsiteX15" fmla="*/ 74656 w 175144"/>
                  <a:gd name="connsiteY15" fmla="*/ 57955 h 186091"/>
                  <a:gd name="connsiteX16" fmla="*/ 76371 w 175144"/>
                  <a:gd name="connsiteY16" fmla="*/ 53383 h 186091"/>
                  <a:gd name="connsiteX17" fmla="*/ 82086 w 175144"/>
                  <a:gd name="connsiteY17" fmla="*/ 49859 h 186091"/>
                  <a:gd name="connsiteX18" fmla="*/ 101707 w 175144"/>
                  <a:gd name="connsiteY18" fmla="*/ 47097 h 186091"/>
                  <a:gd name="connsiteX19" fmla="*/ 108184 w 175144"/>
                  <a:gd name="connsiteY19" fmla="*/ 48906 h 186091"/>
                  <a:gd name="connsiteX20" fmla="*/ 111042 w 175144"/>
                  <a:gd name="connsiteY20" fmla="*/ 52907 h 186091"/>
                  <a:gd name="connsiteX21" fmla="*/ 137616 w 175144"/>
                  <a:gd name="connsiteY21" fmla="*/ 114248 h 186091"/>
                  <a:gd name="connsiteX22" fmla="*/ 143522 w 175144"/>
                  <a:gd name="connsiteY22" fmla="*/ 10044 h 186091"/>
                  <a:gd name="connsiteX23" fmla="*/ 145713 w 175144"/>
                  <a:gd name="connsiteY23" fmla="*/ 4615 h 186091"/>
                  <a:gd name="connsiteX24" fmla="*/ 150094 w 175144"/>
                  <a:gd name="connsiteY24" fmla="*/ 2520 h 186091"/>
                  <a:gd name="connsiteX25" fmla="*/ 167715 w 175144"/>
                  <a:gd name="connsiteY25" fmla="*/ 43 h 186091"/>
                  <a:gd name="connsiteX26" fmla="*/ 175145 w 175144"/>
                  <a:gd name="connsiteY26" fmla="*/ 5663 h 186091"/>
                  <a:gd name="connsiteX27" fmla="*/ 175145 w 175144"/>
                  <a:gd name="connsiteY27" fmla="*/ 7568 h 186091"/>
                  <a:gd name="connsiteX28" fmla="*/ 165620 w 175144"/>
                  <a:gd name="connsiteY28" fmla="*/ 162730 h 186091"/>
                  <a:gd name="connsiteX29" fmla="*/ 163715 w 175144"/>
                  <a:gd name="connsiteY29" fmla="*/ 169017 h 186091"/>
                  <a:gd name="connsiteX30" fmla="*/ 158381 w 175144"/>
                  <a:gd name="connsiteY30" fmla="*/ 172065 h 186091"/>
                  <a:gd name="connsiteX31" fmla="*/ 139331 w 175144"/>
                  <a:gd name="connsiteY31" fmla="*/ 174732 h 186091"/>
                  <a:gd name="connsiteX32" fmla="*/ 133616 w 175144"/>
                  <a:gd name="connsiteY32" fmla="*/ 173208 h 186091"/>
                  <a:gd name="connsiteX33" fmla="*/ 129806 w 175144"/>
                  <a:gd name="connsiteY33" fmla="*/ 167778 h 18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5144" h="186091">
                    <a:moveTo>
                      <a:pt x="98659" y="99579"/>
                    </a:moveTo>
                    <a:lnTo>
                      <a:pt x="88087" y="173970"/>
                    </a:lnTo>
                    <a:cubicBezTo>
                      <a:pt x="87731" y="176177"/>
                      <a:pt x="86989" y="178305"/>
                      <a:pt x="85896" y="180256"/>
                    </a:cubicBezTo>
                    <a:cubicBezTo>
                      <a:pt x="84801" y="182011"/>
                      <a:pt x="82913" y="183115"/>
                      <a:pt x="80847" y="183209"/>
                    </a:cubicBezTo>
                    <a:lnTo>
                      <a:pt x="61797" y="185971"/>
                    </a:lnTo>
                    <a:cubicBezTo>
                      <a:pt x="59700" y="186358"/>
                      <a:pt x="57540" y="185800"/>
                      <a:pt x="55892" y="184447"/>
                    </a:cubicBezTo>
                    <a:cubicBezTo>
                      <a:pt x="54222" y="182993"/>
                      <a:pt x="52972" y="181119"/>
                      <a:pt x="52272" y="179018"/>
                    </a:cubicBezTo>
                    <a:lnTo>
                      <a:pt x="552" y="32428"/>
                    </a:lnTo>
                    <a:cubicBezTo>
                      <a:pt x="347" y="31805"/>
                      <a:pt x="188" y="31169"/>
                      <a:pt x="76" y="30523"/>
                    </a:cubicBezTo>
                    <a:cubicBezTo>
                      <a:pt x="-192" y="28803"/>
                      <a:pt x="256" y="27048"/>
                      <a:pt x="1314" y="25665"/>
                    </a:cubicBezTo>
                    <a:cubicBezTo>
                      <a:pt x="2344" y="24288"/>
                      <a:pt x="3893" y="23393"/>
                      <a:pt x="5600" y="23189"/>
                    </a:cubicBezTo>
                    <a:lnTo>
                      <a:pt x="23316" y="20712"/>
                    </a:lnTo>
                    <a:cubicBezTo>
                      <a:pt x="24944" y="20451"/>
                      <a:pt x="26614" y="20718"/>
                      <a:pt x="28079" y="21474"/>
                    </a:cubicBezTo>
                    <a:cubicBezTo>
                      <a:pt x="29822" y="22461"/>
                      <a:pt x="31093" y="24110"/>
                      <a:pt x="31603" y="26046"/>
                    </a:cubicBezTo>
                    <a:lnTo>
                      <a:pt x="65893" y="124630"/>
                    </a:lnTo>
                    <a:lnTo>
                      <a:pt x="74656" y="57955"/>
                    </a:lnTo>
                    <a:cubicBezTo>
                      <a:pt x="75012" y="56358"/>
                      <a:pt x="75589" y="54820"/>
                      <a:pt x="76371" y="53383"/>
                    </a:cubicBezTo>
                    <a:cubicBezTo>
                      <a:pt x="77517" y="51279"/>
                      <a:pt x="79691" y="49938"/>
                      <a:pt x="82086" y="49859"/>
                    </a:cubicBezTo>
                    <a:lnTo>
                      <a:pt x="101707" y="47097"/>
                    </a:lnTo>
                    <a:cubicBezTo>
                      <a:pt x="104034" y="46546"/>
                      <a:pt x="106480" y="47230"/>
                      <a:pt x="108184" y="48906"/>
                    </a:cubicBezTo>
                    <a:cubicBezTo>
                      <a:pt x="109338" y="50084"/>
                      <a:pt x="110302" y="51433"/>
                      <a:pt x="111042" y="52907"/>
                    </a:cubicBezTo>
                    <a:lnTo>
                      <a:pt x="137616" y="114248"/>
                    </a:lnTo>
                    <a:lnTo>
                      <a:pt x="143522" y="10044"/>
                    </a:lnTo>
                    <a:cubicBezTo>
                      <a:pt x="143489" y="8013"/>
                      <a:pt x="144279" y="6055"/>
                      <a:pt x="145713" y="4615"/>
                    </a:cubicBezTo>
                    <a:cubicBezTo>
                      <a:pt x="146952" y="3526"/>
                      <a:pt x="148469" y="2801"/>
                      <a:pt x="150094" y="2520"/>
                    </a:cubicBezTo>
                    <a:lnTo>
                      <a:pt x="167715" y="43"/>
                    </a:lnTo>
                    <a:cubicBezTo>
                      <a:pt x="171293" y="-360"/>
                      <a:pt x="174559" y="2111"/>
                      <a:pt x="175145" y="5663"/>
                    </a:cubicBezTo>
                    <a:lnTo>
                      <a:pt x="175145" y="7568"/>
                    </a:lnTo>
                    <a:lnTo>
                      <a:pt x="165620" y="162730"/>
                    </a:lnTo>
                    <a:cubicBezTo>
                      <a:pt x="165582" y="164962"/>
                      <a:pt x="164922" y="167139"/>
                      <a:pt x="163715" y="169017"/>
                    </a:cubicBezTo>
                    <a:cubicBezTo>
                      <a:pt x="162460" y="170754"/>
                      <a:pt x="160515" y="171866"/>
                      <a:pt x="158381" y="172065"/>
                    </a:cubicBezTo>
                    <a:lnTo>
                      <a:pt x="139331" y="174732"/>
                    </a:lnTo>
                    <a:cubicBezTo>
                      <a:pt x="137291" y="175174"/>
                      <a:pt x="135164" y="174606"/>
                      <a:pt x="133616" y="173208"/>
                    </a:cubicBezTo>
                    <a:cubicBezTo>
                      <a:pt x="132038" y="171634"/>
                      <a:pt x="130748" y="169797"/>
                      <a:pt x="129806" y="167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F01E155B-9709-13E7-47EF-D9F826C235EF}"/>
                  </a:ext>
                </a:extLst>
              </p:cNvPr>
              <p:cNvSpPr/>
              <p:nvPr/>
            </p:nvSpPr>
            <p:spPr>
              <a:xfrm>
                <a:off x="10850692" y="1882153"/>
                <a:ext cx="147685" cy="186980"/>
              </a:xfrm>
              <a:custGeom>
                <a:avLst/>
                <a:gdLst>
                  <a:gd name="connsiteX0" fmla="*/ 126325 w 147685"/>
                  <a:gd name="connsiteY0" fmla="*/ 500 h 186980"/>
                  <a:gd name="connsiteX1" fmla="*/ 131278 w 147685"/>
                  <a:gd name="connsiteY1" fmla="*/ 500 h 186980"/>
                  <a:gd name="connsiteX2" fmla="*/ 134993 w 147685"/>
                  <a:gd name="connsiteY2" fmla="*/ 3929 h 186980"/>
                  <a:gd name="connsiteX3" fmla="*/ 135469 w 147685"/>
                  <a:gd name="connsiteY3" fmla="*/ 6120 h 186980"/>
                  <a:gd name="connsiteX4" fmla="*/ 125182 w 147685"/>
                  <a:gd name="connsiteY4" fmla="*/ 121468 h 186980"/>
                  <a:gd name="connsiteX5" fmla="*/ 147185 w 147685"/>
                  <a:gd name="connsiteY5" fmla="*/ 169759 h 186980"/>
                  <a:gd name="connsiteX6" fmla="*/ 147185 w 147685"/>
                  <a:gd name="connsiteY6" fmla="*/ 174712 h 186980"/>
                  <a:gd name="connsiteX7" fmla="*/ 143756 w 147685"/>
                  <a:gd name="connsiteY7" fmla="*/ 178427 h 186980"/>
                  <a:gd name="connsiteX8" fmla="*/ 126230 w 147685"/>
                  <a:gd name="connsiteY8" fmla="*/ 186428 h 186980"/>
                  <a:gd name="connsiteX9" fmla="*/ 117562 w 147685"/>
                  <a:gd name="connsiteY9" fmla="*/ 183190 h 186980"/>
                  <a:gd name="connsiteX10" fmla="*/ 95750 w 147685"/>
                  <a:gd name="connsiteY10" fmla="*/ 134422 h 186980"/>
                  <a:gd name="connsiteX11" fmla="*/ 1929 w 147685"/>
                  <a:gd name="connsiteY11" fmla="*/ 66508 h 186980"/>
                  <a:gd name="connsiteX12" fmla="*/ 500 w 147685"/>
                  <a:gd name="connsiteY12" fmla="*/ 64699 h 186980"/>
                  <a:gd name="connsiteX13" fmla="*/ 500 w 147685"/>
                  <a:gd name="connsiteY13" fmla="*/ 59746 h 186980"/>
                  <a:gd name="connsiteX14" fmla="*/ 3834 w 147685"/>
                  <a:gd name="connsiteY14" fmla="*/ 56126 h 186980"/>
                  <a:gd name="connsiteX15" fmla="*/ 20312 w 147685"/>
                  <a:gd name="connsiteY15" fmla="*/ 48601 h 186980"/>
                  <a:gd name="connsiteX16" fmla="*/ 27932 w 147685"/>
                  <a:gd name="connsiteY16" fmla="*/ 47839 h 186980"/>
                  <a:gd name="connsiteX17" fmla="*/ 32028 w 147685"/>
                  <a:gd name="connsiteY17" fmla="*/ 49840 h 186980"/>
                  <a:gd name="connsiteX18" fmla="*/ 95941 w 147685"/>
                  <a:gd name="connsiteY18" fmla="*/ 96322 h 186980"/>
                  <a:gd name="connsiteX19" fmla="*/ 103180 w 147685"/>
                  <a:gd name="connsiteY19" fmla="*/ 17931 h 186980"/>
                  <a:gd name="connsiteX20" fmla="*/ 104323 w 147685"/>
                  <a:gd name="connsiteY20" fmla="*/ 13359 h 186980"/>
                  <a:gd name="connsiteX21" fmla="*/ 109847 w 147685"/>
                  <a:gd name="connsiteY21" fmla="*/ 8215 h 18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685" h="186980">
                    <a:moveTo>
                      <a:pt x="126325" y="500"/>
                    </a:moveTo>
                    <a:cubicBezTo>
                      <a:pt x="127909" y="-167"/>
                      <a:pt x="129695" y="-167"/>
                      <a:pt x="131278" y="500"/>
                    </a:cubicBezTo>
                    <a:cubicBezTo>
                      <a:pt x="132924" y="1102"/>
                      <a:pt x="134261" y="2337"/>
                      <a:pt x="134993" y="3929"/>
                    </a:cubicBezTo>
                    <a:cubicBezTo>
                      <a:pt x="135286" y="4624"/>
                      <a:pt x="135447" y="5366"/>
                      <a:pt x="135469" y="6120"/>
                    </a:cubicBezTo>
                    <a:lnTo>
                      <a:pt x="125182" y="121468"/>
                    </a:lnTo>
                    <a:lnTo>
                      <a:pt x="147185" y="169759"/>
                    </a:lnTo>
                    <a:cubicBezTo>
                      <a:pt x="147852" y="171343"/>
                      <a:pt x="147852" y="173129"/>
                      <a:pt x="147185" y="174712"/>
                    </a:cubicBezTo>
                    <a:cubicBezTo>
                      <a:pt x="146583" y="176358"/>
                      <a:pt x="145349" y="177696"/>
                      <a:pt x="143756" y="178427"/>
                    </a:cubicBezTo>
                    <a:lnTo>
                      <a:pt x="126230" y="186428"/>
                    </a:lnTo>
                    <a:cubicBezTo>
                      <a:pt x="122940" y="187855"/>
                      <a:pt x="119110" y="186425"/>
                      <a:pt x="117562" y="183190"/>
                    </a:cubicBezTo>
                    <a:lnTo>
                      <a:pt x="95750" y="134422"/>
                    </a:lnTo>
                    <a:lnTo>
                      <a:pt x="1929" y="66508"/>
                    </a:lnTo>
                    <a:cubicBezTo>
                      <a:pt x="1331" y="66012"/>
                      <a:pt x="844" y="65396"/>
                      <a:pt x="500" y="64699"/>
                    </a:cubicBezTo>
                    <a:cubicBezTo>
                      <a:pt x="-167" y="63115"/>
                      <a:pt x="-167" y="61329"/>
                      <a:pt x="500" y="59746"/>
                    </a:cubicBezTo>
                    <a:cubicBezTo>
                      <a:pt x="1073" y="58136"/>
                      <a:pt x="2277" y="56830"/>
                      <a:pt x="3834" y="56126"/>
                    </a:cubicBezTo>
                    <a:lnTo>
                      <a:pt x="20312" y="48601"/>
                    </a:lnTo>
                    <a:cubicBezTo>
                      <a:pt x="22634" y="47293"/>
                      <a:pt x="25397" y="47016"/>
                      <a:pt x="27932" y="47839"/>
                    </a:cubicBezTo>
                    <a:cubicBezTo>
                      <a:pt x="29402" y="48264"/>
                      <a:pt x="30788" y="48941"/>
                      <a:pt x="32028" y="49840"/>
                    </a:cubicBezTo>
                    <a:lnTo>
                      <a:pt x="95941" y="96322"/>
                    </a:lnTo>
                    <a:lnTo>
                      <a:pt x="103180" y="17931"/>
                    </a:lnTo>
                    <a:cubicBezTo>
                      <a:pt x="103247" y="16345"/>
                      <a:pt x="103636" y="14790"/>
                      <a:pt x="104323" y="13359"/>
                    </a:cubicBezTo>
                    <a:cubicBezTo>
                      <a:pt x="105377" y="10957"/>
                      <a:pt x="107376" y="9096"/>
                      <a:pt x="109847" y="8215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C1EA4CA8-3E86-79CF-48C3-2DFC9248FB41}"/>
                  </a:ext>
                </a:extLst>
              </p:cNvPr>
              <p:cNvSpPr/>
              <p:nvPr/>
            </p:nvSpPr>
            <p:spPr>
              <a:xfrm>
                <a:off x="11270334" y="2071213"/>
                <a:ext cx="181349" cy="208218"/>
              </a:xfrm>
              <a:custGeom>
                <a:avLst/>
                <a:gdLst>
                  <a:gd name="connsiteX0" fmla="*/ 175790 w 181349"/>
                  <a:gd name="connsiteY0" fmla="*/ 33944 h 208218"/>
                  <a:gd name="connsiteX1" fmla="*/ 180267 w 181349"/>
                  <a:gd name="connsiteY1" fmla="*/ 37373 h 208218"/>
                  <a:gd name="connsiteX2" fmla="*/ 181124 w 181349"/>
                  <a:gd name="connsiteY2" fmla="*/ 42898 h 208218"/>
                  <a:gd name="connsiteX3" fmla="*/ 154454 w 181349"/>
                  <a:gd name="connsiteY3" fmla="*/ 151483 h 208218"/>
                  <a:gd name="connsiteX4" fmla="*/ 142358 w 181349"/>
                  <a:gd name="connsiteY4" fmla="*/ 180058 h 208218"/>
                  <a:gd name="connsiteX5" fmla="*/ 122450 w 181349"/>
                  <a:gd name="connsiteY5" fmla="*/ 199108 h 208218"/>
                  <a:gd name="connsiteX6" fmla="*/ 95018 w 181349"/>
                  <a:gd name="connsiteY6" fmla="*/ 207966 h 208218"/>
                  <a:gd name="connsiteX7" fmla="*/ 28343 w 181349"/>
                  <a:gd name="connsiteY7" fmla="*/ 191583 h 208218"/>
                  <a:gd name="connsiteX8" fmla="*/ 8817 w 181349"/>
                  <a:gd name="connsiteY8" fmla="*/ 171295 h 208218"/>
                  <a:gd name="connsiteX9" fmla="*/ 340 w 181349"/>
                  <a:gd name="connsiteY9" fmla="*/ 145006 h 208218"/>
                  <a:gd name="connsiteX10" fmla="*/ 2911 w 181349"/>
                  <a:gd name="connsiteY10" fmla="*/ 114240 h 208218"/>
                  <a:gd name="connsiteX11" fmla="*/ 29677 w 181349"/>
                  <a:gd name="connsiteY11" fmla="*/ 5560 h 208218"/>
                  <a:gd name="connsiteX12" fmla="*/ 33010 w 181349"/>
                  <a:gd name="connsiteY12" fmla="*/ 1083 h 208218"/>
                  <a:gd name="connsiteX13" fmla="*/ 38535 w 181349"/>
                  <a:gd name="connsiteY13" fmla="*/ 226 h 208218"/>
                  <a:gd name="connsiteX14" fmla="*/ 60061 w 181349"/>
                  <a:gd name="connsiteY14" fmla="*/ 5465 h 208218"/>
                  <a:gd name="connsiteX15" fmla="*/ 64538 w 181349"/>
                  <a:gd name="connsiteY15" fmla="*/ 8798 h 208218"/>
                  <a:gd name="connsiteX16" fmla="*/ 65395 w 181349"/>
                  <a:gd name="connsiteY16" fmla="*/ 14418 h 208218"/>
                  <a:gd name="connsiteX17" fmla="*/ 39011 w 181349"/>
                  <a:gd name="connsiteY17" fmla="*/ 121670 h 208218"/>
                  <a:gd name="connsiteX18" fmla="*/ 37392 w 181349"/>
                  <a:gd name="connsiteY18" fmla="*/ 140720 h 208218"/>
                  <a:gd name="connsiteX19" fmla="*/ 42535 w 181349"/>
                  <a:gd name="connsiteY19" fmla="*/ 155293 h 208218"/>
                  <a:gd name="connsiteX20" fmla="*/ 53489 w 181349"/>
                  <a:gd name="connsiteY20" fmla="*/ 165580 h 208218"/>
                  <a:gd name="connsiteX21" fmla="*/ 69110 w 181349"/>
                  <a:gd name="connsiteY21" fmla="*/ 171866 h 208218"/>
                  <a:gd name="connsiteX22" fmla="*/ 85874 w 181349"/>
                  <a:gd name="connsiteY22" fmla="*/ 173581 h 208218"/>
                  <a:gd name="connsiteX23" fmla="*/ 100543 w 181349"/>
                  <a:gd name="connsiteY23" fmla="*/ 169580 h 208218"/>
                  <a:gd name="connsiteX24" fmla="*/ 111973 w 181349"/>
                  <a:gd name="connsiteY24" fmla="*/ 159103 h 208218"/>
                  <a:gd name="connsiteX25" fmla="*/ 119593 w 181349"/>
                  <a:gd name="connsiteY25" fmla="*/ 141291 h 208218"/>
                  <a:gd name="connsiteX26" fmla="*/ 145977 w 181349"/>
                  <a:gd name="connsiteY26" fmla="*/ 33944 h 208218"/>
                  <a:gd name="connsiteX27" fmla="*/ 149311 w 181349"/>
                  <a:gd name="connsiteY27" fmla="*/ 29468 h 208218"/>
                  <a:gd name="connsiteX28" fmla="*/ 154835 w 181349"/>
                  <a:gd name="connsiteY28" fmla="*/ 28610 h 20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49" h="208218">
                    <a:moveTo>
                      <a:pt x="175790" y="33944"/>
                    </a:moveTo>
                    <a:cubicBezTo>
                      <a:pt x="177694" y="34415"/>
                      <a:pt x="179317" y="35657"/>
                      <a:pt x="180267" y="37373"/>
                    </a:cubicBezTo>
                    <a:cubicBezTo>
                      <a:pt x="181302" y="39018"/>
                      <a:pt x="181612" y="41017"/>
                      <a:pt x="181124" y="42898"/>
                    </a:cubicBezTo>
                    <a:lnTo>
                      <a:pt x="154454" y="151483"/>
                    </a:lnTo>
                    <a:cubicBezTo>
                      <a:pt x="152127" y="161643"/>
                      <a:pt x="148032" y="171315"/>
                      <a:pt x="142358" y="180058"/>
                    </a:cubicBezTo>
                    <a:cubicBezTo>
                      <a:pt x="137205" y="187796"/>
                      <a:pt x="130407" y="194301"/>
                      <a:pt x="122450" y="199108"/>
                    </a:cubicBezTo>
                    <a:cubicBezTo>
                      <a:pt x="114062" y="204026"/>
                      <a:pt x="104699" y="207049"/>
                      <a:pt x="95018" y="207966"/>
                    </a:cubicBezTo>
                    <a:cubicBezTo>
                      <a:pt x="71634" y="209530"/>
                      <a:pt x="48340" y="203806"/>
                      <a:pt x="28343" y="191583"/>
                    </a:cubicBezTo>
                    <a:cubicBezTo>
                      <a:pt x="20464" y="186288"/>
                      <a:pt x="13807" y="179371"/>
                      <a:pt x="8817" y="171295"/>
                    </a:cubicBezTo>
                    <a:cubicBezTo>
                      <a:pt x="4011" y="163299"/>
                      <a:pt x="1110" y="154303"/>
                      <a:pt x="340" y="145006"/>
                    </a:cubicBezTo>
                    <a:cubicBezTo>
                      <a:pt x="-553" y="134679"/>
                      <a:pt x="317" y="124276"/>
                      <a:pt x="2911" y="114240"/>
                    </a:cubicBezTo>
                    <a:lnTo>
                      <a:pt x="29677" y="5560"/>
                    </a:lnTo>
                    <a:cubicBezTo>
                      <a:pt x="30135" y="3677"/>
                      <a:pt x="31338" y="2062"/>
                      <a:pt x="33010" y="1083"/>
                    </a:cubicBezTo>
                    <a:cubicBezTo>
                      <a:pt x="34655" y="48"/>
                      <a:pt x="36654" y="-262"/>
                      <a:pt x="38535" y="226"/>
                    </a:cubicBezTo>
                    <a:lnTo>
                      <a:pt x="60061" y="5465"/>
                    </a:lnTo>
                    <a:cubicBezTo>
                      <a:pt x="61944" y="5923"/>
                      <a:pt x="63560" y="7126"/>
                      <a:pt x="64538" y="8798"/>
                    </a:cubicBezTo>
                    <a:cubicBezTo>
                      <a:pt x="65568" y="10480"/>
                      <a:pt x="65877" y="12506"/>
                      <a:pt x="65395" y="14418"/>
                    </a:cubicBezTo>
                    <a:lnTo>
                      <a:pt x="39011" y="121670"/>
                    </a:lnTo>
                    <a:cubicBezTo>
                      <a:pt x="37378" y="127879"/>
                      <a:pt x="36830" y="134324"/>
                      <a:pt x="37392" y="140720"/>
                    </a:cubicBezTo>
                    <a:cubicBezTo>
                      <a:pt x="37909" y="145920"/>
                      <a:pt x="39673" y="150920"/>
                      <a:pt x="42535" y="155293"/>
                    </a:cubicBezTo>
                    <a:cubicBezTo>
                      <a:pt x="45307" y="159552"/>
                      <a:pt x="49064" y="163081"/>
                      <a:pt x="53489" y="165580"/>
                    </a:cubicBezTo>
                    <a:cubicBezTo>
                      <a:pt x="58341" y="168468"/>
                      <a:pt x="63610" y="170589"/>
                      <a:pt x="69110" y="171866"/>
                    </a:cubicBezTo>
                    <a:cubicBezTo>
                      <a:pt x="74583" y="173263"/>
                      <a:pt x="80232" y="173841"/>
                      <a:pt x="85874" y="173581"/>
                    </a:cubicBezTo>
                    <a:cubicBezTo>
                      <a:pt x="91004" y="173375"/>
                      <a:pt x="96019" y="172007"/>
                      <a:pt x="100543" y="169580"/>
                    </a:cubicBezTo>
                    <a:cubicBezTo>
                      <a:pt x="105072" y="166965"/>
                      <a:pt x="108974" y="163388"/>
                      <a:pt x="111973" y="159103"/>
                    </a:cubicBezTo>
                    <a:cubicBezTo>
                      <a:pt x="115566" y="153674"/>
                      <a:pt x="118147" y="147639"/>
                      <a:pt x="119593" y="141291"/>
                    </a:cubicBezTo>
                    <a:lnTo>
                      <a:pt x="145977" y="33944"/>
                    </a:lnTo>
                    <a:cubicBezTo>
                      <a:pt x="146403" y="32047"/>
                      <a:pt x="147615" y="30420"/>
                      <a:pt x="149311" y="29468"/>
                    </a:cubicBezTo>
                    <a:cubicBezTo>
                      <a:pt x="150955" y="28433"/>
                      <a:pt x="152954" y="28122"/>
                      <a:pt x="154835" y="2861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9625CCCF-B1E7-13B6-6ACF-A989839B569F}"/>
                  </a:ext>
                </a:extLst>
              </p:cNvPr>
              <p:cNvSpPr/>
              <p:nvPr/>
            </p:nvSpPr>
            <p:spPr>
              <a:xfrm>
                <a:off x="9432615" y="2632061"/>
                <a:ext cx="211669" cy="244123"/>
              </a:xfrm>
              <a:custGeom>
                <a:avLst/>
                <a:gdLst>
                  <a:gd name="connsiteX0" fmla="*/ 132988 w 211669"/>
                  <a:gd name="connsiteY0" fmla="*/ 16497 h 244123"/>
                  <a:gd name="connsiteX1" fmla="*/ 172803 w 211669"/>
                  <a:gd name="connsiteY1" fmla="*/ 31356 h 244123"/>
                  <a:gd name="connsiteX2" fmla="*/ 198139 w 211669"/>
                  <a:gd name="connsiteY2" fmla="*/ 55264 h 244123"/>
                  <a:gd name="connsiteX3" fmla="*/ 210236 w 211669"/>
                  <a:gd name="connsiteY3" fmla="*/ 86887 h 244123"/>
                  <a:gd name="connsiteX4" fmla="*/ 210236 w 211669"/>
                  <a:gd name="connsiteY4" fmla="*/ 124987 h 244123"/>
                  <a:gd name="connsiteX5" fmla="*/ 200235 w 211669"/>
                  <a:gd name="connsiteY5" fmla="*/ 172612 h 244123"/>
                  <a:gd name="connsiteX6" fmla="*/ 184995 w 211669"/>
                  <a:gd name="connsiteY6" fmla="*/ 207474 h 244123"/>
                  <a:gd name="connsiteX7" fmla="*/ 161372 w 211669"/>
                  <a:gd name="connsiteY7" fmla="*/ 231572 h 244123"/>
                  <a:gd name="connsiteX8" fmla="*/ 129083 w 211669"/>
                  <a:gd name="connsiteY8" fmla="*/ 243288 h 244123"/>
                  <a:gd name="connsiteX9" fmla="*/ 87649 w 211669"/>
                  <a:gd name="connsiteY9" fmla="*/ 241002 h 244123"/>
                  <a:gd name="connsiteX10" fmla="*/ 6972 w 211669"/>
                  <a:gd name="connsiteY10" fmla="*/ 224047 h 244123"/>
                  <a:gd name="connsiteX11" fmla="*/ 1448 w 211669"/>
                  <a:gd name="connsiteY11" fmla="*/ 220142 h 244123"/>
                  <a:gd name="connsiteX12" fmla="*/ 210 w 211669"/>
                  <a:gd name="connsiteY12" fmla="*/ 213570 h 244123"/>
                  <a:gd name="connsiteX13" fmla="*/ 43739 w 211669"/>
                  <a:gd name="connsiteY13" fmla="*/ 6972 h 244123"/>
                  <a:gd name="connsiteX14" fmla="*/ 47644 w 211669"/>
                  <a:gd name="connsiteY14" fmla="*/ 1448 h 244123"/>
                  <a:gd name="connsiteX15" fmla="*/ 54217 w 211669"/>
                  <a:gd name="connsiteY15" fmla="*/ 210 h 244123"/>
                  <a:gd name="connsiteX16" fmla="*/ 166897 w 211669"/>
                  <a:gd name="connsiteY16" fmla="*/ 115748 h 244123"/>
                  <a:gd name="connsiteX17" fmla="*/ 166897 w 211669"/>
                  <a:gd name="connsiteY17" fmla="*/ 95936 h 244123"/>
                  <a:gd name="connsiteX18" fmla="*/ 160230 w 211669"/>
                  <a:gd name="connsiteY18" fmla="*/ 78505 h 244123"/>
                  <a:gd name="connsiteX19" fmla="*/ 145847 w 211669"/>
                  <a:gd name="connsiteY19" fmla="*/ 64789 h 244123"/>
                  <a:gd name="connsiteX20" fmla="*/ 122987 w 211669"/>
                  <a:gd name="connsiteY20" fmla="*/ 56121 h 244123"/>
                  <a:gd name="connsiteX21" fmla="*/ 80124 w 211669"/>
                  <a:gd name="connsiteY21" fmla="*/ 46596 h 244123"/>
                  <a:gd name="connsiteX22" fmla="*/ 49739 w 211669"/>
                  <a:gd name="connsiteY22" fmla="*/ 190519 h 244123"/>
                  <a:gd name="connsiteX23" fmla="*/ 94221 w 211669"/>
                  <a:gd name="connsiteY23" fmla="*/ 200044 h 244123"/>
                  <a:gd name="connsiteX24" fmla="*/ 117748 w 211669"/>
                  <a:gd name="connsiteY24" fmla="*/ 201187 h 244123"/>
                  <a:gd name="connsiteX25" fmla="*/ 135846 w 211669"/>
                  <a:gd name="connsiteY25" fmla="*/ 194424 h 244123"/>
                  <a:gd name="connsiteX26" fmla="*/ 148799 w 211669"/>
                  <a:gd name="connsiteY26" fmla="*/ 181185 h 244123"/>
                  <a:gd name="connsiteX27" fmla="*/ 156896 w 211669"/>
                  <a:gd name="connsiteY27" fmla="*/ 162801 h 244123"/>
                  <a:gd name="connsiteX28" fmla="*/ 166897 w 211669"/>
                  <a:gd name="connsiteY28" fmla="*/ 115748 h 24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1669" h="244123">
                    <a:moveTo>
                      <a:pt x="132988" y="16497"/>
                    </a:moveTo>
                    <a:cubicBezTo>
                      <a:pt x="147006" y="19157"/>
                      <a:pt x="160470" y="24182"/>
                      <a:pt x="172803" y="31356"/>
                    </a:cubicBezTo>
                    <a:cubicBezTo>
                      <a:pt x="182890" y="37383"/>
                      <a:pt x="191538" y="45543"/>
                      <a:pt x="198139" y="55264"/>
                    </a:cubicBezTo>
                    <a:cubicBezTo>
                      <a:pt x="204408" y="64808"/>
                      <a:pt x="208535" y="75596"/>
                      <a:pt x="210236" y="86887"/>
                    </a:cubicBezTo>
                    <a:cubicBezTo>
                      <a:pt x="212148" y="99515"/>
                      <a:pt x="212148" y="112359"/>
                      <a:pt x="210236" y="124987"/>
                    </a:cubicBezTo>
                    <a:cubicBezTo>
                      <a:pt x="207764" y="141031"/>
                      <a:pt x="204425" y="156929"/>
                      <a:pt x="200235" y="172612"/>
                    </a:cubicBezTo>
                    <a:cubicBezTo>
                      <a:pt x="196940" y="184934"/>
                      <a:pt x="191802" y="196687"/>
                      <a:pt x="184995" y="207474"/>
                    </a:cubicBezTo>
                    <a:cubicBezTo>
                      <a:pt x="178942" y="217109"/>
                      <a:pt x="170885" y="225328"/>
                      <a:pt x="161372" y="231572"/>
                    </a:cubicBezTo>
                    <a:cubicBezTo>
                      <a:pt x="151579" y="237758"/>
                      <a:pt x="140564" y="241754"/>
                      <a:pt x="129083" y="243288"/>
                    </a:cubicBezTo>
                    <a:cubicBezTo>
                      <a:pt x="115243" y="244926"/>
                      <a:pt x="101224" y="244152"/>
                      <a:pt x="87649" y="241002"/>
                    </a:cubicBezTo>
                    <a:lnTo>
                      <a:pt x="6972" y="224047"/>
                    </a:lnTo>
                    <a:cubicBezTo>
                      <a:pt x="4669" y="223568"/>
                      <a:pt x="2668" y="222154"/>
                      <a:pt x="1448" y="220142"/>
                    </a:cubicBezTo>
                    <a:cubicBezTo>
                      <a:pt x="141" y="218218"/>
                      <a:pt x="-307" y="215837"/>
                      <a:pt x="210" y="213570"/>
                    </a:cubicBezTo>
                    <a:lnTo>
                      <a:pt x="43739" y="6972"/>
                    </a:lnTo>
                    <a:cubicBezTo>
                      <a:pt x="44218" y="4669"/>
                      <a:pt x="45632" y="2668"/>
                      <a:pt x="47644" y="1448"/>
                    </a:cubicBezTo>
                    <a:cubicBezTo>
                      <a:pt x="49568" y="141"/>
                      <a:pt x="51949" y="-307"/>
                      <a:pt x="54217" y="210"/>
                    </a:cubicBezTo>
                    <a:close/>
                    <a:moveTo>
                      <a:pt x="166897" y="115748"/>
                    </a:moveTo>
                    <a:cubicBezTo>
                      <a:pt x="167851" y="109178"/>
                      <a:pt x="167851" y="102506"/>
                      <a:pt x="166897" y="95936"/>
                    </a:cubicBezTo>
                    <a:cubicBezTo>
                      <a:pt x="165929" y="89720"/>
                      <a:pt x="163657" y="83780"/>
                      <a:pt x="160230" y="78505"/>
                    </a:cubicBezTo>
                    <a:cubicBezTo>
                      <a:pt x="156485" y="72946"/>
                      <a:pt x="151577" y="68266"/>
                      <a:pt x="145847" y="64789"/>
                    </a:cubicBezTo>
                    <a:cubicBezTo>
                      <a:pt x="138815" y="60539"/>
                      <a:pt x="131069" y="57602"/>
                      <a:pt x="122987" y="56121"/>
                    </a:cubicBezTo>
                    <a:lnTo>
                      <a:pt x="80124" y="46596"/>
                    </a:lnTo>
                    <a:lnTo>
                      <a:pt x="49739" y="190519"/>
                    </a:lnTo>
                    <a:lnTo>
                      <a:pt x="94221" y="200044"/>
                    </a:lnTo>
                    <a:cubicBezTo>
                      <a:pt x="101934" y="201818"/>
                      <a:pt x="109900" y="202205"/>
                      <a:pt x="117748" y="201187"/>
                    </a:cubicBezTo>
                    <a:cubicBezTo>
                      <a:pt x="124193" y="200245"/>
                      <a:pt x="130362" y="197939"/>
                      <a:pt x="135846" y="194424"/>
                    </a:cubicBezTo>
                    <a:cubicBezTo>
                      <a:pt x="141075" y="191006"/>
                      <a:pt x="145496" y="186487"/>
                      <a:pt x="148799" y="181185"/>
                    </a:cubicBezTo>
                    <a:cubicBezTo>
                      <a:pt x="152391" y="175490"/>
                      <a:pt x="155119" y="169295"/>
                      <a:pt x="156896" y="162801"/>
                    </a:cubicBezTo>
                    <a:cubicBezTo>
                      <a:pt x="160611" y="147466"/>
                      <a:pt x="164325" y="131750"/>
                      <a:pt x="166897" y="115748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8BD9ECA8-44D1-1332-EF52-F29C2B10A384}"/>
                  </a:ext>
                </a:extLst>
              </p:cNvPr>
              <p:cNvSpPr/>
              <p:nvPr/>
            </p:nvSpPr>
            <p:spPr>
              <a:xfrm>
                <a:off x="8016912" y="3364553"/>
                <a:ext cx="152326" cy="166704"/>
              </a:xfrm>
              <a:custGeom>
                <a:avLst/>
                <a:gdLst>
                  <a:gd name="connsiteX0" fmla="*/ 3927 w 152326"/>
                  <a:gd name="connsiteY0" fmla="*/ 87916 h 166704"/>
                  <a:gd name="connsiteX1" fmla="*/ 21 w 152326"/>
                  <a:gd name="connsiteY1" fmla="*/ 62675 h 166704"/>
                  <a:gd name="connsiteX2" fmla="*/ 5736 w 152326"/>
                  <a:gd name="connsiteY2" fmla="*/ 39910 h 166704"/>
                  <a:gd name="connsiteX3" fmla="*/ 21453 w 152326"/>
                  <a:gd name="connsiteY3" fmla="*/ 20860 h 166704"/>
                  <a:gd name="connsiteX4" fmla="*/ 80222 w 152326"/>
                  <a:gd name="connsiteY4" fmla="*/ 0 h 166704"/>
                  <a:gd name="connsiteX5" fmla="*/ 103749 w 152326"/>
                  <a:gd name="connsiteY5" fmla="*/ 4572 h 166704"/>
                  <a:gd name="connsiteX6" fmla="*/ 118893 w 152326"/>
                  <a:gd name="connsiteY6" fmla="*/ 14764 h 166704"/>
                  <a:gd name="connsiteX7" fmla="*/ 126704 w 152326"/>
                  <a:gd name="connsiteY7" fmla="*/ 25622 h 166704"/>
                  <a:gd name="connsiteX8" fmla="*/ 126704 w 152326"/>
                  <a:gd name="connsiteY8" fmla="*/ 30385 h 166704"/>
                  <a:gd name="connsiteX9" fmla="*/ 123084 w 152326"/>
                  <a:gd name="connsiteY9" fmla="*/ 33528 h 166704"/>
                  <a:gd name="connsiteX10" fmla="*/ 105749 w 152326"/>
                  <a:gd name="connsiteY10" fmla="*/ 39910 h 166704"/>
                  <a:gd name="connsiteX11" fmla="*/ 101558 w 152326"/>
                  <a:gd name="connsiteY11" fmla="*/ 39910 h 166704"/>
                  <a:gd name="connsiteX12" fmla="*/ 98605 w 152326"/>
                  <a:gd name="connsiteY12" fmla="*/ 38195 h 166704"/>
                  <a:gd name="connsiteX13" fmla="*/ 94986 w 152326"/>
                  <a:gd name="connsiteY13" fmla="*/ 35242 h 166704"/>
                  <a:gd name="connsiteX14" fmla="*/ 86985 w 152326"/>
                  <a:gd name="connsiteY14" fmla="*/ 31433 h 166704"/>
                  <a:gd name="connsiteX15" fmla="*/ 74602 w 152326"/>
                  <a:gd name="connsiteY15" fmla="*/ 29623 h 166704"/>
                  <a:gd name="connsiteX16" fmla="*/ 57648 w 152326"/>
                  <a:gd name="connsiteY16" fmla="*/ 33052 h 166704"/>
                  <a:gd name="connsiteX17" fmla="*/ 35073 w 152326"/>
                  <a:gd name="connsiteY17" fmla="*/ 51149 h 166704"/>
                  <a:gd name="connsiteX18" fmla="*/ 33359 w 152326"/>
                  <a:gd name="connsiteY18" fmla="*/ 78200 h 166704"/>
                  <a:gd name="connsiteX19" fmla="*/ 39264 w 152326"/>
                  <a:gd name="connsiteY19" fmla="*/ 95821 h 166704"/>
                  <a:gd name="connsiteX20" fmla="*/ 46122 w 152326"/>
                  <a:gd name="connsiteY20" fmla="*/ 113062 h 166704"/>
                  <a:gd name="connsiteX21" fmla="*/ 65839 w 152326"/>
                  <a:gd name="connsiteY21" fmla="*/ 135160 h 166704"/>
                  <a:gd name="connsiteX22" fmla="*/ 94414 w 152326"/>
                  <a:gd name="connsiteY22" fmla="*/ 133731 h 166704"/>
                  <a:gd name="connsiteX23" fmla="*/ 108321 w 152326"/>
                  <a:gd name="connsiteY23" fmla="*/ 126683 h 166704"/>
                  <a:gd name="connsiteX24" fmla="*/ 117846 w 152326"/>
                  <a:gd name="connsiteY24" fmla="*/ 117158 h 166704"/>
                  <a:gd name="connsiteX25" fmla="*/ 121656 w 152326"/>
                  <a:gd name="connsiteY25" fmla="*/ 104299 h 166704"/>
                  <a:gd name="connsiteX26" fmla="*/ 118608 w 152326"/>
                  <a:gd name="connsiteY26" fmla="*/ 87725 h 166704"/>
                  <a:gd name="connsiteX27" fmla="*/ 118036 w 152326"/>
                  <a:gd name="connsiteY27" fmla="*/ 86011 h 166704"/>
                  <a:gd name="connsiteX28" fmla="*/ 91842 w 152326"/>
                  <a:gd name="connsiteY28" fmla="*/ 95536 h 166704"/>
                  <a:gd name="connsiteX29" fmla="*/ 87175 w 152326"/>
                  <a:gd name="connsiteY29" fmla="*/ 95536 h 166704"/>
                  <a:gd name="connsiteX30" fmla="*/ 83937 w 152326"/>
                  <a:gd name="connsiteY30" fmla="*/ 92107 h 166704"/>
                  <a:gd name="connsiteX31" fmla="*/ 78412 w 152326"/>
                  <a:gd name="connsiteY31" fmla="*/ 76867 h 166704"/>
                  <a:gd name="connsiteX32" fmla="*/ 78412 w 152326"/>
                  <a:gd name="connsiteY32" fmla="*/ 72199 h 166704"/>
                  <a:gd name="connsiteX33" fmla="*/ 81841 w 152326"/>
                  <a:gd name="connsiteY33" fmla="*/ 68961 h 166704"/>
                  <a:gd name="connsiteX34" fmla="*/ 131085 w 152326"/>
                  <a:gd name="connsiteY34" fmla="*/ 50863 h 166704"/>
                  <a:gd name="connsiteX35" fmla="*/ 135848 w 152326"/>
                  <a:gd name="connsiteY35" fmla="*/ 50863 h 166704"/>
                  <a:gd name="connsiteX36" fmla="*/ 138991 w 152326"/>
                  <a:gd name="connsiteY36" fmla="*/ 54292 h 166704"/>
                  <a:gd name="connsiteX37" fmla="*/ 147659 w 152326"/>
                  <a:gd name="connsiteY37" fmla="*/ 77819 h 166704"/>
                  <a:gd name="connsiteX38" fmla="*/ 152326 w 152326"/>
                  <a:gd name="connsiteY38" fmla="*/ 102965 h 166704"/>
                  <a:gd name="connsiteX39" fmla="*/ 146897 w 152326"/>
                  <a:gd name="connsiteY39" fmla="*/ 126111 h 166704"/>
                  <a:gd name="connsiteX40" fmla="*/ 130990 w 152326"/>
                  <a:gd name="connsiteY40" fmla="*/ 145732 h 166704"/>
                  <a:gd name="connsiteX41" fmla="*/ 104130 w 152326"/>
                  <a:gd name="connsiteY41" fmla="*/ 160591 h 166704"/>
                  <a:gd name="connsiteX42" fmla="*/ 74316 w 152326"/>
                  <a:gd name="connsiteY42" fmla="*/ 166687 h 166704"/>
                  <a:gd name="connsiteX43" fmla="*/ 50028 w 152326"/>
                  <a:gd name="connsiteY43" fmla="*/ 162020 h 166704"/>
                  <a:gd name="connsiteX44" fmla="*/ 30978 w 152326"/>
                  <a:gd name="connsiteY44" fmla="*/ 147923 h 166704"/>
                  <a:gd name="connsiteX45" fmla="*/ 17738 w 152326"/>
                  <a:gd name="connsiteY45" fmla="*/ 125920 h 166704"/>
                  <a:gd name="connsiteX46" fmla="*/ 14118 w 152326"/>
                  <a:gd name="connsiteY46" fmla="*/ 117062 h 166704"/>
                  <a:gd name="connsiteX47" fmla="*/ 10308 w 152326"/>
                  <a:gd name="connsiteY47" fmla="*/ 107537 h 166704"/>
                  <a:gd name="connsiteX48" fmla="*/ 6689 w 152326"/>
                  <a:gd name="connsiteY48" fmla="*/ 97346 h 166704"/>
                  <a:gd name="connsiteX49" fmla="*/ 3927 w 152326"/>
                  <a:gd name="connsiteY49" fmla="*/ 87916 h 16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52326" h="166704">
                    <a:moveTo>
                      <a:pt x="3927" y="87916"/>
                    </a:moveTo>
                    <a:cubicBezTo>
                      <a:pt x="1135" y="79801"/>
                      <a:pt x="-187" y="71254"/>
                      <a:pt x="21" y="62675"/>
                    </a:cubicBezTo>
                    <a:cubicBezTo>
                      <a:pt x="268" y="54764"/>
                      <a:pt x="2217" y="46999"/>
                      <a:pt x="5736" y="39910"/>
                    </a:cubicBezTo>
                    <a:cubicBezTo>
                      <a:pt x="9605" y="32543"/>
                      <a:pt x="14956" y="26057"/>
                      <a:pt x="21453" y="20860"/>
                    </a:cubicBezTo>
                    <a:cubicBezTo>
                      <a:pt x="38454" y="8070"/>
                      <a:pt x="58962" y="791"/>
                      <a:pt x="80222" y="0"/>
                    </a:cubicBezTo>
                    <a:cubicBezTo>
                      <a:pt x="88280" y="52"/>
                      <a:pt x="96258" y="1602"/>
                      <a:pt x="103749" y="4572"/>
                    </a:cubicBezTo>
                    <a:cubicBezTo>
                      <a:pt x="109484" y="6815"/>
                      <a:pt x="114655" y="10295"/>
                      <a:pt x="118893" y="14764"/>
                    </a:cubicBezTo>
                    <a:cubicBezTo>
                      <a:pt x="121987" y="18004"/>
                      <a:pt x="124615" y="21659"/>
                      <a:pt x="126704" y="25622"/>
                    </a:cubicBezTo>
                    <a:cubicBezTo>
                      <a:pt x="127467" y="27118"/>
                      <a:pt x="127467" y="28889"/>
                      <a:pt x="126704" y="30385"/>
                    </a:cubicBezTo>
                    <a:cubicBezTo>
                      <a:pt x="125944" y="31857"/>
                      <a:pt x="124648" y="32982"/>
                      <a:pt x="123084" y="33528"/>
                    </a:cubicBezTo>
                    <a:lnTo>
                      <a:pt x="105749" y="39910"/>
                    </a:lnTo>
                    <a:cubicBezTo>
                      <a:pt x="104399" y="40422"/>
                      <a:pt x="102908" y="40422"/>
                      <a:pt x="101558" y="39910"/>
                    </a:cubicBezTo>
                    <a:cubicBezTo>
                      <a:pt x="100463" y="39555"/>
                      <a:pt x="99456" y="38970"/>
                      <a:pt x="98605" y="38195"/>
                    </a:cubicBezTo>
                    <a:lnTo>
                      <a:pt x="94986" y="35242"/>
                    </a:lnTo>
                    <a:cubicBezTo>
                      <a:pt x="92555" y="33526"/>
                      <a:pt x="89849" y="32237"/>
                      <a:pt x="86985" y="31433"/>
                    </a:cubicBezTo>
                    <a:cubicBezTo>
                      <a:pt x="82971" y="30214"/>
                      <a:pt x="78797" y="29604"/>
                      <a:pt x="74602" y="29623"/>
                    </a:cubicBezTo>
                    <a:cubicBezTo>
                      <a:pt x="68791" y="29744"/>
                      <a:pt x="63049" y="30906"/>
                      <a:pt x="57648" y="33052"/>
                    </a:cubicBezTo>
                    <a:cubicBezTo>
                      <a:pt x="48097" y="35998"/>
                      <a:pt x="40026" y="42468"/>
                      <a:pt x="35073" y="51149"/>
                    </a:cubicBezTo>
                    <a:cubicBezTo>
                      <a:pt x="30766" y="59536"/>
                      <a:pt x="30145" y="69337"/>
                      <a:pt x="33359" y="78200"/>
                    </a:cubicBezTo>
                    <a:cubicBezTo>
                      <a:pt x="35073" y="83725"/>
                      <a:pt x="37074" y="89535"/>
                      <a:pt x="39264" y="95821"/>
                    </a:cubicBezTo>
                    <a:cubicBezTo>
                      <a:pt x="41455" y="102108"/>
                      <a:pt x="43836" y="107728"/>
                      <a:pt x="46122" y="113062"/>
                    </a:cubicBezTo>
                    <a:cubicBezTo>
                      <a:pt x="49199" y="122927"/>
                      <a:pt x="56387" y="130983"/>
                      <a:pt x="65839" y="135160"/>
                    </a:cubicBezTo>
                    <a:cubicBezTo>
                      <a:pt x="75236" y="138058"/>
                      <a:pt x="85353" y="137553"/>
                      <a:pt x="94414" y="133731"/>
                    </a:cubicBezTo>
                    <a:cubicBezTo>
                      <a:pt x="99339" y="132002"/>
                      <a:pt x="104015" y="129632"/>
                      <a:pt x="108321" y="126683"/>
                    </a:cubicBezTo>
                    <a:cubicBezTo>
                      <a:pt x="112139" y="124224"/>
                      <a:pt x="115387" y="120976"/>
                      <a:pt x="117846" y="117158"/>
                    </a:cubicBezTo>
                    <a:cubicBezTo>
                      <a:pt x="120171" y="113257"/>
                      <a:pt x="121481" y="108836"/>
                      <a:pt x="121656" y="104299"/>
                    </a:cubicBezTo>
                    <a:cubicBezTo>
                      <a:pt x="121736" y="98628"/>
                      <a:pt x="120701" y="92996"/>
                      <a:pt x="118608" y="87725"/>
                    </a:cubicBezTo>
                    <a:lnTo>
                      <a:pt x="118036" y="86011"/>
                    </a:lnTo>
                    <a:lnTo>
                      <a:pt x="91842" y="95536"/>
                    </a:lnTo>
                    <a:cubicBezTo>
                      <a:pt x="90348" y="96155"/>
                      <a:pt x="88669" y="96155"/>
                      <a:pt x="87175" y="95536"/>
                    </a:cubicBezTo>
                    <a:cubicBezTo>
                      <a:pt x="85692" y="94856"/>
                      <a:pt x="84530" y="93627"/>
                      <a:pt x="83937" y="92107"/>
                    </a:cubicBezTo>
                    <a:lnTo>
                      <a:pt x="78412" y="76867"/>
                    </a:lnTo>
                    <a:cubicBezTo>
                      <a:pt x="77748" y="75382"/>
                      <a:pt x="77748" y="73684"/>
                      <a:pt x="78412" y="72199"/>
                    </a:cubicBezTo>
                    <a:cubicBezTo>
                      <a:pt x="79065" y="70697"/>
                      <a:pt x="80304" y="69527"/>
                      <a:pt x="81841" y="68961"/>
                    </a:cubicBezTo>
                    <a:lnTo>
                      <a:pt x="131085" y="50863"/>
                    </a:lnTo>
                    <a:cubicBezTo>
                      <a:pt x="132603" y="50195"/>
                      <a:pt x="134331" y="50195"/>
                      <a:pt x="135848" y="50863"/>
                    </a:cubicBezTo>
                    <a:cubicBezTo>
                      <a:pt x="137342" y="51499"/>
                      <a:pt x="138488" y="52749"/>
                      <a:pt x="138991" y="54292"/>
                    </a:cubicBezTo>
                    <a:lnTo>
                      <a:pt x="147659" y="77819"/>
                    </a:lnTo>
                    <a:cubicBezTo>
                      <a:pt x="150689" y="85859"/>
                      <a:pt x="152269" y="94373"/>
                      <a:pt x="152326" y="102965"/>
                    </a:cubicBezTo>
                    <a:cubicBezTo>
                      <a:pt x="152281" y="110991"/>
                      <a:pt x="150425" y="118902"/>
                      <a:pt x="146897" y="126111"/>
                    </a:cubicBezTo>
                    <a:cubicBezTo>
                      <a:pt x="143077" y="133725"/>
                      <a:pt x="137650" y="140420"/>
                      <a:pt x="130990" y="145732"/>
                    </a:cubicBezTo>
                    <a:cubicBezTo>
                      <a:pt x="122980" y="152226"/>
                      <a:pt x="113887" y="157256"/>
                      <a:pt x="104130" y="160591"/>
                    </a:cubicBezTo>
                    <a:cubicBezTo>
                      <a:pt x="94613" y="164311"/>
                      <a:pt x="84529" y="166373"/>
                      <a:pt x="74316" y="166687"/>
                    </a:cubicBezTo>
                    <a:cubicBezTo>
                      <a:pt x="65979" y="166890"/>
                      <a:pt x="57696" y="165298"/>
                      <a:pt x="50028" y="162020"/>
                    </a:cubicBezTo>
                    <a:cubicBezTo>
                      <a:pt x="42722" y="158773"/>
                      <a:pt x="36218" y="153961"/>
                      <a:pt x="30978" y="147923"/>
                    </a:cubicBezTo>
                    <a:cubicBezTo>
                      <a:pt x="25351" y="141391"/>
                      <a:pt x="20875" y="133951"/>
                      <a:pt x="17738" y="125920"/>
                    </a:cubicBezTo>
                    <a:cubicBezTo>
                      <a:pt x="16595" y="123254"/>
                      <a:pt x="15357" y="120301"/>
                      <a:pt x="14118" y="117062"/>
                    </a:cubicBezTo>
                    <a:cubicBezTo>
                      <a:pt x="12880" y="113824"/>
                      <a:pt x="11547" y="110395"/>
                      <a:pt x="10308" y="107537"/>
                    </a:cubicBezTo>
                    <a:cubicBezTo>
                      <a:pt x="9070" y="104680"/>
                      <a:pt x="7832" y="100679"/>
                      <a:pt x="6689" y="97346"/>
                    </a:cubicBezTo>
                    <a:cubicBezTo>
                      <a:pt x="5546" y="94012"/>
                      <a:pt x="4689" y="90297"/>
                      <a:pt x="3927" y="87916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CEF6F3E2-2BC8-B879-1190-A1A0401DEAB8}"/>
                  </a:ext>
                </a:extLst>
              </p:cNvPr>
              <p:cNvSpPr/>
              <p:nvPr/>
            </p:nvSpPr>
            <p:spPr>
              <a:xfrm>
                <a:off x="8736367" y="2410319"/>
                <a:ext cx="221267" cy="201834"/>
              </a:xfrm>
              <a:custGeom>
                <a:avLst/>
                <a:gdLst>
                  <a:gd name="connsiteX0" fmla="*/ 200110 w 221267"/>
                  <a:gd name="connsiteY0" fmla="*/ 108508 h 201834"/>
                  <a:gd name="connsiteX1" fmla="*/ 206301 w 221267"/>
                  <a:gd name="connsiteY1" fmla="*/ 108508 h 201834"/>
                  <a:gd name="connsiteX2" fmla="*/ 211064 w 221267"/>
                  <a:gd name="connsiteY2" fmla="*/ 112604 h 201834"/>
                  <a:gd name="connsiteX3" fmla="*/ 220589 w 221267"/>
                  <a:gd name="connsiteY3" fmla="*/ 131654 h 201834"/>
                  <a:gd name="connsiteX4" fmla="*/ 220589 w 221267"/>
                  <a:gd name="connsiteY4" fmla="*/ 137941 h 201834"/>
                  <a:gd name="connsiteX5" fmla="*/ 216588 w 221267"/>
                  <a:gd name="connsiteY5" fmla="*/ 142608 h 201834"/>
                  <a:gd name="connsiteX6" fmla="*/ 98002 w 221267"/>
                  <a:gd name="connsiteY6" fmla="*/ 201187 h 201834"/>
                  <a:gd name="connsiteX7" fmla="*/ 91811 w 221267"/>
                  <a:gd name="connsiteY7" fmla="*/ 201187 h 201834"/>
                  <a:gd name="connsiteX8" fmla="*/ 87143 w 221267"/>
                  <a:gd name="connsiteY8" fmla="*/ 197186 h 201834"/>
                  <a:gd name="connsiteX9" fmla="*/ 752 w 221267"/>
                  <a:gd name="connsiteY9" fmla="*/ 22402 h 201834"/>
                  <a:gd name="connsiteX10" fmla="*/ 4466 w 221267"/>
                  <a:gd name="connsiteY10" fmla="*/ 11449 h 201834"/>
                  <a:gd name="connsiteX11" fmla="*/ 26469 w 221267"/>
                  <a:gd name="connsiteY11" fmla="*/ 685 h 201834"/>
                  <a:gd name="connsiteX12" fmla="*/ 32660 w 221267"/>
                  <a:gd name="connsiteY12" fmla="*/ 685 h 201834"/>
                  <a:gd name="connsiteX13" fmla="*/ 37328 w 221267"/>
                  <a:gd name="connsiteY13" fmla="*/ 4686 h 201834"/>
                  <a:gd name="connsiteX14" fmla="*/ 110575 w 221267"/>
                  <a:gd name="connsiteY14" fmla="*/ 152990 h 20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267" h="201834">
                    <a:moveTo>
                      <a:pt x="200110" y="108508"/>
                    </a:moveTo>
                    <a:cubicBezTo>
                      <a:pt x="202085" y="107655"/>
                      <a:pt x="204325" y="107655"/>
                      <a:pt x="206301" y="108508"/>
                    </a:cubicBezTo>
                    <a:cubicBezTo>
                      <a:pt x="208375" y="109177"/>
                      <a:pt x="210092" y="110654"/>
                      <a:pt x="211064" y="112604"/>
                    </a:cubicBezTo>
                    <a:lnTo>
                      <a:pt x="220589" y="131654"/>
                    </a:lnTo>
                    <a:cubicBezTo>
                      <a:pt x="221493" y="133652"/>
                      <a:pt x="221493" y="135943"/>
                      <a:pt x="220589" y="137941"/>
                    </a:cubicBezTo>
                    <a:cubicBezTo>
                      <a:pt x="219949" y="139978"/>
                      <a:pt x="218503" y="141664"/>
                      <a:pt x="216588" y="142608"/>
                    </a:cubicBezTo>
                    <a:lnTo>
                      <a:pt x="98002" y="201187"/>
                    </a:lnTo>
                    <a:cubicBezTo>
                      <a:pt x="96029" y="202051"/>
                      <a:pt x="93784" y="202051"/>
                      <a:pt x="91811" y="201187"/>
                    </a:cubicBezTo>
                    <a:cubicBezTo>
                      <a:pt x="89756" y="200578"/>
                      <a:pt x="88059" y="199123"/>
                      <a:pt x="87143" y="197186"/>
                    </a:cubicBezTo>
                    <a:lnTo>
                      <a:pt x="752" y="22402"/>
                    </a:lnTo>
                    <a:cubicBezTo>
                      <a:pt x="-1080" y="18342"/>
                      <a:pt x="543" y="13557"/>
                      <a:pt x="4466" y="11449"/>
                    </a:cubicBezTo>
                    <a:lnTo>
                      <a:pt x="26469" y="685"/>
                    </a:lnTo>
                    <a:cubicBezTo>
                      <a:pt x="28432" y="-228"/>
                      <a:pt x="30698" y="-228"/>
                      <a:pt x="32660" y="685"/>
                    </a:cubicBezTo>
                    <a:cubicBezTo>
                      <a:pt x="34698" y="1325"/>
                      <a:pt x="36384" y="2770"/>
                      <a:pt x="37328" y="4686"/>
                    </a:cubicBezTo>
                    <a:lnTo>
                      <a:pt x="110575" y="152990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347A645A-2EDA-56B9-ED5F-8C97A62FF95E}"/>
                  </a:ext>
                </a:extLst>
              </p:cNvPr>
              <p:cNvSpPr/>
              <p:nvPr/>
            </p:nvSpPr>
            <p:spPr>
              <a:xfrm>
                <a:off x="7176257" y="1980853"/>
                <a:ext cx="212753" cy="223843"/>
              </a:xfrm>
              <a:custGeom>
                <a:avLst/>
                <a:gdLst>
                  <a:gd name="connsiteX0" fmla="*/ 119063 w 212753"/>
                  <a:gd name="connsiteY0" fmla="*/ 214601 h 223843"/>
                  <a:gd name="connsiteX1" fmla="*/ 113252 w 212753"/>
                  <a:gd name="connsiteY1" fmla="*/ 209267 h 223843"/>
                  <a:gd name="connsiteX2" fmla="*/ 111633 w 212753"/>
                  <a:gd name="connsiteY2" fmla="*/ 204410 h 223843"/>
                  <a:gd name="connsiteX3" fmla="*/ 96488 w 212753"/>
                  <a:gd name="connsiteY3" fmla="*/ 135925 h 223843"/>
                  <a:gd name="connsiteX4" fmla="*/ 36576 w 212753"/>
                  <a:gd name="connsiteY4" fmla="*/ 172120 h 223843"/>
                  <a:gd name="connsiteX5" fmla="*/ 32004 w 212753"/>
                  <a:gd name="connsiteY5" fmla="*/ 174406 h 223843"/>
                  <a:gd name="connsiteX6" fmla="*/ 24098 w 212753"/>
                  <a:gd name="connsiteY6" fmla="*/ 173739 h 223843"/>
                  <a:gd name="connsiteX7" fmla="*/ 4191 w 212753"/>
                  <a:gd name="connsiteY7" fmla="*/ 165262 h 223843"/>
                  <a:gd name="connsiteX8" fmla="*/ 572 w 212753"/>
                  <a:gd name="connsiteY8" fmla="*/ 161357 h 223843"/>
                  <a:gd name="connsiteX9" fmla="*/ 572 w 212753"/>
                  <a:gd name="connsiteY9" fmla="*/ 156118 h 223843"/>
                  <a:gd name="connsiteX10" fmla="*/ 2381 w 212753"/>
                  <a:gd name="connsiteY10" fmla="*/ 153737 h 223843"/>
                  <a:gd name="connsiteX11" fmla="*/ 89154 w 212753"/>
                  <a:gd name="connsiteY11" fmla="*/ 101540 h 223843"/>
                  <a:gd name="connsiteX12" fmla="*/ 68294 w 212753"/>
                  <a:gd name="connsiteY12" fmla="*/ 7147 h 223843"/>
                  <a:gd name="connsiteX13" fmla="*/ 68294 w 212753"/>
                  <a:gd name="connsiteY13" fmla="*/ 4194 h 223843"/>
                  <a:gd name="connsiteX14" fmla="*/ 72104 w 212753"/>
                  <a:gd name="connsiteY14" fmla="*/ 575 h 223843"/>
                  <a:gd name="connsiteX15" fmla="*/ 77438 w 212753"/>
                  <a:gd name="connsiteY15" fmla="*/ 575 h 223843"/>
                  <a:gd name="connsiteX16" fmla="*/ 97250 w 212753"/>
                  <a:gd name="connsiteY16" fmla="*/ 9147 h 223843"/>
                  <a:gd name="connsiteX17" fmla="*/ 103156 w 212753"/>
                  <a:gd name="connsiteY17" fmla="*/ 14481 h 223843"/>
                  <a:gd name="connsiteX18" fmla="*/ 104680 w 212753"/>
                  <a:gd name="connsiteY18" fmla="*/ 19339 h 223843"/>
                  <a:gd name="connsiteX19" fmla="*/ 118967 w 212753"/>
                  <a:gd name="connsiteY19" fmla="*/ 84680 h 223843"/>
                  <a:gd name="connsiteX20" fmla="*/ 176117 w 212753"/>
                  <a:gd name="connsiteY20" fmla="*/ 50009 h 223843"/>
                  <a:gd name="connsiteX21" fmla="*/ 180785 w 212753"/>
                  <a:gd name="connsiteY21" fmla="*/ 47819 h 223843"/>
                  <a:gd name="connsiteX22" fmla="*/ 188595 w 212753"/>
                  <a:gd name="connsiteY22" fmla="*/ 48390 h 223843"/>
                  <a:gd name="connsiteX23" fmla="*/ 208502 w 212753"/>
                  <a:gd name="connsiteY23" fmla="*/ 56867 h 223843"/>
                  <a:gd name="connsiteX24" fmla="*/ 212217 w 212753"/>
                  <a:gd name="connsiteY24" fmla="*/ 60773 h 223843"/>
                  <a:gd name="connsiteX25" fmla="*/ 212217 w 212753"/>
                  <a:gd name="connsiteY25" fmla="*/ 66011 h 223843"/>
                  <a:gd name="connsiteX26" fmla="*/ 210407 w 212753"/>
                  <a:gd name="connsiteY26" fmla="*/ 68393 h 223843"/>
                  <a:gd name="connsiteX27" fmla="*/ 126683 w 212753"/>
                  <a:gd name="connsiteY27" fmla="*/ 118970 h 223843"/>
                  <a:gd name="connsiteX28" fmla="*/ 148495 w 212753"/>
                  <a:gd name="connsiteY28" fmla="*/ 216697 h 223843"/>
                  <a:gd name="connsiteX29" fmla="*/ 148495 w 212753"/>
                  <a:gd name="connsiteY29" fmla="*/ 219650 h 223843"/>
                  <a:gd name="connsiteX30" fmla="*/ 144685 w 212753"/>
                  <a:gd name="connsiteY30" fmla="*/ 223269 h 223843"/>
                  <a:gd name="connsiteX31" fmla="*/ 139351 w 212753"/>
                  <a:gd name="connsiteY31" fmla="*/ 223269 h 223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2753" h="223843">
                    <a:moveTo>
                      <a:pt x="119063" y="214601"/>
                    </a:moveTo>
                    <a:cubicBezTo>
                      <a:pt x="116446" y="213746"/>
                      <a:pt x="114327" y="211801"/>
                      <a:pt x="113252" y="209267"/>
                    </a:cubicBezTo>
                    <a:cubicBezTo>
                      <a:pt x="112490" y="207077"/>
                      <a:pt x="111919" y="205457"/>
                      <a:pt x="111633" y="204410"/>
                    </a:cubicBezTo>
                    <a:lnTo>
                      <a:pt x="96488" y="135925"/>
                    </a:lnTo>
                    <a:lnTo>
                      <a:pt x="36576" y="172120"/>
                    </a:lnTo>
                    <a:lnTo>
                      <a:pt x="32004" y="174406"/>
                    </a:lnTo>
                    <a:cubicBezTo>
                      <a:pt x="29397" y="175344"/>
                      <a:pt x="26511" y="175101"/>
                      <a:pt x="24098" y="173739"/>
                    </a:cubicBezTo>
                    <a:lnTo>
                      <a:pt x="4191" y="165262"/>
                    </a:lnTo>
                    <a:cubicBezTo>
                      <a:pt x="2495" y="164519"/>
                      <a:pt x="1183" y="163105"/>
                      <a:pt x="572" y="161357"/>
                    </a:cubicBezTo>
                    <a:cubicBezTo>
                      <a:pt x="-191" y="159694"/>
                      <a:pt x="-191" y="157781"/>
                      <a:pt x="572" y="156118"/>
                    </a:cubicBezTo>
                    <a:cubicBezTo>
                      <a:pt x="992" y="155201"/>
                      <a:pt x="1610" y="154388"/>
                      <a:pt x="2381" y="153737"/>
                    </a:cubicBezTo>
                    <a:lnTo>
                      <a:pt x="89154" y="101540"/>
                    </a:lnTo>
                    <a:lnTo>
                      <a:pt x="68294" y="7147"/>
                    </a:lnTo>
                    <a:cubicBezTo>
                      <a:pt x="68089" y="6173"/>
                      <a:pt x="68089" y="5168"/>
                      <a:pt x="68294" y="4194"/>
                    </a:cubicBezTo>
                    <a:cubicBezTo>
                      <a:pt x="68975" y="2489"/>
                      <a:pt x="70367" y="1167"/>
                      <a:pt x="72104" y="575"/>
                    </a:cubicBezTo>
                    <a:cubicBezTo>
                      <a:pt x="73800" y="-192"/>
                      <a:pt x="75743" y="-192"/>
                      <a:pt x="77438" y="575"/>
                    </a:cubicBezTo>
                    <a:lnTo>
                      <a:pt x="97250" y="9147"/>
                    </a:lnTo>
                    <a:cubicBezTo>
                      <a:pt x="99903" y="9978"/>
                      <a:pt x="102060" y="11927"/>
                      <a:pt x="103156" y="14481"/>
                    </a:cubicBezTo>
                    <a:cubicBezTo>
                      <a:pt x="103823" y="16672"/>
                      <a:pt x="104394" y="18291"/>
                      <a:pt x="104680" y="19339"/>
                    </a:cubicBezTo>
                    <a:lnTo>
                      <a:pt x="118967" y="84680"/>
                    </a:lnTo>
                    <a:lnTo>
                      <a:pt x="176117" y="50009"/>
                    </a:lnTo>
                    <a:cubicBezTo>
                      <a:pt x="177070" y="49438"/>
                      <a:pt x="178689" y="48771"/>
                      <a:pt x="180785" y="47819"/>
                    </a:cubicBezTo>
                    <a:cubicBezTo>
                      <a:pt x="183336" y="46785"/>
                      <a:pt x="186222" y="46997"/>
                      <a:pt x="188595" y="48390"/>
                    </a:cubicBezTo>
                    <a:lnTo>
                      <a:pt x="208502" y="56867"/>
                    </a:lnTo>
                    <a:cubicBezTo>
                      <a:pt x="210203" y="57634"/>
                      <a:pt x="211536" y="59036"/>
                      <a:pt x="212217" y="60773"/>
                    </a:cubicBezTo>
                    <a:cubicBezTo>
                      <a:pt x="212932" y="62446"/>
                      <a:pt x="212932" y="64338"/>
                      <a:pt x="212217" y="66011"/>
                    </a:cubicBezTo>
                    <a:cubicBezTo>
                      <a:pt x="211863" y="66967"/>
                      <a:pt x="211233" y="67796"/>
                      <a:pt x="210407" y="68393"/>
                    </a:cubicBezTo>
                    <a:lnTo>
                      <a:pt x="126683" y="118970"/>
                    </a:lnTo>
                    <a:lnTo>
                      <a:pt x="148495" y="216697"/>
                    </a:lnTo>
                    <a:cubicBezTo>
                      <a:pt x="148701" y="217670"/>
                      <a:pt x="148701" y="218676"/>
                      <a:pt x="148495" y="219650"/>
                    </a:cubicBezTo>
                    <a:cubicBezTo>
                      <a:pt x="147765" y="221320"/>
                      <a:pt x="146391" y="222626"/>
                      <a:pt x="144685" y="223269"/>
                    </a:cubicBezTo>
                    <a:cubicBezTo>
                      <a:pt x="142989" y="224035"/>
                      <a:pt x="141046" y="224035"/>
                      <a:pt x="139351" y="223269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034F19A8-5064-66E6-97C8-965750CCEABB}"/>
                  </a:ext>
                </a:extLst>
              </p:cNvPr>
              <p:cNvSpPr/>
              <p:nvPr/>
            </p:nvSpPr>
            <p:spPr>
              <a:xfrm>
                <a:off x="9114631" y="2049221"/>
                <a:ext cx="166665" cy="189300"/>
              </a:xfrm>
              <a:custGeom>
                <a:avLst/>
                <a:gdLst>
                  <a:gd name="connsiteX0" fmla="*/ 4250 w 166665"/>
                  <a:gd name="connsiteY0" fmla="*/ 158901 h 189300"/>
                  <a:gd name="connsiteX1" fmla="*/ 535 w 166665"/>
                  <a:gd name="connsiteY1" fmla="*/ 155567 h 189300"/>
                  <a:gd name="connsiteX2" fmla="*/ 535 w 166665"/>
                  <a:gd name="connsiteY2" fmla="*/ 150614 h 189300"/>
                  <a:gd name="connsiteX3" fmla="*/ 54161 w 166665"/>
                  <a:gd name="connsiteY3" fmla="*/ 4120 h 189300"/>
                  <a:gd name="connsiteX4" fmla="*/ 57590 w 166665"/>
                  <a:gd name="connsiteY4" fmla="*/ 500 h 189300"/>
                  <a:gd name="connsiteX5" fmla="*/ 62543 w 166665"/>
                  <a:gd name="connsiteY5" fmla="*/ 500 h 189300"/>
                  <a:gd name="connsiteX6" fmla="*/ 129218 w 166665"/>
                  <a:gd name="connsiteY6" fmla="*/ 25075 h 189300"/>
                  <a:gd name="connsiteX7" fmla="*/ 151887 w 166665"/>
                  <a:gd name="connsiteY7" fmla="*/ 38314 h 189300"/>
                  <a:gd name="connsiteX8" fmla="*/ 163508 w 166665"/>
                  <a:gd name="connsiteY8" fmla="*/ 55174 h 189300"/>
                  <a:gd name="connsiteX9" fmla="*/ 166651 w 166665"/>
                  <a:gd name="connsiteY9" fmla="*/ 72795 h 189300"/>
                  <a:gd name="connsiteX10" fmla="*/ 163889 w 166665"/>
                  <a:gd name="connsiteY10" fmla="*/ 88416 h 189300"/>
                  <a:gd name="connsiteX11" fmla="*/ 157602 w 166665"/>
                  <a:gd name="connsiteY11" fmla="*/ 99846 h 189300"/>
                  <a:gd name="connsiteX12" fmla="*/ 149887 w 166665"/>
                  <a:gd name="connsiteY12" fmla="*/ 107275 h 189300"/>
                  <a:gd name="connsiteX13" fmla="*/ 142362 w 166665"/>
                  <a:gd name="connsiteY13" fmla="*/ 111657 h 189300"/>
                  <a:gd name="connsiteX14" fmla="*/ 136933 w 166665"/>
                  <a:gd name="connsiteY14" fmla="*/ 113467 h 189300"/>
                  <a:gd name="connsiteX15" fmla="*/ 144934 w 166665"/>
                  <a:gd name="connsiteY15" fmla="*/ 131755 h 189300"/>
                  <a:gd name="connsiteX16" fmla="*/ 142743 w 166665"/>
                  <a:gd name="connsiteY16" fmla="*/ 155948 h 189300"/>
                  <a:gd name="connsiteX17" fmla="*/ 133218 w 166665"/>
                  <a:gd name="connsiteY17" fmla="*/ 171950 h 189300"/>
                  <a:gd name="connsiteX18" fmla="*/ 118264 w 166665"/>
                  <a:gd name="connsiteY18" fmla="*/ 183856 h 189300"/>
                  <a:gd name="connsiteX19" fmla="*/ 99214 w 166665"/>
                  <a:gd name="connsiteY19" fmla="*/ 189190 h 189300"/>
                  <a:gd name="connsiteX20" fmla="*/ 76544 w 166665"/>
                  <a:gd name="connsiteY20" fmla="*/ 185666 h 189300"/>
                  <a:gd name="connsiteX21" fmla="*/ 132837 w 166665"/>
                  <a:gd name="connsiteY21" fmla="*/ 78034 h 189300"/>
                  <a:gd name="connsiteX22" fmla="*/ 132170 w 166665"/>
                  <a:gd name="connsiteY22" fmla="*/ 62984 h 189300"/>
                  <a:gd name="connsiteX23" fmla="*/ 116645 w 166665"/>
                  <a:gd name="connsiteY23" fmla="*/ 52221 h 189300"/>
                  <a:gd name="connsiteX24" fmla="*/ 76544 w 166665"/>
                  <a:gd name="connsiteY24" fmla="*/ 37552 h 189300"/>
                  <a:gd name="connsiteX25" fmla="*/ 63686 w 166665"/>
                  <a:gd name="connsiteY25" fmla="*/ 72128 h 189300"/>
                  <a:gd name="connsiteX26" fmla="*/ 103786 w 166665"/>
                  <a:gd name="connsiteY26" fmla="*/ 86797 h 189300"/>
                  <a:gd name="connsiteX27" fmla="*/ 122836 w 166665"/>
                  <a:gd name="connsiteY27" fmla="*/ 88702 h 189300"/>
                  <a:gd name="connsiteX28" fmla="*/ 132837 w 166665"/>
                  <a:gd name="connsiteY28" fmla="*/ 78034 h 189300"/>
                  <a:gd name="connsiteX29" fmla="*/ 39111 w 166665"/>
                  <a:gd name="connsiteY29" fmla="*/ 139565 h 189300"/>
                  <a:gd name="connsiteX30" fmla="*/ 81021 w 166665"/>
                  <a:gd name="connsiteY30" fmla="*/ 154900 h 189300"/>
                  <a:gd name="connsiteX31" fmla="*/ 101214 w 166665"/>
                  <a:gd name="connsiteY31" fmla="*/ 156329 h 189300"/>
                  <a:gd name="connsiteX32" fmla="*/ 111641 w 166665"/>
                  <a:gd name="connsiteY32" fmla="*/ 128445 h 189300"/>
                  <a:gd name="connsiteX33" fmla="*/ 111311 w 166665"/>
                  <a:gd name="connsiteY33" fmla="*/ 127754 h 189300"/>
                  <a:gd name="connsiteX34" fmla="*/ 95213 w 166665"/>
                  <a:gd name="connsiteY34" fmla="*/ 115753 h 189300"/>
                  <a:gd name="connsiteX35" fmla="*/ 53303 w 166665"/>
                  <a:gd name="connsiteY35" fmla="*/ 100703 h 18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6665" h="189300">
                    <a:moveTo>
                      <a:pt x="4250" y="158901"/>
                    </a:moveTo>
                    <a:cubicBezTo>
                      <a:pt x="2592" y="158371"/>
                      <a:pt x="1241" y="157158"/>
                      <a:pt x="535" y="155567"/>
                    </a:cubicBezTo>
                    <a:cubicBezTo>
                      <a:pt x="-178" y="153993"/>
                      <a:pt x="-178" y="152188"/>
                      <a:pt x="535" y="150614"/>
                    </a:cubicBezTo>
                    <a:lnTo>
                      <a:pt x="54161" y="4120"/>
                    </a:lnTo>
                    <a:cubicBezTo>
                      <a:pt x="54793" y="2515"/>
                      <a:pt x="56022" y="1218"/>
                      <a:pt x="57590" y="500"/>
                    </a:cubicBezTo>
                    <a:cubicBezTo>
                      <a:pt x="59173" y="-167"/>
                      <a:pt x="60959" y="-167"/>
                      <a:pt x="62543" y="500"/>
                    </a:cubicBezTo>
                    <a:lnTo>
                      <a:pt x="129218" y="25075"/>
                    </a:lnTo>
                    <a:cubicBezTo>
                      <a:pt x="137633" y="27819"/>
                      <a:pt x="145362" y="32334"/>
                      <a:pt x="151887" y="38314"/>
                    </a:cubicBezTo>
                    <a:cubicBezTo>
                      <a:pt x="156889" y="43067"/>
                      <a:pt x="160846" y="48809"/>
                      <a:pt x="163508" y="55174"/>
                    </a:cubicBezTo>
                    <a:cubicBezTo>
                      <a:pt x="165736" y="60774"/>
                      <a:pt x="166805" y="66769"/>
                      <a:pt x="166651" y="72795"/>
                    </a:cubicBezTo>
                    <a:cubicBezTo>
                      <a:pt x="166592" y="78118"/>
                      <a:pt x="165659" y="83395"/>
                      <a:pt x="163889" y="88416"/>
                    </a:cubicBezTo>
                    <a:cubicBezTo>
                      <a:pt x="162457" y="92555"/>
                      <a:pt x="160332" y="96420"/>
                      <a:pt x="157602" y="99846"/>
                    </a:cubicBezTo>
                    <a:cubicBezTo>
                      <a:pt x="155426" y="102703"/>
                      <a:pt x="152824" y="105209"/>
                      <a:pt x="149887" y="107275"/>
                    </a:cubicBezTo>
                    <a:cubicBezTo>
                      <a:pt x="147536" y="108991"/>
                      <a:pt x="145015" y="110459"/>
                      <a:pt x="142362" y="111657"/>
                    </a:cubicBezTo>
                    <a:cubicBezTo>
                      <a:pt x="140626" y="112462"/>
                      <a:pt x="138805" y="113070"/>
                      <a:pt x="136933" y="113467"/>
                    </a:cubicBezTo>
                    <a:cubicBezTo>
                      <a:pt x="140737" y="118999"/>
                      <a:pt x="143453" y="125206"/>
                      <a:pt x="144934" y="131755"/>
                    </a:cubicBezTo>
                    <a:cubicBezTo>
                      <a:pt x="146661" y="139855"/>
                      <a:pt x="145898" y="148289"/>
                      <a:pt x="142743" y="155948"/>
                    </a:cubicBezTo>
                    <a:cubicBezTo>
                      <a:pt x="140584" y="161825"/>
                      <a:pt x="137355" y="167250"/>
                      <a:pt x="133218" y="171950"/>
                    </a:cubicBezTo>
                    <a:cubicBezTo>
                      <a:pt x="129014" y="176810"/>
                      <a:pt x="123943" y="180848"/>
                      <a:pt x="118264" y="183856"/>
                    </a:cubicBezTo>
                    <a:cubicBezTo>
                      <a:pt x="112357" y="186948"/>
                      <a:pt x="105867" y="188765"/>
                      <a:pt x="99214" y="189190"/>
                    </a:cubicBezTo>
                    <a:cubicBezTo>
                      <a:pt x="91491" y="189689"/>
                      <a:pt x="83752" y="188486"/>
                      <a:pt x="76544" y="185666"/>
                    </a:cubicBezTo>
                    <a:close/>
                    <a:moveTo>
                      <a:pt x="132837" y="78034"/>
                    </a:moveTo>
                    <a:cubicBezTo>
                      <a:pt x="134993" y="73191"/>
                      <a:pt x="134746" y="67617"/>
                      <a:pt x="132170" y="62984"/>
                    </a:cubicBezTo>
                    <a:cubicBezTo>
                      <a:pt x="128365" y="57740"/>
                      <a:pt x="122890" y="53945"/>
                      <a:pt x="116645" y="52221"/>
                    </a:cubicBezTo>
                    <a:lnTo>
                      <a:pt x="76544" y="37552"/>
                    </a:lnTo>
                    <a:lnTo>
                      <a:pt x="63686" y="72128"/>
                    </a:lnTo>
                    <a:lnTo>
                      <a:pt x="103786" y="86797"/>
                    </a:lnTo>
                    <a:cubicBezTo>
                      <a:pt x="109742" y="89551"/>
                      <a:pt x="116452" y="90222"/>
                      <a:pt x="122836" y="88702"/>
                    </a:cubicBezTo>
                    <a:cubicBezTo>
                      <a:pt x="127627" y="86864"/>
                      <a:pt x="131312" y="82933"/>
                      <a:pt x="132837" y="78034"/>
                    </a:cubicBezTo>
                    <a:close/>
                    <a:moveTo>
                      <a:pt x="39111" y="139565"/>
                    </a:moveTo>
                    <a:lnTo>
                      <a:pt x="81021" y="154900"/>
                    </a:lnTo>
                    <a:cubicBezTo>
                      <a:pt x="87352" y="157825"/>
                      <a:pt x="94534" y="158333"/>
                      <a:pt x="101214" y="156329"/>
                    </a:cubicBezTo>
                    <a:cubicBezTo>
                      <a:pt x="111793" y="151509"/>
                      <a:pt x="116462" y="139025"/>
                      <a:pt x="111641" y="128445"/>
                    </a:cubicBezTo>
                    <a:cubicBezTo>
                      <a:pt x="111535" y="128213"/>
                      <a:pt x="111425" y="127983"/>
                      <a:pt x="111311" y="127754"/>
                    </a:cubicBezTo>
                    <a:cubicBezTo>
                      <a:pt x="107633" y="121882"/>
                      <a:pt x="101890" y="117601"/>
                      <a:pt x="95213" y="115753"/>
                    </a:cubicBezTo>
                    <a:lnTo>
                      <a:pt x="53303" y="100703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3460E476-9AB9-7001-3DB3-C90D1EA50F0F}"/>
                  </a:ext>
                </a:extLst>
              </p:cNvPr>
              <p:cNvSpPr/>
              <p:nvPr/>
            </p:nvSpPr>
            <p:spPr>
              <a:xfrm>
                <a:off x="8244514" y="1808517"/>
                <a:ext cx="198224" cy="209843"/>
              </a:xfrm>
              <a:custGeom>
                <a:avLst/>
                <a:gdLst>
                  <a:gd name="connsiteX0" fmla="*/ 110461 w 198224"/>
                  <a:gd name="connsiteY0" fmla="*/ 222 h 209843"/>
                  <a:gd name="connsiteX1" fmla="*/ 105508 w 198224"/>
                  <a:gd name="connsiteY1" fmla="*/ 984 h 209843"/>
                  <a:gd name="connsiteX2" fmla="*/ 88935 w 198224"/>
                  <a:gd name="connsiteY2" fmla="*/ 11367 h 209843"/>
                  <a:gd name="connsiteX3" fmla="*/ 85982 w 198224"/>
                  <a:gd name="connsiteY3" fmla="*/ 15462 h 209843"/>
                  <a:gd name="connsiteX4" fmla="*/ 86839 w 198224"/>
                  <a:gd name="connsiteY4" fmla="*/ 20415 h 209843"/>
                  <a:gd name="connsiteX5" fmla="*/ 139036 w 198224"/>
                  <a:gd name="connsiteY5" fmla="*/ 105093 h 209843"/>
                  <a:gd name="connsiteX6" fmla="*/ 28451 w 198224"/>
                  <a:gd name="connsiteY6" fmla="*/ 55658 h 209843"/>
                  <a:gd name="connsiteX7" fmla="*/ 23974 w 198224"/>
                  <a:gd name="connsiteY7" fmla="*/ 54420 h 209843"/>
                  <a:gd name="connsiteX8" fmla="*/ 17402 w 198224"/>
                  <a:gd name="connsiteY8" fmla="*/ 55848 h 209843"/>
                  <a:gd name="connsiteX9" fmla="*/ 3019 w 198224"/>
                  <a:gd name="connsiteY9" fmla="*/ 64897 h 209843"/>
                  <a:gd name="connsiteX10" fmla="*/ 162 w 198224"/>
                  <a:gd name="connsiteY10" fmla="*/ 68993 h 209843"/>
                  <a:gd name="connsiteX11" fmla="*/ 924 w 198224"/>
                  <a:gd name="connsiteY11" fmla="*/ 73946 h 209843"/>
                  <a:gd name="connsiteX12" fmla="*/ 83886 w 198224"/>
                  <a:gd name="connsiteY12" fmla="*/ 206724 h 209843"/>
                  <a:gd name="connsiteX13" fmla="*/ 87982 w 198224"/>
                  <a:gd name="connsiteY13" fmla="*/ 209677 h 209843"/>
                  <a:gd name="connsiteX14" fmla="*/ 92935 w 198224"/>
                  <a:gd name="connsiteY14" fmla="*/ 208820 h 209843"/>
                  <a:gd name="connsiteX15" fmla="*/ 109604 w 198224"/>
                  <a:gd name="connsiteY15" fmla="*/ 198533 h 209843"/>
                  <a:gd name="connsiteX16" fmla="*/ 112461 w 198224"/>
                  <a:gd name="connsiteY16" fmla="*/ 194437 h 209843"/>
                  <a:gd name="connsiteX17" fmla="*/ 111699 w 198224"/>
                  <a:gd name="connsiteY17" fmla="*/ 189484 h 209843"/>
                  <a:gd name="connsiteX18" fmla="*/ 58740 w 198224"/>
                  <a:gd name="connsiteY18" fmla="*/ 104807 h 209843"/>
                  <a:gd name="connsiteX19" fmla="*/ 169802 w 198224"/>
                  <a:gd name="connsiteY19" fmla="*/ 154337 h 209843"/>
                  <a:gd name="connsiteX20" fmla="*/ 174279 w 198224"/>
                  <a:gd name="connsiteY20" fmla="*/ 155575 h 209843"/>
                  <a:gd name="connsiteX21" fmla="*/ 180756 w 198224"/>
                  <a:gd name="connsiteY21" fmla="*/ 154146 h 209843"/>
                  <a:gd name="connsiteX22" fmla="*/ 195138 w 198224"/>
                  <a:gd name="connsiteY22" fmla="*/ 144621 h 209843"/>
                  <a:gd name="connsiteX23" fmla="*/ 197996 w 198224"/>
                  <a:gd name="connsiteY23" fmla="*/ 140526 h 209843"/>
                  <a:gd name="connsiteX24" fmla="*/ 197234 w 198224"/>
                  <a:gd name="connsiteY24" fmla="*/ 135668 h 209843"/>
                  <a:gd name="connsiteX25" fmla="*/ 114271 w 198224"/>
                  <a:gd name="connsiteY25" fmla="*/ 3080 h 209843"/>
                  <a:gd name="connsiteX26" fmla="*/ 110461 w 198224"/>
                  <a:gd name="connsiteY26" fmla="*/ 222 h 20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8224" h="209843">
                    <a:moveTo>
                      <a:pt x="110461" y="222"/>
                    </a:moveTo>
                    <a:cubicBezTo>
                      <a:pt x="108777" y="-245"/>
                      <a:pt x="106974" y="32"/>
                      <a:pt x="105508" y="984"/>
                    </a:cubicBezTo>
                    <a:lnTo>
                      <a:pt x="88935" y="11367"/>
                    </a:lnTo>
                    <a:cubicBezTo>
                      <a:pt x="87444" y="12284"/>
                      <a:pt x="86382" y="13758"/>
                      <a:pt x="85982" y="15462"/>
                    </a:cubicBezTo>
                    <a:cubicBezTo>
                      <a:pt x="85589" y="17161"/>
                      <a:pt x="85898" y="18947"/>
                      <a:pt x="86839" y="20415"/>
                    </a:cubicBezTo>
                    <a:lnTo>
                      <a:pt x="139036" y="105093"/>
                    </a:lnTo>
                    <a:lnTo>
                      <a:pt x="28451" y="55658"/>
                    </a:lnTo>
                    <a:cubicBezTo>
                      <a:pt x="26986" y="55153"/>
                      <a:pt x="25491" y="54739"/>
                      <a:pt x="23974" y="54420"/>
                    </a:cubicBezTo>
                    <a:cubicBezTo>
                      <a:pt x="21680" y="54003"/>
                      <a:pt x="19315" y="54517"/>
                      <a:pt x="17402" y="55848"/>
                    </a:cubicBezTo>
                    <a:lnTo>
                      <a:pt x="3019" y="64897"/>
                    </a:lnTo>
                    <a:cubicBezTo>
                      <a:pt x="1550" y="65818"/>
                      <a:pt x="518" y="67296"/>
                      <a:pt x="162" y="68993"/>
                    </a:cubicBezTo>
                    <a:cubicBezTo>
                      <a:pt x="-209" y="70681"/>
                      <a:pt x="63" y="72447"/>
                      <a:pt x="924" y="73946"/>
                    </a:cubicBezTo>
                    <a:lnTo>
                      <a:pt x="83886" y="206724"/>
                    </a:lnTo>
                    <a:cubicBezTo>
                      <a:pt x="84804" y="208215"/>
                      <a:pt x="86278" y="209278"/>
                      <a:pt x="87982" y="209677"/>
                    </a:cubicBezTo>
                    <a:cubicBezTo>
                      <a:pt x="89681" y="210070"/>
                      <a:pt x="91467" y="209761"/>
                      <a:pt x="92935" y="208820"/>
                    </a:cubicBezTo>
                    <a:lnTo>
                      <a:pt x="109604" y="198533"/>
                    </a:lnTo>
                    <a:cubicBezTo>
                      <a:pt x="111098" y="197638"/>
                      <a:pt x="112137" y="196148"/>
                      <a:pt x="112461" y="194437"/>
                    </a:cubicBezTo>
                    <a:cubicBezTo>
                      <a:pt x="112893" y="192751"/>
                      <a:pt x="112618" y="190962"/>
                      <a:pt x="111699" y="189484"/>
                    </a:cubicBezTo>
                    <a:lnTo>
                      <a:pt x="58740" y="104807"/>
                    </a:lnTo>
                    <a:lnTo>
                      <a:pt x="169802" y="154337"/>
                    </a:lnTo>
                    <a:cubicBezTo>
                      <a:pt x="171267" y="154842"/>
                      <a:pt x="172762" y="155256"/>
                      <a:pt x="174279" y="155575"/>
                    </a:cubicBezTo>
                    <a:cubicBezTo>
                      <a:pt x="176542" y="155998"/>
                      <a:pt x="178880" y="155483"/>
                      <a:pt x="180756" y="154146"/>
                    </a:cubicBezTo>
                    <a:lnTo>
                      <a:pt x="195138" y="144621"/>
                    </a:lnTo>
                    <a:cubicBezTo>
                      <a:pt x="196632" y="143727"/>
                      <a:pt x="197672" y="142236"/>
                      <a:pt x="197996" y="140526"/>
                    </a:cubicBezTo>
                    <a:cubicBezTo>
                      <a:pt x="198473" y="138873"/>
                      <a:pt x="198194" y="137095"/>
                      <a:pt x="197234" y="135668"/>
                    </a:cubicBezTo>
                    <a:lnTo>
                      <a:pt x="114271" y="3080"/>
                    </a:lnTo>
                    <a:cubicBezTo>
                      <a:pt x="113441" y="1650"/>
                      <a:pt x="112066" y="619"/>
                      <a:pt x="110461" y="22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1D7A8AB7-1501-25A7-7868-80EDFCE21FAE}"/>
                  </a:ext>
                </a:extLst>
              </p:cNvPr>
              <p:cNvSpPr/>
              <p:nvPr/>
            </p:nvSpPr>
            <p:spPr>
              <a:xfrm>
                <a:off x="8653338" y="3851605"/>
                <a:ext cx="213223" cy="219854"/>
              </a:xfrm>
              <a:custGeom>
                <a:avLst/>
                <a:gdLst>
                  <a:gd name="connsiteX0" fmla="*/ 151123 w 213223"/>
                  <a:gd name="connsiteY0" fmla="*/ 532 h 219854"/>
                  <a:gd name="connsiteX1" fmla="*/ 145979 w 213223"/>
                  <a:gd name="connsiteY1" fmla="*/ 532 h 219854"/>
                  <a:gd name="connsiteX2" fmla="*/ 129882 w 213223"/>
                  <a:gd name="connsiteY2" fmla="*/ 6628 h 219854"/>
                  <a:gd name="connsiteX3" fmla="*/ 123977 w 213223"/>
                  <a:gd name="connsiteY3" fmla="*/ 11867 h 219854"/>
                  <a:gd name="connsiteX4" fmla="*/ 122262 w 213223"/>
                  <a:gd name="connsiteY4" fmla="*/ 16820 h 219854"/>
                  <a:gd name="connsiteX5" fmla="*/ 107212 w 213223"/>
                  <a:gd name="connsiteY5" fmla="*/ 111594 h 219854"/>
                  <a:gd name="connsiteX6" fmla="*/ 32822 w 213223"/>
                  <a:gd name="connsiteY6" fmla="*/ 50920 h 219854"/>
                  <a:gd name="connsiteX7" fmla="*/ 28250 w 213223"/>
                  <a:gd name="connsiteY7" fmla="*/ 48348 h 219854"/>
                  <a:gd name="connsiteX8" fmla="*/ 20249 w 213223"/>
                  <a:gd name="connsiteY8" fmla="*/ 48348 h 219854"/>
                  <a:gd name="connsiteX9" fmla="*/ 4247 w 213223"/>
                  <a:gd name="connsiteY9" fmla="*/ 54444 h 219854"/>
                  <a:gd name="connsiteX10" fmla="*/ 532 w 213223"/>
                  <a:gd name="connsiteY10" fmla="*/ 58063 h 219854"/>
                  <a:gd name="connsiteX11" fmla="*/ 532 w 213223"/>
                  <a:gd name="connsiteY11" fmla="*/ 63207 h 219854"/>
                  <a:gd name="connsiteX12" fmla="*/ 58635 w 213223"/>
                  <a:gd name="connsiteY12" fmla="*/ 215607 h 219854"/>
                  <a:gd name="connsiteX13" fmla="*/ 62254 w 213223"/>
                  <a:gd name="connsiteY13" fmla="*/ 219322 h 219854"/>
                  <a:gd name="connsiteX14" fmla="*/ 67398 w 213223"/>
                  <a:gd name="connsiteY14" fmla="*/ 219322 h 219854"/>
                  <a:gd name="connsiteX15" fmla="*/ 86448 w 213223"/>
                  <a:gd name="connsiteY15" fmla="*/ 212083 h 219854"/>
                  <a:gd name="connsiteX16" fmla="*/ 90258 w 213223"/>
                  <a:gd name="connsiteY16" fmla="*/ 208463 h 219854"/>
                  <a:gd name="connsiteX17" fmla="*/ 90258 w 213223"/>
                  <a:gd name="connsiteY17" fmla="*/ 203320 h 219854"/>
                  <a:gd name="connsiteX18" fmla="*/ 55111 w 213223"/>
                  <a:gd name="connsiteY18" fmla="*/ 111308 h 219854"/>
                  <a:gd name="connsiteX19" fmla="*/ 105974 w 213223"/>
                  <a:gd name="connsiteY19" fmla="*/ 152551 h 219854"/>
                  <a:gd name="connsiteX20" fmla="*/ 110737 w 213223"/>
                  <a:gd name="connsiteY20" fmla="*/ 155123 h 219854"/>
                  <a:gd name="connsiteX21" fmla="*/ 116928 w 213223"/>
                  <a:gd name="connsiteY21" fmla="*/ 155123 h 219854"/>
                  <a:gd name="connsiteX22" fmla="*/ 129120 w 213223"/>
                  <a:gd name="connsiteY22" fmla="*/ 150456 h 219854"/>
                  <a:gd name="connsiteX23" fmla="*/ 133787 w 213223"/>
                  <a:gd name="connsiteY23" fmla="*/ 146360 h 219854"/>
                  <a:gd name="connsiteX24" fmla="*/ 135597 w 213223"/>
                  <a:gd name="connsiteY24" fmla="*/ 141217 h 219854"/>
                  <a:gd name="connsiteX25" fmla="*/ 145979 w 213223"/>
                  <a:gd name="connsiteY25" fmla="*/ 76637 h 219854"/>
                  <a:gd name="connsiteX26" fmla="*/ 181126 w 213223"/>
                  <a:gd name="connsiteY26" fmla="*/ 168553 h 219854"/>
                  <a:gd name="connsiteX27" fmla="*/ 184746 w 213223"/>
                  <a:gd name="connsiteY27" fmla="*/ 172363 h 219854"/>
                  <a:gd name="connsiteX28" fmla="*/ 189889 w 213223"/>
                  <a:gd name="connsiteY28" fmla="*/ 172363 h 219854"/>
                  <a:gd name="connsiteX29" fmla="*/ 208939 w 213223"/>
                  <a:gd name="connsiteY29" fmla="*/ 165029 h 219854"/>
                  <a:gd name="connsiteX30" fmla="*/ 212654 w 213223"/>
                  <a:gd name="connsiteY30" fmla="*/ 161410 h 219854"/>
                  <a:gd name="connsiteX31" fmla="*/ 212654 w 213223"/>
                  <a:gd name="connsiteY31" fmla="*/ 156266 h 219854"/>
                  <a:gd name="connsiteX32" fmla="*/ 154647 w 213223"/>
                  <a:gd name="connsiteY32" fmla="*/ 3866 h 219854"/>
                  <a:gd name="connsiteX33" fmla="*/ 151123 w 213223"/>
                  <a:gd name="connsiteY33" fmla="*/ 532 h 219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13223" h="219854">
                    <a:moveTo>
                      <a:pt x="151123" y="532"/>
                    </a:moveTo>
                    <a:cubicBezTo>
                      <a:pt x="149482" y="-177"/>
                      <a:pt x="147620" y="-177"/>
                      <a:pt x="145979" y="532"/>
                    </a:cubicBezTo>
                    <a:lnTo>
                      <a:pt x="129882" y="6628"/>
                    </a:lnTo>
                    <a:cubicBezTo>
                      <a:pt x="127248" y="7438"/>
                      <a:pt x="125095" y="9349"/>
                      <a:pt x="123977" y="11867"/>
                    </a:cubicBezTo>
                    <a:cubicBezTo>
                      <a:pt x="123119" y="14153"/>
                      <a:pt x="122548" y="15868"/>
                      <a:pt x="122262" y="16820"/>
                    </a:cubicBezTo>
                    <a:lnTo>
                      <a:pt x="107212" y="111594"/>
                    </a:lnTo>
                    <a:lnTo>
                      <a:pt x="32822" y="50920"/>
                    </a:lnTo>
                    <a:lnTo>
                      <a:pt x="28250" y="48348"/>
                    </a:lnTo>
                    <a:cubicBezTo>
                      <a:pt x="25712" y="47173"/>
                      <a:pt x="22787" y="47173"/>
                      <a:pt x="20249" y="48348"/>
                    </a:cubicBezTo>
                    <a:lnTo>
                      <a:pt x="4247" y="54444"/>
                    </a:lnTo>
                    <a:cubicBezTo>
                      <a:pt x="2565" y="55090"/>
                      <a:pt x="1222" y="56399"/>
                      <a:pt x="532" y="58063"/>
                    </a:cubicBezTo>
                    <a:cubicBezTo>
                      <a:pt x="-177" y="59704"/>
                      <a:pt x="-177" y="61566"/>
                      <a:pt x="532" y="63207"/>
                    </a:cubicBezTo>
                    <a:lnTo>
                      <a:pt x="58635" y="215607"/>
                    </a:lnTo>
                    <a:cubicBezTo>
                      <a:pt x="59251" y="217308"/>
                      <a:pt x="60570" y="218662"/>
                      <a:pt x="62254" y="219322"/>
                    </a:cubicBezTo>
                    <a:cubicBezTo>
                      <a:pt x="63895" y="220032"/>
                      <a:pt x="65757" y="220032"/>
                      <a:pt x="67398" y="219322"/>
                    </a:cubicBezTo>
                    <a:lnTo>
                      <a:pt x="86448" y="212083"/>
                    </a:lnTo>
                    <a:cubicBezTo>
                      <a:pt x="88137" y="211413"/>
                      <a:pt x="89502" y="210116"/>
                      <a:pt x="90258" y="208463"/>
                    </a:cubicBezTo>
                    <a:cubicBezTo>
                      <a:pt x="90968" y="206822"/>
                      <a:pt x="90968" y="204961"/>
                      <a:pt x="90258" y="203320"/>
                    </a:cubicBezTo>
                    <a:lnTo>
                      <a:pt x="55111" y="111308"/>
                    </a:lnTo>
                    <a:lnTo>
                      <a:pt x="105974" y="152551"/>
                    </a:lnTo>
                    <a:cubicBezTo>
                      <a:pt x="107439" y="153619"/>
                      <a:pt x="109041" y="154484"/>
                      <a:pt x="110737" y="155123"/>
                    </a:cubicBezTo>
                    <a:cubicBezTo>
                      <a:pt x="112712" y="155976"/>
                      <a:pt x="114952" y="155976"/>
                      <a:pt x="116928" y="155123"/>
                    </a:cubicBezTo>
                    <a:lnTo>
                      <a:pt x="129120" y="150456"/>
                    </a:lnTo>
                    <a:cubicBezTo>
                      <a:pt x="131148" y="149747"/>
                      <a:pt x="132821" y="148279"/>
                      <a:pt x="133787" y="146360"/>
                    </a:cubicBezTo>
                    <a:cubicBezTo>
                      <a:pt x="134626" y="144738"/>
                      <a:pt x="135235" y="143007"/>
                      <a:pt x="135597" y="141217"/>
                    </a:cubicBezTo>
                    <a:lnTo>
                      <a:pt x="145979" y="76637"/>
                    </a:lnTo>
                    <a:lnTo>
                      <a:pt x="181126" y="168553"/>
                    </a:lnTo>
                    <a:cubicBezTo>
                      <a:pt x="181740" y="170278"/>
                      <a:pt x="183055" y="171662"/>
                      <a:pt x="184746" y="172363"/>
                    </a:cubicBezTo>
                    <a:cubicBezTo>
                      <a:pt x="186396" y="173031"/>
                      <a:pt x="188240" y="173031"/>
                      <a:pt x="189889" y="172363"/>
                    </a:cubicBezTo>
                    <a:lnTo>
                      <a:pt x="208939" y="165029"/>
                    </a:lnTo>
                    <a:cubicBezTo>
                      <a:pt x="210641" y="164413"/>
                      <a:pt x="211994" y="163095"/>
                      <a:pt x="212654" y="161410"/>
                    </a:cubicBezTo>
                    <a:cubicBezTo>
                      <a:pt x="213413" y="159779"/>
                      <a:pt x="213413" y="157897"/>
                      <a:pt x="212654" y="156266"/>
                    </a:cubicBezTo>
                    <a:lnTo>
                      <a:pt x="154647" y="3866"/>
                    </a:lnTo>
                    <a:cubicBezTo>
                      <a:pt x="153940" y="2346"/>
                      <a:pt x="152680" y="1154"/>
                      <a:pt x="151123" y="532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3FC60A7F-2DF5-275A-1D97-154D8363E04A}"/>
                  </a:ext>
                </a:extLst>
              </p:cNvPr>
              <p:cNvSpPr/>
              <p:nvPr/>
            </p:nvSpPr>
            <p:spPr>
              <a:xfrm>
                <a:off x="8100408" y="4019957"/>
                <a:ext cx="190472" cy="216727"/>
              </a:xfrm>
              <a:custGeom>
                <a:avLst/>
                <a:gdLst>
                  <a:gd name="connsiteX0" fmla="*/ 145697 w 190472"/>
                  <a:gd name="connsiteY0" fmla="*/ 6393 h 216727"/>
                  <a:gd name="connsiteX1" fmla="*/ 151983 w 190472"/>
                  <a:gd name="connsiteY1" fmla="*/ 10012 h 216727"/>
                  <a:gd name="connsiteX2" fmla="*/ 154555 w 190472"/>
                  <a:gd name="connsiteY2" fmla="*/ 17918 h 216727"/>
                  <a:gd name="connsiteX3" fmla="*/ 190369 w 190472"/>
                  <a:gd name="connsiteY3" fmla="*/ 208418 h 216727"/>
                  <a:gd name="connsiteX4" fmla="*/ 190369 w 190472"/>
                  <a:gd name="connsiteY4" fmla="*/ 210418 h 216727"/>
                  <a:gd name="connsiteX5" fmla="*/ 187130 w 190472"/>
                  <a:gd name="connsiteY5" fmla="*/ 215371 h 216727"/>
                  <a:gd name="connsiteX6" fmla="*/ 181415 w 190472"/>
                  <a:gd name="connsiteY6" fmla="*/ 216609 h 216727"/>
                  <a:gd name="connsiteX7" fmla="*/ 161127 w 190472"/>
                  <a:gd name="connsiteY7" fmla="*/ 212800 h 216727"/>
                  <a:gd name="connsiteX8" fmla="*/ 153793 w 190472"/>
                  <a:gd name="connsiteY8" fmla="*/ 208990 h 216727"/>
                  <a:gd name="connsiteX9" fmla="*/ 151507 w 190472"/>
                  <a:gd name="connsiteY9" fmla="*/ 203751 h 216727"/>
                  <a:gd name="connsiteX10" fmla="*/ 145220 w 190472"/>
                  <a:gd name="connsiteY10" fmla="*/ 170413 h 216727"/>
                  <a:gd name="connsiteX11" fmla="*/ 56543 w 190472"/>
                  <a:gd name="connsiteY11" fmla="*/ 153935 h 216727"/>
                  <a:gd name="connsiteX12" fmla="*/ 38731 w 190472"/>
                  <a:gd name="connsiteY12" fmla="*/ 182510 h 216727"/>
                  <a:gd name="connsiteX13" fmla="*/ 34730 w 190472"/>
                  <a:gd name="connsiteY13" fmla="*/ 186606 h 216727"/>
                  <a:gd name="connsiteX14" fmla="*/ 26443 w 190472"/>
                  <a:gd name="connsiteY14" fmla="*/ 187558 h 216727"/>
                  <a:gd name="connsiteX15" fmla="*/ 6250 w 190472"/>
                  <a:gd name="connsiteY15" fmla="*/ 183748 h 216727"/>
                  <a:gd name="connsiteX16" fmla="*/ 1393 w 190472"/>
                  <a:gd name="connsiteY16" fmla="*/ 180510 h 216727"/>
                  <a:gd name="connsiteX17" fmla="*/ 154 w 190472"/>
                  <a:gd name="connsiteY17" fmla="*/ 174795 h 216727"/>
                  <a:gd name="connsiteX18" fmla="*/ 726 w 190472"/>
                  <a:gd name="connsiteY18" fmla="*/ 172890 h 216727"/>
                  <a:gd name="connsiteX19" fmla="*/ 102167 w 190472"/>
                  <a:gd name="connsiteY19" fmla="*/ 7822 h 216727"/>
                  <a:gd name="connsiteX20" fmla="*/ 107406 w 190472"/>
                  <a:gd name="connsiteY20" fmla="*/ 1345 h 216727"/>
                  <a:gd name="connsiteX21" fmla="*/ 114645 w 190472"/>
                  <a:gd name="connsiteY21" fmla="*/ 297 h 216727"/>
                  <a:gd name="connsiteX22" fmla="*/ 138172 w 190472"/>
                  <a:gd name="connsiteY22" fmla="*/ 132409 h 216727"/>
                  <a:gd name="connsiteX23" fmla="*/ 122170 w 190472"/>
                  <a:gd name="connsiteY23" fmla="*/ 46684 h 216727"/>
                  <a:gd name="connsiteX24" fmla="*/ 76450 w 190472"/>
                  <a:gd name="connsiteY24" fmla="*/ 120979 h 216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0472" h="216727">
                    <a:moveTo>
                      <a:pt x="145697" y="6393"/>
                    </a:moveTo>
                    <a:cubicBezTo>
                      <a:pt x="148187" y="6723"/>
                      <a:pt x="150447" y="8024"/>
                      <a:pt x="151983" y="10012"/>
                    </a:cubicBezTo>
                    <a:cubicBezTo>
                      <a:pt x="153365" y="12447"/>
                      <a:pt x="154239" y="15137"/>
                      <a:pt x="154555" y="17918"/>
                    </a:cubicBezTo>
                    <a:lnTo>
                      <a:pt x="190369" y="208418"/>
                    </a:lnTo>
                    <a:cubicBezTo>
                      <a:pt x="190507" y="209078"/>
                      <a:pt x="190507" y="209759"/>
                      <a:pt x="190369" y="210418"/>
                    </a:cubicBezTo>
                    <a:cubicBezTo>
                      <a:pt x="190033" y="212451"/>
                      <a:pt x="188857" y="214248"/>
                      <a:pt x="187130" y="215371"/>
                    </a:cubicBezTo>
                    <a:cubicBezTo>
                      <a:pt x="185461" y="216518"/>
                      <a:pt x="183409" y="216963"/>
                      <a:pt x="181415" y="216609"/>
                    </a:cubicBezTo>
                    <a:lnTo>
                      <a:pt x="161127" y="212800"/>
                    </a:lnTo>
                    <a:cubicBezTo>
                      <a:pt x="158254" y="212622"/>
                      <a:pt x="155590" y="211239"/>
                      <a:pt x="153793" y="208990"/>
                    </a:cubicBezTo>
                    <a:cubicBezTo>
                      <a:pt x="152688" y="207414"/>
                      <a:pt x="151911" y="205633"/>
                      <a:pt x="151507" y="203751"/>
                    </a:cubicBezTo>
                    <a:lnTo>
                      <a:pt x="145220" y="170413"/>
                    </a:lnTo>
                    <a:lnTo>
                      <a:pt x="56543" y="153935"/>
                    </a:lnTo>
                    <a:lnTo>
                      <a:pt x="38731" y="182510"/>
                    </a:lnTo>
                    <a:cubicBezTo>
                      <a:pt x="37679" y="184125"/>
                      <a:pt x="36320" y="185517"/>
                      <a:pt x="34730" y="186606"/>
                    </a:cubicBezTo>
                    <a:cubicBezTo>
                      <a:pt x="32215" y="188045"/>
                      <a:pt x="29219" y="188390"/>
                      <a:pt x="26443" y="187558"/>
                    </a:cubicBezTo>
                    <a:lnTo>
                      <a:pt x="6250" y="183748"/>
                    </a:lnTo>
                    <a:cubicBezTo>
                      <a:pt x="4253" y="183388"/>
                      <a:pt x="2494" y="182215"/>
                      <a:pt x="1393" y="180510"/>
                    </a:cubicBezTo>
                    <a:cubicBezTo>
                      <a:pt x="183" y="178869"/>
                      <a:pt x="-267" y="176789"/>
                      <a:pt x="154" y="174795"/>
                    </a:cubicBezTo>
                    <a:cubicBezTo>
                      <a:pt x="214" y="174128"/>
                      <a:pt x="409" y="173480"/>
                      <a:pt x="726" y="172890"/>
                    </a:cubicBezTo>
                    <a:lnTo>
                      <a:pt x="102167" y="7822"/>
                    </a:lnTo>
                    <a:cubicBezTo>
                      <a:pt x="103467" y="5337"/>
                      <a:pt x="105248" y="3135"/>
                      <a:pt x="107406" y="1345"/>
                    </a:cubicBezTo>
                    <a:cubicBezTo>
                      <a:pt x="109583" y="46"/>
                      <a:pt x="112189" y="-331"/>
                      <a:pt x="114645" y="297"/>
                    </a:cubicBezTo>
                    <a:close/>
                    <a:moveTo>
                      <a:pt x="138172" y="132409"/>
                    </a:moveTo>
                    <a:lnTo>
                      <a:pt x="122170" y="46684"/>
                    </a:lnTo>
                    <a:lnTo>
                      <a:pt x="76450" y="120979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EE83A773-F8B2-6107-ABED-FDE8035BA118}"/>
                  </a:ext>
                </a:extLst>
              </p:cNvPr>
              <p:cNvSpPr/>
              <p:nvPr/>
            </p:nvSpPr>
            <p:spPr>
              <a:xfrm>
                <a:off x="11337687" y="4115266"/>
                <a:ext cx="166395" cy="197260"/>
              </a:xfrm>
              <a:custGeom>
                <a:avLst/>
                <a:gdLst>
                  <a:gd name="connsiteX0" fmla="*/ 139965 w 166395"/>
                  <a:gd name="connsiteY0" fmla="*/ 168830 h 197260"/>
                  <a:gd name="connsiteX1" fmla="*/ 135583 w 166395"/>
                  <a:gd name="connsiteY1" fmla="*/ 165877 h 197260"/>
                  <a:gd name="connsiteX2" fmla="*/ 48430 w 166395"/>
                  <a:gd name="connsiteY2" fmla="*/ 149208 h 197260"/>
                  <a:gd name="connsiteX3" fmla="*/ 158062 w 166395"/>
                  <a:gd name="connsiteY3" fmla="*/ 56435 h 197260"/>
                  <a:gd name="connsiteX4" fmla="*/ 162825 w 166395"/>
                  <a:gd name="connsiteY4" fmla="*/ 48910 h 197260"/>
                  <a:gd name="connsiteX5" fmla="*/ 166254 w 166395"/>
                  <a:gd name="connsiteY5" fmla="*/ 31289 h 197260"/>
                  <a:gd name="connsiteX6" fmla="*/ 165206 w 166395"/>
                  <a:gd name="connsiteY6" fmla="*/ 26240 h 197260"/>
                  <a:gd name="connsiteX7" fmla="*/ 160920 w 166395"/>
                  <a:gd name="connsiteY7" fmla="*/ 23288 h 197260"/>
                  <a:gd name="connsiteX8" fmla="*/ 41762 w 166395"/>
                  <a:gd name="connsiteY8" fmla="*/ 142 h 197260"/>
                  <a:gd name="connsiteX9" fmla="*/ 36714 w 166395"/>
                  <a:gd name="connsiteY9" fmla="*/ 1189 h 197260"/>
                  <a:gd name="connsiteX10" fmla="*/ 33761 w 166395"/>
                  <a:gd name="connsiteY10" fmla="*/ 5476 h 197260"/>
                  <a:gd name="connsiteX11" fmla="*/ 30332 w 166395"/>
                  <a:gd name="connsiteY11" fmla="*/ 23097 h 197260"/>
                  <a:gd name="connsiteX12" fmla="*/ 31475 w 166395"/>
                  <a:gd name="connsiteY12" fmla="*/ 28145 h 197260"/>
                  <a:gd name="connsiteX13" fmla="*/ 35761 w 166395"/>
                  <a:gd name="connsiteY13" fmla="*/ 31003 h 197260"/>
                  <a:gd name="connsiteX14" fmla="*/ 118248 w 166395"/>
                  <a:gd name="connsiteY14" fmla="*/ 47100 h 197260"/>
                  <a:gd name="connsiteX15" fmla="*/ 8996 w 166395"/>
                  <a:gd name="connsiteY15" fmla="*/ 139397 h 197260"/>
                  <a:gd name="connsiteX16" fmla="*/ 5948 w 166395"/>
                  <a:gd name="connsiteY16" fmla="*/ 142160 h 197260"/>
                  <a:gd name="connsiteX17" fmla="*/ 3567 w 166395"/>
                  <a:gd name="connsiteY17" fmla="*/ 147398 h 197260"/>
                  <a:gd name="connsiteX18" fmla="*/ 138 w 166395"/>
                  <a:gd name="connsiteY18" fmla="*/ 164924 h 197260"/>
                  <a:gd name="connsiteX19" fmla="*/ 1185 w 166395"/>
                  <a:gd name="connsiteY19" fmla="*/ 170068 h 197260"/>
                  <a:gd name="connsiteX20" fmla="*/ 5567 w 166395"/>
                  <a:gd name="connsiteY20" fmla="*/ 172925 h 197260"/>
                  <a:gd name="connsiteX21" fmla="*/ 129392 w 166395"/>
                  <a:gd name="connsiteY21" fmla="*/ 197119 h 197260"/>
                  <a:gd name="connsiteX22" fmla="*/ 134440 w 166395"/>
                  <a:gd name="connsiteY22" fmla="*/ 196071 h 197260"/>
                  <a:gd name="connsiteX23" fmla="*/ 137393 w 166395"/>
                  <a:gd name="connsiteY23" fmla="*/ 191785 h 197260"/>
                  <a:gd name="connsiteX24" fmla="*/ 140822 w 166395"/>
                  <a:gd name="connsiteY24" fmla="*/ 174164 h 197260"/>
                  <a:gd name="connsiteX25" fmla="*/ 139965 w 166395"/>
                  <a:gd name="connsiteY25" fmla="*/ 168830 h 19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395" h="197260">
                    <a:moveTo>
                      <a:pt x="139965" y="168830"/>
                    </a:moveTo>
                    <a:cubicBezTo>
                      <a:pt x="138950" y="167307"/>
                      <a:pt x="137375" y="166246"/>
                      <a:pt x="135583" y="165877"/>
                    </a:cubicBezTo>
                    <a:lnTo>
                      <a:pt x="48430" y="149208"/>
                    </a:lnTo>
                    <a:lnTo>
                      <a:pt x="158062" y="56435"/>
                    </a:lnTo>
                    <a:cubicBezTo>
                      <a:pt x="160626" y="54697"/>
                      <a:pt x="162352" y="51971"/>
                      <a:pt x="162825" y="48910"/>
                    </a:cubicBezTo>
                    <a:lnTo>
                      <a:pt x="166254" y="31289"/>
                    </a:lnTo>
                    <a:cubicBezTo>
                      <a:pt x="166630" y="29533"/>
                      <a:pt x="166250" y="27701"/>
                      <a:pt x="165206" y="26240"/>
                    </a:cubicBezTo>
                    <a:cubicBezTo>
                      <a:pt x="164253" y="24700"/>
                      <a:pt x="162699" y="23629"/>
                      <a:pt x="160920" y="23288"/>
                    </a:cubicBezTo>
                    <a:lnTo>
                      <a:pt x="41762" y="142"/>
                    </a:lnTo>
                    <a:cubicBezTo>
                      <a:pt x="40007" y="-235"/>
                      <a:pt x="38174" y="146"/>
                      <a:pt x="36714" y="1189"/>
                    </a:cubicBezTo>
                    <a:cubicBezTo>
                      <a:pt x="35173" y="2143"/>
                      <a:pt x="34103" y="3697"/>
                      <a:pt x="33761" y="5476"/>
                    </a:cubicBezTo>
                    <a:lnTo>
                      <a:pt x="30332" y="23097"/>
                    </a:lnTo>
                    <a:cubicBezTo>
                      <a:pt x="29983" y="24866"/>
                      <a:pt x="30398" y="26700"/>
                      <a:pt x="31475" y="28145"/>
                    </a:cubicBezTo>
                    <a:cubicBezTo>
                      <a:pt x="32411" y="29685"/>
                      <a:pt x="33980" y="30730"/>
                      <a:pt x="35761" y="31003"/>
                    </a:cubicBezTo>
                    <a:lnTo>
                      <a:pt x="118248" y="47100"/>
                    </a:lnTo>
                    <a:lnTo>
                      <a:pt x="8996" y="139397"/>
                    </a:lnTo>
                    <a:lnTo>
                      <a:pt x="5948" y="142160"/>
                    </a:lnTo>
                    <a:cubicBezTo>
                      <a:pt x="4672" y="143644"/>
                      <a:pt x="3846" y="145461"/>
                      <a:pt x="3567" y="147398"/>
                    </a:cubicBezTo>
                    <a:lnTo>
                      <a:pt x="138" y="164924"/>
                    </a:lnTo>
                    <a:cubicBezTo>
                      <a:pt x="-231" y="166710"/>
                      <a:pt x="148" y="168569"/>
                      <a:pt x="1185" y="170068"/>
                    </a:cubicBezTo>
                    <a:cubicBezTo>
                      <a:pt x="2170" y="171603"/>
                      <a:pt x="3765" y="172643"/>
                      <a:pt x="5567" y="172925"/>
                    </a:cubicBezTo>
                    <a:lnTo>
                      <a:pt x="129392" y="197119"/>
                    </a:lnTo>
                    <a:cubicBezTo>
                      <a:pt x="131147" y="197495"/>
                      <a:pt x="132980" y="197115"/>
                      <a:pt x="134440" y="196071"/>
                    </a:cubicBezTo>
                    <a:cubicBezTo>
                      <a:pt x="135981" y="195118"/>
                      <a:pt x="137051" y="193564"/>
                      <a:pt x="137393" y="191785"/>
                    </a:cubicBezTo>
                    <a:lnTo>
                      <a:pt x="140822" y="174164"/>
                    </a:lnTo>
                    <a:cubicBezTo>
                      <a:pt x="141290" y="172344"/>
                      <a:pt x="140979" y="170411"/>
                      <a:pt x="139965" y="16883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B05AEFDA-9BB7-36CF-233E-DCB8CCEF722D}"/>
                  </a:ext>
                </a:extLst>
              </p:cNvPr>
              <p:cNvSpPr/>
              <p:nvPr/>
            </p:nvSpPr>
            <p:spPr>
              <a:xfrm>
                <a:off x="7128759" y="3696385"/>
                <a:ext cx="75863" cy="236932"/>
              </a:xfrm>
              <a:custGeom>
                <a:avLst/>
                <a:gdLst>
                  <a:gd name="connsiteX0" fmla="*/ 41116 w 75863"/>
                  <a:gd name="connsiteY0" fmla="*/ 236810 h 236932"/>
                  <a:gd name="connsiteX1" fmla="*/ 34448 w 75863"/>
                  <a:gd name="connsiteY1" fmla="*/ 235095 h 236932"/>
                  <a:gd name="connsiteX2" fmla="*/ 30829 w 75863"/>
                  <a:gd name="connsiteY2" fmla="*/ 229095 h 236932"/>
                  <a:gd name="connsiteX3" fmla="*/ 63 w 75863"/>
                  <a:gd name="connsiteY3" fmla="*/ 14211 h 236932"/>
                  <a:gd name="connsiteX4" fmla="*/ 1873 w 75863"/>
                  <a:gd name="connsiteY4" fmla="*/ 7448 h 236932"/>
                  <a:gd name="connsiteX5" fmla="*/ 7778 w 75863"/>
                  <a:gd name="connsiteY5" fmla="*/ 3924 h 236932"/>
                  <a:gd name="connsiteX6" fmla="*/ 34734 w 75863"/>
                  <a:gd name="connsiteY6" fmla="*/ 114 h 236932"/>
                  <a:gd name="connsiteX7" fmla="*/ 41496 w 75863"/>
                  <a:gd name="connsiteY7" fmla="*/ 1828 h 236932"/>
                  <a:gd name="connsiteX8" fmla="*/ 45021 w 75863"/>
                  <a:gd name="connsiteY8" fmla="*/ 7733 h 236932"/>
                  <a:gd name="connsiteX9" fmla="*/ 75787 w 75863"/>
                  <a:gd name="connsiteY9" fmla="*/ 222713 h 236932"/>
                  <a:gd name="connsiteX10" fmla="*/ 73977 w 75863"/>
                  <a:gd name="connsiteY10" fmla="*/ 229380 h 236932"/>
                  <a:gd name="connsiteX11" fmla="*/ 68071 w 75863"/>
                  <a:gd name="connsiteY11" fmla="*/ 233000 h 23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863" h="236932">
                    <a:moveTo>
                      <a:pt x="41116" y="236810"/>
                    </a:moveTo>
                    <a:cubicBezTo>
                      <a:pt x="38750" y="237220"/>
                      <a:pt x="36322" y="236595"/>
                      <a:pt x="34448" y="235095"/>
                    </a:cubicBezTo>
                    <a:cubicBezTo>
                      <a:pt x="32459" y="233686"/>
                      <a:pt x="31148" y="231511"/>
                      <a:pt x="30829" y="229095"/>
                    </a:cubicBezTo>
                    <a:lnTo>
                      <a:pt x="63" y="14211"/>
                    </a:lnTo>
                    <a:cubicBezTo>
                      <a:pt x="-214" y="11809"/>
                      <a:pt x="433" y="9391"/>
                      <a:pt x="1873" y="7448"/>
                    </a:cubicBezTo>
                    <a:cubicBezTo>
                      <a:pt x="3293" y="5534"/>
                      <a:pt x="5419" y="4265"/>
                      <a:pt x="7778" y="3924"/>
                    </a:cubicBezTo>
                    <a:lnTo>
                      <a:pt x="34734" y="114"/>
                    </a:lnTo>
                    <a:cubicBezTo>
                      <a:pt x="37128" y="-276"/>
                      <a:pt x="39577" y="345"/>
                      <a:pt x="41496" y="1828"/>
                    </a:cubicBezTo>
                    <a:cubicBezTo>
                      <a:pt x="43411" y="3249"/>
                      <a:pt x="44679" y="5374"/>
                      <a:pt x="45021" y="7733"/>
                    </a:cubicBezTo>
                    <a:lnTo>
                      <a:pt x="75787" y="222713"/>
                    </a:lnTo>
                    <a:cubicBezTo>
                      <a:pt x="76100" y="225088"/>
                      <a:pt x="75448" y="227490"/>
                      <a:pt x="73977" y="229380"/>
                    </a:cubicBezTo>
                    <a:cubicBezTo>
                      <a:pt x="72605" y="231364"/>
                      <a:pt x="70461" y="232678"/>
                      <a:pt x="68071" y="233000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5DD1460C-3196-9BC0-4017-07B43A140575}"/>
                  </a:ext>
                </a:extLst>
              </p:cNvPr>
              <p:cNvSpPr/>
              <p:nvPr/>
            </p:nvSpPr>
            <p:spPr>
              <a:xfrm>
                <a:off x="7123554" y="2897799"/>
                <a:ext cx="153113" cy="186899"/>
              </a:xfrm>
              <a:custGeom>
                <a:avLst/>
                <a:gdLst>
                  <a:gd name="connsiteX0" fmla="*/ 151763 w 153113"/>
                  <a:gd name="connsiteY0" fmla="*/ 12792 h 186899"/>
                  <a:gd name="connsiteX1" fmla="*/ 147096 w 153113"/>
                  <a:gd name="connsiteY1" fmla="*/ 10316 h 186899"/>
                  <a:gd name="connsiteX2" fmla="*/ 35368 w 153113"/>
                  <a:gd name="connsiteY2" fmla="*/ 29 h 186899"/>
                  <a:gd name="connsiteX3" fmla="*/ 30319 w 153113"/>
                  <a:gd name="connsiteY3" fmla="*/ 1648 h 186899"/>
                  <a:gd name="connsiteX4" fmla="*/ 27843 w 153113"/>
                  <a:gd name="connsiteY4" fmla="*/ 6315 h 186899"/>
                  <a:gd name="connsiteX5" fmla="*/ 26223 w 153113"/>
                  <a:gd name="connsiteY5" fmla="*/ 24508 h 186899"/>
                  <a:gd name="connsiteX6" fmla="*/ 27747 w 153113"/>
                  <a:gd name="connsiteY6" fmla="*/ 29556 h 186899"/>
                  <a:gd name="connsiteX7" fmla="*/ 32510 w 153113"/>
                  <a:gd name="connsiteY7" fmla="*/ 32033 h 186899"/>
                  <a:gd name="connsiteX8" fmla="*/ 116521 w 153113"/>
                  <a:gd name="connsiteY8" fmla="*/ 39748 h 186899"/>
                  <a:gd name="connsiteX9" fmla="*/ 108996 w 153113"/>
                  <a:gd name="connsiteY9" fmla="*/ 121473 h 186899"/>
                  <a:gd name="connsiteX10" fmla="*/ 97090 w 153113"/>
                  <a:gd name="connsiteY10" fmla="*/ 147476 h 186899"/>
                  <a:gd name="connsiteX11" fmla="*/ 69086 w 153113"/>
                  <a:gd name="connsiteY11" fmla="*/ 154239 h 186899"/>
                  <a:gd name="connsiteX12" fmla="*/ 53846 w 153113"/>
                  <a:gd name="connsiteY12" fmla="*/ 150619 h 186899"/>
                  <a:gd name="connsiteX13" fmla="*/ 43654 w 153113"/>
                  <a:gd name="connsiteY13" fmla="*/ 143761 h 186899"/>
                  <a:gd name="connsiteX14" fmla="*/ 37558 w 153113"/>
                  <a:gd name="connsiteY14" fmla="*/ 134236 h 186899"/>
                  <a:gd name="connsiteX15" fmla="*/ 34891 w 153113"/>
                  <a:gd name="connsiteY15" fmla="*/ 123949 h 186899"/>
                  <a:gd name="connsiteX16" fmla="*/ 32510 w 153113"/>
                  <a:gd name="connsiteY16" fmla="*/ 120139 h 186899"/>
                  <a:gd name="connsiteX17" fmla="*/ 28414 w 153113"/>
                  <a:gd name="connsiteY17" fmla="*/ 118425 h 186899"/>
                  <a:gd name="connsiteX18" fmla="*/ 7650 w 153113"/>
                  <a:gd name="connsiteY18" fmla="*/ 116520 h 186899"/>
                  <a:gd name="connsiteX19" fmla="*/ 2506 w 153113"/>
                  <a:gd name="connsiteY19" fmla="*/ 118044 h 186899"/>
                  <a:gd name="connsiteX20" fmla="*/ 30 w 153113"/>
                  <a:gd name="connsiteY20" fmla="*/ 122806 h 186899"/>
                  <a:gd name="connsiteX21" fmla="*/ 3173 w 153113"/>
                  <a:gd name="connsiteY21" fmla="*/ 145380 h 186899"/>
                  <a:gd name="connsiteX22" fmla="*/ 14508 w 153113"/>
                  <a:gd name="connsiteY22" fmla="*/ 164430 h 186899"/>
                  <a:gd name="connsiteX23" fmla="*/ 35082 w 153113"/>
                  <a:gd name="connsiteY23" fmla="*/ 178623 h 186899"/>
                  <a:gd name="connsiteX24" fmla="*/ 66133 w 153113"/>
                  <a:gd name="connsiteY24" fmla="*/ 185957 h 186899"/>
                  <a:gd name="connsiteX25" fmla="*/ 120426 w 153113"/>
                  <a:gd name="connsiteY25" fmla="*/ 174051 h 186899"/>
                  <a:gd name="connsiteX26" fmla="*/ 143476 w 153113"/>
                  <a:gd name="connsiteY26" fmla="*/ 126426 h 186899"/>
                  <a:gd name="connsiteX27" fmla="*/ 153001 w 153113"/>
                  <a:gd name="connsiteY27" fmla="*/ 18031 h 186899"/>
                  <a:gd name="connsiteX28" fmla="*/ 151763 w 153113"/>
                  <a:gd name="connsiteY28" fmla="*/ 12792 h 1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3113" h="186899">
                    <a:moveTo>
                      <a:pt x="151763" y="12792"/>
                    </a:moveTo>
                    <a:cubicBezTo>
                      <a:pt x="150655" y="11311"/>
                      <a:pt x="148943" y="10403"/>
                      <a:pt x="147096" y="10316"/>
                    </a:cubicBezTo>
                    <a:lnTo>
                      <a:pt x="35368" y="29"/>
                    </a:lnTo>
                    <a:cubicBezTo>
                      <a:pt x="33535" y="-141"/>
                      <a:pt x="31711" y="444"/>
                      <a:pt x="30319" y="1648"/>
                    </a:cubicBezTo>
                    <a:cubicBezTo>
                      <a:pt x="28904" y="2811"/>
                      <a:pt x="28012" y="4491"/>
                      <a:pt x="27843" y="6315"/>
                    </a:cubicBezTo>
                    <a:lnTo>
                      <a:pt x="26223" y="24508"/>
                    </a:lnTo>
                    <a:cubicBezTo>
                      <a:pt x="26005" y="26330"/>
                      <a:pt x="26557" y="28160"/>
                      <a:pt x="27747" y="29556"/>
                    </a:cubicBezTo>
                    <a:cubicBezTo>
                      <a:pt x="28925" y="31003"/>
                      <a:pt x="30649" y="31900"/>
                      <a:pt x="32510" y="32033"/>
                    </a:cubicBezTo>
                    <a:lnTo>
                      <a:pt x="116521" y="39748"/>
                    </a:lnTo>
                    <a:lnTo>
                      <a:pt x="108996" y="121473"/>
                    </a:lnTo>
                    <a:cubicBezTo>
                      <a:pt x="108822" y="131420"/>
                      <a:pt x="104507" y="140845"/>
                      <a:pt x="97090" y="147476"/>
                    </a:cubicBezTo>
                    <a:cubicBezTo>
                      <a:pt x="89040" y="153395"/>
                      <a:pt x="78950" y="155832"/>
                      <a:pt x="69086" y="154239"/>
                    </a:cubicBezTo>
                    <a:cubicBezTo>
                      <a:pt x="63841" y="153882"/>
                      <a:pt x="58691" y="152658"/>
                      <a:pt x="53846" y="150619"/>
                    </a:cubicBezTo>
                    <a:cubicBezTo>
                      <a:pt x="50037" y="149015"/>
                      <a:pt x="46575" y="146686"/>
                      <a:pt x="43654" y="143761"/>
                    </a:cubicBezTo>
                    <a:cubicBezTo>
                      <a:pt x="40994" y="141035"/>
                      <a:pt x="38919" y="137794"/>
                      <a:pt x="37558" y="134236"/>
                    </a:cubicBezTo>
                    <a:cubicBezTo>
                      <a:pt x="36117" y="130974"/>
                      <a:pt x="35216" y="127500"/>
                      <a:pt x="34891" y="123949"/>
                    </a:cubicBezTo>
                    <a:cubicBezTo>
                      <a:pt x="34673" y="122399"/>
                      <a:pt x="33808" y="121014"/>
                      <a:pt x="32510" y="120139"/>
                    </a:cubicBezTo>
                    <a:cubicBezTo>
                      <a:pt x="31312" y="119229"/>
                      <a:pt x="29903" y="118639"/>
                      <a:pt x="28414" y="118425"/>
                    </a:cubicBezTo>
                    <a:lnTo>
                      <a:pt x="7650" y="116520"/>
                    </a:lnTo>
                    <a:cubicBezTo>
                      <a:pt x="5802" y="116340"/>
                      <a:pt x="3958" y="116887"/>
                      <a:pt x="2506" y="118044"/>
                    </a:cubicBezTo>
                    <a:cubicBezTo>
                      <a:pt x="953" y="119132"/>
                      <a:pt x="29" y="120910"/>
                      <a:pt x="30" y="122806"/>
                    </a:cubicBezTo>
                    <a:cubicBezTo>
                      <a:pt x="-196" y="130454"/>
                      <a:pt x="866" y="138085"/>
                      <a:pt x="3173" y="145380"/>
                    </a:cubicBezTo>
                    <a:cubicBezTo>
                      <a:pt x="5464" y="152505"/>
                      <a:pt x="9339" y="159018"/>
                      <a:pt x="14508" y="164430"/>
                    </a:cubicBezTo>
                    <a:cubicBezTo>
                      <a:pt x="20324" y="170517"/>
                      <a:pt x="27326" y="175347"/>
                      <a:pt x="35082" y="178623"/>
                    </a:cubicBezTo>
                    <a:cubicBezTo>
                      <a:pt x="44954" y="182772"/>
                      <a:pt x="55448" y="185250"/>
                      <a:pt x="66133" y="185957"/>
                    </a:cubicBezTo>
                    <a:cubicBezTo>
                      <a:pt x="85084" y="188966"/>
                      <a:pt x="104473" y="184714"/>
                      <a:pt x="120426" y="174051"/>
                    </a:cubicBezTo>
                    <a:cubicBezTo>
                      <a:pt x="134558" y="162196"/>
                      <a:pt x="142947" y="144864"/>
                      <a:pt x="143476" y="126426"/>
                    </a:cubicBezTo>
                    <a:lnTo>
                      <a:pt x="153001" y="18031"/>
                    </a:lnTo>
                    <a:cubicBezTo>
                      <a:pt x="153343" y="16188"/>
                      <a:pt x="152894" y="14287"/>
                      <a:pt x="151763" y="12792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10">
              <a:extLst>
                <a:ext uri="{FF2B5EF4-FFF2-40B4-BE49-F238E27FC236}">
                  <a16:creationId xmlns:a16="http://schemas.microsoft.com/office/drawing/2014/main" id="{905DD0A2-F004-E554-A05E-9D2B5ABFC313}"/>
                </a:ext>
              </a:extLst>
            </p:cNvPr>
            <p:cNvGrpSpPr/>
            <p:nvPr/>
          </p:nvGrpSpPr>
          <p:grpSpPr>
            <a:xfrm>
              <a:off x="9820683" y="1996083"/>
              <a:ext cx="1600771" cy="2314216"/>
              <a:chOff x="9820683" y="1996083"/>
              <a:chExt cx="1600771" cy="2314216"/>
            </a:xfrm>
          </p:grpSpPr>
          <p:grpSp>
            <p:nvGrpSpPr>
              <p:cNvPr id="483" name="图形 10">
                <a:extLst>
                  <a:ext uri="{FF2B5EF4-FFF2-40B4-BE49-F238E27FC236}">
                    <a16:creationId xmlns:a16="http://schemas.microsoft.com/office/drawing/2014/main" id="{0ECC0E35-F262-DB3C-F0C3-F6D1A011D475}"/>
                  </a:ext>
                </a:extLst>
              </p:cNvPr>
              <p:cNvGrpSpPr/>
              <p:nvPr/>
            </p:nvGrpSpPr>
            <p:grpSpPr>
              <a:xfrm>
                <a:off x="10219304" y="1996083"/>
                <a:ext cx="1202150" cy="2074041"/>
                <a:chOff x="10219304" y="1996083"/>
                <a:chExt cx="1202150" cy="2074041"/>
              </a:xfrm>
            </p:grpSpPr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F1587FDB-752D-716B-CDD7-BE294E282496}"/>
                    </a:ext>
                  </a:extLst>
                </p:cNvPr>
                <p:cNvSpPr/>
                <p:nvPr/>
              </p:nvSpPr>
              <p:spPr>
                <a:xfrm>
                  <a:off x="11318175" y="2463487"/>
                  <a:ext cx="14315" cy="35052"/>
                </a:xfrm>
                <a:custGeom>
                  <a:avLst/>
                  <a:gdLst>
                    <a:gd name="connsiteX0" fmla="*/ 14316 w 14315"/>
                    <a:gd name="connsiteY0" fmla="*/ 0 h 35052"/>
                    <a:gd name="connsiteX1" fmla="*/ 14316 w 14315"/>
                    <a:gd name="connsiteY1" fmla="*/ 35052 h 35052"/>
                    <a:gd name="connsiteX2" fmla="*/ 28 w 14315"/>
                    <a:gd name="connsiteY2" fmla="*/ 13906 h 35052"/>
                    <a:gd name="connsiteX3" fmla="*/ 14316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6" y="0"/>
                      </a:moveTo>
                      <a:lnTo>
                        <a:pt x="14316" y="35052"/>
                      </a:lnTo>
                      <a:cubicBezTo>
                        <a:pt x="14316" y="35052"/>
                        <a:pt x="790" y="22765"/>
                        <a:pt x="28" y="13906"/>
                      </a:cubicBezTo>
                      <a:cubicBezTo>
                        <a:pt x="-734" y="5048"/>
                        <a:pt x="14316" y="0"/>
                        <a:pt x="1431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107BA179-BE5F-96B2-5812-A53B0863C55D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5F8FA3A2-6681-384E-88F5-E50DACF4704A}"/>
                    </a:ext>
                  </a:extLst>
                </p:cNvPr>
                <p:cNvSpPr/>
                <p:nvPr/>
              </p:nvSpPr>
              <p:spPr>
                <a:xfrm>
                  <a:off x="11218952" y="2454725"/>
                  <a:ext cx="181865" cy="177164"/>
                </a:xfrm>
                <a:custGeom>
                  <a:avLst/>
                  <a:gdLst>
                    <a:gd name="connsiteX0" fmla="*/ 86582 w 181865"/>
                    <a:gd name="connsiteY0" fmla="*/ 0 h 177164"/>
                    <a:gd name="connsiteX1" fmla="*/ 109547 w 181865"/>
                    <a:gd name="connsiteY1" fmla="*/ 46499 h 177164"/>
                    <a:gd name="connsiteX2" fmla="*/ 113633 w 181865"/>
                    <a:gd name="connsiteY2" fmla="*/ 47625 h 177164"/>
                    <a:gd name="connsiteX3" fmla="*/ 181737 w 181865"/>
                    <a:gd name="connsiteY3" fmla="*/ 58388 h 177164"/>
                    <a:gd name="connsiteX4" fmla="*/ 0 w 181865"/>
                    <a:gd name="connsiteY4" fmla="*/ 177165 h 177164"/>
                    <a:gd name="connsiteX5" fmla="*/ 35624 w 181865"/>
                    <a:gd name="connsiteY5" fmla="*/ 22098 h 177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5" h="177164">
                      <a:moveTo>
                        <a:pt x="86582" y="0"/>
                      </a:moveTo>
                      <a:cubicBezTo>
                        <a:pt x="80083" y="19182"/>
                        <a:pt x="90365" y="40000"/>
                        <a:pt x="109547" y="46499"/>
                      </a:cubicBezTo>
                      <a:cubicBezTo>
                        <a:pt x="110886" y="46953"/>
                        <a:pt x="112251" y="47329"/>
                        <a:pt x="113633" y="47625"/>
                      </a:cubicBezTo>
                      <a:cubicBezTo>
                        <a:pt x="151733" y="59722"/>
                        <a:pt x="176022" y="47625"/>
                        <a:pt x="181737" y="58388"/>
                      </a:cubicBezTo>
                      <a:cubicBezTo>
                        <a:pt x="187452" y="69152"/>
                        <a:pt x="0" y="177165"/>
                        <a:pt x="0" y="177165"/>
                      </a:cubicBezTo>
                      <a:lnTo>
                        <a:pt x="35624" y="2209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41725066-E7F8-6B8D-7B89-6C7CC0930B19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12B113D4-270D-3C0E-22C8-C1C495C9BD9C}"/>
                    </a:ext>
                  </a:extLst>
                </p:cNvPr>
                <p:cNvSpPr/>
                <p:nvPr/>
              </p:nvSpPr>
              <p:spPr>
                <a:xfrm>
                  <a:off x="10412376" y="2011472"/>
                  <a:ext cx="876966" cy="1896481"/>
                </a:xfrm>
                <a:custGeom>
                  <a:avLst/>
                  <a:gdLst>
                    <a:gd name="connsiteX0" fmla="*/ 822388 w 876966"/>
                    <a:gd name="connsiteY0" fmla="*/ 1894291 h 1896481"/>
                    <a:gd name="connsiteX1" fmla="*/ 822388 w 876966"/>
                    <a:gd name="connsiteY1" fmla="*/ 1896482 h 1896481"/>
                    <a:gd name="connsiteX2" fmla="*/ 803338 w 876966"/>
                    <a:gd name="connsiteY2" fmla="*/ 1885719 h 1896481"/>
                    <a:gd name="connsiteX3" fmla="*/ 0 w 876966"/>
                    <a:gd name="connsiteY3" fmla="*/ 1421470 h 1896481"/>
                    <a:gd name="connsiteX4" fmla="*/ 70485 w 876966"/>
                    <a:gd name="connsiteY4" fmla="*/ 27582 h 1896481"/>
                    <a:gd name="connsiteX5" fmla="*/ 97822 w 876966"/>
                    <a:gd name="connsiteY5" fmla="*/ 3007 h 1896481"/>
                    <a:gd name="connsiteX6" fmla="*/ 125159 w 876966"/>
                    <a:gd name="connsiteY6" fmla="*/ 18819 h 1896481"/>
                    <a:gd name="connsiteX7" fmla="*/ 876967 w 876966"/>
                    <a:gd name="connsiteY7" fmla="*/ 452778 h 1896481"/>
                    <a:gd name="connsiteX8" fmla="*/ 876205 w 876966"/>
                    <a:gd name="connsiteY8" fmla="*/ 459350 h 1896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6966" h="1896481">
                      <a:moveTo>
                        <a:pt x="822388" y="1894291"/>
                      </a:moveTo>
                      <a:lnTo>
                        <a:pt x="822388" y="1896482"/>
                      </a:lnTo>
                      <a:lnTo>
                        <a:pt x="803338" y="1885719"/>
                      </a:lnTo>
                      <a:lnTo>
                        <a:pt x="0" y="1421470"/>
                      </a:lnTo>
                      <a:lnTo>
                        <a:pt x="70485" y="27582"/>
                      </a:lnTo>
                      <a:cubicBezTo>
                        <a:pt x="70485" y="5293"/>
                        <a:pt x="82677" y="-5756"/>
                        <a:pt x="97822" y="3007"/>
                      </a:cubicBezTo>
                      <a:lnTo>
                        <a:pt x="125159" y="18819"/>
                      </a:lnTo>
                      <a:lnTo>
                        <a:pt x="876967" y="452778"/>
                      </a:lnTo>
                      <a:lnTo>
                        <a:pt x="876205" y="45935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CC524369-2ADE-931F-012A-E62F118471CF}"/>
                    </a:ext>
                  </a:extLst>
                </p:cNvPr>
                <p:cNvSpPr/>
                <p:nvPr/>
              </p:nvSpPr>
              <p:spPr>
                <a:xfrm>
                  <a:off x="11086079" y="2513589"/>
                  <a:ext cx="282987" cy="160877"/>
                </a:xfrm>
                <a:custGeom>
                  <a:avLst/>
                  <a:gdLst>
                    <a:gd name="connsiteX0" fmla="*/ 39529 w 282987"/>
                    <a:gd name="connsiteY0" fmla="*/ 160877 h 160877"/>
                    <a:gd name="connsiteX1" fmla="*/ 0 w 282987"/>
                    <a:gd name="connsiteY1" fmla="*/ 116491 h 160877"/>
                    <a:gd name="connsiteX2" fmla="*/ 201835 w 282987"/>
                    <a:gd name="connsiteY2" fmla="*/ 0 h 160877"/>
                    <a:gd name="connsiteX3" fmla="*/ 282988 w 282987"/>
                    <a:gd name="connsiteY3" fmla="*/ 23717 h 160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877">
                      <a:moveTo>
                        <a:pt x="39529" y="160877"/>
                      </a:moveTo>
                      <a:lnTo>
                        <a:pt x="0" y="116491"/>
                      </a:lnTo>
                      <a:lnTo>
                        <a:pt x="201835" y="0"/>
                      </a:lnTo>
                      <a:cubicBezTo>
                        <a:pt x="232315" y="22955"/>
                        <a:pt x="255746" y="35242"/>
                        <a:pt x="282988" y="2371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C06EB4E9-1983-8D82-5521-A6642BAB2936}"/>
                    </a:ext>
                  </a:extLst>
                </p:cNvPr>
                <p:cNvSpPr/>
                <p:nvPr/>
              </p:nvSpPr>
              <p:spPr>
                <a:xfrm>
                  <a:off x="10287408" y="2054242"/>
                  <a:ext cx="1000506" cy="569318"/>
                </a:xfrm>
                <a:custGeom>
                  <a:avLst/>
                  <a:gdLst>
                    <a:gd name="connsiteX0" fmla="*/ 990314 w 1000506"/>
                    <a:gd name="connsiteY0" fmla="*/ 435440 h 569318"/>
                    <a:gd name="connsiteX1" fmla="*/ 245745 w 1000506"/>
                    <a:gd name="connsiteY1" fmla="*/ 5577 h 569318"/>
                    <a:gd name="connsiteX2" fmla="*/ 198977 w 1000506"/>
                    <a:gd name="connsiteY2" fmla="*/ 5577 h 569318"/>
                    <a:gd name="connsiteX3" fmla="*/ 0 w 1000506"/>
                    <a:gd name="connsiteY3" fmla="*/ 120448 h 569318"/>
                    <a:gd name="connsiteX4" fmla="*/ 755047 w 1000506"/>
                    <a:gd name="connsiteY4" fmla="*/ 552883 h 569318"/>
                    <a:gd name="connsiteX5" fmla="*/ 809911 w 1000506"/>
                    <a:gd name="connsiteY5" fmla="*/ 562408 h 569318"/>
                    <a:gd name="connsiteX6" fmla="*/ 830866 w 1000506"/>
                    <a:gd name="connsiteY6" fmla="*/ 557550 h 569318"/>
                    <a:gd name="connsiteX7" fmla="*/ 1000506 w 1000506"/>
                    <a:gd name="connsiteY7" fmla="*/ 459633 h 569318"/>
                    <a:gd name="connsiteX8" fmla="*/ 990314 w 1000506"/>
                    <a:gd name="connsiteY8" fmla="*/ 435440 h 56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318">
                      <a:moveTo>
                        <a:pt x="990314" y="435440"/>
                      </a:moveTo>
                      <a:lnTo>
                        <a:pt x="245745" y="5577"/>
                      </a:lnTo>
                      <a:cubicBezTo>
                        <a:pt x="231042" y="-1859"/>
                        <a:pt x="213680" y="-1859"/>
                        <a:pt x="198977" y="5577"/>
                      </a:cubicBezTo>
                      <a:lnTo>
                        <a:pt x="0" y="120448"/>
                      </a:lnTo>
                      <a:lnTo>
                        <a:pt x="755047" y="552883"/>
                      </a:lnTo>
                      <a:cubicBezTo>
                        <a:pt x="755047" y="552883"/>
                        <a:pt x="787717" y="544406"/>
                        <a:pt x="809911" y="562408"/>
                      </a:cubicBezTo>
                      <a:cubicBezTo>
                        <a:pt x="832104" y="580410"/>
                        <a:pt x="830866" y="557550"/>
                        <a:pt x="830866" y="557550"/>
                      </a:cubicBezTo>
                      <a:lnTo>
                        <a:pt x="1000506" y="459633"/>
                      </a:lnTo>
                      <a:cubicBezTo>
                        <a:pt x="986695" y="440774"/>
                        <a:pt x="990314" y="435440"/>
                        <a:pt x="990314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2EAB0806-FB0E-569B-3EF8-3D33038673C2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7341C35E-9D95-C22F-3BDE-A55AA66DEE4D}"/>
                    </a:ext>
                  </a:extLst>
                </p:cNvPr>
                <p:cNvSpPr/>
                <p:nvPr/>
              </p:nvSpPr>
              <p:spPr>
                <a:xfrm>
                  <a:off x="11019023" y="2612077"/>
                  <a:ext cx="98556" cy="1449514"/>
                </a:xfrm>
                <a:custGeom>
                  <a:avLst/>
                  <a:gdLst>
                    <a:gd name="connsiteX0" fmla="*/ 92012 w 98556"/>
                    <a:gd name="connsiteY0" fmla="*/ 53150 h 1449514"/>
                    <a:gd name="connsiteX1" fmla="*/ 84677 w 98556"/>
                    <a:gd name="connsiteY1" fmla="*/ 41529 h 1449514"/>
                    <a:gd name="connsiteX2" fmla="*/ 90964 w 98556"/>
                    <a:gd name="connsiteY2" fmla="*/ 37910 h 1449514"/>
                    <a:gd name="connsiteX3" fmla="*/ 76295 w 98556"/>
                    <a:gd name="connsiteY3" fmla="*/ 14573 h 1449514"/>
                    <a:gd name="connsiteX4" fmla="*/ 36100 w 98556"/>
                    <a:gd name="connsiteY4" fmla="*/ 5906 h 1449514"/>
                    <a:gd name="connsiteX5" fmla="*/ 29718 w 98556"/>
                    <a:gd name="connsiteY5" fmla="*/ 9525 h 1449514"/>
                    <a:gd name="connsiteX6" fmla="*/ 0 w 98556"/>
                    <a:gd name="connsiteY6" fmla="*/ 0 h 1449514"/>
                    <a:gd name="connsiteX7" fmla="*/ 4572 w 98556"/>
                    <a:gd name="connsiteY7" fmla="*/ 1396270 h 1449514"/>
                    <a:gd name="connsiteX8" fmla="*/ 23622 w 98556"/>
                    <a:gd name="connsiteY8" fmla="*/ 1407033 h 1449514"/>
                    <a:gd name="connsiteX9" fmla="*/ 34576 w 98556"/>
                    <a:gd name="connsiteY9" fmla="*/ 1405985 h 1449514"/>
                    <a:gd name="connsiteX10" fmla="*/ 40957 w 98556"/>
                    <a:gd name="connsiteY10" fmla="*/ 1402366 h 1449514"/>
                    <a:gd name="connsiteX11" fmla="*/ 81058 w 98556"/>
                    <a:gd name="connsiteY11" fmla="*/ 1410843 h 1449514"/>
                    <a:gd name="connsiteX12" fmla="*/ 95726 w 98556"/>
                    <a:gd name="connsiteY12" fmla="*/ 1434179 h 1449514"/>
                    <a:gd name="connsiteX13" fmla="*/ 89440 w 98556"/>
                    <a:gd name="connsiteY13" fmla="*/ 1437799 h 1449514"/>
                    <a:gd name="connsiteX14" fmla="*/ 96774 w 98556"/>
                    <a:gd name="connsiteY14" fmla="*/ 1449515 h 144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56" h="1449514">
                      <a:moveTo>
                        <a:pt x="92012" y="53150"/>
                      </a:moveTo>
                      <a:cubicBezTo>
                        <a:pt x="84296" y="48768"/>
                        <a:pt x="81058" y="43625"/>
                        <a:pt x="84677" y="41529"/>
                      </a:cubicBezTo>
                      <a:lnTo>
                        <a:pt x="90964" y="37910"/>
                      </a:lnTo>
                      <a:cubicBezTo>
                        <a:pt x="98012" y="33814"/>
                        <a:pt x="91535" y="23336"/>
                        <a:pt x="76295" y="14573"/>
                      </a:cubicBezTo>
                      <a:cubicBezTo>
                        <a:pt x="61055" y="5810"/>
                        <a:pt x="43053" y="1810"/>
                        <a:pt x="36100" y="5906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86" y="1407942"/>
                        <a:pt x="31150" y="1407572"/>
                        <a:pt x="34576" y="1405985"/>
                      </a:cubicBezTo>
                      <a:lnTo>
                        <a:pt x="40957" y="1402366"/>
                      </a:lnTo>
                      <a:cubicBezTo>
                        <a:pt x="47911" y="1398365"/>
                        <a:pt x="65913" y="1402366"/>
                        <a:pt x="81058" y="1410843"/>
                      </a:cubicBezTo>
                      <a:cubicBezTo>
                        <a:pt x="96203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515"/>
                      </a:cubicBez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7A958748-BC93-B1E3-3AA1-B8642567FE1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1DED0904-E28C-C82A-2873-5F5880D230DD}"/>
                    </a:ext>
                  </a:extLst>
                </p:cNvPr>
                <p:cNvSpPr/>
                <p:nvPr/>
              </p:nvSpPr>
              <p:spPr>
                <a:xfrm>
                  <a:off x="10219304" y="216377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7 h 1855237"/>
                    <a:gd name="connsiteX2" fmla="*/ 804100 w 823150"/>
                    <a:gd name="connsiteY2" fmla="*/ 1844474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337 w 823150"/>
                    <a:gd name="connsiteY5" fmla="*/ 3006 h 1855237"/>
                    <a:gd name="connsiteX6" fmla="*/ 54673 w 823150"/>
                    <a:gd name="connsiteY6" fmla="*/ 18913 h 1855237"/>
                    <a:gd name="connsiteX7" fmla="*/ 823150 w 823150"/>
                    <a:gd name="connsiteY7" fmla="*/ 44334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7"/>
                      </a:lnTo>
                      <a:lnTo>
                        <a:pt x="804100" y="1844474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192" y="-5757"/>
                        <a:pt x="27337" y="3006"/>
                      </a:cubicBezTo>
                      <a:lnTo>
                        <a:pt x="54673" y="18913"/>
                      </a:lnTo>
                      <a:lnTo>
                        <a:pt x="823150" y="443347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36BC7415-F6FE-2214-6ED0-9C20DF34F2D0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28FC4E2A-1D3E-ECB1-F5C8-93987D21093A}"/>
                    </a:ext>
                  </a:extLst>
                </p:cNvPr>
                <p:cNvSpPr/>
                <p:nvPr/>
              </p:nvSpPr>
              <p:spPr>
                <a:xfrm>
                  <a:off x="11102271" y="2655797"/>
                  <a:ext cx="49911" cy="1414327"/>
                </a:xfrm>
                <a:custGeom>
                  <a:avLst/>
                  <a:gdLst>
                    <a:gd name="connsiteX0" fmla="*/ 0 w 49911"/>
                    <a:gd name="connsiteY0" fmla="*/ 1397794 h 1414327"/>
                    <a:gd name="connsiteX1" fmla="*/ 0 w 49911"/>
                    <a:gd name="connsiteY1" fmla="*/ 0 h 1414327"/>
                    <a:gd name="connsiteX2" fmla="*/ 49911 w 49911"/>
                    <a:gd name="connsiteY2" fmla="*/ 20098 h 1414327"/>
                    <a:gd name="connsiteX3" fmla="*/ 49911 w 49911"/>
                    <a:gd name="connsiteY3" fmla="*/ 1413415 h 1414327"/>
                    <a:gd name="connsiteX4" fmla="*/ 22289 w 49911"/>
                    <a:gd name="connsiteY4" fmla="*/ 1410652 h 1414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1" h="1414327">
                      <a:moveTo>
                        <a:pt x="0" y="1397794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415"/>
                      </a:lnTo>
                      <a:cubicBezTo>
                        <a:pt x="40634" y="1415257"/>
                        <a:pt x="31018" y="1414296"/>
                        <a:pt x="22289" y="141065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ED2C80CB-5695-237E-4151-49720AB2B88E}"/>
                    </a:ext>
                  </a:extLst>
                </p:cNvPr>
                <p:cNvSpPr/>
                <p:nvPr/>
              </p:nvSpPr>
              <p:spPr>
                <a:xfrm>
                  <a:off x="11152659" y="2514827"/>
                  <a:ext cx="268795" cy="1554384"/>
                </a:xfrm>
                <a:custGeom>
                  <a:avLst/>
                  <a:gdLst>
                    <a:gd name="connsiteX0" fmla="*/ 268129 w 268795"/>
                    <a:gd name="connsiteY0" fmla="*/ 1393698 h 1554384"/>
                    <a:gd name="connsiteX1" fmla="*/ 268129 w 268795"/>
                    <a:gd name="connsiteY1" fmla="*/ 1396460 h 1554384"/>
                    <a:gd name="connsiteX2" fmla="*/ 268129 w 268795"/>
                    <a:gd name="connsiteY2" fmla="*/ 1398175 h 1554384"/>
                    <a:gd name="connsiteX3" fmla="*/ 266509 w 268795"/>
                    <a:gd name="connsiteY3" fmla="*/ 1401889 h 1554384"/>
                    <a:gd name="connsiteX4" fmla="*/ 265557 w 268795"/>
                    <a:gd name="connsiteY4" fmla="*/ 1403890 h 1554384"/>
                    <a:gd name="connsiteX5" fmla="*/ 261270 w 268795"/>
                    <a:gd name="connsiteY5" fmla="*/ 1409891 h 1554384"/>
                    <a:gd name="connsiteX6" fmla="*/ 255746 w 268795"/>
                    <a:gd name="connsiteY6" fmla="*/ 1415987 h 1554384"/>
                    <a:gd name="connsiteX7" fmla="*/ 248698 w 268795"/>
                    <a:gd name="connsiteY7" fmla="*/ 1422083 h 1554384"/>
                    <a:gd name="connsiteX8" fmla="*/ 244221 w 268795"/>
                    <a:gd name="connsiteY8" fmla="*/ 1425416 h 1554384"/>
                    <a:gd name="connsiteX9" fmla="*/ 240506 w 268795"/>
                    <a:gd name="connsiteY9" fmla="*/ 1427988 h 1554384"/>
                    <a:gd name="connsiteX10" fmla="*/ 231648 w 268795"/>
                    <a:gd name="connsiteY10" fmla="*/ 1433608 h 1554384"/>
                    <a:gd name="connsiteX11" fmla="*/ 58388 w 268795"/>
                    <a:gd name="connsiteY11" fmla="*/ 1533620 h 1554384"/>
                    <a:gd name="connsiteX12" fmla="*/ 0 w 268795"/>
                    <a:gd name="connsiteY12" fmla="*/ 1554385 h 1554384"/>
                    <a:gd name="connsiteX13" fmla="*/ 0 w 268795"/>
                    <a:gd name="connsiteY13" fmla="*/ 161068 h 1554384"/>
                    <a:gd name="connsiteX14" fmla="*/ 268796 w 268795"/>
                    <a:gd name="connsiteY14" fmla="*/ 0 h 1554384"/>
                    <a:gd name="connsiteX15" fmla="*/ 268796 w 268795"/>
                    <a:gd name="connsiteY15" fmla="*/ 1393317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795" h="1554384">
                      <a:moveTo>
                        <a:pt x="268129" y="1393698"/>
                      </a:moveTo>
                      <a:cubicBezTo>
                        <a:pt x="268223" y="1394617"/>
                        <a:pt x="268223" y="1395542"/>
                        <a:pt x="268129" y="1396460"/>
                      </a:cubicBezTo>
                      <a:cubicBezTo>
                        <a:pt x="268218" y="1397028"/>
                        <a:pt x="268218" y="1397607"/>
                        <a:pt x="268129" y="1398175"/>
                      </a:cubicBezTo>
                      <a:cubicBezTo>
                        <a:pt x="267787" y="1399490"/>
                        <a:pt x="267241" y="1400744"/>
                        <a:pt x="266509" y="1401889"/>
                      </a:cubicBezTo>
                      <a:cubicBezTo>
                        <a:pt x="266271" y="1402591"/>
                        <a:pt x="265951" y="1403262"/>
                        <a:pt x="265557" y="1403890"/>
                      </a:cubicBezTo>
                      <a:cubicBezTo>
                        <a:pt x="264344" y="1406036"/>
                        <a:pt x="262908" y="1408047"/>
                        <a:pt x="261270" y="1409891"/>
                      </a:cubicBezTo>
                      <a:cubicBezTo>
                        <a:pt x="259559" y="1412037"/>
                        <a:pt x="257714" y="1414073"/>
                        <a:pt x="255746" y="1415987"/>
                      </a:cubicBezTo>
                      <a:lnTo>
                        <a:pt x="248698" y="1422083"/>
                      </a:lnTo>
                      <a:cubicBezTo>
                        <a:pt x="247287" y="1423299"/>
                        <a:pt x="245791" y="1424413"/>
                        <a:pt x="244221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648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796" y="0"/>
                      </a:lnTo>
                      <a:lnTo>
                        <a:pt x="268796" y="139331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D3893C9D-6F05-6F9C-BB43-D585027ED716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AEB30987-5FF6-C4C8-0272-B510AE2B98B7}"/>
                    </a:ext>
                  </a:extLst>
                </p:cNvPr>
                <p:cNvSpPr/>
                <p:nvPr/>
              </p:nvSpPr>
              <p:spPr>
                <a:xfrm>
                  <a:off x="11152087" y="2714185"/>
                  <a:ext cx="268890" cy="323088"/>
                </a:xfrm>
                <a:custGeom>
                  <a:avLst/>
                  <a:gdLst>
                    <a:gd name="connsiteX0" fmla="*/ 0 w 268890"/>
                    <a:gd name="connsiteY0" fmla="*/ 155162 h 323088"/>
                    <a:gd name="connsiteX1" fmla="*/ 0 w 268890"/>
                    <a:gd name="connsiteY1" fmla="*/ 323088 h 323088"/>
                    <a:gd name="connsiteX2" fmla="*/ 268891 w 268890"/>
                    <a:gd name="connsiteY2" fmla="*/ 167926 h 323088"/>
                    <a:gd name="connsiteX3" fmla="*/ 268891 w 268890"/>
                    <a:gd name="connsiteY3" fmla="*/ 0 h 323088"/>
                    <a:gd name="connsiteX4" fmla="*/ 0 w 268890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537" y="286703"/>
                        <a:pt x="200025" y="237363"/>
                        <a:pt x="268891" y="167926"/>
                      </a:cubicBezTo>
                      <a:lnTo>
                        <a:pt x="268891" y="0"/>
                      </a:lnTo>
                      <a:cubicBezTo>
                        <a:pt x="199644" y="69152"/>
                        <a:pt x="108013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F0B80AA4-089F-B1EC-4ACC-5110ACAC6E23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1814E1CF-2DC4-DBFA-71CC-3C7D14005C80}"/>
                    </a:ext>
                  </a:extLst>
                </p:cNvPr>
                <p:cNvSpPr/>
                <p:nvPr/>
              </p:nvSpPr>
              <p:spPr>
                <a:xfrm>
                  <a:off x="11152087" y="2944309"/>
                  <a:ext cx="268890" cy="217836"/>
                </a:xfrm>
                <a:custGeom>
                  <a:avLst/>
                  <a:gdLst>
                    <a:gd name="connsiteX0" fmla="*/ 0 w 268890"/>
                    <a:gd name="connsiteY0" fmla="*/ 155258 h 217836"/>
                    <a:gd name="connsiteX1" fmla="*/ 0 w 268890"/>
                    <a:gd name="connsiteY1" fmla="*/ 217837 h 217836"/>
                    <a:gd name="connsiteX2" fmla="*/ 268891 w 268890"/>
                    <a:gd name="connsiteY2" fmla="*/ 62675 h 217836"/>
                    <a:gd name="connsiteX3" fmla="*/ 268891 w 268890"/>
                    <a:gd name="connsiteY3" fmla="*/ 0 h 217836"/>
                    <a:gd name="connsiteX4" fmla="*/ 0 w 268890"/>
                    <a:gd name="connsiteY4" fmla="*/ 155258 h 217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90" h="217836">
                      <a:moveTo>
                        <a:pt x="0" y="155258"/>
                      </a:moveTo>
                      <a:lnTo>
                        <a:pt x="0" y="217837"/>
                      </a:lnTo>
                      <a:cubicBezTo>
                        <a:pt x="107537" y="181356"/>
                        <a:pt x="200025" y="132112"/>
                        <a:pt x="268891" y="62675"/>
                      </a:cubicBezTo>
                      <a:lnTo>
                        <a:pt x="268891" y="0"/>
                      </a:lnTo>
                      <a:cubicBezTo>
                        <a:pt x="199644" y="69247"/>
                        <a:pt x="108013" y="118777"/>
                        <a:pt x="0" y="155258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CAD97658-37A7-D120-36F9-DADF046EE0CB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2B1EFAD1-5222-828B-B72C-183CA9673C33}"/>
                    </a:ext>
                  </a:extLst>
                </p:cNvPr>
                <p:cNvSpPr/>
                <p:nvPr/>
              </p:nvSpPr>
              <p:spPr>
                <a:xfrm>
                  <a:off x="10229972" y="2148120"/>
                  <a:ext cx="980598" cy="528647"/>
                </a:xfrm>
                <a:custGeom>
                  <a:avLst/>
                  <a:gdLst>
                    <a:gd name="connsiteX0" fmla="*/ 980599 w 980598"/>
                    <a:gd name="connsiteY0" fmla="*/ 506629 h 528647"/>
                    <a:gd name="connsiteX1" fmla="*/ 967073 w 980598"/>
                    <a:gd name="connsiteY1" fmla="*/ 483198 h 528647"/>
                    <a:gd name="connsiteX2" fmla="*/ 909447 w 980598"/>
                    <a:gd name="connsiteY2" fmla="*/ 501391 h 528647"/>
                    <a:gd name="connsiteX3" fmla="*/ 904685 w 980598"/>
                    <a:gd name="connsiteY3" fmla="*/ 478531 h 528647"/>
                    <a:gd name="connsiteX4" fmla="*/ 878777 w 980598"/>
                    <a:gd name="connsiteY4" fmla="*/ 454718 h 528647"/>
                    <a:gd name="connsiteX5" fmla="*/ 839438 w 980598"/>
                    <a:gd name="connsiteY5" fmla="*/ 441383 h 528647"/>
                    <a:gd name="connsiteX6" fmla="*/ 836486 w 980598"/>
                    <a:gd name="connsiteY6" fmla="*/ 441383 h 528647"/>
                    <a:gd name="connsiteX7" fmla="*/ 812483 w 980598"/>
                    <a:gd name="connsiteY7" fmla="*/ 445955 h 528647"/>
                    <a:gd name="connsiteX8" fmla="*/ 99346 w 980598"/>
                    <a:gd name="connsiteY8" fmla="*/ 34380 h 528647"/>
                    <a:gd name="connsiteX9" fmla="*/ 75057 w 980598"/>
                    <a:gd name="connsiteY9" fmla="*/ 20854 h 528647"/>
                    <a:gd name="connsiteX10" fmla="*/ 44196 w 980598"/>
                    <a:gd name="connsiteY10" fmla="*/ 2947 h 528647"/>
                    <a:gd name="connsiteX11" fmla="*/ 27432 w 980598"/>
                    <a:gd name="connsiteY11" fmla="*/ 1709 h 528647"/>
                    <a:gd name="connsiteX12" fmla="*/ 0 w 980598"/>
                    <a:gd name="connsiteY12" fmla="*/ 17521 h 528647"/>
                    <a:gd name="connsiteX13" fmla="*/ 17145 w 980598"/>
                    <a:gd name="connsiteY13" fmla="*/ 18568 h 528647"/>
                    <a:gd name="connsiteX14" fmla="*/ 17621 w 980598"/>
                    <a:gd name="connsiteY14" fmla="*/ 18568 h 528647"/>
                    <a:gd name="connsiteX15" fmla="*/ 99346 w 980598"/>
                    <a:gd name="connsiteY15" fmla="*/ 66193 h 528647"/>
                    <a:gd name="connsiteX16" fmla="*/ 789051 w 980598"/>
                    <a:gd name="connsiteY16" fmla="*/ 464338 h 528647"/>
                    <a:gd name="connsiteX17" fmla="*/ 818864 w 980598"/>
                    <a:gd name="connsiteY17" fmla="*/ 473863 h 528647"/>
                    <a:gd name="connsiteX18" fmla="*/ 825151 w 980598"/>
                    <a:gd name="connsiteY18" fmla="*/ 470244 h 528647"/>
                    <a:gd name="connsiteX19" fmla="*/ 839438 w 980598"/>
                    <a:gd name="connsiteY19" fmla="*/ 469387 h 528647"/>
                    <a:gd name="connsiteX20" fmla="*/ 865251 w 980598"/>
                    <a:gd name="connsiteY20" fmla="*/ 478912 h 528647"/>
                    <a:gd name="connsiteX21" fmla="*/ 880015 w 980598"/>
                    <a:gd name="connsiteY21" fmla="*/ 502248 h 528647"/>
                    <a:gd name="connsiteX22" fmla="*/ 873728 w 980598"/>
                    <a:gd name="connsiteY22" fmla="*/ 505867 h 528647"/>
                    <a:gd name="connsiteX23" fmla="*/ 881063 w 980598"/>
                    <a:gd name="connsiteY23" fmla="*/ 517583 h 528647"/>
                    <a:gd name="connsiteX24" fmla="*/ 894779 w 980598"/>
                    <a:gd name="connsiteY24" fmla="*/ 525394 h 528647"/>
                    <a:gd name="connsiteX25" fmla="*/ 980599 w 980598"/>
                    <a:gd name="connsiteY25" fmla="*/ 506629 h 528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0598" h="528647">
                      <a:moveTo>
                        <a:pt x="980599" y="506629"/>
                      </a:moveTo>
                      <a:lnTo>
                        <a:pt x="967073" y="483198"/>
                      </a:lnTo>
                      <a:cubicBezTo>
                        <a:pt x="949690" y="493991"/>
                        <a:pt x="929876" y="500246"/>
                        <a:pt x="909447" y="501391"/>
                      </a:cubicBezTo>
                      <a:cubicBezTo>
                        <a:pt x="910451" y="493453"/>
                        <a:pt x="908775" y="485407"/>
                        <a:pt x="904685" y="478531"/>
                      </a:cubicBezTo>
                      <a:cubicBezTo>
                        <a:pt x="898194" y="468536"/>
                        <a:pt x="889282" y="460344"/>
                        <a:pt x="878777" y="454718"/>
                      </a:cubicBezTo>
                      <a:cubicBezTo>
                        <a:pt x="866699" y="447661"/>
                        <a:pt x="853317" y="443125"/>
                        <a:pt x="839438" y="441383"/>
                      </a:cubicBezTo>
                      <a:lnTo>
                        <a:pt x="836486" y="441383"/>
                      </a:lnTo>
                      <a:cubicBezTo>
                        <a:pt x="828212" y="440573"/>
                        <a:pt x="819879" y="442160"/>
                        <a:pt x="812483" y="445955"/>
                      </a:cubicBezTo>
                      <a:lnTo>
                        <a:pt x="99346" y="34380"/>
                      </a:lnTo>
                      <a:lnTo>
                        <a:pt x="75057" y="20854"/>
                      </a:lnTo>
                      <a:lnTo>
                        <a:pt x="44196" y="2947"/>
                      </a:lnTo>
                      <a:cubicBezTo>
                        <a:pt x="39247" y="-479"/>
                        <a:pt x="32830" y="-953"/>
                        <a:pt x="27432" y="1709"/>
                      </a:cubicBezTo>
                      <a:lnTo>
                        <a:pt x="0" y="17521"/>
                      </a:lnTo>
                      <a:cubicBezTo>
                        <a:pt x="5478" y="14714"/>
                        <a:pt x="12050" y="15116"/>
                        <a:pt x="17145" y="18568"/>
                      </a:cubicBezTo>
                      <a:lnTo>
                        <a:pt x="17621" y="18568"/>
                      </a:lnTo>
                      <a:lnTo>
                        <a:pt x="99346" y="66193"/>
                      </a:lnTo>
                      <a:lnTo>
                        <a:pt x="789051" y="464338"/>
                      </a:lnTo>
                      <a:cubicBezTo>
                        <a:pt x="801910" y="471673"/>
                        <a:pt x="815245" y="476149"/>
                        <a:pt x="818864" y="473863"/>
                      </a:cubicBezTo>
                      <a:lnTo>
                        <a:pt x="825151" y="470244"/>
                      </a:lnTo>
                      <a:cubicBezTo>
                        <a:pt x="829683" y="468366"/>
                        <a:pt x="834714" y="468065"/>
                        <a:pt x="839438" y="469387"/>
                      </a:cubicBezTo>
                      <a:cubicBezTo>
                        <a:pt x="848549" y="470969"/>
                        <a:pt x="857296" y="474197"/>
                        <a:pt x="865251" y="478912"/>
                      </a:cubicBezTo>
                      <a:cubicBezTo>
                        <a:pt x="880491" y="487770"/>
                        <a:pt x="886968" y="497961"/>
                        <a:pt x="880015" y="502248"/>
                      </a:cubicBezTo>
                      <a:lnTo>
                        <a:pt x="873728" y="505867"/>
                      </a:lnTo>
                      <a:cubicBezTo>
                        <a:pt x="870013" y="507963"/>
                        <a:pt x="873728" y="513106"/>
                        <a:pt x="881063" y="517583"/>
                      </a:cubicBezTo>
                      <a:lnTo>
                        <a:pt x="894779" y="525394"/>
                      </a:lnTo>
                      <a:cubicBezTo>
                        <a:pt x="909828" y="533680"/>
                        <a:pt x="948309" y="525679"/>
                        <a:pt x="980599" y="50662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82C38E59-C183-49DD-E03B-CC6B867025B4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CD239C11-25B5-C5D0-80B6-BFD32657ADA8}"/>
                    </a:ext>
                  </a:extLst>
                </p:cNvPr>
                <p:cNvSpPr/>
                <p:nvPr/>
              </p:nvSpPr>
              <p:spPr>
                <a:xfrm>
                  <a:off x="10493147" y="1996083"/>
                  <a:ext cx="927403" cy="658666"/>
                </a:xfrm>
                <a:custGeom>
                  <a:avLst/>
                  <a:gdLst>
                    <a:gd name="connsiteX0" fmla="*/ 703898 w 927403"/>
                    <a:gd name="connsiteY0" fmla="*/ 635616 h 658666"/>
                    <a:gd name="connsiteX1" fmla="*/ 877158 w 927403"/>
                    <a:gd name="connsiteY1" fmla="*/ 535604 h 658666"/>
                    <a:gd name="connsiteX2" fmla="*/ 884206 w 927403"/>
                    <a:gd name="connsiteY2" fmla="*/ 531222 h 658666"/>
                    <a:gd name="connsiteX3" fmla="*/ 889731 w 927403"/>
                    <a:gd name="connsiteY3" fmla="*/ 527222 h 658666"/>
                    <a:gd name="connsiteX4" fmla="*/ 890302 w 927403"/>
                    <a:gd name="connsiteY4" fmla="*/ 527222 h 658666"/>
                    <a:gd name="connsiteX5" fmla="*/ 825913 w 927403"/>
                    <a:gd name="connsiteY5" fmla="*/ 517697 h 658666"/>
                    <a:gd name="connsiteX6" fmla="*/ 800576 w 927403"/>
                    <a:gd name="connsiteY6" fmla="*/ 494361 h 658666"/>
                    <a:gd name="connsiteX7" fmla="*/ 796195 w 927403"/>
                    <a:gd name="connsiteY7" fmla="*/ 468929 h 658666"/>
                    <a:gd name="connsiteX8" fmla="*/ 793814 w 927403"/>
                    <a:gd name="connsiteY8" fmla="*/ 467500 h 658666"/>
                    <a:gd name="connsiteX9" fmla="*/ 788956 w 927403"/>
                    <a:gd name="connsiteY9" fmla="*/ 464833 h 658666"/>
                    <a:gd name="connsiteX10" fmla="*/ 99251 w 927403"/>
                    <a:gd name="connsiteY10" fmla="*/ 65831 h 658666"/>
                    <a:gd name="connsiteX11" fmla="*/ 59722 w 927403"/>
                    <a:gd name="connsiteY11" fmla="*/ 42971 h 658666"/>
                    <a:gd name="connsiteX12" fmla="*/ 48292 w 927403"/>
                    <a:gd name="connsiteY12" fmla="*/ 36494 h 658666"/>
                    <a:gd name="connsiteX13" fmla="*/ 14954 w 927403"/>
                    <a:gd name="connsiteY13" fmla="*/ 17444 h 658666"/>
                    <a:gd name="connsiteX14" fmla="*/ 0 w 927403"/>
                    <a:gd name="connsiteY14" fmla="*/ 17444 h 658666"/>
                    <a:gd name="connsiteX15" fmla="*/ 7430 w 927403"/>
                    <a:gd name="connsiteY15" fmla="*/ 13158 h 658666"/>
                    <a:gd name="connsiteX16" fmla="*/ 27337 w 927403"/>
                    <a:gd name="connsiteY16" fmla="*/ 1728 h 658666"/>
                    <a:gd name="connsiteX17" fmla="*/ 41339 w 927403"/>
                    <a:gd name="connsiteY17" fmla="*/ 1728 h 658666"/>
                    <a:gd name="connsiteX18" fmla="*/ 41339 w 927403"/>
                    <a:gd name="connsiteY18" fmla="*/ 1728 h 658666"/>
                    <a:gd name="connsiteX19" fmla="*/ 53626 w 927403"/>
                    <a:gd name="connsiteY19" fmla="*/ 8776 h 658666"/>
                    <a:gd name="connsiteX20" fmla="*/ 61341 w 927403"/>
                    <a:gd name="connsiteY20" fmla="*/ 13253 h 658666"/>
                    <a:gd name="connsiteX21" fmla="*/ 74676 w 927403"/>
                    <a:gd name="connsiteY21" fmla="*/ 20873 h 658666"/>
                    <a:gd name="connsiteX22" fmla="*/ 82868 w 927403"/>
                    <a:gd name="connsiteY22" fmla="*/ 25635 h 658666"/>
                    <a:gd name="connsiteX23" fmla="*/ 88678 w 927403"/>
                    <a:gd name="connsiteY23" fmla="*/ 28969 h 658666"/>
                    <a:gd name="connsiteX24" fmla="*/ 98870 w 927403"/>
                    <a:gd name="connsiteY24" fmla="*/ 34779 h 658666"/>
                    <a:gd name="connsiteX25" fmla="*/ 646557 w 927403"/>
                    <a:gd name="connsiteY25" fmla="*/ 351200 h 658666"/>
                    <a:gd name="connsiteX26" fmla="*/ 821532 w 927403"/>
                    <a:gd name="connsiteY26" fmla="*/ 452165 h 658666"/>
                    <a:gd name="connsiteX27" fmla="*/ 838391 w 927403"/>
                    <a:gd name="connsiteY27" fmla="*/ 469215 h 658666"/>
                    <a:gd name="connsiteX28" fmla="*/ 837343 w 927403"/>
                    <a:gd name="connsiteY28" fmla="*/ 469977 h 658666"/>
                    <a:gd name="connsiteX29" fmla="*/ 831152 w 927403"/>
                    <a:gd name="connsiteY29" fmla="*/ 473501 h 658666"/>
                    <a:gd name="connsiteX30" fmla="*/ 844868 w 927403"/>
                    <a:gd name="connsiteY30" fmla="*/ 497218 h 658666"/>
                    <a:gd name="connsiteX31" fmla="*/ 879539 w 927403"/>
                    <a:gd name="connsiteY31" fmla="*/ 502171 h 658666"/>
                    <a:gd name="connsiteX32" fmla="*/ 887063 w 927403"/>
                    <a:gd name="connsiteY32" fmla="*/ 497885 h 658666"/>
                    <a:gd name="connsiteX33" fmla="*/ 897922 w 927403"/>
                    <a:gd name="connsiteY33" fmla="*/ 496266 h 658666"/>
                    <a:gd name="connsiteX34" fmla="*/ 902018 w 927403"/>
                    <a:gd name="connsiteY34" fmla="*/ 498552 h 658666"/>
                    <a:gd name="connsiteX35" fmla="*/ 910590 w 927403"/>
                    <a:gd name="connsiteY35" fmla="*/ 503600 h 658666"/>
                    <a:gd name="connsiteX36" fmla="*/ 921353 w 927403"/>
                    <a:gd name="connsiteY36" fmla="*/ 509696 h 658666"/>
                    <a:gd name="connsiteX37" fmla="*/ 927068 w 927403"/>
                    <a:gd name="connsiteY37" fmla="*/ 522174 h 658666"/>
                    <a:gd name="connsiteX38" fmla="*/ 927068 w 927403"/>
                    <a:gd name="connsiteY38" fmla="*/ 523888 h 658666"/>
                    <a:gd name="connsiteX39" fmla="*/ 925544 w 927403"/>
                    <a:gd name="connsiteY39" fmla="*/ 527603 h 658666"/>
                    <a:gd name="connsiteX40" fmla="*/ 925544 w 927403"/>
                    <a:gd name="connsiteY40" fmla="*/ 527603 h 658666"/>
                    <a:gd name="connsiteX41" fmla="*/ 924783 w 927403"/>
                    <a:gd name="connsiteY41" fmla="*/ 529508 h 658666"/>
                    <a:gd name="connsiteX42" fmla="*/ 920496 w 927403"/>
                    <a:gd name="connsiteY42" fmla="*/ 535508 h 658666"/>
                    <a:gd name="connsiteX43" fmla="*/ 914972 w 927403"/>
                    <a:gd name="connsiteY43" fmla="*/ 541604 h 658666"/>
                    <a:gd name="connsiteX44" fmla="*/ 907828 w 927403"/>
                    <a:gd name="connsiteY44" fmla="*/ 547701 h 658666"/>
                    <a:gd name="connsiteX45" fmla="*/ 903447 w 927403"/>
                    <a:gd name="connsiteY45" fmla="*/ 551034 h 658666"/>
                    <a:gd name="connsiteX46" fmla="*/ 899732 w 927403"/>
                    <a:gd name="connsiteY46" fmla="*/ 553606 h 658666"/>
                    <a:gd name="connsiteX47" fmla="*/ 890778 w 927403"/>
                    <a:gd name="connsiteY47" fmla="*/ 559226 h 658666"/>
                    <a:gd name="connsiteX48" fmla="*/ 717423 w 927403"/>
                    <a:gd name="connsiteY48" fmla="*/ 658667 h 658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27403" h="658666">
                      <a:moveTo>
                        <a:pt x="703898" y="635616"/>
                      </a:moveTo>
                      <a:lnTo>
                        <a:pt x="877158" y="535604"/>
                      </a:lnTo>
                      <a:lnTo>
                        <a:pt x="884206" y="531222"/>
                      </a:lnTo>
                      <a:lnTo>
                        <a:pt x="889731" y="527222"/>
                      </a:lnTo>
                      <a:cubicBezTo>
                        <a:pt x="889918" y="527266"/>
                        <a:pt x="890114" y="527266"/>
                        <a:pt x="890302" y="527222"/>
                      </a:cubicBezTo>
                      <a:cubicBezTo>
                        <a:pt x="870490" y="535794"/>
                        <a:pt x="843629" y="527222"/>
                        <a:pt x="825913" y="517697"/>
                      </a:cubicBezTo>
                      <a:cubicBezTo>
                        <a:pt x="815569" y="512272"/>
                        <a:pt x="806832" y="504224"/>
                        <a:pt x="800576" y="494361"/>
                      </a:cubicBezTo>
                      <a:cubicBezTo>
                        <a:pt x="796015" y="486719"/>
                        <a:pt x="794454" y="477656"/>
                        <a:pt x="796195" y="468929"/>
                      </a:cubicBezTo>
                      <a:lnTo>
                        <a:pt x="793814" y="467500"/>
                      </a:lnTo>
                      <a:lnTo>
                        <a:pt x="788956" y="464833"/>
                      </a:lnTo>
                      <a:lnTo>
                        <a:pt x="99251" y="65831"/>
                      </a:lnTo>
                      <a:lnTo>
                        <a:pt x="59722" y="42971"/>
                      </a:lnTo>
                      <a:cubicBezTo>
                        <a:pt x="56007" y="40875"/>
                        <a:pt x="52197" y="38589"/>
                        <a:pt x="48292" y="36494"/>
                      </a:cubicBezTo>
                      <a:lnTo>
                        <a:pt x="14954" y="17444"/>
                      </a:lnTo>
                      <a:cubicBezTo>
                        <a:pt x="10276" y="14971"/>
                        <a:pt x="4678" y="14971"/>
                        <a:pt x="0" y="17444"/>
                      </a:cubicBezTo>
                      <a:lnTo>
                        <a:pt x="7430" y="13158"/>
                      </a:lnTo>
                      <a:lnTo>
                        <a:pt x="27337" y="1728"/>
                      </a:lnTo>
                      <a:cubicBezTo>
                        <a:pt x="31720" y="-576"/>
                        <a:pt x="36956" y="-576"/>
                        <a:pt x="41339" y="1728"/>
                      </a:cubicBezTo>
                      <a:lnTo>
                        <a:pt x="41339" y="1728"/>
                      </a:lnTo>
                      <a:cubicBezTo>
                        <a:pt x="45244" y="4014"/>
                        <a:pt x="49340" y="6490"/>
                        <a:pt x="53626" y="8776"/>
                      </a:cubicBezTo>
                      <a:lnTo>
                        <a:pt x="61341" y="13253"/>
                      </a:lnTo>
                      <a:lnTo>
                        <a:pt x="74676" y="20873"/>
                      </a:lnTo>
                      <a:lnTo>
                        <a:pt x="82868" y="25635"/>
                      </a:lnTo>
                      <a:lnTo>
                        <a:pt x="88678" y="28969"/>
                      </a:lnTo>
                      <a:lnTo>
                        <a:pt x="98870" y="34779"/>
                      </a:lnTo>
                      <a:lnTo>
                        <a:pt x="646557" y="351200"/>
                      </a:lnTo>
                      <a:lnTo>
                        <a:pt x="821532" y="452165"/>
                      </a:lnTo>
                      <a:cubicBezTo>
                        <a:pt x="834009" y="459213"/>
                        <a:pt x="841343" y="466738"/>
                        <a:pt x="838391" y="469215"/>
                      </a:cubicBezTo>
                      <a:cubicBezTo>
                        <a:pt x="838062" y="469495"/>
                        <a:pt x="837711" y="469750"/>
                        <a:pt x="837343" y="469977"/>
                      </a:cubicBezTo>
                      <a:lnTo>
                        <a:pt x="831152" y="473501"/>
                      </a:lnTo>
                      <a:cubicBezTo>
                        <a:pt x="823627" y="477882"/>
                        <a:pt x="829723" y="488550"/>
                        <a:pt x="844868" y="497218"/>
                      </a:cubicBezTo>
                      <a:cubicBezTo>
                        <a:pt x="860012" y="505886"/>
                        <a:pt x="872014" y="506172"/>
                        <a:pt x="879539" y="502171"/>
                      </a:cubicBezTo>
                      <a:lnTo>
                        <a:pt x="887063" y="497885"/>
                      </a:lnTo>
                      <a:cubicBezTo>
                        <a:pt x="890215" y="495639"/>
                        <a:pt x="894252" y="495037"/>
                        <a:pt x="897922" y="496266"/>
                      </a:cubicBezTo>
                      <a:lnTo>
                        <a:pt x="902018" y="498552"/>
                      </a:lnTo>
                      <a:lnTo>
                        <a:pt x="910590" y="503600"/>
                      </a:lnTo>
                      <a:lnTo>
                        <a:pt x="921353" y="509696"/>
                      </a:lnTo>
                      <a:cubicBezTo>
                        <a:pt x="925951" y="511998"/>
                        <a:pt x="928328" y="517189"/>
                        <a:pt x="927068" y="522174"/>
                      </a:cubicBezTo>
                      <a:cubicBezTo>
                        <a:pt x="927244" y="522732"/>
                        <a:pt x="927244" y="523330"/>
                        <a:pt x="927068" y="523888"/>
                      </a:cubicBezTo>
                      <a:cubicBezTo>
                        <a:pt x="926760" y="525199"/>
                        <a:pt x="926245" y="526453"/>
                        <a:pt x="925544" y="527603"/>
                      </a:cubicBezTo>
                      <a:lnTo>
                        <a:pt x="925544" y="527603"/>
                      </a:lnTo>
                      <a:cubicBezTo>
                        <a:pt x="925373" y="528268"/>
                        <a:pt x="925117" y="528908"/>
                        <a:pt x="924783" y="529508"/>
                      </a:cubicBezTo>
                      <a:cubicBezTo>
                        <a:pt x="923570" y="531654"/>
                        <a:pt x="922133" y="533665"/>
                        <a:pt x="920496" y="535508"/>
                      </a:cubicBezTo>
                      <a:cubicBezTo>
                        <a:pt x="918785" y="537655"/>
                        <a:pt x="916940" y="539691"/>
                        <a:pt x="914972" y="541604"/>
                      </a:cubicBezTo>
                      <a:cubicBezTo>
                        <a:pt x="912686" y="543605"/>
                        <a:pt x="910400" y="545605"/>
                        <a:pt x="907828" y="547701"/>
                      </a:cubicBezTo>
                      <a:cubicBezTo>
                        <a:pt x="906450" y="548916"/>
                        <a:pt x="904985" y="550030"/>
                        <a:pt x="903447" y="551034"/>
                      </a:cubicBezTo>
                      <a:lnTo>
                        <a:pt x="899732" y="553606"/>
                      </a:lnTo>
                      <a:cubicBezTo>
                        <a:pt x="896969" y="555511"/>
                        <a:pt x="894017" y="557416"/>
                        <a:pt x="890778" y="559226"/>
                      </a:cubicBezTo>
                      <a:lnTo>
                        <a:pt x="717423" y="65866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4" name="图形 10">
                <a:extLst>
                  <a:ext uri="{FF2B5EF4-FFF2-40B4-BE49-F238E27FC236}">
                    <a16:creationId xmlns:a16="http://schemas.microsoft.com/office/drawing/2014/main" id="{C961B326-0B14-FDAA-34AB-9D9F29E5FA15}"/>
                  </a:ext>
                </a:extLst>
              </p:cNvPr>
              <p:cNvGrpSpPr/>
              <p:nvPr/>
            </p:nvGrpSpPr>
            <p:grpSpPr>
              <a:xfrm>
                <a:off x="9820683" y="2236435"/>
                <a:ext cx="1201578" cy="2073863"/>
                <a:chOff x="9820683" y="2236435"/>
                <a:chExt cx="1201578" cy="2073863"/>
              </a:xfrm>
            </p:grpSpPr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2DFA1D8D-91B8-3F76-67BF-F2087DD95C0C}"/>
                    </a:ext>
                  </a:extLst>
                </p:cNvPr>
                <p:cNvSpPr/>
                <p:nvPr/>
              </p:nvSpPr>
              <p:spPr>
                <a:xfrm>
                  <a:off x="10919554" y="2703708"/>
                  <a:ext cx="14315" cy="35052"/>
                </a:xfrm>
                <a:custGeom>
                  <a:avLst/>
                  <a:gdLst>
                    <a:gd name="connsiteX0" fmla="*/ 14315 w 14315"/>
                    <a:gd name="connsiteY0" fmla="*/ 0 h 35052"/>
                    <a:gd name="connsiteX1" fmla="*/ 14315 w 14315"/>
                    <a:gd name="connsiteY1" fmla="*/ 35052 h 35052"/>
                    <a:gd name="connsiteX2" fmla="*/ 28 w 14315"/>
                    <a:gd name="connsiteY2" fmla="*/ 13906 h 35052"/>
                    <a:gd name="connsiteX3" fmla="*/ 14315 w 14315"/>
                    <a:gd name="connsiteY3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15" h="35052">
                      <a:moveTo>
                        <a:pt x="14315" y="0"/>
                      </a:moveTo>
                      <a:lnTo>
                        <a:pt x="14315" y="35052"/>
                      </a:lnTo>
                      <a:cubicBezTo>
                        <a:pt x="14315" y="35052"/>
                        <a:pt x="790" y="22765"/>
                        <a:pt x="28" y="13906"/>
                      </a:cubicBezTo>
                      <a:cubicBezTo>
                        <a:pt x="-734" y="5048"/>
                        <a:pt x="14315" y="0"/>
                        <a:pt x="1431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319A29FE-66F6-12BB-30C4-D6542FF0A52B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D774A76B-8B82-5534-A0B0-E2126CE18CF9}"/>
                    </a:ext>
                  </a:extLst>
                </p:cNvPr>
                <p:cNvSpPr/>
                <p:nvPr/>
              </p:nvSpPr>
              <p:spPr>
                <a:xfrm>
                  <a:off x="10820331" y="2695135"/>
                  <a:ext cx="181869" cy="176498"/>
                </a:xfrm>
                <a:custGeom>
                  <a:avLst/>
                  <a:gdLst>
                    <a:gd name="connsiteX0" fmla="*/ 86487 w 181869"/>
                    <a:gd name="connsiteY0" fmla="*/ 0 h 176498"/>
                    <a:gd name="connsiteX1" fmla="*/ 110690 w 181869"/>
                    <a:gd name="connsiteY1" fmla="*/ 46171 h 176498"/>
                    <a:gd name="connsiteX2" fmla="*/ 113633 w 181869"/>
                    <a:gd name="connsiteY2" fmla="*/ 46958 h 176498"/>
                    <a:gd name="connsiteX3" fmla="*/ 181737 w 181869"/>
                    <a:gd name="connsiteY3" fmla="*/ 57722 h 176498"/>
                    <a:gd name="connsiteX4" fmla="*/ 0 w 181869"/>
                    <a:gd name="connsiteY4" fmla="*/ 176498 h 176498"/>
                    <a:gd name="connsiteX5" fmla="*/ 35624 w 181869"/>
                    <a:gd name="connsiteY5" fmla="*/ 21431 h 176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869" h="176498">
                      <a:moveTo>
                        <a:pt x="86487" y="0"/>
                      </a:moveTo>
                      <a:cubicBezTo>
                        <a:pt x="80421" y="19433"/>
                        <a:pt x="91257" y="40105"/>
                        <a:pt x="110690" y="46171"/>
                      </a:cubicBezTo>
                      <a:cubicBezTo>
                        <a:pt x="111660" y="46474"/>
                        <a:pt x="112642" y="46737"/>
                        <a:pt x="113633" y="46958"/>
                      </a:cubicBezTo>
                      <a:cubicBezTo>
                        <a:pt x="151733" y="58960"/>
                        <a:pt x="175927" y="46958"/>
                        <a:pt x="181737" y="57722"/>
                      </a:cubicBezTo>
                      <a:cubicBezTo>
                        <a:pt x="187547" y="68485"/>
                        <a:pt x="0" y="176498"/>
                        <a:pt x="0" y="176498"/>
                      </a:cubicBezTo>
                      <a:lnTo>
                        <a:pt x="35624" y="2143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1D4DCECA-45DD-5B76-3AFE-0EC323A1B856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9A876333-0212-68A7-37F9-BB4709F8A320}"/>
                    </a:ext>
                  </a:extLst>
                </p:cNvPr>
                <p:cNvSpPr/>
                <p:nvPr/>
              </p:nvSpPr>
              <p:spPr>
                <a:xfrm>
                  <a:off x="10013278" y="2251598"/>
                  <a:ext cx="877347" cy="1896575"/>
                </a:xfrm>
                <a:custGeom>
                  <a:avLst/>
                  <a:gdLst>
                    <a:gd name="connsiteX0" fmla="*/ 822865 w 877347"/>
                    <a:gd name="connsiteY0" fmla="*/ 1894385 h 1896575"/>
                    <a:gd name="connsiteX1" fmla="*/ 822865 w 877347"/>
                    <a:gd name="connsiteY1" fmla="*/ 1896576 h 1896575"/>
                    <a:gd name="connsiteX2" fmla="*/ 803815 w 877347"/>
                    <a:gd name="connsiteY2" fmla="*/ 1885813 h 1896575"/>
                    <a:gd name="connsiteX3" fmla="*/ 0 w 877347"/>
                    <a:gd name="connsiteY3" fmla="*/ 1421564 h 1896575"/>
                    <a:gd name="connsiteX4" fmla="*/ 70866 w 877347"/>
                    <a:gd name="connsiteY4" fmla="*/ 27676 h 1896575"/>
                    <a:gd name="connsiteX5" fmla="*/ 98203 w 877347"/>
                    <a:gd name="connsiteY5" fmla="*/ 3006 h 1896575"/>
                    <a:gd name="connsiteX6" fmla="*/ 125635 w 877347"/>
                    <a:gd name="connsiteY6" fmla="*/ 18913 h 1896575"/>
                    <a:gd name="connsiteX7" fmla="*/ 877348 w 877347"/>
                    <a:gd name="connsiteY7" fmla="*/ 452776 h 1896575"/>
                    <a:gd name="connsiteX8" fmla="*/ 876681 w 877347"/>
                    <a:gd name="connsiteY8" fmla="*/ 459349 h 189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77347" h="1896575">
                      <a:moveTo>
                        <a:pt x="822865" y="1894385"/>
                      </a:moveTo>
                      <a:lnTo>
                        <a:pt x="822865" y="1896576"/>
                      </a:lnTo>
                      <a:lnTo>
                        <a:pt x="803815" y="1885813"/>
                      </a:lnTo>
                      <a:lnTo>
                        <a:pt x="0" y="1421564"/>
                      </a:lnTo>
                      <a:lnTo>
                        <a:pt x="70866" y="27676"/>
                      </a:lnTo>
                      <a:cubicBezTo>
                        <a:pt x="70866" y="5292"/>
                        <a:pt x="83153" y="-5757"/>
                        <a:pt x="98203" y="3006"/>
                      </a:cubicBezTo>
                      <a:lnTo>
                        <a:pt x="125635" y="18913"/>
                      </a:lnTo>
                      <a:lnTo>
                        <a:pt x="877348" y="452776"/>
                      </a:lnTo>
                      <a:lnTo>
                        <a:pt x="876681" y="459349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DCEB356F-C2F1-3F02-40F8-A84728BBDA3B}"/>
                    </a:ext>
                  </a:extLst>
                </p:cNvPr>
                <p:cNvSpPr/>
                <p:nvPr/>
              </p:nvSpPr>
              <p:spPr>
                <a:xfrm>
                  <a:off x="10687267" y="2753714"/>
                  <a:ext cx="282987" cy="160972"/>
                </a:xfrm>
                <a:custGeom>
                  <a:avLst/>
                  <a:gdLst>
                    <a:gd name="connsiteX0" fmla="*/ 39434 w 282987"/>
                    <a:gd name="connsiteY0" fmla="*/ 160972 h 160972"/>
                    <a:gd name="connsiteX1" fmla="*/ 0 w 282987"/>
                    <a:gd name="connsiteY1" fmla="*/ 116586 h 160972"/>
                    <a:gd name="connsiteX2" fmla="*/ 201835 w 282987"/>
                    <a:gd name="connsiteY2" fmla="*/ 0 h 160972"/>
                    <a:gd name="connsiteX3" fmla="*/ 282988 w 282987"/>
                    <a:gd name="connsiteY3" fmla="*/ 23813 h 160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87" h="160972">
                      <a:moveTo>
                        <a:pt x="39434" y="160972"/>
                      </a:moveTo>
                      <a:lnTo>
                        <a:pt x="0" y="116586"/>
                      </a:lnTo>
                      <a:lnTo>
                        <a:pt x="201835" y="0"/>
                      </a:lnTo>
                      <a:cubicBezTo>
                        <a:pt x="232315" y="23050"/>
                        <a:pt x="255651" y="35242"/>
                        <a:pt x="282988" y="2381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F150CCA8-36EB-5BB3-39FE-EC481782D2C7}"/>
                    </a:ext>
                  </a:extLst>
                </p:cNvPr>
                <p:cNvSpPr/>
                <p:nvPr/>
              </p:nvSpPr>
              <p:spPr>
                <a:xfrm>
                  <a:off x="9888501" y="2294462"/>
                  <a:ext cx="1000506" cy="569051"/>
                </a:xfrm>
                <a:custGeom>
                  <a:avLst/>
                  <a:gdLst>
                    <a:gd name="connsiteX0" fmla="*/ 990600 w 1000506"/>
                    <a:gd name="connsiteY0" fmla="*/ 435440 h 569051"/>
                    <a:gd name="connsiteX1" fmla="*/ 246031 w 1000506"/>
                    <a:gd name="connsiteY1" fmla="*/ 5576 h 569051"/>
                    <a:gd name="connsiteX2" fmla="*/ 199263 w 1000506"/>
                    <a:gd name="connsiteY2" fmla="*/ 5576 h 569051"/>
                    <a:gd name="connsiteX3" fmla="*/ 0 w 1000506"/>
                    <a:gd name="connsiteY3" fmla="*/ 120448 h 569051"/>
                    <a:gd name="connsiteX4" fmla="*/ 755047 w 1000506"/>
                    <a:gd name="connsiteY4" fmla="*/ 552597 h 569051"/>
                    <a:gd name="connsiteX5" fmla="*/ 809815 w 1000506"/>
                    <a:gd name="connsiteY5" fmla="*/ 562122 h 569051"/>
                    <a:gd name="connsiteX6" fmla="*/ 830866 w 1000506"/>
                    <a:gd name="connsiteY6" fmla="*/ 557360 h 569051"/>
                    <a:gd name="connsiteX7" fmla="*/ 1000506 w 1000506"/>
                    <a:gd name="connsiteY7" fmla="*/ 459347 h 569051"/>
                    <a:gd name="connsiteX8" fmla="*/ 990600 w 1000506"/>
                    <a:gd name="connsiteY8" fmla="*/ 435440 h 56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0506" h="569051">
                      <a:moveTo>
                        <a:pt x="990600" y="435440"/>
                      </a:moveTo>
                      <a:lnTo>
                        <a:pt x="246031" y="5576"/>
                      </a:lnTo>
                      <a:cubicBezTo>
                        <a:pt x="231328" y="-1859"/>
                        <a:pt x="213965" y="-1859"/>
                        <a:pt x="199263" y="5576"/>
                      </a:cubicBezTo>
                      <a:lnTo>
                        <a:pt x="0" y="120448"/>
                      </a:lnTo>
                      <a:lnTo>
                        <a:pt x="755047" y="552597"/>
                      </a:lnTo>
                      <a:cubicBezTo>
                        <a:pt x="755047" y="552597"/>
                        <a:pt x="787622" y="544120"/>
                        <a:pt x="809815" y="562122"/>
                      </a:cubicBezTo>
                      <a:cubicBezTo>
                        <a:pt x="832009" y="580125"/>
                        <a:pt x="830866" y="557360"/>
                        <a:pt x="830866" y="557360"/>
                      </a:cubicBezTo>
                      <a:lnTo>
                        <a:pt x="1000506" y="459347"/>
                      </a:lnTo>
                      <a:cubicBezTo>
                        <a:pt x="986980" y="440678"/>
                        <a:pt x="990600" y="435440"/>
                        <a:pt x="990600" y="435440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15364D84-0621-996B-51FE-FCF7CF587A73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6D0A593E-15A6-2ACD-C724-E9FDDCC89559}"/>
                    </a:ext>
                  </a:extLst>
                </p:cNvPr>
                <p:cNvSpPr/>
                <p:nvPr/>
              </p:nvSpPr>
              <p:spPr>
                <a:xfrm>
                  <a:off x="10620401" y="2852298"/>
                  <a:ext cx="98571" cy="1449419"/>
                </a:xfrm>
                <a:custGeom>
                  <a:avLst/>
                  <a:gdLst>
                    <a:gd name="connsiteX0" fmla="*/ 92012 w 98571"/>
                    <a:gd name="connsiteY0" fmla="*/ 53150 h 1449419"/>
                    <a:gd name="connsiteX1" fmla="*/ 84677 w 98571"/>
                    <a:gd name="connsiteY1" fmla="*/ 41529 h 1449419"/>
                    <a:gd name="connsiteX2" fmla="*/ 90964 w 98571"/>
                    <a:gd name="connsiteY2" fmla="*/ 37814 h 1449419"/>
                    <a:gd name="connsiteX3" fmla="*/ 76200 w 98571"/>
                    <a:gd name="connsiteY3" fmla="*/ 14478 h 1449419"/>
                    <a:gd name="connsiteX4" fmla="*/ 36004 w 98571"/>
                    <a:gd name="connsiteY4" fmla="*/ 5905 h 1449419"/>
                    <a:gd name="connsiteX5" fmla="*/ 29718 w 98571"/>
                    <a:gd name="connsiteY5" fmla="*/ 9525 h 1449419"/>
                    <a:gd name="connsiteX6" fmla="*/ 0 w 98571"/>
                    <a:gd name="connsiteY6" fmla="*/ 0 h 1449419"/>
                    <a:gd name="connsiteX7" fmla="*/ 4572 w 98571"/>
                    <a:gd name="connsiteY7" fmla="*/ 1396270 h 1449419"/>
                    <a:gd name="connsiteX8" fmla="*/ 23622 w 98571"/>
                    <a:gd name="connsiteY8" fmla="*/ 1407033 h 1449419"/>
                    <a:gd name="connsiteX9" fmla="*/ 34576 w 98571"/>
                    <a:gd name="connsiteY9" fmla="*/ 1405985 h 1449419"/>
                    <a:gd name="connsiteX10" fmla="*/ 40862 w 98571"/>
                    <a:gd name="connsiteY10" fmla="*/ 1402366 h 1449419"/>
                    <a:gd name="connsiteX11" fmla="*/ 81058 w 98571"/>
                    <a:gd name="connsiteY11" fmla="*/ 1410843 h 1449419"/>
                    <a:gd name="connsiteX12" fmla="*/ 95726 w 98571"/>
                    <a:gd name="connsiteY12" fmla="*/ 1434179 h 1449419"/>
                    <a:gd name="connsiteX13" fmla="*/ 89440 w 98571"/>
                    <a:gd name="connsiteY13" fmla="*/ 1437799 h 1449419"/>
                    <a:gd name="connsiteX14" fmla="*/ 96774 w 98571"/>
                    <a:gd name="connsiteY14" fmla="*/ 1449419 h 144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571" h="1449419">
                      <a:moveTo>
                        <a:pt x="92012" y="53150"/>
                      </a:moveTo>
                      <a:cubicBezTo>
                        <a:pt x="84296" y="48673"/>
                        <a:pt x="80963" y="43625"/>
                        <a:pt x="84677" y="41529"/>
                      </a:cubicBezTo>
                      <a:lnTo>
                        <a:pt x="90964" y="37814"/>
                      </a:lnTo>
                      <a:cubicBezTo>
                        <a:pt x="97917" y="33814"/>
                        <a:pt x="91440" y="23336"/>
                        <a:pt x="76200" y="14478"/>
                      </a:cubicBezTo>
                      <a:cubicBezTo>
                        <a:pt x="60960" y="5620"/>
                        <a:pt x="43053" y="1810"/>
                        <a:pt x="36004" y="5905"/>
                      </a:cubicBezTo>
                      <a:lnTo>
                        <a:pt x="29718" y="9525"/>
                      </a:lnTo>
                      <a:cubicBezTo>
                        <a:pt x="26098" y="11621"/>
                        <a:pt x="12859" y="7334"/>
                        <a:pt x="0" y="0"/>
                      </a:cubicBezTo>
                      <a:lnTo>
                        <a:pt x="4572" y="1396270"/>
                      </a:lnTo>
                      <a:lnTo>
                        <a:pt x="23622" y="1407033"/>
                      </a:lnTo>
                      <a:cubicBezTo>
                        <a:pt x="27293" y="1407842"/>
                        <a:pt x="31125" y="1407475"/>
                        <a:pt x="34576" y="1405985"/>
                      </a:cubicBezTo>
                      <a:lnTo>
                        <a:pt x="40862" y="1402366"/>
                      </a:lnTo>
                      <a:cubicBezTo>
                        <a:pt x="47911" y="1398270"/>
                        <a:pt x="65818" y="1402366"/>
                        <a:pt x="81058" y="1410843"/>
                      </a:cubicBezTo>
                      <a:cubicBezTo>
                        <a:pt x="96298" y="1419320"/>
                        <a:pt x="102775" y="1429893"/>
                        <a:pt x="95726" y="1434179"/>
                      </a:cubicBezTo>
                      <a:lnTo>
                        <a:pt x="89440" y="1437799"/>
                      </a:lnTo>
                      <a:cubicBezTo>
                        <a:pt x="85820" y="1439894"/>
                        <a:pt x="89440" y="1445038"/>
                        <a:pt x="96774" y="1449419"/>
                      </a:cubicBezTo>
                      <a:close/>
                    </a:path>
                  </a:pathLst>
                </a:custGeom>
                <a:solidFill>
                  <a:srgbClr val="FFFFFF">
                    <a:alpha val="2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8DF02EE0-529C-831C-21D1-2653A1A5720A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7C48774C-EE42-F8FE-5109-DBEAB187156D}"/>
                    </a:ext>
                  </a:extLst>
                </p:cNvPr>
                <p:cNvSpPr/>
                <p:nvPr/>
              </p:nvSpPr>
              <p:spPr>
                <a:xfrm>
                  <a:off x="9820683" y="2403998"/>
                  <a:ext cx="823150" cy="1855237"/>
                </a:xfrm>
                <a:custGeom>
                  <a:avLst/>
                  <a:gdLst>
                    <a:gd name="connsiteX0" fmla="*/ 823150 w 823150"/>
                    <a:gd name="connsiteY0" fmla="*/ 1853047 h 1855237"/>
                    <a:gd name="connsiteX1" fmla="*/ 823150 w 823150"/>
                    <a:gd name="connsiteY1" fmla="*/ 1855238 h 1855237"/>
                    <a:gd name="connsiteX2" fmla="*/ 804100 w 823150"/>
                    <a:gd name="connsiteY2" fmla="*/ 1844379 h 1855237"/>
                    <a:gd name="connsiteX3" fmla="*/ 0 w 823150"/>
                    <a:gd name="connsiteY3" fmla="*/ 1380226 h 1855237"/>
                    <a:gd name="connsiteX4" fmla="*/ 0 w 823150"/>
                    <a:gd name="connsiteY4" fmla="*/ 27676 h 1855237"/>
                    <a:gd name="connsiteX5" fmla="*/ 27432 w 823150"/>
                    <a:gd name="connsiteY5" fmla="*/ 3006 h 1855237"/>
                    <a:gd name="connsiteX6" fmla="*/ 54769 w 823150"/>
                    <a:gd name="connsiteY6" fmla="*/ 18817 h 1855237"/>
                    <a:gd name="connsiteX7" fmla="*/ 822770 w 823150"/>
                    <a:gd name="connsiteY7" fmla="*/ 443537 h 18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23150" h="1855237">
                      <a:moveTo>
                        <a:pt x="823150" y="1853047"/>
                      </a:moveTo>
                      <a:lnTo>
                        <a:pt x="823150" y="1855238"/>
                      </a:lnTo>
                      <a:lnTo>
                        <a:pt x="804100" y="1844379"/>
                      </a:lnTo>
                      <a:lnTo>
                        <a:pt x="0" y="1380226"/>
                      </a:lnTo>
                      <a:lnTo>
                        <a:pt x="0" y="27676"/>
                      </a:lnTo>
                      <a:cubicBezTo>
                        <a:pt x="0" y="5292"/>
                        <a:pt x="12287" y="-5757"/>
                        <a:pt x="27432" y="3006"/>
                      </a:cubicBezTo>
                      <a:lnTo>
                        <a:pt x="54769" y="18817"/>
                      </a:lnTo>
                      <a:lnTo>
                        <a:pt x="822770" y="443537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814A2548-9AD6-F2BC-9D02-855460048546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A3D8988D-4AAE-6F68-FF92-A32E7ED4A25E}"/>
                    </a:ext>
                  </a:extLst>
                </p:cNvPr>
                <p:cNvSpPr/>
                <p:nvPr/>
              </p:nvSpPr>
              <p:spPr>
                <a:xfrm>
                  <a:off x="10703555" y="2896018"/>
                  <a:ext cx="49910" cy="1414281"/>
                </a:xfrm>
                <a:custGeom>
                  <a:avLst/>
                  <a:gdLst>
                    <a:gd name="connsiteX0" fmla="*/ 0 w 49910"/>
                    <a:gd name="connsiteY0" fmla="*/ 1397699 h 1414281"/>
                    <a:gd name="connsiteX1" fmla="*/ 0 w 49910"/>
                    <a:gd name="connsiteY1" fmla="*/ 0 h 1414281"/>
                    <a:gd name="connsiteX2" fmla="*/ 49911 w 49910"/>
                    <a:gd name="connsiteY2" fmla="*/ 20098 h 1414281"/>
                    <a:gd name="connsiteX3" fmla="*/ 49911 w 49910"/>
                    <a:gd name="connsiteY3" fmla="*/ 1413319 h 1414281"/>
                    <a:gd name="connsiteX4" fmla="*/ 22384 w 49910"/>
                    <a:gd name="connsiteY4" fmla="*/ 1410652 h 141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10" h="1414281">
                      <a:moveTo>
                        <a:pt x="0" y="1397699"/>
                      </a:moveTo>
                      <a:lnTo>
                        <a:pt x="0" y="0"/>
                      </a:lnTo>
                      <a:lnTo>
                        <a:pt x="49911" y="20098"/>
                      </a:lnTo>
                      <a:lnTo>
                        <a:pt x="49911" y="1413319"/>
                      </a:lnTo>
                      <a:cubicBezTo>
                        <a:pt x="40676" y="1415220"/>
                        <a:pt x="31082" y="1414290"/>
                        <a:pt x="22384" y="1410652"/>
                      </a:cubicBez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74B3EE1B-E24B-0D14-BEE5-D8B434A8111F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7A8D2DE2-6779-C5AA-CAF7-801931101E70}"/>
                    </a:ext>
                  </a:extLst>
                </p:cNvPr>
                <p:cNvSpPr/>
                <p:nvPr/>
              </p:nvSpPr>
              <p:spPr>
                <a:xfrm>
                  <a:off x="10753942" y="2755048"/>
                  <a:ext cx="268175" cy="1554384"/>
                </a:xfrm>
                <a:custGeom>
                  <a:avLst/>
                  <a:gdLst>
                    <a:gd name="connsiteX0" fmla="*/ 268034 w 268175"/>
                    <a:gd name="connsiteY0" fmla="*/ 1393698 h 1554384"/>
                    <a:gd name="connsiteX1" fmla="*/ 268034 w 268175"/>
                    <a:gd name="connsiteY1" fmla="*/ 1396365 h 1554384"/>
                    <a:gd name="connsiteX2" fmla="*/ 268034 w 268175"/>
                    <a:gd name="connsiteY2" fmla="*/ 1398175 h 1554384"/>
                    <a:gd name="connsiteX3" fmla="*/ 266510 w 268175"/>
                    <a:gd name="connsiteY3" fmla="*/ 1401890 h 1554384"/>
                    <a:gd name="connsiteX4" fmla="*/ 265557 w 268175"/>
                    <a:gd name="connsiteY4" fmla="*/ 1403795 h 1554384"/>
                    <a:gd name="connsiteX5" fmla="*/ 261271 w 268175"/>
                    <a:gd name="connsiteY5" fmla="*/ 1409891 h 1554384"/>
                    <a:gd name="connsiteX6" fmla="*/ 255746 w 268175"/>
                    <a:gd name="connsiteY6" fmla="*/ 1415892 h 1554384"/>
                    <a:gd name="connsiteX7" fmla="*/ 248603 w 268175"/>
                    <a:gd name="connsiteY7" fmla="*/ 1421987 h 1554384"/>
                    <a:gd name="connsiteX8" fmla="*/ 244126 w 268175"/>
                    <a:gd name="connsiteY8" fmla="*/ 1425416 h 1554384"/>
                    <a:gd name="connsiteX9" fmla="*/ 240506 w 268175"/>
                    <a:gd name="connsiteY9" fmla="*/ 1427988 h 1554384"/>
                    <a:gd name="connsiteX10" fmla="*/ 231553 w 268175"/>
                    <a:gd name="connsiteY10" fmla="*/ 1433608 h 1554384"/>
                    <a:gd name="connsiteX11" fmla="*/ 58388 w 268175"/>
                    <a:gd name="connsiteY11" fmla="*/ 1533620 h 1554384"/>
                    <a:gd name="connsiteX12" fmla="*/ 0 w 268175"/>
                    <a:gd name="connsiteY12" fmla="*/ 1554385 h 1554384"/>
                    <a:gd name="connsiteX13" fmla="*/ 0 w 268175"/>
                    <a:gd name="connsiteY13" fmla="*/ 161068 h 1554384"/>
                    <a:gd name="connsiteX14" fmla="*/ 268034 w 268175"/>
                    <a:gd name="connsiteY14" fmla="*/ 0 h 1554384"/>
                    <a:gd name="connsiteX15" fmla="*/ 268034 w 268175"/>
                    <a:gd name="connsiteY15" fmla="*/ 1393698 h 155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8175" h="1554384">
                      <a:moveTo>
                        <a:pt x="268034" y="1393698"/>
                      </a:moveTo>
                      <a:cubicBezTo>
                        <a:pt x="268128" y="1394585"/>
                        <a:pt x="268128" y="1395479"/>
                        <a:pt x="268034" y="1396365"/>
                      </a:cubicBezTo>
                      <a:cubicBezTo>
                        <a:pt x="268223" y="1396953"/>
                        <a:pt x="268223" y="1397587"/>
                        <a:pt x="268034" y="1398175"/>
                      </a:cubicBezTo>
                      <a:cubicBezTo>
                        <a:pt x="267725" y="1399486"/>
                        <a:pt x="267210" y="1400740"/>
                        <a:pt x="266510" y="1401890"/>
                      </a:cubicBezTo>
                      <a:cubicBezTo>
                        <a:pt x="266289" y="1402569"/>
                        <a:pt x="265968" y="1403211"/>
                        <a:pt x="265557" y="1403795"/>
                      </a:cubicBezTo>
                      <a:cubicBezTo>
                        <a:pt x="264369" y="1405986"/>
                        <a:pt x="262931" y="1408032"/>
                        <a:pt x="261271" y="1409891"/>
                      </a:cubicBezTo>
                      <a:cubicBezTo>
                        <a:pt x="259558" y="1412006"/>
                        <a:pt x="257713" y="1414010"/>
                        <a:pt x="255746" y="1415892"/>
                      </a:cubicBezTo>
                      <a:cubicBezTo>
                        <a:pt x="253460" y="1417987"/>
                        <a:pt x="251175" y="1419987"/>
                        <a:pt x="248603" y="1421987"/>
                      </a:cubicBezTo>
                      <a:cubicBezTo>
                        <a:pt x="247212" y="1423257"/>
                        <a:pt x="245714" y="1424405"/>
                        <a:pt x="244126" y="1425416"/>
                      </a:cubicBezTo>
                      <a:lnTo>
                        <a:pt x="240506" y="1427988"/>
                      </a:lnTo>
                      <a:cubicBezTo>
                        <a:pt x="237744" y="1429893"/>
                        <a:pt x="234791" y="1431798"/>
                        <a:pt x="231553" y="1433608"/>
                      </a:cubicBezTo>
                      <a:lnTo>
                        <a:pt x="58388" y="1533620"/>
                      </a:lnTo>
                      <a:cubicBezTo>
                        <a:pt x="40392" y="1544125"/>
                        <a:pt x="20588" y="1551167"/>
                        <a:pt x="0" y="1554385"/>
                      </a:cubicBezTo>
                      <a:lnTo>
                        <a:pt x="0" y="161068"/>
                      </a:lnTo>
                      <a:lnTo>
                        <a:pt x="268034" y="0"/>
                      </a:lnTo>
                      <a:lnTo>
                        <a:pt x="268034" y="13936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0741FA14-E012-7A32-7D70-611E4110CC02}"/>
                    </a:ext>
                  </a:extLst>
                </p:cNvPr>
                <p:cNvSpPr/>
                <p:nvPr/>
              </p:nvSpPr>
              <p:spPr>
                <a:xfrm>
                  <a:off x="10753466" y="2876396"/>
                  <a:ext cx="268795" cy="323183"/>
                </a:xfrm>
                <a:custGeom>
                  <a:avLst/>
                  <a:gdLst>
                    <a:gd name="connsiteX0" fmla="*/ 0 w 268795"/>
                    <a:gd name="connsiteY0" fmla="*/ 155162 h 323183"/>
                    <a:gd name="connsiteX1" fmla="*/ 0 w 268795"/>
                    <a:gd name="connsiteY1" fmla="*/ 323183 h 323183"/>
                    <a:gd name="connsiteX2" fmla="*/ 268796 w 268795"/>
                    <a:gd name="connsiteY2" fmla="*/ 167926 h 323183"/>
                    <a:gd name="connsiteX3" fmla="*/ 268796 w 268795"/>
                    <a:gd name="connsiteY3" fmla="*/ 0 h 323183"/>
                    <a:gd name="connsiteX4" fmla="*/ 0 w 268795"/>
                    <a:gd name="connsiteY4" fmla="*/ 155162 h 32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183">
                      <a:moveTo>
                        <a:pt x="0" y="155162"/>
                      </a:moveTo>
                      <a:lnTo>
                        <a:pt x="0" y="323183"/>
                      </a:lnTo>
                      <a:cubicBezTo>
                        <a:pt x="107442" y="286702"/>
                        <a:pt x="200025" y="237458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8681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2FC0CACF-571E-783F-5D82-510B9391F347}"/>
                    </a:ext>
                  </a:extLst>
                </p:cNvPr>
                <p:cNvSpPr/>
                <p:nvPr/>
              </p:nvSpPr>
              <p:spPr>
                <a:xfrm>
                  <a:off x="10753466" y="3812037"/>
                  <a:ext cx="268795" cy="323088"/>
                </a:xfrm>
                <a:custGeom>
                  <a:avLst/>
                  <a:gdLst>
                    <a:gd name="connsiteX0" fmla="*/ 0 w 268795"/>
                    <a:gd name="connsiteY0" fmla="*/ 155162 h 323088"/>
                    <a:gd name="connsiteX1" fmla="*/ 0 w 268795"/>
                    <a:gd name="connsiteY1" fmla="*/ 323088 h 323088"/>
                    <a:gd name="connsiteX2" fmla="*/ 268796 w 268795"/>
                    <a:gd name="connsiteY2" fmla="*/ 167926 h 323088"/>
                    <a:gd name="connsiteX3" fmla="*/ 268796 w 268795"/>
                    <a:gd name="connsiteY3" fmla="*/ 0 h 323088"/>
                    <a:gd name="connsiteX4" fmla="*/ 0 w 268795"/>
                    <a:gd name="connsiteY4" fmla="*/ 155162 h 323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795" h="323088">
                      <a:moveTo>
                        <a:pt x="0" y="155162"/>
                      </a:moveTo>
                      <a:lnTo>
                        <a:pt x="0" y="323088"/>
                      </a:lnTo>
                      <a:cubicBezTo>
                        <a:pt x="107442" y="286703"/>
                        <a:pt x="200025" y="237363"/>
                        <a:pt x="268796" y="167926"/>
                      </a:cubicBezTo>
                      <a:lnTo>
                        <a:pt x="268796" y="0"/>
                      </a:lnTo>
                      <a:cubicBezTo>
                        <a:pt x="199644" y="69151"/>
                        <a:pt x="107442" y="119063"/>
                        <a:pt x="0" y="155162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643710E3-D71F-BE08-BE0D-9B039ED8C3E9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DEC1D00F-BC29-3478-2550-84D83D33F688}"/>
                    </a:ext>
                  </a:extLst>
                </p:cNvPr>
                <p:cNvSpPr/>
                <p:nvPr/>
              </p:nvSpPr>
              <p:spPr>
                <a:xfrm>
                  <a:off x="9831351" y="2387960"/>
                  <a:ext cx="981075" cy="528835"/>
                </a:xfrm>
                <a:custGeom>
                  <a:avLst/>
                  <a:gdLst>
                    <a:gd name="connsiteX0" fmla="*/ 981075 w 981075"/>
                    <a:gd name="connsiteY0" fmla="*/ 507391 h 528835"/>
                    <a:gd name="connsiteX1" fmla="*/ 967549 w 981075"/>
                    <a:gd name="connsiteY1" fmla="*/ 483960 h 528835"/>
                    <a:gd name="connsiteX2" fmla="*/ 910399 w 981075"/>
                    <a:gd name="connsiteY2" fmla="*/ 502153 h 528835"/>
                    <a:gd name="connsiteX3" fmla="*/ 905637 w 981075"/>
                    <a:gd name="connsiteY3" fmla="*/ 479293 h 528835"/>
                    <a:gd name="connsiteX4" fmla="*/ 879729 w 981075"/>
                    <a:gd name="connsiteY4" fmla="*/ 455480 h 528835"/>
                    <a:gd name="connsiteX5" fmla="*/ 840295 w 981075"/>
                    <a:gd name="connsiteY5" fmla="*/ 442145 h 528835"/>
                    <a:gd name="connsiteX6" fmla="*/ 837438 w 981075"/>
                    <a:gd name="connsiteY6" fmla="*/ 442145 h 528835"/>
                    <a:gd name="connsiteX7" fmla="*/ 813340 w 981075"/>
                    <a:gd name="connsiteY7" fmla="*/ 446622 h 528835"/>
                    <a:gd name="connsiteX8" fmla="*/ 99251 w 981075"/>
                    <a:gd name="connsiteY8" fmla="*/ 34761 h 528835"/>
                    <a:gd name="connsiteX9" fmla="*/ 75057 w 981075"/>
                    <a:gd name="connsiteY9" fmla="*/ 20854 h 528835"/>
                    <a:gd name="connsiteX10" fmla="*/ 44101 w 981075"/>
                    <a:gd name="connsiteY10" fmla="*/ 2947 h 528835"/>
                    <a:gd name="connsiteX11" fmla="*/ 27337 w 981075"/>
                    <a:gd name="connsiteY11" fmla="*/ 1709 h 528835"/>
                    <a:gd name="connsiteX12" fmla="*/ 0 w 981075"/>
                    <a:gd name="connsiteY12" fmla="*/ 17520 h 528835"/>
                    <a:gd name="connsiteX13" fmla="*/ 17145 w 981075"/>
                    <a:gd name="connsiteY13" fmla="*/ 18568 h 528835"/>
                    <a:gd name="connsiteX14" fmla="*/ 17145 w 981075"/>
                    <a:gd name="connsiteY14" fmla="*/ 18568 h 528835"/>
                    <a:gd name="connsiteX15" fmla="*/ 98870 w 981075"/>
                    <a:gd name="connsiteY15" fmla="*/ 66193 h 528835"/>
                    <a:gd name="connsiteX16" fmla="*/ 788575 w 981075"/>
                    <a:gd name="connsiteY16" fmla="*/ 464338 h 528835"/>
                    <a:gd name="connsiteX17" fmla="*/ 818388 w 981075"/>
                    <a:gd name="connsiteY17" fmla="*/ 473863 h 528835"/>
                    <a:gd name="connsiteX18" fmla="*/ 824770 w 981075"/>
                    <a:gd name="connsiteY18" fmla="*/ 470244 h 528835"/>
                    <a:gd name="connsiteX19" fmla="*/ 839057 w 981075"/>
                    <a:gd name="connsiteY19" fmla="*/ 469291 h 528835"/>
                    <a:gd name="connsiteX20" fmla="*/ 864870 w 981075"/>
                    <a:gd name="connsiteY20" fmla="*/ 478816 h 528835"/>
                    <a:gd name="connsiteX21" fmla="*/ 879538 w 981075"/>
                    <a:gd name="connsiteY21" fmla="*/ 502153 h 528835"/>
                    <a:gd name="connsiteX22" fmla="*/ 873252 w 981075"/>
                    <a:gd name="connsiteY22" fmla="*/ 505772 h 528835"/>
                    <a:gd name="connsiteX23" fmla="*/ 880586 w 981075"/>
                    <a:gd name="connsiteY23" fmla="*/ 517392 h 528835"/>
                    <a:gd name="connsiteX24" fmla="*/ 894302 w 981075"/>
                    <a:gd name="connsiteY24" fmla="*/ 525298 h 528835"/>
                    <a:gd name="connsiteX25" fmla="*/ 981075 w 981075"/>
                    <a:gd name="connsiteY25" fmla="*/ 507391 h 528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81075" h="528835">
                      <a:moveTo>
                        <a:pt x="981075" y="507391"/>
                      </a:moveTo>
                      <a:lnTo>
                        <a:pt x="967549" y="483960"/>
                      </a:lnTo>
                      <a:cubicBezTo>
                        <a:pt x="950296" y="494655"/>
                        <a:pt x="930660" y="500906"/>
                        <a:pt x="910399" y="502153"/>
                      </a:cubicBezTo>
                      <a:cubicBezTo>
                        <a:pt x="911360" y="494217"/>
                        <a:pt x="909686" y="486185"/>
                        <a:pt x="905637" y="479293"/>
                      </a:cubicBezTo>
                      <a:cubicBezTo>
                        <a:pt x="899147" y="469298"/>
                        <a:pt x="890234" y="461106"/>
                        <a:pt x="879729" y="455480"/>
                      </a:cubicBezTo>
                      <a:cubicBezTo>
                        <a:pt x="867636" y="448382"/>
                        <a:pt x="854214" y="443843"/>
                        <a:pt x="840295" y="442145"/>
                      </a:cubicBezTo>
                      <a:cubicBezTo>
                        <a:pt x="839345" y="442053"/>
                        <a:pt x="838388" y="442053"/>
                        <a:pt x="837438" y="442145"/>
                      </a:cubicBezTo>
                      <a:cubicBezTo>
                        <a:pt x="829144" y="441346"/>
                        <a:pt x="820793" y="442897"/>
                        <a:pt x="813340" y="446622"/>
                      </a:cubicBezTo>
                      <a:lnTo>
                        <a:pt x="99251" y="34761"/>
                      </a:lnTo>
                      <a:lnTo>
                        <a:pt x="75057" y="20854"/>
                      </a:lnTo>
                      <a:lnTo>
                        <a:pt x="44101" y="2947"/>
                      </a:lnTo>
                      <a:cubicBezTo>
                        <a:pt x="39152" y="-479"/>
                        <a:pt x="32735" y="-953"/>
                        <a:pt x="27337" y="1709"/>
                      </a:cubicBezTo>
                      <a:lnTo>
                        <a:pt x="0" y="17520"/>
                      </a:lnTo>
                      <a:cubicBezTo>
                        <a:pt x="5469" y="14672"/>
                        <a:pt x="12064" y="15075"/>
                        <a:pt x="17145" y="18568"/>
                      </a:cubicBezTo>
                      <a:lnTo>
                        <a:pt x="17145" y="18568"/>
                      </a:lnTo>
                      <a:lnTo>
                        <a:pt x="98870" y="66193"/>
                      </a:lnTo>
                      <a:lnTo>
                        <a:pt x="788575" y="464338"/>
                      </a:lnTo>
                      <a:cubicBezTo>
                        <a:pt x="801434" y="471672"/>
                        <a:pt x="814769" y="476149"/>
                        <a:pt x="818388" y="473863"/>
                      </a:cubicBezTo>
                      <a:lnTo>
                        <a:pt x="824770" y="470244"/>
                      </a:lnTo>
                      <a:cubicBezTo>
                        <a:pt x="829299" y="468370"/>
                        <a:pt x="834319" y="468036"/>
                        <a:pt x="839057" y="469291"/>
                      </a:cubicBezTo>
                      <a:cubicBezTo>
                        <a:pt x="848156" y="470920"/>
                        <a:pt x="856895" y="474144"/>
                        <a:pt x="864870" y="478816"/>
                      </a:cubicBezTo>
                      <a:cubicBezTo>
                        <a:pt x="880110" y="487675"/>
                        <a:pt x="886587" y="497866"/>
                        <a:pt x="879538" y="502153"/>
                      </a:cubicBezTo>
                      <a:lnTo>
                        <a:pt x="873252" y="505772"/>
                      </a:lnTo>
                      <a:cubicBezTo>
                        <a:pt x="869632" y="507867"/>
                        <a:pt x="873252" y="513011"/>
                        <a:pt x="880586" y="517392"/>
                      </a:cubicBezTo>
                      <a:lnTo>
                        <a:pt x="894302" y="525298"/>
                      </a:lnTo>
                      <a:cubicBezTo>
                        <a:pt x="909733" y="534061"/>
                        <a:pt x="948309" y="525965"/>
                        <a:pt x="981075" y="507391"/>
                      </a:cubicBez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91C7736A-1C80-CEBB-2D10-8021CA0BA182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27976763-0D1E-73E3-4996-43AEDEC261B0}"/>
                    </a:ext>
                  </a:extLst>
                </p:cNvPr>
                <p:cNvSpPr/>
                <p:nvPr/>
              </p:nvSpPr>
              <p:spPr>
                <a:xfrm>
                  <a:off x="10094431" y="2236435"/>
                  <a:ext cx="927467" cy="658915"/>
                </a:xfrm>
                <a:custGeom>
                  <a:avLst/>
                  <a:gdLst>
                    <a:gd name="connsiteX0" fmla="*/ 703993 w 927467"/>
                    <a:gd name="connsiteY0" fmla="*/ 635484 h 658915"/>
                    <a:gd name="connsiteX1" fmla="*/ 877157 w 927467"/>
                    <a:gd name="connsiteY1" fmla="*/ 535472 h 658915"/>
                    <a:gd name="connsiteX2" fmla="*/ 884301 w 927467"/>
                    <a:gd name="connsiteY2" fmla="*/ 531090 h 658915"/>
                    <a:gd name="connsiteX3" fmla="*/ 889826 w 927467"/>
                    <a:gd name="connsiteY3" fmla="*/ 527090 h 658915"/>
                    <a:gd name="connsiteX4" fmla="*/ 825532 w 927467"/>
                    <a:gd name="connsiteY4" fmla="*/ 517565 h 658915"/>
                    <a:gd name="connsiteX5" fmla="*/ 800100 w 927467"/>
                    <a:gd name="connsiteY5" fmla="*/ 494133 h 658915"/>
                    <a:gd name="connsiteX6" fmla="*/ 795719 w 927467"/>
                    <a:gd name="connsiteY6" fmla="*/ 468797 h 658915"/>
                    <a:gd name="connsiteX7" fmla="*/ 793337 w 927467"/>
                    <a:gd name="connsiteY7" fmla="*/ 467368 h 658915"/>
                    <a:gd name="connsiteX8" fmla="*/ 788575 w 927467"/>
                    <a:gd name="connsiteY8" fmla="*/ 464701 h 658915"/>
                    <a:gd name="connsiteX9" fmla="*/ 99346 w 927467"/>
                    <a:gd name="connsiteY9" fmla="*/ 65889 h 658915"/>
                    <a:gd name="connsiteX10" fmla="*/ 59817 w 927467"/>
                    <a:gd name="connsiteY10" fmla="*/ 43029 h 658915"/>
                    <a:gd name="connsiteX11" fmla="*/ 48387 w 927467"/>
                    <a:gd name="connsiteY11" fmla="*/ 36552 h 658915"/>
                    <a:gd name="connsiteX12" fmla="*/ 14954 w 927467"/>
                    <a:gd name="connsiteY12" fmla="*/ 17502 h 658915"/>
                    <a:gd name="connsiteX13" fmla="*/ 0 w 927467"/>
                    <a:gd name="connsiteY13" fmla="*/ 17502 h 658915"/>
                    <a:gd name="connsiteX14" fmla="*/ 7525 w 927467"/>
                    <a:gd name="connsiteY14" fmla="*/ 13216 h 658915"/>
                    <a:gd name="connsiteX15" fmla="*/ 27432 w 927467"/>
                    <a:gd name="connsiteY15" fmla="*/ 1691 h 658915"/>
                    <a:gd name="connsiteX16" fmla="*/ 41338 w 927467"/>
                    <a:gd name="connsiteY16" fmla="*/ 1691 h 658915"/>
                    <a:gd name="connsiteX17" fmla="*/ 41338 w 927467"/>
                    <a:gd name="connsiteY17" fmla="*/ 1691 h 658915"/>
                    <a:gd name="connsiteX18" fmla="*/ 53721 w 927467"/>
                    <a:gd name="connsiteY18" fmla="*/ 8739 h 658915"/>
                    <a:gd name="connsiteX19" fmla="*/ 61436 w 927467"/>
                    <a:gd name="connsiteY19" fmla="*/ 13216 h 658915"/>
                    <a:gd name="connsiteX20" fmla="*/ 74676 w 927467"/>
                    <a:gd name="connsiteY20" fmla="*/ 20836 h 658915"/>
                    <a:gd name="connsiteX21" fmla="*/ 82868 w 927467"/>
                    <a:gd name="connsiteY21" fmla="*/ 25598 h 658915"/>
                    <a:gd name="connsiteX22" fmla="*/ 88773 w 927467"/>
                    <a:gd name="connsiteY22" fmla="*/ 28932 h 658915"/>
                    <a:gd name="connsiteX23" fmla="*/ 98965 w 927467"/>
                    <a:gd name="connsiteY23" fmla="*/ 34742 h 658915"/>
                    <a:gd name="connsiteX24" fmla="*/ 646652 w 927467"/>
                    <a:gd name="connsiteY24" fmla="*/ 351163 h 658915"/>
                    <a:gd name="connsiteX25" fmla="*/ 821531 w 927467"/>
                    <a:gd name="connsiteY25" fmla="*/ 452033 h 658915"/>
                    <a:gd name="connsiteX26" fmla="*/ 838391 w 927467"/>
                    <a:gd name="connsiteY26" fmla="*/ 469178 h 658915"/>
                    <a:gd name="connsiteX27" fmla="*/ 837343 w 927467"/>
                    <a:gd name="connsiteY27" fmla="*/ 469940 h 658915"/>
                    <a:gd name="connsiteX28" fmla="*/ 831247 w 927467"/>
                    <a:gd name="connsiteY28" fmla="*/ 473464 h 658915"/>
                    <a:gd name="connsiteX29" fmla="*/ 844963 w 927467"/>
                    <a:gd name="connsiteY29" fmla="*/ 497181 h 658915"/>
                    <a:gd name="connsiteX30" fmla="*/ 879634 w 927467"/>
                    <a:gd name="connsiteY30" fmla="*/ 502134 h 658915"/>
                    <a:gd name="connsiteX31" fmla="*/ 887063 w 927467"/>
                    <a:gd name="connsiteY31" fmla="*/ 497753 h 658915"/>
                    <a:gd name="connsiteX32" fmla="*/ 898017 w 927467"/>
                    <a:gd name="connsiteY32" fmla="*/ 496133 h 658915"/>
                    <a:gd name="connsiteX33" fmla="*/ 902018 w 927467"/>
                    <a:gd name="connsiteY33" fmla="*/ 498515 h 658915"/>
                    <a:gd name="connsiteX34" fmla="*/ 910685 w 927467"/>
                    <a:gd name="connsiteY34" fmla="*/ 503563 h 658915"/>
                    <a:gd name="connsiteX35" fmla="*/ 921353 w 927467"/>
                    <a:gd name="connsiteY35" fmla="*/ 509659 h 658915"/>
                    <a:gd name="connsiteX36" fmla="*/ 927163 w 927467"/>
                    <a:gd name="connsiteY36" fmla="*/ 522041 h 658915"/>
                    <a:gd name="connsiteX37" fmla="*/ 927163 w 927467"/>
                    <a:gd name="connsiteY37" fmla="*/ 523851 h 658915"/>
                    <a:gd name="connsiteX38" fmla="*/ 925544 w 927467"/>
                    <a:gd name="connsiteY38" fmla="*/ 527566 h 658915"/>
                    <a:gd name="connsiteX39" fmla="*/ 925544 w 927467"/>
                    <a:gd name="connsiteY39" fmla="*/ 527566 h 658915"/>
                    <a:gd name="connsiteX40" fmla="*/ 924783 w 927467"/>
                    <a:gd name="connsiteY40" fmla="*/ 529376 h 658915"/>
                    <a:gd name="connsiteX41" fmla="*/ 920496 w 927467"/>
                    <a:gd name="connsiteY41" fmla="*/ 535472 h 658915"/>
                    <a:gd name="connsiteX42" fmla="*/ 914876 w 927467"/>
                    <a:gd name="connsiteY42" fmla="*/ 541472 h 658915"/>
                    <a:gd name="connsiteX43" fmla="*/ 907828 w 927467"/>
                    <a:gd name="connsiteY43" fmla="*/ 547568 h 658915"/>
                    <a:gd name="connsiteX44" fmla="*/ 903351 w 927467"/>
                    <a:gd name="connsiteY44" fmla="*/ 550997 h 658915"/>
                    <a:gd name="connsiteX45" fmla="*/ 899731 w 927467"/>
                    <a:gd name="connsiteY45" fmla="*/ 553569 h 658915"/>
                    <a:gd name="connsiteX46" fmla="*/ 890778 w 927467"/>
                    <a:gd name="connsiteY46" fmla="*/ 559189 h 658915"/>
                    <a:gd name="connsiteX47" fmla="*/ 717995 w 927467"/>
                    <a:gd name="connsiteY47" fmla="*/ 658916 h 65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927467" h="658915">
                      <a:moveTo>
                        <a:pt x="703993" y="635484"/>
                      </a:moveTo>
                      <a:lnTo>
                        <a:pt x="877157" y="535472"/>
                      </a:lnTo>
                      <a:lnTo>
                        <a:pt x="884301" y="531090"/>
                      </a:lnTo>
                      <a:lnTo>
                        <a:pt x="889826" y="527090"/>
                      </a:lnTo>
                      <a:cubicBezTo>
                        <a:pt x="870013" y="535757"/>
                        <a:pt x="843153" y="527090"/>
                        <a:pt x="825532" y="517565"/>
                      </a:cubicBezTo>
                      <a:cubicBezTo>
                        <a:pt x="815180" y="512072"/>
                        <a:pt x="806420" y="504001"/>
                        <a:pt x="800100" y="494133"/>
                      </a:cubicBezTo>
                      <a:cubicBezTo>
                        <a:pt x="795638" y="486490"/>
                        <a:pt x="794082" y="477494"/>
                        <a:pt x="795719" y="468797"/>
                      </a:cubicBezTo>
                      <a:lnTo>
                        <a:pt x="793337" y="467368"/>
                      </a:lnTo>
                      <a:lnTo>
                        <a:pt x="788575" y="464701"/>
                      </a:lnTo>
                      <a:lnTo>
                        <a:pt x="99346" y="65889"/>
                      </a:lnTo>
                      <a:lnTo>
                        <a:pt x="59817" y="43029"/>
                      </a:lnTo>
                      <a:cubicBezTo>
                        <a:pt x="56102" y="40934"/>
                        <a:pt x="52292" y="38648"/>
                        <a:pt x="48387" y="36552"/>
                      </a:cubicBezTo>
                      <a:cubicBezTo>
                        <a:pt x="36767" y="29789"/>
                        <a:pt x="25051" y="23027"/>
                        <a:pt x="14954" y="17502"/>
                      </a:cubicBezTo>
                      <a:cubicBezTo>
                        <a:pt x="10276" y="15030"/>
                        <a:pt x="4678" y="15030"/>
                        <a:pt x="0" y="17502"/>
                      </a:cubicBezTo>
                      <a:lnTo>
                        <a:pt x="7525" y="13216"/>
                      </a:lnTo>
                      <a:lnTo>
                        <a:pt x="27432" y="1691"/>
                      </a:lnTo>
                      <a:cubicBezTo>
                        <a:pt x="31793" y="-564"/>
                        <a:pt x="36977" y="-564"/>
                        <a:pt x="41338" y="1691"/>
                      </a:cubicBezTo>
                      <a:cubicBezTo>
                        <a:pt x="41338" y="1691"/>
                        <a:pt x="41338" y="1691"/>
                        <a:pt x="41338" y="1691"/>
                      </a:cubicBezTo>
                      <a:cubicBezTo>
                        <a:pt x="45339" y="3977"/>
                        <a:pt x="49435" y="6453"/>
                        <a:pt x="53721" y="8739"/>
                      </a:cubicBezTo>
                      <a:lnTo>
                        <a:pt x="61436" y="13216"/>
                      </a:lnTo>
                      <a:lnTo>
                        <a:pt x="74676" y="20836"/>
                      </a:lnTo>
                      <a:cubicBezTo>
                        <a:pt x="77724" y="22550"/>
                        <a:pt x="80486" y="24074"/>
                        <a:pt x="82868" y="25598"/>
                      </a:cubicBezTo>
                      <a:lnTo>
                        <a:pt x="88773" y="28932"/>
                      </a:lnTo>
                      <a:lnTo>
                        <a:pt x="98965" y="34742"/>
                      </a:lnTo>
                      <a:lnTo>
                        <a:pt x="646652" y="351163"/>
                      </a:lnTo>
                      <a:lnTo>
                        <a:pt x="821531" y="452033"/>
                      </a:lnTo>
                      <a:cubicBezTo>
                        <a:pt x="834104" y="459176"/>
                        <a:pt x="841343" y="466701"/>
                        <a:pt x="838391" y="469178"/>
                      </a:cubicBezTo>
                      <a:lnTo>
                        <a:pt x="837343" y="469940"/>
                      </a:lnTo>
                      <a:lnTo>
                        <a:pt x="831247" y="473464"/>
                      </a:lnTo>
                      <a:cubicBezTo>
                        <a:pt x="823627" y="477845"/>
                        <a:pt x="829818" y="488513"/>
                        <a:pt x="844963" y="497181"/>
                      </a:cubicBezTo>
                      <a:cubicBezTo>
                        <a:pt x="860108" y="505849"/>
                        <a:pt x="872109" y="506135"/>
                        <a:pt x="879634" y="502134"/>
                      </a:cubicBezTo>
                      <a:lnTo>
                        <a:pt x="887063" y="497753"/>
                      </a:lnTo>
                      <a:cubicBezTo>
                        <a:pt x="890288" y="495601"/>
                        <a:pt x="894307" y="495007"/>
                        <a:pt x="898017" y="496133"/>
                      </a:cubicBezTo>
                      <a:lnTo>
                        <a:pt x="902018" y="498515"/>
                      </a:lnTo>
                      <a:lnTo>
                        <a:pt x="910685" y="503563"/>
                      </a:lnTo>
                      <a:lnTo>
                        <a:pt x="921353" y="509659"/>
                      </a:lnTo>
                      <a:cubicBezTo>
                        <a:pt x="925946" y="511921"/>
                        <a:pt x="928358" y="517063"/>
                        <a:pt x="927163" y="522041"/>
                      </a:cubicBezTo>
                      <a:cubicBezTo>
                        <a:pt x="927305" y="522636"/>
                        <a:pt x="927305" y="523256"/>
                        <a:pt x="927163" y="523851"/>
                      </a:cubicBezTo>
                      <a:cubicBezTo>
                        <a:pt x="926822" y="525167"/>
                        <a:pt x="926275" y="526420"/>
                        <a:pt x="925544" y="527566"/>
                      </a:cubicBezTo>
                      <a:lnTo>
                        <a:pt x="925544" y="527566"/>
                      </a:lnTo>
                      <a:cubicBezTo>
                        <a:pt x="925390" y="528206"/>
                        <a:pt x="925133" y="528817"/>
                        <a:pt x="924783" y="529376"/>
                      </a:cubicBezTo>
                      <a:cubicBezTo>
                        <a:pt x="923595" y="531567"/>
                        <a:pt x="922156" y="533612"/>
                        <a:pt x="920496" y="535472"/>
                      </a:cubicBezTo>
                      <a:cubicBezTo>
                        <a:pt x="918781" y="537472"/>
                        <a:pt x="916877" y="539567"/>
                        <a:pt x="914876" y="541472"/>
                      </a:cubicBezTo>
                      <a:cubicBezTo>
                        <a:pt x="912876" y="543377"/>
                        <a:pt x="910400" y="545473"/>
                        <a:pt x="907828" y="547568"/>
                      </a:cubicBezTo>
                      <a:cubicBezTo>
                        <a:pt x="906437" y="548838"/>
                        <a:pt x="904939" y="549985"/>
                        <a:pt x="903351" y="550997"/>
                      </a:cubicBezTo>
                      <a:lnTo>
                        <a:pt x="899731" y="553569"/>
                      </a:lnTo>
                      <a:cubicBezTo>
                        <a:pt x="896969" y="555474"/>
                        <a:pt x="893921" y="557379"/>
                        <a:pt x="890778" y="559189"/>
                      </a:cubicBezTo>
                      <a:lnTo>
                        <a:pt x="717995" y="658916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10">
              <a:extLst>
                <a:ext uri="{FF2B5EF4-FFF2-40B4-BE49-F238E27FC236}">
                  <a16:creationId xmlns:a16="http://schemas.microsoft.com/office/drawing/2014/main" id="{99115146-F6CD-E420-F30B-119BCC773E50}"/>
                </a:ext>
              </a:extLst>
            </p:cNvPr>
            <p:cNvGrpSpPr/>
            <p:nvPr/>
          </p:nvGrpSpPr>
          <p:grpSpPr>
            <a:xfrm>
              <a:off x="7294210" y="2150447"/>
              <a:ext cx="1081639" cy="2732844"/>
              <a:chOff x="7294210" y="2150447"/>
              <a:chExt cx="1081639" cy="2732844"/>
            </a:xfrm>
          </p:grpSpPr>
          <p:grpSp>
            <p:nvGrpSpPr>
              <p:cNvPr id="423" name="图形 10">
                <a:extLst>
                  <a:ext uri="{FF2B5EF4-FFF2-40B4-BE49-F238E27FC236}">
                    <a16:creationId xmlns:a16="http://schemas.microsoft.com/office/drawing/2014/main" id="{BC03AB3F-B9B7-DE60-0411-6938F88DBEDD}"/>
                  </a:ext>
                </a:extLst>
              </p:cNvPr>
              <p:cNvGrpSpPr/>
              <p:nvPr/>
            </p:nvGrpSpPr>
            <p:grpSpPr>
              <a:xfrm>
                <a:off x="7294210" y="3069182"/>
                <a:ext cx="803861" cy="1814109"/>
                <a:chOff x="7294210" y="3069182"/>
                <a:chExt cx="803861" cy="1814109"/>
              </a:xfrm>
            </p:grpSpPr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54EAF0E1-A575-5448-3057-51E35467D44F}"/>
                    </a:ext>
                  </a:extLst>
                </p:cNvPr>
                <p:cNvSpPr/>
                <p:nvPr/>
              </p:nvSpPr>
              <p:spPr>
                <a:xfrm>
                  <a:off x="7330168" y="3073945"/>
                  <a:ext cx="696099" cy="1701170"/>
                </a:xfrm>
                <a:custGeom>
                  <a:avLst/>
                  <a:gdLst>
                    <a:gd name="connsiteX0" fmla="*/ 13538 w 696099"/>
                    <a:gd name="connsiteY0" fmla="*/ 1453896 h 1701170"/>
                    <a:gd name="connsiteX1" fmla="*/ 18110 w 696099"/>
                    <a:gd name="connsiteY1" fmla="*/ 1101471 h 1701170"/>
                    <a:gd name="connsiteX2" fmla="*/ 18110 w 696099"/>
                    <a:gd name="connsiteY2" fmla="*/ 1101471 h 1701170"/>
                    <a:gd name="connsiteX3" fmla="*/ 23254 w 696099"/>
                    <a:gd name="connsiteY3" fmla="*/ 973265 h 1701170"/>
                    <a:gd name="connsiteX4" fmla="*/ 55734 w 696099"/>
                    <a:gd name="connsiteY4" fmla="*/ 764858 h 1701170"/>
                    <a:gd name="connsiteX5" fmla="*/ 68212 w 696099"/>
                    <a:gd name="connsiteY5" fmla="*/ 256318 h 1701170"/>
                    <a:gd name="connsiteX6" fmla="*/ 145269 w 696099"/>
                    <a:gd name="connsiteY6" fmla="*/ 0 h 1701170"/>
                    <a:gd name="connsiteX7" fmla="*/ 529984 w 696099"/>
                    <a:gd name="connsiteY7" fmla="*/ 0 h 1701170"/>
                    <a:gd name="connsiteX8" fmla="*/ 583895 w 696099"/>
                    <a:gd name="connsiteY8" fmla="*/ 771525 h 1701170"/>
                    <a:gd name="connsiteX9" fmla="*/ 551034 w 696099"/>
                    <a:gd name="connsiteY9" fmla="*/ 1386268 h 1701170"/>
                    <a:gd name="connsiteX10" fmla="*/ 568465 w 696099"/>
                    <a:gd name="connsiteY10" fmla="*/ 1462468 h 1701170"/>
                    <a:gd name="connsiteX11" fmla="*/ 696100 w 696099"/>
                    <a:gd name="connsiteY11" fmla="*/ 1567243 h 1701170"/>
                    <a:gd name="connsiteX12" fmla="*/ 604755 w 696099"/>
                    <a:gd name="connsiteY12" fmla="*/ 1578483 h 1701170"/>
                    <a:gd name="connsiteX13" fmla="*/ 508838 w 696099"/>
                    <a:gd name="connsiteY13" fmla="*/ 1517333 h 1701170"/>
                    <a:gd name="connsiteX14" fmla="*/ 427400 w 696099"/>
                    <a:gd name="connsiteY14" fmla="*/ 1429989 h 1701170"/>
                    <a:gd name="connsiteX15" fmla="*/ 426256 w 696099"/>
                    <a:gd name="connsiteY15" fmla="*/ 1422845 h 1701170"/>
                    <a:gd name="connsiteX16" fmla="*/ 366630 w 696099"/>
                    <a:gd name="connsiteY16" fmla="*/ 975170 h 1701170"/>
                    <a:gd name="connsiteX17" fmla="*/ 371107 w 696099"/>
                    <a:gd name="connsiteY17" fmla="*/ 789908 h 1701170"/>
                    <a:gd name="connsiteX18" fmla="*/ 326720 w 696099"/>
                    <a:gd name="connsiteY18" fmla="*/ 499015 h 1701170"/>
                    <a:gd name="connsiteX19" fmla="*/ 271761 w 696099"/>
                    <a:gd name="connsiteY19" fmla="*/ 788384 h 1701170"/>
                    <a:gd name="connsiteX20" fmla="*/ 186893 w 696099"/>
                    <a:gd name="connsiteY20" fmla="*/ 1164717 h 1701170"/>
                    <a:gd name="connsiteX21" fmla="*/ 186893 w 696099"/>
                    <a:gd name="connsiteY21" fmla="*/ 1164717 h 1701170"/>
                    <a:gd name="connsiteX22" fmla="*/ 120218 w 696099"/>
                    <a:gd name="connsiteY22" fmla="*/ 1464564 h 1701170"/>
                    <a:gd name="connsiteX23" fmla="*/ 92405 w 696099"/>
                    <a:gd name="connsiteY23" fmla="*/ 1676114 h 1701170"/>
                    <a:gd name="connsiteX24" fmla="*/ 394 w 696099"/>
                    <a:gd name="connsiteY24" fmla="*/ 1650873 h 1701170"/>
                    <a:gd name="connsiteX25" fmla="*/ 13538 w 696099"/>
                    <a:gd name="connsiteY25" fmla="*/ 1453896 h 170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6099" h="1701170">
                      <a:moveTo>
                        <a:pt x="13538" y="1453896"/>
                      </a:moveTo>
                      <a:cubicBezTo>
                        <a:pt x="21253" y="1347883"/>
                        <a:pt x="9347" y="1266635"/>
                        <a:pt x="18110" y="1101471"/>
                      </a:cubicBezTo>
                      <a:lnTo>
                        <a:pt x="18110" y="1101471"/>
                      </a:lnTo>
                      <a:cubicBezTo>
                        <a:pt x="18872" y="1059085"/>
                        <a:pt x="20492" y="1013651"/>
                        <a:pt x="23254" y="973265"/>
                      </a:cubicBezTo>
                      <a:cubicBezTo>
                        <a:pt x="32779" y="837438"/>
                        <a:pt x="53829" y="791051"/>
                        <a:pt x="55734" y="764858"/>
                      </a:cubicBezTo>
                      <a:cubicBezTo>
                        <a:pt x="55734" y="764858"/>
                        <a:pt x="59353" y="553498"/>
                        <a:pt x="68212" y="256318"/>
                      </a:cubicBezTo>
                      <a:cubicBezTo>
                        <a:pt x="72403" y="116586"/>
                        <a:pt x="112884" y="74200"/>
                        <a:pt x="145269" y="0"/>
                      </a:cubicBezTo>
                      <a:lnTo>
                        <a:pt x="529984" y="0"/>
                      </a:lnTo>
                      <a:cubicBezTo>
                        <a:pt x="572942" y="183071"/>
                        <a:pt x="585229" y="582359"/>
                        <a:pt x="583895" y="771525"/>
                      </a:cubicBezTo>
                      <a:cubicBezTo>
                        <a:pt x="583229" y="867728"/>
                        <a:pt x="551796" y="1374458"/>
                        <a:pt x="551034" y="1386268"/>
                      </a:cubicBezTo>
                      <a:cubicBezTo>
                        <a:pt x="548272" y="1428274"/>
                        <a:pt x="551987" y="1444847"/>
                        <a:pt x="568465" y="1462468"/>
                      </a:cubicBezTo>
                      <a:cubicBezTo>
                        <a:pt x="602850" y="1499426"/>
                        <a:pt x="652856" y="1534668"/>
                        <a:pt x="696100" y="1567243"/>
                      </a:cubicBezTo>
                      <a:cubicBezTo>
                        <a:pt x="689813" y="1583817"/>
                        <a:pt x="630473" y="1591056"/>
                        <a:pt x="604755" y="1578483"/>
                      </a:cubicBezTo>
                      <a:cubicBezTo>
                        <a:pt x="571076" y="1560910"/>
                        <a:pt x="538983" y="1540450"/>
                        <a:pt x="508838" y="1517333"/>
                      </a:cubicBezTo>
                      <a:cubicBezTo>
                        <a:pt x="473405" y="1491043"/>
                        <a:pt x="427971" y="1469708"/>
                        <a:pt x="427400" y="1429989"/>
                      </a:cubicBezTo>
                      <a:cubicBezTo>
                        <a:pt x="427182" y="1427584"/>
                        <a:pt x="426800" y="1425197"/>
                        <a:pt x="426256" y="1422845"/>
                      </a:cubicBezTo>
                      <a:cubicBezTo>
                        <a:pt x="425590" y="1399508"/>
                        <a:pt x="371107" y="1055275"/>
                        <a:pt x="366630" y="975170"/>
                      </a:cubicBezTo>
                      <a:cubicBezTo>
                        <a:pt x="362725" y="906494"/>
                        <a:pt x="371107" y="789908"/>
                        <a:pt x="371107" y="789908"/>
                      </a:cubicBezTo>
                      <a:lnTo>
                        <a:pt x="326720" y="499015"/>
                      </a:lnTo>
                      <a:cubicBezTo>
                        <a:pt x="326720" y="499015"/>
                        <a:pt x="299479" y="670941"/>
                        <a:pt x="271761" y="788384"/>
                      </a:cubicBezTo>
                      <a:cubicBezTo>
                        <a:pt x="249282" y="883634"/>
                        <a:pt x="212230" y="1047083"/>
                        <a:pt x="186893" y="1164717"/>
                      </a:cubicBezTo>
                      <a:lnTo>
                        <a:pt x="186893" y="1164717"/>
                      </a:lnTo>
                      <a:cubicBezTo>
                        <a:pt x="162605" y="1300258"/>
                        <a:pt x="126791" y="1396651"/>
                        <a:pt x="120218" y="1464564"/>
                      </a:cubicBezTo>
                      <a:cubicBezTo>
                        <a:pt x="118313" y="1480757"/>
                        <a:pt x="99930" y="1639729"/>
                        <a:pt x="92405" y="1676114"/>
                      </a:cubicBezTo>
                      <a:cubicBezTo>
                        <a:pt x="84881" y="1712500"/>
                        <a:pt x="5442" y="1713452"/>
                        <a:pt x="394" y="1650873"/>
                      </a:cubicBezTo>
                      <a:cubicBezTo>
                        <a:pt x="-2559" y="1608392"/>
                        <a:pt x="12014" y="1473803"/>
                        <a:pt x="13538" y="1453896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A3B21965-FD86-11C9-B575-12B5E8605EE9}"/>
                    </a:ext>
                  </a:extLst>
                </p:cNvPr>
                <p:cNvSpPr/>
                <p:nvPr/>
              </p:nvSpPr>
              <p:spPr>
                <a:xfrm>
                  <a:off x="7656888" y="3303974"/>
                  <a:ext cx="203263" cy="557021"/>
                </a:xfrm>
                <a:custGeom>
                  <a:avLst/>
                  <a:gdLst>
                    <a:gd name="connsiteX0" fmla="*/ 0 w 203263"/>
                    <a:gd name="connsiteY0" fmla="*/ 268224 h 557021"/>
                    <a:gd name="connsiteX1" fmla="*/ 32480 w 203263"/>
                    <a:gd name="connsiteY1" fmla="*/ 58674 h 557021"/>
                    <a:gd name="connsiteX2" fmla="*/ 203264 w 203263"/>
                    <a:gd name="connsiteY2" fmla="*/ 0 h 557021"/>
                    <a:gd name="connsiteX3" fmla="*/ 60389 w 203263"/>
                    <a:gd name="connsiteY3" fmla="*/ 94297 h 557021"/>
                    <a:gd name="connsiteX4" fmla="*/ 24670 w 203263"/>
                    <a:gd name="connsiteY4" fmla="*/ 268319 h 557021"/>
                    <a:gd name="connsiteX5" fmla="*/ 43720 w 203263"/>
                    <a:gd name="connsiteY5" fmla="*/ 557022 h 557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263" h="557021">
                      <a:moveTo>
                        <a:pt x="0" y="268224"/>
                      </a:moveTo>
                      <a:lnTo>
                        <a:pt x="32480" y="58674"/>
                      </a:lnTo>
                      <a:cubicBezTo>
                        <a:pt x="32480" y="58674"/>
                        <a:pt x="157734" y="43815"/>
                        <a:pt x="203264" y="0"/>
                      </a:cubicBezTo>
                      <a:cubicBezTo>
                        <a:pt x="203264" y="0"/>
                        <a:pt x="146114" y="81058"/>
                        <a:pt x="60389" y="94297"/>
                      </a:cubicBezTo>
                      <a:lnTo>
                        <a:pt x="24670" y="268319"/>
                      </a:lnTo>
                      <a:lnTo>
                        <a:pt x="43720" y="557022"/>
                      </a:lnTo>
                      <a:close/>
                    </a:path>
                  </a:pathLst>
                </a:custGeom>
                <a:solidFill>
                  <a:srgbClr val="9A4A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87A47D68-1641-B59A-CE1C-1D67DA607CE5}"/>
                    </a:ext>
                  </a:extLst>
                </p:cNvPr>
                <p:cNvSpPr/>
                <p:nvPr/>
              </p:nvSpPr>
              <p:spPr>
                <a:xfrm>
                  <a:off x="7737739" y="4603183"/>
                  <a:ext cx="356854" cy="148583"/>
                </a:xfrm>
                <a:custGeom>
                  <a:avLst/>
                  <a:gdLst>
                    <a:gd name="connsiteX0" fmla="*/ 354632 w 356854"/>
                    <a:gd name="connsiteY0" fmla="*/ 87249 h 148583"/>
                    <a:gd name="connsiteX1" fmla="*/ 348536 w 356854"/>
                    <a:gd name="connsiteY1" fmla="*/ 121729 h 148583"/>
                    <a:gd name="connsiteX2" fmla="*/ 241189 w 356854"/>
                    <a:gd name="connsiteY2" fmla="*/ 147352 h 148583"/>
                    <a:gd name="connsiteX3" fmla="*/ 137081 w 356854"/>
                    <a:gd name="connsiteY3" fmla="*/ 107156 h 148583"/>
                    <a:gd name="connsiteX4" fmla="*/ 60881 w 356854"/>
                    <a:gd name="connsiteY4" fmla="*/ 59531 h 148583"/>
                    <a:gd name="connsiteX5" fmla="*/ 6588 w 356854"/>
                    <a:gd name="connsiteY5" fmla="*/ 38100 h 148583"/>
                    <a:gd name="connsiteX6" fmla="*/ 16 w 356854"/>
                    <a:gd name="connsiteY6" fmla="*/ 0 h 148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6854" h="148583">
                      <a:moveTo>
                        <a:pt x="354632" y="87249"/>
                      </a:moveTo>
                      <a:cubicBezTo>
                        <a:pt x="359085" y="98990"/>
                        <a:pt x="356745" y="112227"/>
                        <a:pt x="348536" y="121729"/>
                      </a:cubicBezTo>
                      <a:cubicBezTo>
                        <a:pt x="334915" y="133826"/>
                        <a:pt x="294720" y="153734"/>
                        <a:pt x="241189" y="147352"/>
                      </a:cubicBezTo>
                      <a:cubicBezTo>
                        <a:pt x="187659" y="140970"/>
                        <a:pt x="158607" y="124873"/>
                        <a:pt x="137081" y="107156"/>
                      </a:cubicBezTo>
                      <a:cubicBezTo>
                        <a:pt x="115554" y="89440"/>
                        <a:pt x="85265" y="64579"/>
                        <a:pt x="60881" y="59531"/>
                      </a:cubicBezTo>
                      <a:cubicBezTo>
                        <a:pt x="41519" y="56137"/>
                        <a:pt x="23048" y="48846"/>
                        <a:pt x="6588" y="38100"/>
                      </a:cubicBezTo>
                      <a:cubicBezTo>
                        <a:pt x="-651" y="31242"/>
                        <a:pt x="16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2FCB6561-3E37-61E9-B26F-18B6B7AA7B0E}"/>
                    </a:ext>
                  </a:extLst>
                </p:cNvPr>
                <p:cNvSpPr/>
                <p:nvPr/>
              </p:nvSpPr>
              <p:spPr>
                <a:xfrm>
                  <a:off x="7737631" y="4484597"/>
                  <a:ext cx="357632" cy="252698"/>
                </a:xfrm>
                <a:custGeom>
                  <a:avLst/>
                  <a:gdLst>
                    <a:gd name="connsiteX0" fmla="*/ 17270 w 357632"/>
                    <a:gd name="connsiteY0" fmla="*/ 0 h 252698"/>
                    <a:gd name="connsiteX1" fmla="*/ 11936 w 357632"/>
                    <a:gd name="connsiteY1" fmla="*/ 7335 h 252698"/>
                    <a:gd name="connsiteX2" fmla="*/ 5459 w 357632"/>
                    <a:gd name="connsiteY2" fmla="*/ 54960 h 252698"/>
                    <a:gd name="connsiteX3" fmla="*/ 1078 w 357632"/>
                    <a:gd name="connsiteY3" fmla="*/ 129921 h 252698"/>
                    <a:gd name="connsiteX4" fmla="*/ 64324 w 357632"/>
                    <a:gd name="connsiteY4" fmla="*/ 164973 h 252698"/>
                    <a:gd name="connsiteX5" fmla="*/ 140524 w 357632"/>
                    <a:gd name="connsiteY5" fmla="*/ 211932 h 252698"/>
                    <a:gd name="connsiteX6" fmla="*/ 253681 w 357632"/>
                    <a:gd name="connsiteY6" fmla="*/ 252699 h 252698"/>
                    <a:gd name="connsiteX7" fmla="*/ 351502 w 357632"/>
                    <a:gd name="connsiteY7" fmla="*/ 218980 h 252698"/>
                    <a:gd name="connsiteX8" fmla="*/ 299972 w 357632"/>
                    <a:gd name="connsiteY8" fmla="*/ 146019 h 252698"/>
                    <a:gd name="connsiteX9" fmla="*/ 233297 w 357632"/>
                    <a:gd name="connsiteY9" fmla="*/ 108681 h 252698"/>
                    <a:gd name="connsiteX10" fmla="*/ 191387 w 357632"/>
                    <a:gd name="connsiteY10" fmla="*/ 78200 h 252698"/>
                    <a:gd name="connsiteX11" fmla="*/ 172337 w 357632"/>
                    <a:gd name="connsiteY11" fmla="*/ 59912 h 252698"/>
                    <a:gd name="connsiteX12" fmla="*/ 156716 w 357632"/>
                    <a:gd name="connsiteY12" fmla="*/ 40386 h 252698"/>
                    <a:gd name="connsiteX13" fmla="*/ 154811 w 357632"/>
                    <a:gd name="connsiteY13" fmla="*/ 35148 h 252698"/>
                    <a:gd name="connsiteX14" fmla="*/ 150715 w 357632"/>
                    <a:gd name="connsiteY14" fmla="*/ 20955 h 252698"/>
                    <a:gd name="connsiteX15" fmla="*/ 144048 w 357632"/>
                    <a:gd name="connsiteY15" fmla="*/ 5430 h 252698"/>
                    <a:gd name="connsiteX16" fmla="*/ 122235 w 357632"/>
                    <a:gd name="connsiteY16" fmla="*/ 3144 h 252698"/>
                    <a:gd name="connsiteX17" fmla="*/ 89279 w 357632"/>
                    <a:gd name="connsiteY17" fmla="*/ 10002 h 252698"/>
                    <a:gd name="connsiteX18" fmla="*/ 66705 w 357632"/>
                    <a:gd name="connsiteY18" fmla="*/ 26099 h 252698"/>
                    <a:gd name="connsiteX19" fmla="*/ 61942 w 357632"/>
                    <a:gd name="connsiteY19" fmla="*/ 48292 h 252698"/>
                    <a:gd name="connsiteX20" fmla="*/ 61942 w 357632"/>
                    <a:gd name="connsiteY20" fmla="*/ 59055 h 252698"/>
                    <a:gd name="connsiteX21" fmla="*/ 60514 w 357632"/>
                    <a:gd name="connsiteY21" fmla="*/ 62675 h 252698"/>
                    <a:gd name="connsiteX22" fmla="*/ 55370 w 357632"/>
                    <a:gd name="connsiteY22" fmla="*/ 54960 h 252698"/>
                    <a:gd name="connsiteX23" fmla="*/ 50608 w 357632"/>
                    <a:gd name="connsiteY23" fmla="*/ 42863 h 252698"/>
                    <a:gd name="connsiteX24" fmla="*/ 42797 w 357632"/>
                    <a:gd name="connsiteY24" fmla="*/ 30004 h 252698"/>
                    <a:gd name="connsiteX25" fmla="*/ 33272 w 357632"/>
                    <a:gd name="connsiteY25" fmla="*/ 20479 h 252698"/>
                    <a:gd name="connsiteX26" fmla="*/ 22699 w 357632"/>
                    <a:gd name="connsiteY26" fmla="*/ 13811 h 252698"/>
                    <a:gd name="connsiteX27" fmla="*/ 17270 w 357632"/>
                    <a:gd name="connsiteY27" fmla="*/ 0 h 252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57632" h="252698">
                      <a:moveTo>
                        <a:pt x="17270" y="0"/>
                      </a:moveTo>
                      <a:cubicBezTo>
                        <a:pt x="17270" y="0"/>
                        <a:pt x="13270" y="0"/>
                        <a:pt x="11936" y="7335"/>
                      </a:cubicBezTo>
                      <a:cubicBezTo>
                        <a:pt x="10603" y="14669"/>
                        <a:pt x="8888" y="40577"/>
                        <a:pt x="5459" y="54960"/>
                      </a:cubicBezTo>
                      <a:cubicBezTo>
                        <a:pt x="214" y="79581"/>
                        <a:pt x="-1263" y="104856"/>
                        <a:pt x="1078" y="129921"/>
                      </a:cubicBezTo>
                      <a:cubicBezTo>
                        <a:pt x="4126" y="145733"/>
                        <a:pt x="40892" y="156306"/>
                        <a:pt x="64324" y="164973"/>
                      </a:cubicBezTo>
                      <a:cubicBezTo>
                        <a:pt x="91941" y="176704"/>
                        <a:pt x="117630" y="192535"/>
                        <a:pt x="140524" y="211932"/>
                      </a:cubicBezTo>
                      <a:cubicBezTo>
                        <a:pt x="173701" y="235811"/>
                        <a:pt x="212897" y="249933"/>
                        <a:pt x="253681" y="252699"/>
                      </a:cubicBezTo>
                      <a:cubicBezTo>
                        <a:pt x="306830" y="252699"/>
                        <a:pt x="341120" y="238125"/>
                        <a:pt x="351502" y="218980"/>
                      </a:cubicBezTo>
                      <a:cubicBezTo>
                        <a:pt x="364456" y="195168"/>
                        <a:pt x="361027" y="173736"/>
                        <a:pt x="299972" y="146019"/>
                      </a:cubicBezTo>
                      <a:cubicBezTo>
                        <a:pt x="288352" y="140875"/>
                        <a:pt x="247489" y="117444"/>
                        <a:pt x="233297" y="108681"/>
                      </a:cubicBezTo>
                      <a:cubicBezTo>
                        <a:pt x="218512" y="99692"/>
                        <a:pt x="204494" y="89497"/>
                        <a:pt x="191387" y="78200"/>
                      </a:cubicBezTo>
                      <a:cubicBezTo>
                        <a:pt x="184712" y="72453"/>
                        <a:pt x="178353" y="66348"/>
                        <a:pt x="172337" y="59912"/>
                      </a:cubicBezTo>
                      <a:cubicBezTo>
                        <a:pt x="166146" y="54256"/>
                        <a:pt x="160875" y="47668"/>
                        <a:pt x="156716" y="40386"/>
                      </a:cubicBezTo>
                      <a:cubicBezTo>
                        <a:pt x="155954" y="38767"/>
                        <a:pt x="155478" y="36862"/>
                        <a:pt x="154811" y="35148"/>
                      </a:cubicBezTo>
                      <a:cubicBezTo>
                        <a:pt x="153071" y="30533"/>
                        <a:pt x="151701" y="25787"/>
                        <a:pt x="150715" y="20955"/>
                      </a:cubicBezTo>
                      <a:cubicBezTo>
                        <a:pt x="149668" y="15812"/>
                        <a:pt x="149001" y="8478"/>
                        <a:pt x="144048" y="5430"/>
                      </a:cubicBezTo>
                      <a:cubicBezTo>
                        <a:pt x="137128" y="2665"/>
                        <a:pt x="129578" y="1874"/>
                        <a:pt x="122235" y="3144"/>
                      </a:cubicBezTo>
                      <a:cubicBezTo>
                        <a:pt x="111113" y="4714"/>
                        <a:pt x="100104" y="7005"/>
                        <a:pt x="89279" y="10002"/>
                      </a:cubicBezTo>
                      <a:cubicBezTo>
                        <a:pt x="79620" y="11466"/>
                        <a:pt x="71236" y="17444"/>
                        <a:pt x="66705" y="26099"/>
                      </a:cubicBezTo>
                      <a:cubicBezTo>
                        <a:pt x="63216" y="32958"/>
                        <a:pt x="61575" y="40607"/>
                        <a:pt x="61942" y="48292"/>
                      </a:cubicBezTo>
                      <a:cubicBezTo>
                        <a:pt x="61942" y="51816"/>
                        <a:pt x="61942" y="55436"/>
                        <a:pt x="61942" y="59055"/>
                      </a:cubicBezTo>
                      <a:cubicBezTo>
                        <a:pt x="61942" y="60484"/>
                        <a:pt x="62609" y="63246"/>
                        <a:pt x="60514" y="62675"/>
                      </a:cubicBezTo>
                      <a:cubicBezTo>
                        <a:pt x="58418" y="62103"/>
                        <a:pt x="56132" y="56770"/>
                        <a:pt x="55370" y="54960"/>
                      </a:cubicBezTo>
                      <a:cubicBezTo>
                        <a:pt x="53560" y="50959"/>
                        <a:pt x="52417" y="46768"/>
                        <a:pt x="50608" y="42863"/>
                      </a:cubicBezTo>
                      <a:cubicBezTo>
                        <a:pt x="48509" y="38290"/>
                        <a:pt x="45888" y="33975"/>
                        <a:pt x="42797" y="30004"/>
                      </a:cubicBezTo>
                      <a:cubicBezTo>
                        <a:pt x="39995" y="26477"/>
                        <a:pt x="36799" y="23281"/>
                        <a:pt x="33272" y="20479"/>
                      </a:cubicBezTo>
                      <a:cubicBezTo>
                        <a:pt x="29590" y="18517"/>
                        <a:pt x="26057" y="16288"/>
                        <a:pt x="22699" y="13811"/>
                      </a:cubicBezTo>
                      <a:cubicBezTo>
                        <a:pt x="19520" y="9871"/>
                        <a:pt x="17625" y="5051"/>
                        <a:pt x="17270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2141DBAB-5592-92AC-3995-18128707CBBC}"/>
                    </a:ext>
                  </a:extLst>
                </p:cNvPr>
                <p:cNvSpPr/>
                <p:nvPr/>
              </p:nvSpPr>
              <p:spPr>
                <a:xfrm>
                  <a:off x="7937019" y="4634807"/>
                  <a:ext cx="161053" cy="102108"/>
                </a:xfrm>
                <a:custGeom>
                  <a:avLst/>
                  <a:gdLst>
                    <a:gd name="connsiteX0" fmla="*/ 110966 w 161053"/>
                    <a:gd name="connsiteY0" fmla="*/ 0 h 102108"/>
                    <a:gd name="connsiteX1" fmla="*/ 0 w 161053"/>
                    <a:gd name="connsiteY1" fmla="*/ 91249 h 102108"/>
                    <a:gd name="connsiteX2" fmla="*/ 54769 w 161053"/>
                    <a:gd name="connsiteY2" fmla="*/ 102108 h 102108"/>
                    <a:gd name="connsiteX3" fmla="*/ 154781 w 161053"/>
                    <a:gd name="connsiteY3" fmla="*/ 68389 h 102108"/>
                    <a:gd name="connsiteX4" fmla="*/ 110966 w 161053"/>
                    <a:gd name="connsiteY4" fmla="*/ 0 h 10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053" h="102108">
                      <a:moveTo>
                        <a:pt x="110966" y="0"/>
                      </a:moveTo>
                      <a:cubicBezTo>
                        <a:pt x="34099" y="6191"/>
                        <a:pt x="2953" y="61817"/>
                        <a:pt x="0" y="91249"/>
                      </a:cubicBezTo>
                      <a:cubicBezTo>
                        <a:pt x="17576" y="97710"/>
                        <a:pt x="36057" y="101374"/>
                        <a:pt x="54769" y="102108"/>
                      </a:cubicBezTo>
                      <a:cubicBezTo>
                        <a:pt x="107918" y="102108"/>
                        <a:pt x="144399" y="87535"/>
                        <a:pt x="154781" y="68389"/>
                      </a:cubicBezTo>
                      <a:cubicBezTo>
                        <a:pt x="166973" y="45911"/>
                        <a:pt x="165735" y="20193"/>
                        <a:pt x="11096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77BF487A-71B9-4442-2F06-85825B86D71A}"/>
                    </a:ext>
                  </a:extLst>
                </p:cNvPr>
                <p:cNvSpPr/>
                <p:nvPr/>
              </p:nvSpPr>
              <p:spPr>
                <a:xfrm>
                  <a:off x="7921457" y="4602405"/>
                  <a:ext cx="80870" cy="42309"/>
                </a:xfrm>
                <a:custGeom>
                  <a:avLst/>
                  <a:gdLst>
                    <a:gd name="connsiteX0" fmla="*/ 3845 w 80870"/>
                    <a:gd name="connsiteY0" fmla="*/ 42308 h 42309"/>
                    <a:gd name="connsiteX1" fmla="*/ 1369 w 80870"/>
                    <a:gd name="connsiteY1" fmla="*/ 41546 h 42309"/>
                    <a:gd name="connsiteX2" fmla="*/ 797 w 80870"/>
                    <a:gd name="connsiteY2" fmla="*/ 36212 h 42309"/>
                    <a:gd name="connsiteX3" fmla="*/ 77474 w 80870"/>
                    <a:gd name="connsiteY3" fmla="*/ 207 h 42309"/>
                    <a:gd name="connsiteX4" fmla="*/ 80855 w 80870"/>
                    <a:gd name="connsiteY4" fmla="*/ 4255 h 42309"/>
                    <a:gd name="connsiteX5" fmla="*/ 76807 w 80870"/>
                    <a:gd name="connsiteY5" fmla="*/ 7637 h 42309"/>
                    <a:gd name="connsiteX6" fmla="*/ 6703 w 80870"/>
                    <a:gd name="connsiteY6" fmla="*/ 40879 h 42309"/>
                    <a:gd name="connsiteX7" fmla="*/ 3845 w 80870"/>
                    <a:gd name="connsiteY7" fmla="*/ 42308 h 42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09">
                      <a:moveTo>
                        <a:pt x="3845" y="42308"/>
                      </a:moveTo>
                      <a:cubicBezTo>
                        <a:pt x="2958" y="42336"/>
                        <a:pt x="2087" y="42068"/>
                        <a:pt x="1369" y="41546"/>
                      </a:cubicBezTo>
                      <a:cubicBezTo>
                        <a:pt x="-206" y="40201"/>
                        <a:pt x="-457" y="37860"/>
                        <a:pt x="797" y="36212"/>
                      </a:cubicBezTo>
                      <a:cubicBezTo>
                        <a:pt x="11370" y="22972"/>
                        <a:pt x="49470" y="-2555"/>
                        <a:pt x="77474" y="207"/>
                      </a:cubicBezTo>
                      <a:cubicBezTo>
                        <a:pt x="79525" y="391"/>
                        <a:pt x="81039" y="2204"/>
                        <a:pt x="80855" y="4255"/>
                      </a:cubicBezTo>
                      <a:cubicBezTo>
                        <a:pt x="80671" y="6307"/>
                        <a:pt x="78859" y="7821"/>
                        <a:pt x="76807" y="7637"/>
                      </a:cubicBezTo>
                      <a:cubicBezTo>
                        <a:pt x="50613" y="5160"/>
                        <a:pt x="15085" y="30402"/>
                        <a:pt x="6703" y="40879"/>
                      </a:cubicBezTo>
                      <a:cubicBezTo>
                        <a:pt x="6024" y="41772"/>
                        <a:pt x="4968" y="42300"/>
                        <a:pt x="3845" y="42308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5318514B-87FE-2324-7DA0-5A7A35225267}"/>
                    </a:ext>
                  </a:extLst>
                </p:cNvPr>
                <p:cNvSpPr/>
                <p:nvPr/>
              </p:nvSpPr>
              <p:spPr>
                <a:xfrm>
                  <a:off x="7888120" y="4583437"/>
                  <a:ext cx="80870" cy="42321"/>
                </a:xfrm>
                <a:custGeom>
                  <a:avLst/>
                  <a:gdLst>
                    <a:gd name="connsiteX0" fmla="*/ 3750 w 80870"/>
                    <a:gd name="connsiteY0" fmla="*/ 42321 h 42321"/>
                    <a:gd name="connsiteX1" fmla="*/ 1369 w 80870"/>
                    <a:gd name="connsiteY1" fmla="*/ 41559 h 42321"/>
                    <a:gd name="connsiteX2" fmla="*/ 797 w 80870"/>
                    <a:gd name="connsiteY2" fmla="*/ 36225 h 42321"/>
                    <a:gd name="connsiteX3" fmla="*/ 77474 w 80870"/>
                    <a:gd name="connsiteY3" fmla="*/ 221 h 42321"/>
                    <a:gd name="connsiteX4" fmla="*/ 80855 w 80870"/>
                    <a:gd name="connsiteY4" fmla="*/ 4269 h 42321"/>
                    <a:gd name="connsiteX5" fmla="*/ 76807 w 80870"/>
                    <a:gd name="connsiteY5" fmla="*/ 7650 h 42321"/>
                    <a:gd name="connsiteX6" fmla="*/ 6703 w 80870"/>
                    <a:gd name="connsiteY6" fmla="*/ 40892 h 42321"/>
                    <a:gd name="connsiteX7" fmla="*/ 3750 w 80870"/>
                    <a:gd name="connsiteY7" fmla="*/ 42321 h 4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70" h="42321">
                      <a:moveTo>
                        <a:pt x="3750" y="42321"/>
                      </a:moveTo>
                      <a:cubicBezTo>
                        <a:pt x="2894" y="42335"/>
                        <a:pt x="2058" y="42067"/>
                        <a:pt x="1369" y="41559"/>
                      </a:cubicBezTo>
                      <a:cubicBezTo>
                        <a:pt x="-206" y="40214"/>
                        <a:pt x="-457" y="37873"/>
                        <a:pt x="797" y="36225"/>
                      </a:cubicBezTo>
                      <a:cubicBezTo>
                        <a:pt x="11370" y="22985"/>
                        <a:pt x="49470" y="-2637"/>
                        <a:pt x="77474" y="221"/>
                      </a:cubicBezTo>
                      <a:cubicBezTo>
                        <a:pt x="79525" y="405"/>
                        <a:pt x="81039" y="2217"/>
                        <a:pt x="80855" y="4269"/>
                      </a:cubicBezTo>
                      <a:cubicBezTo>
                        <a:pt x="80671" y="6320"/>
                        <a:pt x="78859" y="7834"/>
                        <a:pt x="76807" y="7650"/>
                      </a:cubicBezTo>
                      <a:cubicBezTo>
                        <a:pt x="50613" y="5173"/>
                        <a:pt x="15085" y="30415"/>
                        <a:pt x="6703" y="40892"/>
                      </a:cubicBezTo>
                      <a:cubicBezTo>
                        <a:pt x="5994" y="41801"/>
                        <a:pt x="4903" y="42328"/>
                        <a:pt x="3750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DB2877BC-268B-FF6B-8750-2D34478E8A06}"/>
                    </a:ext>
                  </a:extLst>
                </p:cNvPr>
                <p:cNvSpPr/>
                <p:nvPr/>
              </p:nvSpPr>
              <p:spPr>
                <a:xfrm>
                  <a:off x="7857200" y="4561720"/>
                  <a:ext cx="80833" cy="42320"/>
                </a:xfrm>
                <a:custGeom>
                  <a:avLst/>
                  <a:gdLst>
                    <a:gd name="connsiteX0" fmla="*/ 3809 w 80833"/>
                    <a:gd name="connsiteY0" fmla="*/ 42321 h 42320"/>
                    <a:gd name="connsiteX1" fmla="*/ 1427 w 80833"/>
                    <a:gd name="connsiteY1" fmla="*/ 41559 h 42320"/>
                    <a:gd name="connsiteX2" fmla="*/ 761 w 80833"/>
                    <a:gd name="connsiteY2" fmla="*/ 36225 h 42320"/>
                    <a:gd name="connsiteX3" fmla="*/ 77437 w 80833"/>
                    <a:gd name="connsiteY3" fmla="*/ 221 h 42320"/>
                    <a:gd name="connsiteX4" fmla="*/ 80818 w 80833"/>
                    <a:gd name="connsiteY4" fmla="*/ 4269 h 42320"/>
                    <a:gd name="connsiteX5" fmla="*/ 76770 w 80833"/>
                    <a:gd name="connsiteY5" fmla="*/ 7650 h 42320"/>
                    <a:gd name="connsiteX6" fmla="*/ 6666 w 80833"/>
                    <a:gd name="connsiteY6" fmla="*/ 40892 h 42320"/>
                    <a:gd name="connsiteX7" fmla="*/ 3809 w 80833"/>
                    <a:gd name="connsiteY7" fmla="*/ 42321 h 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33" h="42320">
                      <a:moveTo>
                        <a:pt x="3809" y="42321"/>
                      </a:moveTo>
                      <a:cubicBezTo>
                        <a:pt x="2956" y="42315"/>
                        <a:pt x="2125" y="42049"/>
                        <a:pt x="1427" y="41559"/>
                      </a:cubicBezTo>
                      <a:cubicBezTo>
                        <a:pt x="-178" y="40241"/>
                        <a:pt x="-471" y="37897"/>
                        <a:pt x="761" y="36225"/>
                      </a:cubicBezTo>
                      <a:cubicBezTo>
                        <a:pt x="11333" y="22985"/>
                        <a:pt x="49624" y="-2637"/>
                        <a:pt x="77437" y="221"/>
                      </a:cubicBezTo>
                      <a:cubicBezTo>
                        <a:pt x="79489" y="405"/>
                        <a:pt x="81002" y="2217"/>
                        <a:pt x="80818" y="4269"/>
                      </a:cubicBezTo>
                      <a:cubicBezTo>
                        <a:pt x="80634" y="6320"/>
                        <a:pt x="78822" y="7834"/>
                        <a:pt x="76770" y="7650"/>
                      </a:cubicBezTo>
                      <a:cubicBezTo>
                        <a:pt x="50672" y="5173"/>
                        <a:pt x="15048" y="30415"/>
                        <a:pt x="6666" y="40892"/>
                      </a:cubicBezTo>
                      <a:cubicBezTo>
                        <a:pt x="5987" y="41786"/>
                        <a:pt x="4931" y="42314"/>
                        <a:pt x="3809" y="42321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9EAD268A-2DEB-28FA-A69B-A24017BE8270}"/>
                    </a:ext>
                  </a:extLst>
                </p:cNvPr>
                <p:cNvSpPr/>
                <p:nvPr/>
              </p:nvSpPr>
              <p:spPr>
                <a:xfrm>
                  <a:off x="7827311" y="4539492"/>
                  <a:ext cx="87250" cy="42837"/>
                </a:xfrm>
                <a:custGeom>
                  <a:avLst/>
                  <a:gdLst>
                    <a:gd name="connsiteX0" fmla="*/ 3790 w 87250"/>
                    <a:gd name="connsiteY0" fmla="*/ 42832 h 42837"/>
                    <a:gd name="connsiteX1" fmla="*/ 1504 w 87250"/>
                    <a:gd name="connsiteY1" fmla="*/ 42070 h 42837"/>
                    <a:gd name="connsiteX2" fmla="*/ 730 w 87250"/>
                    <a:gd name="connsiteY2" fmla="*/ 36874 h 42837"/>
                    <a:gd name="connsiteX3" fmla="*/ 837 w 87250"/>
                    <a:gd name="connsiteY3" fmla="*/ 36736 h 42837"/>
                    <a:gd name="connsiteX4" fmla="*/ 83895 w 87250"/>
                    <a:gd name="connsiteY4" fmla="*/ 255 h 42837"/>
                    <a:gd name="connsiteX5" fmla="*/ 87233 w 87250"/>
                    <a:gd name="connsiteY5" fmla="*/ 4312 h 42837"/>
                    <a:gd name="connsiteX6" fmla="*/ 87229 w 87250"/>
                    <a:gd name="connsiteY6" fmla="*/ 4351 h 42837"/>
                    <a:gd name="connsiteX7" fmla="*/ 83133 w 87250"/>
                    <a:gd name="connsiteY7" fmla="*/ 7780 h 42837"/>
                    <a:gd name="connsiteX8" fmla="*/ 6933 w 87250"/>
                    <a:gd name="connsiteY8" fmla="*/ 41403 h 42837"/>
                    <a:gd name="connsiteX9" fmla="*/ 3790 w 87250"/>
                    <a:gd name="connsiteY9" fmla="*/ 42832 h 42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250" h="42837">
                      <a:moveTo>
                        <a:pt x="3790" y="42832"/>
                      </a:moveTo>
                      <a:cubicBezTo>
                        <a:pt x="2969" y="42813"/>
                        <a:pt x="2172" y="42547"/>
                        <a:pt x="1504" y="42070"/>
                      </a:cubicBezTo>
                      <a:cubicBezTo>
                        <a:pt x="-145" y="40849"/>
                        <a:pt x="-491" y="38522"/>
                        <a:pt x="730" y="36874"/>
                      </a:cubicBezTo>
                      <a:cubicBezTo>
                        <a:pt x="765" y="36827"/>
                        <a:pt x="800" y="36781"/>
                        <a:pt x="837" y="36736"/>
                      </a:cubicBezTo>
                      <a:cubicBezTo>
                        <a:pt x="15315" y="17686"/>
                        <a:pt x="55892" y="-2508"/>
                        <a:pt x="83895" y="255"/>
                      </a:cubicBezTo>
                      <a:cubicBezTo>
                        <a:pt x="85937" y="453"/>
                        <a:pt x="87432" y="2270"/>
                        <a:pt x="87233" y="4312"/>
                      </a:cubicBezTo>
                      <a:cubicBezTo>
                        <a:pt x="87232" y="4325"/>
                        <a:pt x="87230" y="4338"/>
                        <a:pt x="87229" y="4351"/>
                      </a:cubicBezTo>
                      <a:cubicBezTo>
                        <a:pt x="87028" y="6420"/>
                        <a:pt x="85205" y="7945"/>
                        <a:pt x="83133" y="7780"/>
                      </a:cubicBezTo>
                      <a:cubicBezTo>
                        <a:pt x="57987" y="5303"/>
                        <a:pt x="19697" y="24734"/>
                        <a:pt x="6933" y="41403"/>
                      </a:cubicBezTo>
                      <a:cubicBezTo>
                        <a:pt x="6184" y="42367"/>
                        <a:pt x="5009" y="42901"/>
                        <a:pt x="3790" y="42832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7F6A7A73-AE01-CF07-DE04-E6B498DA7BEA}"/>
                    </a:ext>
                  </a:extLst>
                </p:cNvPr>
                <p:cNvSpPr/>
                <p:nvPr/>
              </p:nvSpPr>
              <p:spPr>
                <a:xfrm>
                  <a:off x="7294210" y="4740439"/>
                  <a:ext cx="153794" cy="142853"/>
                </a:xfrm>
                <a:custGeom>
                  <a:avLst/>
                  <a:gdLst>
                    <a:gd name="connsiteX0" fmla="*/ 153795 w 153794"/>
                    <a:gd name="connsiteY0" fmla="*/ 37243 h 142853"/>
                    <a:gd name="connsiteX1" fmla="*/ 133125 w 153794"/>
                    <a:gd name="connsiteY1" fmla="*/ 118872 h 142853"/>
                    <a:gd name="connsiteX2" fmla="*/ 71403 w 153794"/>
                    <a:gd name="connsiteY2" fmla="*/ 140589 h 142853"/>
                    <a:gd name="connsiteX3" fmla="*/ 8157 w 153794"/>
                    <a:gd name="connsiteY3" fmla="*/ 86392 h 142853"/>
                    <a:gd name="connsiteX4" fmla="*/ 2633 w 153794"/>
                    <a:gd name="connsiteY4" fmla="*/ 0 h 1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94" h="142853">
                      <a:moveTo>
                        <a:pt x="153795" y="37243"/>
                      </a:moveTo>
                      <a:cubicBezTo>
                        <a:pt x="151604" y="73533"/>
                        <a:pt x="145984" y="97536"/>
                        <a:pt x="133125" y="118872"/>
                      </a:cubicBezTo>
                      <a:cubicBezTo>
                        <a:pt x="120267" y="140208"/>
                        <a:pt x="95978" y="146876"/>
                        <a:pt x="71403" y="140589"/>
                      </a:cubicBezTo>
                      <a:cubicBezTo>
                        <a:pt x="46829" y="134303"/>
                        <a:pt x="15206" y="117729"/>
                        <a:pt x="8157" y="86392"/>
                      </a:cubicBezTo>
                      <a:cubicBezTo>
                        <a:pt x="1109" y="55054"/>
                        <a:pt x="-2987" y="33623"/>
                        <a:pt x="2633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5FACA436-3E68-61B7-C631-44BEB382D589}"/>
                    </a:ext>
                  </a:extLst>
                </p:cNvPr>
                <p:cNvSpPr/>
                <p:nvPr/>
              </p:nvSpPr>
              <p:spPr>
                <a:xfrm>
                  <a:off x="7295817" y="4514887"/>
                  <a:ext cx="160895" cy="353159"/>
                </a:xfrm>
                <a:custGeom>
                  <a:avLst/>
                  <a:gdLst>
                    <a:gd name="connsiteX0" fmla="*/ 48747 w 160895"/>
                    <a:gd name="connsiteY0" fmla="*/ 0 h 353159"/>
                    <a:gd name="connsiteX1" fmla="*/ 29697 w 160895"/>
                    <a:gd name="connsiteY1" fmla="*/ 98298 h 353159"/>
                    <a:gd name="connsiteX2" fmla="*/ 2169 w 160895"/>
                    <a:gd name="connsiteY2" fmla="*/ 215074 h 353159"/>
                    <a:gd name="connsiteX3" fmla="*/ 21219 w 160895"/>
                    <a:gd name="connsiteY3" fmla="*/ 315563 h 353159"/>
                    <a:gd name="connsiteX4" fmla="*/ 129138 w 160895"/>
                    <a:gd name="connsiteY4" fmla="*/ 331851 h 353159"/>
                    <a:gd name="connsiteX5" fmla="*/ 152284 w 160895"/>
                    <a:gd name="connsiteY5" fmla="*/ 210026 h 353159"/>
                    <a:gd name="connsiteX6" fmla="*/ 155617 w 160895"/>
                    <a:gd name="connsiteY6" fmla="*/ 86201 h 353159"/>
                    <a:gd name="connsiteX7" fmla="*/ 156856 w 160895"/>
                    <a:gd name="connsiteY7" fmla="*/ 8477 h 353159"/>
                    <a:gd name="connsiteX8" fmla="*/ 154855 w 160895"/>
                    <a:gd name="connsiteY8" fmla="*/ 26003 h 353159"/>
                    <a:gd name="connsiteX9" fmla="*/ 151522 w 160895"/>
                    <a:gd name="connsiteY9" fmla="*/ 45529 h 353159"/>
                    <a:gd name="connsiteX10" fmla="*/ 147331 w 160895"/>
                    <a:gd name="connsiteY10" fmla="*/ 46672 h 353159"/>
                    <a:gd name="connsiteX11" fmla="*/ 147331 w 160895"/>
                    <a:gd name="connsiteY11" fmla="*/ 37147 h 353159"/>
                    <a:gd name="connsiteX12" fmla="*/ 138377 w 160895"/>
                    <a:gd name="connsiteY12" fmla="*/ 21526 h 353159"/>
                    <a:gd name="connsiteX13" fmla="*/ 91324 w 160895"/>
                    <a:gd name="connsiteY13" fmla="*/ 14859 h 353159"/>
                    <a:gd name="connsiteX14" fmla="*/ 53223 w 160895"/>
                    <a:gd name="connsiteY14" fmla="*/ 17621 h 353159"/>
                    <a:gd name="connsiteX15" fmla="*/ 49794 w 160895"/>
                    <a:gd name="connsiteY15" fmla="*/ 31718 h 353159"/>
                    <a:gd name="connsiteX16" fmla="*/ 47032 w 160895"/>
                    <a:gd name="connsiteY16" fmla="*/ 42196 h 353159"/>
                    <a:gd name="connsiteX17" fmla="*/ 47699 w 160895"/>
                    <a:gd name="connsiteY17" fmla="*/ 19907 h 353159"/>
                    <a:gd name="connsiteX18" fmla="*/ 48366 w 160895"/>
                    <a:gd name="connsiteY18" fmla="*/ 9144 h 353159"/>
                    <a:gd name="connsiteX19" fmla="*/ 48747 w 160895"/>
                    <a:gd name="connsiteY19" fmla="*/ 0 h 35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0895" h="353159">
                      <a:moveTo>
                        <a:pt x="48747" y="0"/>
                      </a:moveTo>
                      <a:cubicBezTo>
                        <a:pt x="38555" y="762"/>
                        <a:pt x="35602" y="49530"/>
                        <a:pt x="29697" y="98298"/>
                      </a:cubicBezTo>
                      <a:cubicBezTo>
                        <a:pt x="23410" y="150590"/>
                        <a:pt x="7789" y="172212"/>
                        <a:pt x="2169" y="215074"/>
                      </a:cubicBezTo>
                      <a:cubicBezTo>
                        <a:pt x="-4212" y="264128"/>
                        <a:pt x="3884" y="285940"/>
                        <a:pt x="21219" y="315563"/>
                      </a:cubicBezTo>
                      <a:cubicBezTo>
                        <a:pt x="38555" y="345186"/>
                        <a:pt x="99134" y="374237"/>
                        <a:pt x="129138" y="331851"/>
                      </a:cubicBezTo>
                      <a:cubicBezTo>
                        <a:pt x="153522" y="297275"/>
                        <a:pt x="154569" y="258889"/>
                        <a:pt x="152284" y="210026"/>
                      </a:cubicBezTo>
                      <a:cubicBezTo>
                        <a:pt x="151036" y="168721"/>
                        <a:pt x="152149" y="127379"/>
                        <a:pt x="155617" y="86201"/>
                      </a:cubicBezTo>
                      <a:cubicBezTo>
                        <a:pt x="157522" y="49530"/>
                        <a:pt x="165714" y="12573"/>
                        <a:pt x="156856" y="8477"/>
                      </a:cubicBezTo>
                      <a:cubicBezTo>
                        <a:pt x="156189" y="13906"/>
                        <a:pt x="155522" y="20669"/>
                        <a:pt x="154855" y="26003"/>
                      </a:cubicBezTo>
                      <a:cubicBezTo>
                        <a:pt x="154465" y="32615"/>
                        <a:pt x="153347" y="39163"/>
                        <a:pt x="151522" y="45529"/>
                      </a:cubicBezTo>
                      <a:cubicBezTo>
                        <a:pt x="150474" y="48292"/>
                        <a:pt x="148283" y="51149"/>
                        <a:pt x="147331" y="46672"/>
                      </a:cubicBezTo>
                      <a:cubicBezTo>
                        <a:pt x="146813" y="43519"/>
                        <a:pt x="146813" y="40301"/>
                        <a:pt x="147331" y="37147"/>
                      </a:cubicBezTo>
                      <a:cubicBezTo>
                        <a:pt x="148855" y="23717"/>
                        <a:pt x="141996" y="22574"/>
                        <a:pt x="138377" y="21526"/>
                      </a:cubicBezTo>
                      <a:cubicBezTo>
                        <a:pt x="122818" y="18491"/>
                        <a:pt x="107113" y="16266"/>
                        <a:pt x="91324" y="14859"/>
                      </a:cubicBezTo>
                      <a:cubicBezTo>
                        <a:pt x="83608" y="14383"/>
                        <a:pt x="56843" y="13145"/>
                        <a:pt x="53223" y="17621"/>
                      </a:cubicBezTo>
                      <a:cubicBezTo>
                        <a:pt x="50887" y="21947"/>
                        <a:pt x="49706" y="26802"/>
                        <a:pt x="49794" y="31718"/>
                      </a:cubicBezTo>
                      <a:cubicBezTo>
                        <a:pt x="48937" y="39148"/>
                        <a:pt x="47223" y="44482"/>
                        <a:pt x="47032" y="42196"/>
                      </a:cubicBezTo>
                      <a:cubicBezTo>
                        <a:pt x="46844" y="34760"/>
                        <a:pt x="47066" y="27319"/>
                        <a:pt x="47699" y="19907"/>
                      </a:cubicBezTo>
                      <a:cubicBezTo>
                        <a:pt x="47699" y="16764"/>
                        <a:pt x="48270" y="12382"/>
                        <a:pt x="48366" y="9144"/>
                      </a:cubicBezTo>
                      <a:cubicBezTo>
                        <a:pt x="48461" y="5905"/>
                        <a:pt x="48556" y="3143"/>
                        <a:pt x="48747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94D4FDFE-47FF-685D-ABBB-9CC1B8F6A78F}"/>
                    </a:ext>
                  </a:extLst>
                </p:cNvPr>
                <p:cNvSpPr/>
                <p:nvPr/>
              </p:nvSpPr>
              <p:spPr>
                <a:xfrm>
                  <a:off x="7295017" y="4743596"/>
                  <a:ext cx="152987" cy="126898"/>
                </a:xfrm>
                <a:custGeom>
                  <a:avLst/>
                  <a:gdLst>
                    <a:gd name="connsiteX0" fmla="*/ 302 w 152987"/>
                    <a:gd name="connsiteY0" fmla="*/ 14749 h 126898"/>
                    <a:gd name="connsiteX1" fmla="*/ 19352 w 152987"/>
                    <a:gd name="connsiteY1" fmla="*/ 89235 h 126898"/>
                    <a:gd name="connsiteX2" fmla="*/ 132128 w 152987"/>
                    <a:gd name="connsiteY2" fmla="*/ 105618 h 126898"/>
                    <a:gd name="connsiteX3" fmla="*/ 152988 w 152987"/>
                    <a:gd name="connsiteY3" fmla="*/ 34085 h 126898"/>
                    <a:gd name="connsiteX4" fmla="*/ 302 w 152987"/>
                    <a:gd name="connsiteY4" fmla="*/ 14749 h 1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987" h="126898">
                      <a:moveTo>
                        <a:pt x="302" y="14749"/>
                      </a:moveTo>
                      <a:cubicBezTo>
                        <a:pt x="-1548" y="40983"/>
                        <a:pt x="5135" y="67111"/>
                        <a:pt x="19352" y="89235"/>
                      </a:cubicBezTo>
                      <a:cubicBezTo>
                        <a:pt x="36497" y="118858"/>
                        <a:pt x="102124" y="148004"/>
                        <a:pt x="132128" y="105618"/>
                      </a:cubicBezTo>
                      <a:cubicBezTo>
                        <a:pt x="146987" y="84472"/>
                        <a:pt x="151178" y="59517"/>
                        <a:pt x="152988" y="34085"/>
                      </a:cubicBezTo>
                      <a:cubicBezTo>
                        <a:pt x="134985" y="1319"/>
                        <a:pt x="28591" y="-13064"/>
                        <a:pt x="302" y="14749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3C1F08CA-BDD3-4C4A-FE20-E3C57DFC04AD}"/>
                    </a:ext>
                  </a:extLst>
                </p:cNvPr>
                <p:cNvSpPr/>
                <p:nvPr/>
              </p:nvSpPr>
              <p:spPr>
                <a:xfrm>
                  <a:off x="7327504" y="4704973"/>
                  <a:ext cx="102475" cy="19434"/>
                </a:xfrm>
                <a:custGeom>
                  <a:avLst/>
                  <a:gdLst>
                    <a:gd name="connsiteX0" fmla="*/ 98307 w 102475"/>
                    <a:gd name="connsiteY0" fmla="*/ 19369 h 19434"/>
                    <a:gd name="connsiteX1" fmla="*/ 97069 w 102475"/>
                    <a:gd name="connsiteY1" fmla="*/ 19369 h 19434"/>
                    <a:gd name="connsiteX2" fmla="*/ 4105 w 102475"/>
                    <a:gd name="connsiteY2" fmla="*/ 10320 h 19434"/>
                    <a:gd name="connsiteX3" fmla="*/ 12 w 102475"/>
                    <a:gd name="connsiteY3" fmla="*/ 6816 h 19434"/>
                    <a:gd name="connsiteX4" fmla="*/ 2391 w 102475"/>
                    <a:gd name="connsiteY4" fmla="*/ 2986 h 19434"/>
                    <a:gd name="connsiteX5" fmla="*/ 100308 w 102475"/>
                    <a:gd name="connsiteY5" fmla="*/ 12511 h 19434"/>
                    <a:gd name="connsiteX6" fmla="*/ 102117 w 102475"/>
                    <a:gd name="connsiteY6" fmla="*/ 17559 h 19434"/>
                    <a:gd name="connsiteX7" fmla="*/ 98307 w 102475"/>
                    <a:gd name="connsiteY7" fmla="*/ 19369 h 1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475" h="19434">
                      <a:moveTo>
                        <a:pt x="98307" y="19369"/>
                      </a:moveTo>
                      <a:cubicBezTo>
                        <a:pt x="97899" y="19456"/>
                        <a:pt x="97477" y="19456"/>
                        <a:pt x="97069" y="19369"/>
                      </a:cubicBezTo>
                      <a:cubicBezTo>
                        <a:pt x="67506" y="7846"/>
                        <a:pt x="35335" y="4715"/>
                        <a:pt x="4105" y="10320"/>
                      </a:cubicBezTo>
                      <a:cubicBezTo>
                        <a:pt x="2007" y="10483"/>
                        <a:pt x="174" y="8914"/>
                        <a:pt x="12" y="6816"/>
                      </a:cubicBezTo>
                      <a:cubicBezTo>
                        <a:pt x="-117" y="5157"/>
                        <a:pt x="846" y="3606"/>
                        <a:pt x="2391" y="2986"/>
                      </a:cubicBezTo>
                      <a:cubicBezTo>
                        <a:pt x="35275" y="-3121"/>
                        <a:pt x="69216" y="181"/>
                        <a:pt x="100308" y="12511"/>
                      </a:cubicBezTo>
                      <a:cubicBezTo>
                        <a:pt x="102193" y="13412"/>
                        <a:pt x="103001" y="15665"/>
                        <a:pt x="102117" y="17559"/>
                      </a:cubicBezTo>
                      <a:cubicBezTo>
                        <a:pt x="101366" y="18916"/>
                        <a:pt x="99834" y="19644"/>
                        <a:pt x="98307" y="1936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3721908F-47BA-6609-338F-75FEC6F54639}"/>
                    </a:ext>
                  </a:extLst>
                </p:cNvPr>
                <p:cNvSpPr/>
                <p:nvPr/>
              </p:nvSpPr>
              <p:spPr>
                <a:xfrm>
                  <a:off x="7330497" y="4665903"/>
                  <a:ext cx="101929" cy="20846"/>
                </a:xfrm>
                <a:custGeom>
                  <a:avLst/>
                  <a:gdLst>
                    <a:gd name="connsiteX0" fmla="*/ 3398 w 101929"/>
                    <a:gd name="connsiteY0" fmla="*/ 12624 h 20846"/>
                    <a:gd name="connsiteX1" fmla="*/ 160 w 101929"/>
                    <a:gd name="connsiteY1" fmla="*/ 10052 h 20846"/>
                    <a:gd name="connsiteX2" fmla="*/ 2541 w 101929"/>
                    <a:gd name="connsiteY2" fmla="*/ 5290 h 20846"/>
                    <a:gd name="connsiteX3" fmla="*/ 100363 w 101929"/>
                    <a:gd name="connsiteY3" fmla="*/ 13957 h 20846"/>
                    <a:gd name="connsiteX4" fmla="*/ 101198 w 101929"/>
                    <a:gd name="connsiteY4" fmla="*/ 19280 h 20846"/>
                    <a:gd name="connsiteX5" fmla="*/ 96839 w 101929"/>
                    <a:gd name="connsiteY5" fmla="*/ 20624 h 20846"/>
                    <a:gd name="connsiteX6" fmla="*/ 5018 w 101929"/>
                    <a:gd name="connsiteY6" fmla="*/ 12433 h 20846"/>
                    <a:gd name="connsiteX7" fmla="*/ 3398 w 101929"/>
                    <a:gd name="connsiteY7" fmla="*/ 12624 h 20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929" h="20846">
                      <a:moveTo>
                        <a:pt x="3398" y="12624"/>
                      </a:moveTo>
                      <a:cubicBezTo>
                        <a:pt x="1934" y="12414"/>
                        <a:pt x="696" y="11431"/>
                        <a:pt x="160" y="10052"/>
                      </a:cubicBezTo>
                      <a:cubicBezTo>
                        <a:pt x="-419" y="8086"/>
                        <a:pt x="620" y="6006"/>
                        <a:pt x="2541" y="5290"/>
                      </a:cubicBezTo>
                      <a:cubicBezTo>
                        <a:pt x="47975" y="-10141"/>
                        <a:pt x="98458" y="13005"/>
                        <a:pt x="100363" y="13957"/>
                      </a:cubicBezTo>
                      <a:cubicBezTo>
                        <a:pt x="102063" y="15197"/>
                        <a:pt x="102437" y="17580"/>
                        <a:pt x="101198" y="19280"/>
                      </a:cubicBezTo>
                      <a:cubicBezTo>
                        <a:pt x="100203" y="20645"/>
                        <a:pt x="98429" y="21192"/>
                        <a:pt x="96839" y="20624"/>
                      </a:cubicBezTo>
                      <a:cubicBezTo>
                        <a:pt x="96839" y="20625"/>
                        <a:pt x="47309" y="-1950"/>
                        <a:pt x="5018" y="12433"/>
                      </a:cubicBezTo>
                      <a:cubicBezTo>
                        <a:pt x="4492" y="12586"/>
                        <a:pt x="3945" y="12650"/>
                        <a:pt x="3398" y="12624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33753FC5-9B97-3C3F-45A9-834433B56765}"/>
                    </a:ext>
                  </a:extLst>
                </p:cNvPr>
                <p:cNvSpPr/>
                <p:nvPr/>
              </p:nvSpPr>
              <p:spPr>
                <a:xfrm>
                  <a:off x="7332400" y="4630406"/>
                  <a:ext cx="103913" cy="21767"/>
                </a:xfrm>
                <a:custGeom>
                  <a:avLst/>
                  <a:gdLst>
                    <a:gd name="connsiteX0" fmla="*/ 3401 w 103913"/>
                    <a:gd name="connsiteY0" fmla="*/ 13640 h 21767"/>
                    <a:gd name="connsiteX1" fmla="*/ 257 w 103913"/>
                    <a:gd name="connsiteY1" fmla="*/ 11163 h 21767"/>
                    <a:gd name="connsiteX2" fmla="*/ 2282 w 103913"/>
                    <a:gd name="connsiteY2" fmla="*/ 6462 h 21767"/>
                    <a:gd name="connsiteX3" fmla="*/ 2448 w 103913"/>
                    <a:gd name="connsiteY3" fmla="*/ 6401 h 21767"/>
                    <a:gd name="connsiteX4" fmla="*/ 102080 w 103913"/>
                    <a:gd name="connsiteY4" fmla="*/ 14783 h 21767"/>
                    <a:gd name="connsiteX5" fmla="*/ 103413 w 103913"/>
                    <a:gd name="connsiteY5" fmla="*/ 19926 h 21767"/>
                    <a:gd name="connsiteX6" fmla="*/ 98174 w 103913"/>
                    <a:gd name="connsiteY6" fmla="*/ 21260 h 21767"/>
                    <a:gd name="connsiteX7" fmla="*/ 5020 w 103913"/>
                    <a:gd name="connsiteY7" fmla="*/ 13449 h 21767"/>
                    <a:gd name="connsiteX8" fmla="*/ 3401 w 103913"/>
                    <a:gd name="connsiteY8" fmla="*/ 13639 h 21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913" h="21767">
                      <a:moveTo>
                        <a:pt x="3401" y="13640"/>
                      </a:moveTo>
                      <a:cubicBezTo>
                        <a:pt x="1940" y="13547"/>
                        <a:pt x="689" y="12561"/>
                        <a:pt x="257" y="11163"/>
                      </a:cubicBezTo>
                      <a:cubicBezTo>
                        <a:pt x="-482" y="9306"/>
                        <a:pt x="425" y="7201"/>
                        <a:pt x="2282" y="6462"/>
                      </a:cubicBezTo>
                      <a:cubicBezTo>
                        <a:pt x="2337" y="6440"/>
                        <a:pt x="2392" y="6420"/>
                        <a:pt x="2448" y="6401"/>
                      </a:cubicBezTo>
                      <a:cubicBezTo>
                        <a:pt x="52454" y="-11506"/>
                        <a:pt x="100365" y="13735"/>
                        <a:pt x="102080" y="14783"/>
                      </a:cubicBezTo>
                      <a:cubicBezTo>
                        <a:pt x="103844" y="15853"/>
                        <a:pt x="104435" y="18133"/>
                        <a:pt x="103413" y="19926"/>
                      </a:cubicBezTo>
                      <a:cubicBezTo>
                        <a:pt x="102306" y="21703"/>
                        <a:pt x="99996" y="22291"/>
                        <a:pt x="98174" y="21260"/>
                      </a:cubicBezTo>
                      <a:cubicBezTo>
                        <a:pt x="98174" y="21260"/>
                        <a:pt x="51597" y="-3220"/>
                        <a:pt x="5020" y="13449"/>
                      </a:cubicBezTo>
                      <a:cubicBezTo>
                        <a:pt x="4504" y="13646"/>
                        <a:pt x="3948" y="13711"/>
                        <a:pt x="3401" y="13639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4401BDFE-6DEB-BC6D-23CB-7EE8A5A38DB7}"/>
                    </a:ext>
                  </a:extLst>
                </p:cNvPr>
                <p:cNvSpPr/>
                <p:nvPr/>
              </p:nvSpPr>
              <p:spPr>
                <a:xfrm>
                  <a:off x="7334587" y="4596831"/>
                  <a:ext cx="104626" cy="22563"/>
                </a:xfrm>
                <a:custGeom>
                  <a:avLst/>
                  <a:gdLst>
                    <a:gd name="connsiteX0" fmla="*/ 3404 w 104626"/>
                    <a:gd name="connsiteY0" fmla="*/ 13305 h 22563"/>
                    <a:gd name="connsiteX1" fmla="*/ 261 w 104626"/>
                    <a:gd name="connsiteY1" fmla="*/ 10924 h 22563"/>
                    <a:gd name="connsiteX2" fmla="*/ 2351 w 104626"/>
                    <a:gd name="connsiteY2" fmla="*/ 6104 h 22563"/>
                    <a:gd name="connsiteX3" fmla="*/ 2452 w 104626"/>
                    <a:gd name="connsiteY3" fmla="*/ 6066 h 22563"/>
                    <a:gd name="connsiteX4" fmla="*/ 102750 w 104626"/>
                    <a:gd name="connsiteY4" fmla="*/ 15591 h 22563"/>
                    <a:gd name="connsiteX5" fmla="*/ 104131 w 104626"/>
                    <a:gd name="connsiteY5" fmla="*/ 20687 h 22563"/>
                    <a:gd name="connsiteX6" fmla="*/ 99035 w 104626"/>
                    <a:gd name="connsiteY6" fmla="*/ 22068 h 22563"/>
                    <a:gd name="connsiteX7" fmla="*/ 5119 w 104626"/>
                    <a:gd name="connsiteY7" fmla="*/ 13115 h 22563"/>
                    <a:gd name="connsiteX8" fmla="*/ 3404 w 104626"/>
                    <a:gd name="connsiteY8" fmla="*/ 13305 h 2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626" h="22563">
                      <a:moveTo>
                        <a:pt x="3404" y="13305"/>
                      </a:moveTo>
                      <a:cubicBezTo>
                        <a:pt x="1978" y="13202"/>
                        <a:pt x="746" y="12269"/>
                        <a:pt x="261" y="10924"/>
                      </a:cubicBezTo>
                      <a:cubicBezTo>
                        <a:pt x="-493" y="9016"/>
                        <a:pt x="443" y="6858"/>
                        <a:pt x="2351" y="6104"/>
                      </a:cubicBezTo>
                      <a:cubicBezTo>
                        <a:pt x="2384" y="6091"/>
                        <a:pt x="2418" y="6079"/>
                        <a:pt x="2452" y="6066"/>
                      </a:cubicBezTo>
                      <a:cubicBezTo>
                        <a:pt x="49315" y="-11460"/>
                        <a:pt x="100845" y="14448"/>
                        <a:pt x="102750" y="15591"/>
                      </a:cubicBezTo>
                      <a:cubicBezTo>
                        <a:pt x="104538" y="16617"/>
                        <a:pt x="105157" y="18899"/>
                        <a:pt x="104131" y="20687"/>
                      </a:cubicBezTo>
                      <a:cubicBezTo>
                        <a:pt x="103105" y="22476"/>
                        <a:pt x="100824" y="23094"/>
                        <a:pt x="99035" y="22068"/>
                      </a:cubicBezTo>
                      <a:cubicBezTo>
                        <a:pt x="98559" y="22068"/>
                        <a:pt x="48553" y="-3173"/>
                        <a:pt x="5119" y="13115"/>
                      </a:cubicBezTo>
                      <a:cubicBezTo>
                        <a:pt x="4572" y="13319"/>
                        <a:pt x="3982" y="13385"/>
                        <a:pt x="3404" y="13305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D1DFC100-F702-D400-6BFC-2613D0DFA26B}"/>
                    </a:ext>
                  </a:extLst>
                </p:cNvPr>
                <p:cNvSpPr/>
                <p:nvPr/>
              </p:nvSpPr>
              <p:spPr>
                <a:xfrm>
                  <a:off x="7336629" y="3069182"/>
                  <a:ext cx="591150" cy="1331148"/>
                </a:xfrm>
                <a:custGeom>
                  <a:avLst/>
                  <a:gdLst>
                    <a:gd name="connsiteX0" fmla="*/ 111947 w 591150"/>
                    <a:gd name="connsiteY0" fmla="*/ 4667 h 1331148"/>
                    <a:gd name="connsiteX1" fmla="*/ 37176 w 591150"/>
                    <a:gd name="connsiteY1" fmla="*/ 402908 h 1331148"/>
                    <a:gd name="connsiteX2" fmla="*/ 39653 w 591150"/>
                    <a:gd name="connsiteY2" fmla="*/ 750284 h 1331148"/>
                    <a:gd name="connsiteX3" fmla="*/ 6125 w 591150"/>
                    <a:gd name="connsiteY3" fmla="*/ 980123 h 1331148"/>
                    <a:gd name="connsiteX4" fmla="*/ 8887 w 591150"/>
                    <a:gd name="connsiteY4" fmla="*/ 1301877 h 1331148"/>
                    <a:gd name="connsiteX5" fmla="*/ 75562 w 591150"/>
                    <a:gd name="connsiteY5" fmla="*/ 1330452 h 1331148"/>
                    <a:gd name="connsiteX6" fmla="*/ 153000 w 591150"/>
                    <a:gd name="connsiteY6" fmla="*/ 1315593 h 1331148"/>
                    <a:gd name="connsiteX7" fmla="*/ 243583 w 591150"/>
                    <a:gd name="connsiteY7" fmla="*/ 941356 h 1331148"/>
                    <a:gd name="connsiteX8" fmla="*/ 319783 w 591150"/>
                    <a:gd name="connsiteY8" fmla="*/ 562166 h 1331148"/>
                    <a:gd name="connsiteX9" fmla="*/ 353692 w 591150"/>
                    <a:gd name="connsiteY9" fmla="*/ 798005 h 1331148"/>
                    <a:gd name="connsiteX10" fmla="*/ 353692 w 591150"/>
                    <a:gd name="connsiteY10" fmla="*/ 1007555 h 1331148"/>
                    <a:gd name="connsiteX11" fmla="*/ 397316 w 591150"/>
                    <a:gd name="connsiteY11" fmla="*/ 1268159 h 1331148"/>
                    <a:gd name="connsiteX12" fmla="*/ 477326 w 591150"/>
                    <a:gd name="connsiteY12" fmla="*/ 1281017 h 1331148"/>
                    <a:gd name="connsiteX13" fmla="*/ 554955 w 591150"/>
                    <a:gd name="connsiteY13" fmla="*/ 1261205 h 1331148"/>
                    <a:gd name="connsiteX14" fmla="*/ 591150 w 591150"/>
                    <a:gd name="connsiteY14" fmla="*/ 733901 h 1331148"/>
                    <a:gd name="connsiteX15" fmla="*/ 547145 w 591150"/>
                    <a:gd name="connsiteY15" fmla="*/ 0 h 1331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1150" h="1331148">
                      <a:moveTo>
                        <a:pt x="111947" y="4667"/>
                      </a:moveTo>
                      <a:cubicBezTo>
                        <a:pt x="66323" y="87821"/>
                        <a:pt x="41843" y="155734"/>
                        <a:pt x="37176" y="402908"/>
                      </a:cubicBezTo>
                      <a:cubicBezTo>
                        <a:pt x="32509" y="650081"/>
                        <a:pt x="40605" y="720471"/>
                        <a:pt x="39653" y="750284"/>
                      </a:cubicBezTo>
                      <a:cubicBezTo>
                        <a:pt x="38700" y="780098"/>
                        <a:pt x="21365" y="833342"/>
                        <a:pt x="6125" y="980123"/>
                      </a:cubicBezTo>
                      <a:cubicBezTo>
                        <a:pt x="-9115" y="1126903"/>
                        <a:pt x="8887" y="1301877"/>
                        <a:pt x="8887" y="1301877"/>
                      </a:cubicBezTo>
                      <a:cubicBezTo>
                        <a:pt x="8887" y="1301877"/>
                        <a:pt x="19364" y="1325499"/>
                        <a:pt x="75562" y="1330452"/>
                      </a:cubicBezTo>
                      <a:cubicBezTo>
                        <a:pt x="127283" y="1335024"/>
                        <a:pt x="153000" y="1315593"/>
                        <a:pt x="153000" y="1315593"/>
                      </a:cubicBezTo>
                      <a:cubicBezTo>
                        <a:pt x="153000" y="1315593"/>
                        <a:pt x="223961" y="1029843"/>
                        <a:pt x="243583" y="941356"/>
                      </a:cubicBezTo>
                      <a:cubicBezTo>
                        <a:pt x="263204" y="852869"/>
                        <a:pt x="319783" y="562166"/>
                        <a:pt x="319783" y="562166"/>
                      </a:cubicBezTo>
                      <a:lnTo>
                        <a:pt x="353692" y="798005"/>
                      </a:lnTo>
                      <a:cubicBezTo>
                        <a:pt x="353692" y="798005"/>
                        <a:pt x="337880" y="878967"/>
                        <a:pt x="353692" y="1007555"/>
                      </a:cubicBezTo>
                      <a:cubicBezTo>
                        <a:pt x="369503" y="1136142"/>
                        <a:pt x="397316" y="1268159"/>
                        <a:pt x="397316" y="1268159"/>
                      </a:cubicBezTo>
                      <a:cubicBezTo>
                        <a:pt x="423038" y="1277055"/>
                        <a:pt x="450112" y="1281407"/>
                        <a:pt x="477326" y="1281017"/>
                      </a:cubicBezTo>
                      <a:cubicBezTo>
                        <a:pt x="504379" y="1280451"/>
                        <a:pt x="530940" y="1273673"/>
                        <a:pt x="554955" y="1261205"/>
                      </a:cubicBezTo>
                      <a:cubicBezTo>
                        <a:pt x="554955" y="1261205"/>
                        <a:pt x="591055" y="880205"/>
                        <a:pt x="591150" y="733901"/>
                      </a:cubicBezTo>
                      <a:cubicBezTo>
                        <a:pt x="591245" y="587597"/>
                        <a:pt x="580292" y="216027"/>
                        <a:pt x="547145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E1F7B667-4DA7-8CA5-7ED2-096BE43888E9}"/>
                    </a:ext>
                  </a:extLst>
                </p:cNvPr>
                <p:cNvSpPr/>
                <p:nvPr/>
              </p:nvSpPr>
              <p:spPr>
                <a:xfrm>
                  <a:off x="7434194" y="3116045"/>
                  <a:ext cx="457390" cy="1218533"/>
                </a:xfrm>
                <a:custGeom>
                  <a:avLst/>
                  <a:gdLst>
                    <a:gd name="connsiteX0" fmla="*/ 268986 w 457390"/>
                    <a:gd name="connsiteY0" fmla="*/ 234601 h 1218533"/>
                    <a:gd name="connsiteX1" fmla="*/ 222694 w 457390"/>
                    <a:gd name="connsiteY1" fmla="*/ 515207 h 1218533"/>
                    <a:gd name="connsiteX2" fmla="*/ 256603 w 457390"/>
                    <a:gd name="connsiteY2" fmla="*/ 751046 h 1218533"/>
                    <a:gd name="connsiteX3" fmla="*/ 242221 w 457390"/>
                    <a:gd name="connsiteY3" fmla="*/ 512064 h 1218533"/>
                    <a:gd name="connsiteX4" fmla="*/ 283559 w 457390"/>
                    <a:gd name="connsiteY4" fmla="*/ 281654 h 1218533"/>
                    <a:gd name="connsiteX5" fmla="*/ 420815 w 457390"/>
                    <a:gd name="connsiteY5" fmla="*/ 170783 h 1218533"/>
                    <a:gd name="connsiteX6" fmla="*/ 268986 w 457390"/>
                    <a:gd name="connsiteY6" fmla="*/ 234601 h 1218533"/>
                    <a:gd name="connsiteX7" fmla="*/ 104489 w 457390"/>
                    <a:gd name="connsiteY7" fmla="*/ 70580 h 1218533"/>
                    <a:gd name="connsiteX8" fmla="*/ 124682 w 457390"/>
                    <a:gd name="connsiteY8" fmla="*/ 0 h 1218533"/>
                    <a:gd name="connsiteX9" fmla="*/ 92964 w 457390"/>
                    <a:gd name="connsiteY9" fmla="*/ 66675 h 1218533"/>
                    <a:gd name="connsiteX10" fmla="*/ 71914 w 457390"/>
                    <a:gd name="connsiteY10" fmla="*/ 137732 h 1218533"/>
                    <a:gd name="connsiteX11" fmla="*/ 58483 w 457390"/>
                    <a:gd name="connsiteY11" fmla="*/ 210407 h 1218533"/>
                    <a:gd name="connsiteX12" fmla="*/ 53626 w 457390"/>
                    <a:gd name="connsiteY12" fmla="*/ 284321 h 1218533"/>
                    <a:gd name="connsiteX13" fmla="*/ 70485 w 457390"/>
                    <a:gd name="connsiteY13" fmla="*/ 212598 h 1218533"/>
                    <a:gd name="connsiteX14" fmla="*/ 87058 w 457390"/>
                    <a:gd name="connsiteY14" fmla="*/ 141256 h 1218533"/>
                    <a:gd name="connsiteX15" fmla="*/ 104489 w 457390"/>
                    <a:gd name="connsiteY15" fmla="*/ 70580 h 1218533"/>
                    <a:gd name="connsiteX16" fmla="*/ 69151 w 457390"/>
                    <a:gd name="connsiteY16" fmla="*/ 53054 h 1218533"/>
                    <a:gd name="connsiteX17" fmla="*/ 92392 w 457390"/>
                    <a:gd name="connsiteY17" fmla="*/ 9049 h 1218533"/>
                    <a:gd name="connsiteX18" fmla="*/ 59055 w 457390"/>
                    <a:gd name="connsiteY18" fmla="*/ 46482 h 1218533"/>
                    <a:gd name="connsiteX19" fmla="*/ 31909 w 457390"/>
                    <a:gd name="connsiteY19" fmla="*/ 88583 h 1218533"/>
                    <a:gd name="connsiteX20" fmla="*/ 11335 w 457390"/>
                    <a:gd name="connsiteY20" fmla="*/ 134493 h 1218533"/>
                    <a:gd name="connsiteX21" fmla="*/ 0 w 457390"/>
                    <a:gd name="connsiteY21" fmla="*/ 183452 h 1218533"/>
                    <a:gd name="connsiteX22" fmla="*/ 22479 w 457390"/>
                    <a:gd name="connsiteY22" fmla="*/ 138779 h 1218533"/>
                    <a:gd name="connsiteX23" fmla="*/ 45529 w 457390"/>
                    <a:gd name="connsiteY23" fmla="*/ 95631 h 1218533"/>
                    <a:gd name="connsiteX24" fmla="*/ 69151 w 457390"/>
                    <a:gd name="connsiteY24" fmla="*/ 53054 h 1218533"/>
                    <a:gd name="connsiteX25" fmla="*/ 39910 w 457390"/>
                    <a:gd name="connsiteY25" fmla="*/ 989933 h 1218533"/>
                    <a:gd name="connsiteX26" fmla="*/ 1810 w 457390"/>
                    <a:gd name="connsiteY26" fmla="*/ 1218533 h 1218533"/>
                    <a:gd name="connsiteX27" fmla="*/ 51816 w 457390"/>
                    <a:gd name="connsiteY27" fmla="*/ 992410 h 1218533"/>
                    <a:gd name="connsiteX28" fmla="*/ 97536 w 457390"/>
                    <a:gd name="connsiteY28" fmla="*/ 765334 h 1218533"/>
                    <a:gd name="connsiteX29" fmla="*/ 128206 w 457390"/>
                    <a:gd name="connsiteY29" fmla="*/ 535305 h 1218533"/>
                    <a:gd name="connsiteX30" fmla="*/ 146018 w 457390"/>
                    <a:gd name="connsiteY30" fmla="*/ 304324 h 1218533"/>
                    <a:gd name="connsiteX31" fmla="*/ 116205 w 457390"/>
                    <a:gd name="connsiteY31" fmla="*/ 533972 h 1218533"/>
                    <a:gd name="connsiteX32" fmla="*/ 82201 w 457390"/>
                    <a:gd name="connsiteY32" fmla="*/ 762572 h 1218533"/>
                    <a:gd name="connsiteX33" fmla="*/ 39910 w 457390"/>
                    <a:gd name="connsiteY33" fmla="*/ 989838 h 1218533"/>
                    <a:gd name="connsiteX34" fmla="*/ 438912 w 457390"/>
                    <a:gd name="connsiteY34" fmla="*/ 606076 h 1218533"/>
                    <a:gd name="connsiteX35" fmla="*/ 441865 w 457390"/>
                    <a:gd name="connsiteY35" fmla="*/ 706279 h 1218533"/>
                    <a:gd name="connsiteX36" fmla="*/ 437483 w 457390"/>
                    <a:gd name="connsiteY36" fmla="*/ 806768 h 1218533"/>
                    <a:gd name="connsiteX37" fmla="*/ 432340 w 457390"/>
                    <a:gd name="connsiteY37" fmla="*/ 907447 h 1218533"/>
                    <a:gd name="connsiteX38" fmla="*/ 424339 w 457390"/>
                    <a:gd name="connsiteY38" fmla="*/ 1108996 h 1218533"/>
                    <a:gd name="connsiteX39" fmla="*/ 444532 w 457390"/>
                    <a:gd name="connsiteY39" fmla="*/ 908209 h 1218533"/>
                    <a:gd name="connsiteX40" fmla="*/ 457390 w 457390"/>
                    <a:gd name="connsiteY40" fmla="*/ 706565 h 1218533"/>
                    <a:gd name="connsiteX41" fmla="*/ 445389 w 457390"/>
                    <a:gd name="connsiteY41" fmla="*/ 504635 h 1218533"/>
                    <a:gd name="connsiteX42" fmla="*/ 420815 w 457390"/>
                    <a:gd name="connsiteY42" fmla="*/ 304610 h 1218533"/>
                    <a:gd name="connsiteX43" fmla="*/ 433388 w 457390"/>
                    <a:gd name="connsiteY43" fmla="*/ 505968 h 1218533"/>
                    <a:gd name="connsiteX44" fmla="*/ 438912 w 457390"/>
                    <a:gd name="connsiteY44" fmla="*/ 605981 h 1218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57390" h="1218533">
                      <a:moveTo>
                        <a:pt x="268986" y="234601"/>
                      </a:moveTo>
                      <a:lnTo>
                        <a:pt x="222694" y="515207"/>
                      </a:lnTo>
                      <a:lnTo>
                        <a:pt x="256603" y="751046"/>
                      </a:lnTo>
                      <a:lnTo>
                        <a:pt x="242221" y="512064"/>
                      </a:lnTo>
                      <a:lnTo>
                        <a:pt x="283559" y="281654"/>
                      </a:lnTo>
                      <a:cubicBezTo>
                        <a:pt x="318707" y="273177"/>
                        <a:pt x="398812" y="230981"/>
                        <a:pt x="420815" y="170783"/>
                      </a:cubicBezTo>
                      <a:cubicBezTo>
                        <a:pt x="366522" y="227648"/>
                        <a:pt x="268986" y="234601"/>
                        <a:pt x="268986" y="234601"/>
                      </a:cubicBezTo>
                      <a:close/>
                      <a:moveTo>
                        <a:pt x="104489" y="70580"/>
                      </a:moveTo>
                      <a:cubicBezTo>
                        <a:pt x="110776" y="47054"/>
                        <a:pt x="117253" y="23622"/>
                        <a:pt x="124682" y="0"/>
                      </a:cubicBezTo>
                      <a:cubicBezTo>
                        <a:pt x="111789" y="21045"/>
                        <a:pt x="101157" y="43394"/>
                        <a:pt x="92964" y="66675"/>
                      </a:cubicBezTo>
                      <a:cubicBezTo>
                        <a:pt x="84580" y="89934"/>
                        <a:pt x="77551" y="113659"/>
                        <a:pt x="71914" y="137732"/>
                      </a:cubicBezTo>
                      <a:cubicBezTo>
                        <a:pt x="66294" y="161735"/>
                        <a:pt x="61722" y="186023"/>
                        <a:pt x="58483" y="210407"/>
                      </a:cubicBezTo>
                      <a:cubicBezTo>
                        <a:pt x="54960" y="234883"/>
                        <a:pt x="53336" y="259595"/>
                        <a:pt x="53626" y="284321"/>
                      </a:cubicBezTo>
                      <a:cubicBezTo>
                        <a:pt x="59531" y="260223"/>
                        <a:pt x="64960" y="236696"/>
                        <a:pt x="70485" y="212598"/>
                      </a:cubicBezTo>
                      <a:cubicBezTo>
                        <a:pt x="76009" y="188500"/>
                        <a:pt x="81248" y="164973"/>
                        <a:pt x="87058" y="141256"/>
                      </a:cubicBezTo>
                      <a:cubicBezTo>
                        <a:pt x="92869" y="117539"/>
                        <a:pt x="98488" y="94202"/>
                        <a:pt x="104489" y="70580"/>
                      </a:cubicBezTo>
                      <a:close/>
                      <a:moveTo>
                        <a:pt x="69151" y="53054"/>
                      </a:moveTo>
                      <a:cubicBezTo>
                        <a:pt x="77152" y="38672"/>
                        <a:pt x="85153" y="24479"/>
                        <a:pt x="92392" y="9049"/>
                      </a:cubicBezTo>
                      <a:cubicBezTo>
                        <a:pt x="80095" y="20419"/>
                        <a:pt x="68930" y="32955"/>
                        <a:pt x="59055" y="46482"/>
                      </a:cubicBezTo>
                      <a:cubicBezTo>
                        <a:pt x="49029" y="59861"/>
                        <a:pt x="39958" y="73929"/>
                        <a:pt x="31909" y="88583"/>
                      </a:cubicBezTo>
                      <a:cubicBezTo>
                        <a:pt x="23857" y="103322"/>
                        <a:pt x="16977" y="118673"/>
                        <a:pt x="11335" y="134493"/>
                      </a:cubicBezTo>
                      <a:cubicBezTo>
                        <a:pt x="5479" y="150261"/>
                        <a:pt x="1669" y="166715"/>
                        <a:pt x="0" y="183452"/>
                      </a:cubicBezTo>
                      <a:lnTo>
                        <a:pt x="22479" y="138779"/>
                      </a:lnTo>
                      <a:cubicBezTo>
                        <a:pt x="30099" y="124301"/>
                        <a:pt x="37624" y="110204"/>
                        <a:pt x="45529" y="95631"/>
                      </a:cubicBezTo>
                      <a:cubicBezTo>
                        <a:pt x="53435" y="81058"/>
                        <a:pt x="61341" y="67342"/>
                        <a:pt x="69151" y="53054"/>
                      </a:cubicBezTo>
                      <a:close/>
                      <a:moveTo>
                        <a:pt x="39910" y="989933"/>
                      </a:moveTo>
                      <a:cubicBezTo>
                        <a:pt x="26194" y="1066133"/>
                        <a:pt x="13494" y="1142333"/>
                        <a:pt x="1810" y="1218533"/>
                      </a:cubicBezTo>
                      <a:cubicBezTo>
                        <a:pt x="19526" y="1143286"/>
                        <a:pt x="36195" y="1067911"/>
                        <a:pt x="51816" y="992410"/>
                      </a:cubicBezTo>
                      <a:cubicBezTo>
                        <a:pt x="67723" y="916781"/>
                        <a:pt x="82677" y="841343"/>
                        <a:pt x="97536" y="765334"/>
                      </a:cubicBezTo>
                      <a:cubicBezTo>
                        <a:pt x="112395" y="689324"/>
                        <a:pt x="120777" y="612267"/>
                        <a:pt x="128206" y="535305"/>
                      </a:cubicBezTo>
                      <a:cubicBezTo>
                        <a:pt x="135636" y="458343"/>
                        <a:pt x="141351" y="381476"/>
                        <a:pt x="146018" y="304324"/>
                      </a:cubicBezTo>
                      <a:cubicBezTo>
                        <a:pt x="135350" y="380524"/>
                        <a:pt x="125825" y="457486"/>
                        <a:pt x="116205" y="533972"/>
                      </a:cubicBezTo>
                      <a:cubicBezTo>
                        <a:pt x="106585" y="610457"/>
                        <a:pt x="96298" y="686848"/>
                        <a:pt x="82201" y="762572"/>
                      </a:cubicBezTo>
                      <a:cubicBezTo>
                        <a:pt x="68104" y="838295"/>
                        <a:pt x="53340" y="913924"/>
                        <a:pt x="39910" y="989838"/>
                      </a:cubicBezTo>
                      <a:close/>
                      <a:moveTo>
                        <a:pt x="438912" y="606076"/>
                      </a:moveTo>
                      <a:cubicBezTo>
                        <a:pt x="440436" y="639604"/>
                        <a:pt x="442436" y="672751"/>
                        <a:pt x="441865" y="706279"/>
                      </a:cubicBezTo>
                      <a:cubicBezTo>
                        <a:pt x="441293" y="739807"/>
                        <a:pt x="439103" y="772954"/>
                        <a:pt x="437483" y="806768"/>
                      </a:cubicBezTo>
                      <a:lnTo>
                        <a:pt x="432340" y="907447"/>
                      </a:lnTo>
                      <a:cubicBezTo>
                        <a:pt x="428911" y="974503"/>
                        <a:pt x="426244" y="1041686"/>
                        <a:pt x="424339" y="1108996"/>
                      </a:cubicBezTo>
                      <a:cubicBezTo>
                        <a:pt x="432276" y="1042130"/>
                        <a:pt x="439007" y="975201"/>
                        <a:pt x="444532" y="908209"/>
                      </a:cubicBezTo>
                      <a:cubicBezTo>
                        <a:pt x="449961" y="841534"/>
                        <a:pt x="455105" y="774287"/>
                        <a:pt x="457390" y="706565"/>
                      </a:cubicBezTo>
                      <a:cubicBezTo>
                        <a:pt x="457390" y="638556"/>
                        <a:pt x="451485" y="571691"/>
                        <a:pt x="445389" y="504635"/>
                      </a:cubicBezTo>
                      <a:cubicBezTo>
                        <a:pt x="439293" y="437579"/>
                        <a:pt x="431101" y="370808"/>
                        <a:pt x="420815" y="304610"/>
                      </a:cubicBezTo>
                      <a:lnTo>
                        <a:pt x="433388" y="505968"/>
                      </a:lnTo>
                      <a:cubicBezTo>
                        <a:pt x="435007" y="538829"/>
                        <a:pt x="437388" y="572453"/>
                        <a:pt x="438912" y="60598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4" name="图形 10">
                <a:extLst>
                  <a:ext uri="{FF2B5EF4-FFF2-40B4-BE49-F238E27FC236}">
                    <a16:creationId xmlns:a16="http://schemas.microsoft.com/office/drawing/2014/main" id="{055008E4-52F2-513E-703B-1C0AC6E33E81}"/>
                  </a:ext>
                </a:extLst>
              </p:cNvPr>
              <p:cNvGrpSpPr/>
              <p:nvPr/>
            </p:nvGrpSpPr>
            <p:grpSpPr>
              <a:xfrm>
                <a:off x="7369016" y="2150447"/>
                <a:ext cx="1006833" cy="1089741"/>
                <a:chOff x="7369016" y="2150447"/>
                <a:chExt cx="1006833" cy="1089741"/>
              </a:xfrm>
            </p:grpSpPr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4B4A7828-E75B-B6CC-8053-10556E8998E5}"/>
                    </a:ext>
                  </a:extLst>
                </p:cNvPr>
                <p:cNvSpPr/>
                <p:nvPr/>
              </p:nvSpPr>
              <p:spPr>
                <a:xfrm>
                  <a:off x="7772998" y="2600618"/>
                  <a:ext cx="602851" cy="460871"/>
                </a:xfrm>
                <a:custGeom>
                  <a:avLst/>
                  <a:gdLst>
                    <a:gd name="connsiteX0" fmla="*/ 2381 w 602851"/>
                    <a:gd name="connsiteY0" fmla="*/ 16508 h 460871"/>
                    <a:gd name="connsiteX1" fmla="*/ 129635 w 602851"/>
                    <a:gd name="connsiteY1" fmla="*/ 126045 h 460871"/>
                    <a:gd name="connsiteX2" fmla="*/ 239744 w 602851"/>
                    <a:gd name="connsiteY2" fmla="*/ 292256 h 460871"/>
                    <a:gd name="connsiteX3" fmla="*/ 392906 w 602851"/>
                    <a:gd name="connsiteY3" fmla="*/ 197006 h 460871"/>
                    <a:gd name="connsiteX4" fmla="*/ 421481 w 602851"/>
                    <a:gd name="connsiteY4" fmla="*/ 130331 h 460871"/>
                    <a:gd name="connsiteX5" fmla="*/ 438722 w 602851"/>
                    <a:gd name="connsiteY5" fmla="*/ 56703 h 460871"/>
                    <a:gd name="connsiteX6" fmla="*/ 462344 w 602851"/>
                    <a:gd name="connsiteY6" fmla="*/ 57656 h 460871"/>
                    <a:gd name="connsiteX7" fmla="*/ 474631 w 602851"/>
                    <a:gd name="connsiteY7" fmla="*/ 114806 h 460871"/>
                    <a:gd name="connsiteX8" fmla="*/ 505778 w 602851"/>
                    <a:gd name="connsiteY8" fmla="*/ 92231 h 460871"/>
                    <a:gd name="connsiteX9" fmla="*/ 556546 w 602851"/>
                    <a:gd name="connsiteY9" fmla="*/ 18317 h 460871"/>
                    <a:gd name="connsiteX10" fmla="*/ 587788 w 602851"/>
                    <a:gd name="connsiteY10" fmla="*/ 506 h 460871"/>
                    <a:gd name="connsiteX11" fmla="*/ 591979 w 602851"/>
                    <a:gd name="connsiteY11" fmla="*/ 1934 h 460871"/>
                    <a:gd name="connsiteX12" fmla="*/ 594932 w 602851"/>
                    <a:gd name="connsiteY12" fmla="*/ 6983 h 460871"/>
                    <a:gd name="connsiteX13" fmla="*/ 592741 w 602851"/>
                    <a:gd name="connsiteY13" fmla="*/ 18317 h 460871"/>
                    <a:gd name="connsiteX14" fmla="*/ 589121 w 602851"/>
                    <a:gd name="connsiteY14" fmla="*/ 28509 h 460871"/>
                    <a:gd name="connsiteX15" fmla="*/ 602361 w 602851"/>
                    <a:gd name="connsiteY15" fmla="*/ 38606 h 460871"/>
                    <a:gd name="connsiteX16" fmla="*/ 597027 w 602851"/>
                    <a:gd name="connsiteY16" fmla="*/ 64037 h 460871"/>
                    <a:gd name="connsiteX17" fmla="*/ 595884 w 602851"/>
                    <a:gd name="connsiteY17" fmla="*/ 98042 h 460871"/>
                    <a:gd name="connsiteX18" fmla="*/ 594551 w 602851"/>
                    <a:gd name="connsiteY18" fmla="*/ 141857 h 460871"/>
                    <a:gd name="connsiteX19" fmla="*/ 549212 w 602851"/>
                    <a:gd name="connsiteY19" fmla="*/ 207008 h 460871"/>
                    <a:gd name="connsiteX20" fmla="*/ 466058 w 602851"/>
                    <a:gd name="connsiteY20" fmla="*/ 273683 h 460871"/>
                    <a:gd name="connsiteX21" fmla="*/ 309848 w 602851"/>
                    <a:gd name="connsiteY21" fmla="*/ 413414 h 460871"/>
                    <a:gd name="connsiteX22" fmla="*/ 172974 w 602851"/>
                    <a:gd name="connsiteY22" fmla="*/ 438179 h 460871"/>
                    <a:gd name="connsiteX23" fmla="*/ 0 w 602851"/>
                    <a:gd name="connsiteY23" fmla="*/ 240250 h 46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02851" h="460871">
                      <a:moveTo>
                        <a:pt x="2381" y="16508"/>
                      </a:moveTo>
                      <a:cubicBezTo>
                        <a:pt x="80772" y="33367"/>
                        <a:pt x="82772" y="60608"/>
                        <a:pt x="129635" y="126045"/>
                      </a:cubicBezTo>
                      <a:cubicBezTo>
                        <a:pt x="156877" y="164145"/>
                        <a:pt x="239744" y="292256"/>
                        <a:pt x="239744" y="292256"/>
                      </a:cubicBezTo>
                      <a:cubicBezTo>
                        <a:pt x="253270" y="284922"/>
                        <a:pt x="364331" y="223676"/>
                        <a:pt x="392906" y="197006"/>
                      </a:cubicBezTo>
                      <a:cubicBezTo>
                        <a:pt x="423196" y="169289"/>
                        <a:pt x="417386" y="152429"/>
                        <a:pt x="421481" y="130331"/>
                      </a:cubicBezTo>
                      <a:cubicBezTo>
                        <a:pt x="425577" y="108233"/>
                        <a:pt x="436721" y="92231"/>
                        <a:pt x="438722" y="56703"/>
                      </a:cubicBezTo>
                      <a:cubicBezTo>
                        <a:pt x="439674" y="39653"/>
                        <a:pt x="456914" y="46607"/>
                        <a:pt x="462344" y="57656"/>
                      </a:cubicBezTo>
                      <a:cubicBezTo>
                        <a:pt x="473107" y="79944"/>
                        <a:pt x="464820" y="114806"/>
                        <a:pt x="474631" y="114806"/>
                      </a:cubicBezTo>
                      <a:cubicBezTo>
                        <a:pt x="486589" y="109738"/>
                        <a:pt x="497239" y="102019"/>
                        <a:pt x="505778" y="92231"/>
                      </a:cubicBezTo>
                      <a:cubicBezTo>
                        <a:pt x="528447" y="68419"/>
                        <a:pt x="536734" y="44606"/>
                        <a:pt x="556546" y="18317"/>
                      </a:cubicBezTo>
                      <a:cubicBezTo>
                        <a:pt x="564166" y="8792"/>
                        <a:pt x="573881" y="-2542"/>
                        <a:pt x="587788" y="506"/>
                      </a:cubicBezTo>
                      <a:cubicBezTo>
                        <a:pt x="589213" y="896"/>
                        <a:pt x="590612" y="1373"/>
                        <a:pt x="591979" y="1934"/>
                      </a:cubicBezTo>
                      <a:cubicBezTo>
                        <a:pt x="593898" y="2860"/>
                        <a:pt x="595066" y="4856"/>
                        <a:pt x="594932" y="6983"/>
                      </a:cubicBezTo>
                      <a:cubicBezTo>
                        <a:pt x="594626" y="10831"/>
                        <a:pt x="593891" y="14633"/>
                        <a:pt x="592741" y="18317"/>
                      </a:cubicBezTo>
                      <a:cubicBezTo>
                        <a:pt x="591979" y="20889"/>
                        <a:pt x="589121" y="28509"/>
                        <a:pt x="589121" y="28509"/>
                      </a:cubicBezTo>
                      <a:cubicBezTo>
                        <a:pt x="589121" y="28509"/>
                        <a:pt x="601408" y="32795"/>
                        <a:pt x="602361" y="38606"/>
                      </a:cubicBezTo>
                      <a:cubicBezTo>
                        <a:pt x="603322" y="47434"/>
                        <a:pt x="601455" y="56339"/>
                        <a:pt x="597027" y="64037"/>
                      </a:cubicBezTo>
                      <a:cubicBezTo>
                        <a:pt x="601599" y="68800"/>
                        <a:pt x="607981" y="79754"/>
                        <a:pt x="595884" y="98042"/>
                      </a:cubicBezTo>
                      <a:cubicBezTo>
                        <a:pt x="600361" y="100994"/>
                        <a:pt x="607886" y="116425"/>
                        <a:pt x="594551" y="141857"/>
                      </a:cubicBezTo>
                      <a:cubicBezTo>
                        <a:pt x="581912" y="165195"/>
                        <a:pt x="566704" y="187047"/>
                        <a:pt x="549212" y="207008"/>
                      </a:cubicBezTo>
                      <a:cubicBezTo>
                        <a:pt x="522351" y="236154"/>
                        <a:pt x="500348" y="244631"/>
                        <a:pt x="466058" y="273683"/>
                      </a:cubicBezTo>
                      <a:cubicBezTo>
                        <a:pt x="431768" y="302734"/>
                        <a:pt x="366046" y="368933"/>
                        <a:pt x="309848" y="413414"/>
                      </a:cubicBezTo>
                      <a:cubicBezTo>
                        <a:pt x="244507" y="464754"/>
                        <a:pt x="219837" y="476660"/>
                        <a:pt x="172974" y="438179"/>
                      </a:cubicBezTo>
                      <a:cubicBezTo>
                        <a:pt x="148780" y="418272"/>
                        <a:pt x="0" y="240250"/>
                        <a:pt x="0" y="24025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D18060A4-86DA-BFBD-D458-CAF1B3E4503C}"/>
                    </a:ext>
                  </a:extLst>
                </p:cNvPr>
                <p:cNvSpPr/>
                <p:nvPr/>
              </p:nvSpPr>
              <p:spPr>
                <a:xfrm>
                  <a:off x="8230198" y="2731807"/>
                  <a:ext cx="40959" cy="78866"/>
                </a:xfrm>
                <a:custGeom>
                  <a:avLst/>
                  <a:gdLst>
                    <a:gd name="connsiteX0" fmla="*/ 29528 w 40959"/>
                    <a:gd name="connsiteY0" fmla="*/ 0 h 78866"/>
                    <a:gd name="connsiteX1" fmla="*/ 0 w 40959"/>
                    <a:gd name="connsiteY1" fmla="*/ 78867 h 78866"/>
                    <a:gd name="connsiteX2" fmla="*/ 29528 w 40959"/>
                    <a:gd name="connsiteY2" fmla="*/ 0 h 78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959" h="78866">
                      <a:moveTo>
                        <a:pt x="29528" y="0"/>
                      </a:moveTo>
                      <a:cubicBezTo>
                        <a:pt x="39910" y="20669"/>
                        <a:pt x="32290" y="57150"/>
                        <a:pt x="0" y="78867"/>
                      </a:cubicBezTo>
                      <a:cubicBezTo>
                        <a:pt x="34385" y="70866"/>
                        <a:pt x="55150" y="24956"/>
                        <a:pt x="29528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1B2D7A34-8D8B-8CA3-85F3-F953B2F3F533}"/>
                    </a:ext>
                  </a:extLst>
                </p:cNvPr>
                <p:cNvSpPr/>
                <p:nvPr/>
              </p:nvSpPr>
              <p:spPr>
                <a:xfrm>
                  <a:off x="7400285" y="2597665"/>
                  <a:ext cx="498347" cy="642524"/>
                </a:xfrm>
                <a:custGeom>
                  <a:avLst/>
                  <a:gdLst>
                    <a:gd name="connsiteX0" fmla="*/ 0 w 498347"/>
                    <a:gd name="connsiteY0" fmla="*/ 591151 h 642524"/>
                    <a:gd name="connsiteX1" fmla="*/ 31528 w 498347"/>
                    <a:gd name="connsiteY1" fmla="*/ 438084 h 642524"/>
                    <a:gd name="connsiteX2" fmla="*/ 4953 w 498347"/>
                    <a:gd name="connsiteY2" fmla="*/ 224343 h 642524"/>
                    <a:gd name="connsiteX3" fmla="*/ 33528 w 498347"/>
                    <a:gd name="connsiteY3" fmla="*/ 48417 h 642524"/>
                    <a:gd name="connsiteX4" fmla="*/ 120396 w 498347"/>
                    <a:gd name="connsiteY4" fmla="*/ 11174 h 642524"/>
                    <a:gd name="connsiteX5" fmla="*/ 151257 w 498347"/>
                    <a:gd name="connsiteY5" fmla="*/ 5364 h 642524"/>
                    <a:gd name="connsiteX6" fmla="*/ 275844 w 498347"/>
                    <a:gd name="connsiteY6" fmla="*/ 1935 h 642524"/>
                    <a:gd name="connsiteX7" fmla="*/ 333947 w 498347"/>
                    <a:gd name="connsiteY7" fmla="*/ 11460 h 642524"/>
                    <a:gd name="connsiteX8" fmla="*/ 374714 w 498347"/>
                    <a:gd name="connsiteY8" fmla="*/ 19651 h 642524"/>
                    <a:gd name="connsiteX9" fmla="*/ 439198 w 498347"/>
                    <a:gd name="connsiteY9" fmla="*/ 102233 h 642524"/>
                    <a:gd name="connsiteX10" fmla="*/ 480536 w 498347"/>
                    <a:gd name="connsiteY10" fmla="*/ 270635 h 642524"/>
                    <a:gd name="connsiteX11" fmla="*/ 498348 w 498347"/>
                    <a:gd name="connsiteY11" fmla="*/ 596009 h 642524"/>
                    <a:gd name="connsiteX12" fmla="*/ 0 w 498347"/>
                    <a:gd name="connsiteY12" fmla="*/ 591151 h 64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8347" h="642524">
                      <a:moveTo>
                        <a:pt x="0" y="591151"/>
                      </a:moveTo>
                      <a:cubicBezTo>
                        <a:pt x="16859" y="514284"/>
                        <a:pt x="31718" y="455134"/>
                        <a:pt x="31528" y="438084"/>
                      </a:cubicBezTo>
                      <a:cubicBezTo>
                        <a:pt x="30766" y="364266"/>
                        <a:pt x="11430" y="267301"/>
                        <a:pt x="4953" y="224343"/>
                      </a:cubicBezTo>
                      <a:cubicBezTo>
                        <a:pt x="-8953" y="130998"/>
                        <a:pt x="12192" y="66800"/>
                        <a:pt x="33528" y="48417"/>
                      </a:cubicBezTo>
                      <a:cubicBezTo>
                        <a:pt x="33528" y="48417"/>
                        <a:pt x="72771" y="29367"/>
                        <a:pt x="120396" y="11174"/>
                      </a:cubicBezTo>
                      <a:cubicBezTo>
                        <a:pt x="135922" y="5173"/>
                        <a:pt x="126492" y="8888"/>
                        <a:pt x="151257" y="5364"/>
                      </a:cubicBezTo>
                      <a:cubicBezTo>
                        <a:pt x="192534" y="-355"/>
                        <a:pt x="234315" y="-1505"/>
                        <a:pt x="275844" y="1935"/>
                      </a:cubicBezTo>
                      <a:cubicBezTo>
                        <a:pt x="286036" y="2982"/>
                        <a:pt x="333947" y="11460"/>
                        <a:pt x="333947" y="11460"/>
                      </a:cubicBezTo>
                      <a:cubicBezTo>
                        <a:pt x="348520" y="14889"/>
                        <a:pt x="374618" y="19651"/>
                        <a:pt x="374714" y="19651"/>
                      </a:cubicBezTo>
                      <a:cubicBezTo>
                        <a:pt x="400837" y="43229"/>
                        <a:pt x="422657" y="71173"/>
                        <a:pt x="439198" y="102233"/>
                      </a:cubicBezTo>
                      <a:cubicBezTo>
                        <a:pt x="462915" y="144524"/>
                        <a:pt x="476345" y="179957"/>
                        <a:pt x="480536" y="270635"/>
                      </a:cubicBezTo>
                      <a:cubicBezTo>
                        <a:pt x="485870" y="385983"/>
                        <a:pt x="498348" y="515523"/>
                        <a:pt x="498348" y="596009"/>
                      </a:cubicBezTo>
                      <a:cubicBezTo>
                        <a:pt x="403193" y="654588"/>
                        <a:pt x="123349" y="663065"/>
                        <a:pt x="0" y="59115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8" name="图形 10">
                  <a:extLst>
                    <a:ext uri="{FF2B5EF4-FFF2-40B4-BE49-F238E27FC236}">
                      <a16:creationId xmlns:a16="http://schemas.microsoft.com/office/drawing/2014/main" id="{2457D086-86F1-6FF1-37A2-CD5BD9F4BB5C}"/>
                    </a:ext>
                  </a:extLst>
                </p:cNvPr>
                <p:cNvGrpSpPr/>
                <p:nvPr/>
              </p:nvGrpSpPr>
              <p:grpSpPr>
                <a:xfrm>
                  <a:off x="7424116" y="2150447"/>
                  <a:ext cx="460895" cy="513544"/>
                  <a:chOff x="7424116" y="2150447"/>
                  <a:chExt cx="460895" cy="513544"/>
                </a:xfrm>
              </p:grpSpPr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A788F721-FB82-8BA2-4552-F74BCBFA88B7}"/>
                      </a:ext>
                    </a:extLst>
                  </p:cNvPr>
                  <p:cNvSpPr/>
                  <p:nvPr/>
                </p:nvSpPr>
                <p:spPr>
                  <a:xfrm>
                    <a:off x="7424116" y="2150447"/>
                    <a:ext cx="460895" cy="439932"/>
                  </a:xfrm>
                  <a:custGeom>
                    <a:avLst/>
                    <a:gdLst>
                      <a:gd name="connsiteX0" fmla="*/ 99708 w 460895"/>
                      <a:gd name="connsiteY0" fmla="*/ 96632 h 439932"/>
                      <a:gd name="connsiteX1" fmla="*/ 341071 w 460895"/>
                      <a:gd name="connsiteY1" fmla="*/ 31005 h 439932"/>
                      <a:gd name="connsiteX2" fmla="*/ 414890 w 460895"/>
                      <a:gd name="connsiteY2" fmla="*/ 206741 h 439932"/>
                      <a:gd name="connsiteX3" fmla="*/ 402222 w 460895"/>
                      <a:gd name="connsiteY3" fmla="*/ 267225 h 439932"/>
                      <a:gd name="connsiteX4" fmla="*/ 415271 w 460895"/>
                      <a:gd name="connsiteY4" fmla="*/ 320946 h 439932"/>
                      <a:gd name="connsiteX5" fmla="*/ 460896 w 460895"/>
                      <a:gd name="connsiteY5" fmla="*/ 334281 h 439932"/>
                      <a:gd name="connsiteX6" fmla="*/ 393173 w 460895"/>
                      <a:gd name="connsiteY6" fmla="*/ 400956 h 439932"/>
                      <a:gd name="connsiteX7" fmla="*/ 336023 w 460895"/>
                      <a:gd name="connsiteY7" fmla="*/ 403623 h 439932"/>
                      <a:gd name="connsiteX8" fmla="*/ 380314 w 460895"/>
                      <a:gd name="connsiteY8" fmla="*/ 416482 h 439932"/>
                      <a:gd name="connsiteX9" fmla="*/ 232677 w 460895"/>
                      <a:gd name="connsiteY9" fmla="*/ 414672 h 439932"/>
                      <a:gd name="connsiteX10" fmla="*/ 223152 w 460895"/>
                      <a:gd name="connsiteY10" fmla="*/ 412767 h 439932"/>
                      <a:gd name="connsiteX11" fmla="*/ 211626 w 460895"/>
                      <a:gd name="connsiteY11" fmla="*/ 416577 h 439932"/>
                      <a:gd name="connsiteX12" fmla="*/ 117234 w 460895"/>
                      <a:gd name="connsiteY12" fmla="*/ 416577 h 439932"/>
                      <a:gd name="connsiteX13" fmla="*/ 71037 w 460895"/>
                      <a:gd name="connsiteY13" fmla="*/ 396384 h 439932"/>
                      <a:gd name="connsiteX14" fmla="*/ 43320 w 460895"/>
                      <a:gd name="connsiteY14" fmla="*/ 355331 h 439932"/>
                      <a:gd name="connsiteX15" fmla="*/ 47034 w 460895"/>
                      <a:gd name="connsiteY15" fmla="*/ 399622 h 439932"/>
                      <a:gd name="connsiteX16" fmla="*/ 17507 w 460895"/>
                      <a:gd name="connsiteY16" fmla="*/ 383144 h 439932"/>
                      <a:gd name="connsiteX17" fmla="*/ 1219 w 460895"/>
                      <a:gd name="connsiteY17" fmla="*/ 325423 h 439932"/>
                      <a:gd name="connsiteX18" fmla="*/ 21984 w 460895"/>
                      <a:gd name="connsiteY18" fmla="*/ 266939 h 439932"/>
                      <a:gd name="connsiteX19" fmla="*/ 39034 w 460895"/>
                      <a:gd name="connsiteY19" fmla="*/ 201407 h 439932"/>
                      <a:gd name="connsiteX20" fmla="*/ 41605 w 460895"/>
                      <a:gd name="connsiteY20" fmla="*/ 154544 h 439932"/>
                      <a:gd name="connsiteX21" fmla="*/ 99708 w 460895"/>
                      <a:gd name="connsiteY21" fmla="*/ 96632 h 439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60895" h="439932">
                        <a:moveTo>
                          <a:pt x="99708" y="96632"/>
                        </a:moveTo>
                        <a:cubicBezTo>
                          <a:pt x="95898" y="31862"/>
                          <a:pt x="219723" y="-43671"/>
                          <a:pt x="341071" y="31005"/>
                        </a:cubicBezTo>
                        <a:cubicBezTo>
                          <a:pt x="462420" y="105681"/>
                          <a:pt x="422224" y="183405"/>
                          <a:pt x="414890" y="206741"/>
                        </a:cubicBezTo>
                        <a:cubicBezTo>
                          <a:pt x="408158" y="226294"/>
                          <a:pt x="403903" y="246614"/>
                          <a:pt x="402222" y="267225"/>
                        </a:cubicBezTo>
                        <a:cubicBezTo>
                          <a:pt x="400520" y="286082"/>
                          <a:pt x="405108" y="304971"/>
                          <a:pt x="415271" y="320946"/>
                        </a:cubicBezTo>
                        <a:cubicBezTo>
                          <a:pt x="425502" y="335496"/>
                          <a:pt x="444439" y="341031"/>
                          <a:pt x="460896" y="334281"/>
                        </a:cubicBezTo>
                        <a:cubicBezTo>
                          <a:pt x="456228" y="362856"/>
                          <a:pt x="438131" y="385144"/>
                          <a:pt x="393173" y="400956"/>
                        </a:cubicBezTo>
                        <a:cubicBezTo>
                          <a:pt x="374642" y="406590"/>
                          <a:pt x="354998" y="407507"/>
                          <a:pt x="336023" y="403623"/>
                        </a:cubicBezTo>
                        <a:cubicBezTo>
                          <a:pt x="342405" y="408481"/>
                          <a:pt x="351549" y="416101"/>
                          <a:pt x="380314" y="416482"/>
                        </a:cubicBezTo>
                        <a:cubicBezTo>
                          <a:pt x="361264" y="437913"/>
                          <a:pt x="292494" y="457058"/>
                          <a:pt x="232677" y="414672"/>
                        </a:cubicBezTo>
                        <a:cubicBezTo>
                          <a:pt x="229792" y="413022"/>
                          <a:pt x="226449" y="412353"/>
                          <a:pt x="223152" y="412767"/>
                        </a:cubicBezTo>
                        <a:cubicBezTo>
                          <a:pt x="219110" y="413325"/>
                          <a:pt x="215204" y="414616"/>
                          <a:pt x="211626" y="416577"/>
                        </a:cubicBezTo>
                        <a:cubicBezTo>
                          <a:pt x="183051" y="428864"/>
                          <a:pt x="146666" y="424102"/>
                          <a:pt x="117234" y="416577"/>
                        </a:cubicBezTo>
                        <a:cubicBezTo>
                          <a:pt x="100661" y="412936"/>
                          <a:pt x="84965" y="406075"/>
                          <a:pt x="71037" y="396384"/>
                        </a:cubicBezTo>
                        <a:cubicBezTo>
                          <a:pt x="57026" y="386611"/>
                          <a:pt x="47147" y="371980"/>
                          <a:pt x="43320" y="355331"/>
                        </a:cubicBezTo>
                        <a:cubicBezTo>
                          <a:pt x="39236" y="370066"/>
                          <a:pt x="40554" y="385774"/>
                          <a:pt x="47034" y="399622"/>
                        </a:cubicBezTo>
                        <a:cubicBezTo>
                          <a:pt x="36154" y="396240"/>
                          <a:pt x="26098" y="390628"/>
                          <a:pt x="17507" y="383144"/>
                        </a:cubicBezTo>
                        <a:cubicBezTo>
                          <a:pt x="3242" y="367569"/>
                          <a:pt x="-2800" y="346157"/>
                          <a:pt x="1219" y="325423"/>
                        </a:cubicBezTo>
                        <a:cubicBezTo>
                          <a:pt x="5414" y="305065"/>
                          <a:pt x="12402" y="285384"/>
                          <a:pt x="21984" y="266939"/>
                        </a:cubicBezTo>
                        <a:cubicBezTo>
                          <a:pt x="32587" y="246680"/>
                          <a:pt x="38419" y="224265"/>
                          <a:pt x="39034" y="201407"/>
                        </a:cubicBezTo>
                        <a:cubicBezTo>
                          <a:pt x="38266" y="185739"/>
                          <a:pt x="39128" y="170034"/>
                          <a:pt x="41605" y="154544"/>
                        </a:cubicBezTo>
                        <a:cubicBezTo>
                          <a:pt x="46939" y="123302"/>
                          <a:pt x="65608" y="98632"/>
                          <a:pt x="99708" y="9663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B97A6D78-2DF8-AC8C-BB64-042C5F585137}"/>
                      </a:ext>
                    </a:extLst>
                  </p:cNvPr>
                  <p:cNvSpPr/>
                  <p:nvPr/>
                </p:nvSpPr>
                <p:spPr>
                  <a:xfrm>
                    <a:off x="7480289" y="2243475"/>
                    <a:ext cx="328116" cy="420517"/>
                  </a:xfrm>
                  <a:custGeom>
                    <a:avLst/>
                    <a:gdLst>
                      <a:gd name="connsiteX0" fmla="*/ 76396 w 328116"/>
                      <a:gd name="connsiteY0" fmla="*/ 331074 h 420517"/>
                      <a:gd name="connsiteX1" fmla="*/ 74396 w 328116"/>
                      <a:gd name="connsiteY1" fmla="*/ 239063 h 420517"/>
                      <a:gd name="connsiteX2" fmla="*/ 21056 w 328116"/>
                      <a:gd name="connsiteY2" fmla="*/ 230776 h 420517"/>
                      <a:gd name="connsiteX3" fmla="*/ 9626 w 328116"/>
                      <a:gd name="connsiteY3" fmla="*/ 149718 h 420517"/>
                      <a:gd name="connsiteX4" fmla="*/ 77349 w 328116"/>
                      <a:gd name="connsiteY4" fmla="*/ 165054 h 420517"/>
                      <a:gd name="connsiteX5" fmla="*/ 98399 w 328116"/>
                      <a:gd name="connsiteY5" fmla="*/ 127716 h 420517"/>
                      <a:gd name="connsiteX6" fmla="*/ 117449 w 328116"/>
                      <a:gd name="connsiteY6" fmla="*/ 34466 h 420517"/>
                      <a:gd name="connsiteX7" fmla="*/ 311092 w 328116"/>
                      <a:gd name="connsiteY7" fmla="*/ 28275 h 420517"/>
                      <a:gd name="connsiteX8" fmla="*/ 327761 w 328116"/>
                      <a:gd name="connsiteY8" fmla="*/ 163625 h 420517"/>
                      <a:gd name="connsiteX9" fmla="*/ 276802 w 328116"/>
                      <a:gd name="connsiteY9" fmla="*/ 297927 h 420517"/>
                      <a:gd name="connsiteX10" fmla="*/ 212985 w 328116"/>
                      <a:gd name="connsiteY10" fmla="*/ 306690 h 420517"/>
                      <a:gd name="connsiteX11" fmla="*/ 214318 w 328116"/>
                      <a:gd name="connsiteY11" fmla="*/ 332217 h 420517"/>
                      <a:gd name="connsiteX12" fmla="*/ 214318 w 328116"/>
                      <a:gd name="connsiteY12" fmla="*/ 332217 h 420517"/>
                      <a:gd name="connsiteX13" fmla="*/ 226129 w 328116"/>
                      <a:gd name="connsiteY13" fmla="*/ 358792 h 420517"/>
                      <a:gd name="connsiteX14" fmla="*/ 254704 w 328116"/>
                      <a:gd name="connsiteY14" fmla="*/ 365364 h 420517"/>
                      <a:gd name="connsiteX15" fmla="*/ 203745 w 328116"/>
                      <a:gd name="connsiteY15" fmla="*/ 419943 h 420517"/>
                      <a:gd name="connsiteX16" fmla="*/ 41154 w 328116"/>
                      <a:gd name="connsiteY16" fmla="*/ 365269 h 420517"/>
                      <a:gd name="connsiteX17" fmla="*/ 55536 w 328116"/>
                      <a:gd name="connsiteY17" fmla="*/ 359554 h 420517"/>
                      <a:gd name="connsiteX18" fmla="*/ 76396 w 328116"/>
                      <a:gd name="connsiteY18" fmla="*/ 331074 h 4205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28116" h="420517">
                        <a:moveTo>
                          <a:pt x="76396" y="331074"/>
                        </a:moveTo>
                        <a:cubicBezTo>
                          <a:pt x="76396" y="315834"/>
                          <a:pt x="74396" y="239063"/>
                          <a:pt x="74396" y="239063"/>
                        </a:cubicBezTo>
                        <a:cubicBezTo>
                          <a:pt x="73824" y="244778"/>
                          <a:pt x="45821" y="260304"/>
                          <a:pt x="21056" y="230776"/>
                        </a:cubicBezTo>
                        <a:cubicBezTo>
                          <a:pt x="-3709" y="201249"/>
                          <a:pt x="-5424" y="169721"/>
                          <a:pt x="9626" y="149718"/>
                        </a:cubicBezTo>
                        <a:cubicBezTo>
                          <a:pt x="26104" y="127620"/>
                          <a:pt x="62871" y="128859"/>
                          <a:pt x="77349" y="165054"/>
                        </a:cubicBezTo>
                        <a:cubicBezTo>
                          <a:pt x="87636" y="178103"/>
                          <a:pt x="106876" y="163053"/>
                          <a:pt x="98399" y="127716"/>
                        </a:cubicBezTo>
                        <a:cubicBezTo>
                          <a:pt x="100685" y="103046"/>
                          <a:pt x="136499" y="76281"/>
                          <a:pt x="117449" y="34466"/>
                        </a:cubicBezTo>
                        <a:cubicBezTo>
                          <a:pt x="187934" y="-12111"/>
                          <a:pt x="268230" y="-8778"/>
                          <a:pt x="311092" y="28275"/>
                        </a:cubicBezTo>
                        <a:cubicBezTo>
                          <a:pt x="324018" y="72175"/>
                          <a:pt x="329649" y="117900"/>
                          <a:pt x="327761" y="163625"/>
                        </a:cubicBezTo>
                        <a:cubicBezTo>
                          <a:pt x="324713" y="245064"/>
                          <a:pt x="302901" y="284307"/>
                          <a:pt x="276802" y="297927"/>
                        </a:cubicBezTo>
                        <a:cubicBezTo>
                          <a:pt x="259276" y="307452"/>
                          <a:pt x="243465" y="309262"/>
                          <a:pt x="212985" y="306690"/>
                        </a:cubicBezTo>
                        <a:lnTo>
                          <a:pt x="214318" y="332217"/>
                        </a:lnTo>
                        <a:lnTo>
                          <a:pt x="214318" y="332217"/>
                        </a:lnTo>
                        <a:cubicBezTo>
                          <a:pt x="214890" y="345076"/>
                          <a:pt x="213747" y="354601"/>
                          <a:pt x="226129" y="358792"/>
                        </a:cubicBezTo>
                        <a:cubicBezTo>
                          <a:pt x="234511" y="361554"/>
                          <a:pt x="254704" y="365364"/>
                          <a:pt x="254704" y="365364"/>
                        </a:cubicBezTo>
                        <a:cubicBezTo>
                          <a:pt x="254704" y="365364"/>
                          <a:pt x="283279" y="415466"/>
                          <a:pt x="203745" y="419943"/>
                        </a:cubicBezTo>
                        <a:cubicBezTo>
                          <a:pt x="76396" y="427086"/>
                          <a:pt x="41154" y="365269"/>
                          <a:pt x="41154" y="365269"/>
                        </a:cubicBezTo>
                        <a:lnTo>
                          <a:pt x="55536" y="359554"/>
                        </a:lnTo>
                        <a:cubicBezTo>
                          <a:pt x="75158" y="351458"/>
                          <a:pt x="76206" y="346410"/>
                          <a:pt x="76396" y="331074"/>
                        </a:cubicBezTo>
                        <a:close/>
                      </a:path>
                    </a:pathLst>
                  </a:custGeom>
                  <a:solidFill>
                    <a:srgbClr val="FFBD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3416D5DE-C9E8-240E-A14B-98316ADF6111}"/>
                      </a:ext>
                    </a:extLst>
                  </p:cNvPr>
                  <p:cNvSpPr/>
                  <p:nvPr/>
                </p:nvSpPr>
                <p:spPr>
                  <a:xfrm>
                    <a:off x="7573926" y="2501302"/>
                    <a:ext cx="120395" cy="68008"/>
                  </a:xfrm>
                  <a:custGeom>
                    <a:avLst/>
                    <a:gdLst>
                      <a:gd name="connsiteX0" fmla="*/ 119348 w 120395"/>
                      <a:gd name="connsiteY0" fmla="*/ 48673 h 68008"/>
                      <a:gd name="connsiteX1" fmla="*/ 0 w 120395"/>
                      <a:gd name="connsiteY1" fmla="*/ 0 h 68008"/>
                      <a:gd name="connsiteX2" fmla="*/ 22003 w 120395"/>
                      <a:gd name="connsiteY2" fmla="*/ 40291 h 68008"/>
                      <a:gd name="connsiteX3" fmla="*/ 120396 w 120395"/>
                      <a:gd name="connsiteY3" fmla="*/ 68008 h 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395" h="68008">
                        <a:moveTo>
                          <a:pt x="119348" y="48673"/>
                        </a:moveTo>
                        <a:cubicBezTo>
                          <a:pt x="64579" y="43053"/>
                          <a:pt x="12287" y="24956"/>
                          <a:pt x="0" y="0"/>
                        </a:cubicBezTo>
                        <a:cubicBezTo>
                          <a:pt x="259" y="16232"/>
                          <a:pt x="8487" y="31298"/>
                          <a:pt x="22003" y="40291"/>
                        </a:cubicBezTo>
                        <a:cubicBezTo>
                          <a:pt x="53054" y="58674"/>
                          <a:pt x="120396" y="68008"/>
                          <a:pt x="120396" y="68008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46A86D4D-D32C-0DC9-46D6-C8BC3D783ADE}"/>
                      </a:ext>
                    </a:extLst>
                  </p:cNvPr>
                  <p:cNvSpPr/>
                  <p:nvPr/>
                </p:nvSpPr>
                <p:spPr>
                  <a:xfrm>
                    <a:off x="7666954" y="2453772"/>
                    <a:ext cx="48798" cy="33794"/>
                  </a:xfrm>
                  <a:custGeom>
                    <a:avLst/>
                    <a:gdLst>
                      <a:gd name="connsiteX0" fmla="*/ 1173 w 48798"/>
                      <a:gd name="connsiteY0" fmla="*/ 0 h 33794"/>
                      <a:gd name="connsiteX1" fmla="*/ 48798 w 48798"/>
                      <a:gd name="connsiteY1" fmla="*/ 15526 h 33794"/>
                      <a:gd name="connsiteX2" fmla="*/ 18232 w 48798"/>
                      <a:gd name="connsiteY2" fmla="*/ 32896 h 33794"/>
                      <a:gd name="connsiteX3" fmla="*/ 17461 w 48798"/>
                      <a:gd name="connsiteY3" fmla="*/ 32671 h 33794"/>
                      <a:gd name="connsiteX4" fmla="*/ 1173 w 48798"/>
                      <a:gd name="connsiteY4" fmla="*/ 0 h 33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798" h="33794">
                        <a:moveTo>
                          <a:pt x="1173" y="0"/>
                        </a:moveTo>
                        <a:lnTo>
                          <a:pt x="48798" y="15526"/>
                        </a:lnTo>
                        <a:cubicBezTo>
                          <a:pt x="45154" y="28763"/>
                          <a:pt x="31469" y="36540"/>
                          <a:pt x="18232" y="32896"/>
                        </a:cubicBezTo>
                        <a:cubicBezTo>
                          <a:pt x="17974" y="32825"/>
                          <a:pt x="17717" y="32750"/>
                          <a:pt x="17461" y="32671"/>
                        </a:cubicBezTo>
                        <a:cubicBezTo>
                          <a:pt x="4193" y="27861"/>
                          <a:pt x="-2971" y="13491"/>
                          <a:pt x="1173" y="0"/>
                        </a:cubicBezTo>
                        <a:close/>
                      </a:path>
                    </a:pathLst>
                  </a:custGeom>
                  <a:solidFill>
                    <a:srgbClr val="B1666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47A71F94-9B34-80A7-D021-07966461F601}"/>
                      </a:ext>
                    </a:extLst>
                  </p:cNvPr>
                  <p:cNvSpPr/>
                  <p:nvPr/>
                </p:nvSpPr>
                <p:spPr>
                  <a:xfrm>
                    <a:off x="7667461" y="2464910"/>
                    <a:ext cx="31432" cy="22793"/>
                  </a:xfrm>
                  <a:custGeom>
                    <a:avLst/>
                    <a:gdLst>
                      <a:gd name="connsiteX0" fmla="*/ 3715 w 31432"/>
                      <a:gd name="connsiteY0" fmla="*/ 6 h 22793"/>
                      <a:gd name="connsiteX1" fmla="*/ 31433 w 31432"/>
                      <a:gd name="connsiteY1" fmla="*/ 21723 h 22793"/>
                      <a:gd name="connsiteX2" fmla="*/ 17431 w 31432"/>
                      <a:gd name="connsiteY2" fmla="*/ 21723 h 22793"/>
                      <a:gd name="connsiteX3" fmla="*/ 0 w 31432"/>
                      <a:gd name="connsiteY3" fmla="*/ 673 h 22793"/>
                      <a:gd name="connsiteX4" fmla="*/ 3715 w 31432"/>
                      <a:gd name="connsiteY4" fmla="*/ 6 h 22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432" h="22793">
                        <a:moveTo>
                          <a:pt x="3715" y="6"/>
                        </a:moveTo>
                        <a:cubicBezTo>
                          <a:pt x="16944" y="-270"/>
                          <a:pt x="28535" y="8812"/>
                          <a:pt x="31433" y="21723"/>
                        </a:cubicBezTo>
                        <a:cubicBezTo>
                          <a:pt x="26874" y="23150"/>
                          <a:pt x="21989" y="23150"/>
                          <a:pt x="17431" y="21723"/>
                        </a:cubicBezTo>
                        <a:cubicBezTo>
                          <a:pt x="8078" y="18610"/>
                          <a:pt x="1314" y="10442"/>
                          <a:pt x="0" y="673"/>
                        </a:cubicBezTo>
                        <a:cubicBezTo>
                          <a:pt x="1217" y="344"/>
                          <a:pt x="2460" y="121"/>
                          <a:pt x="3715" y="6"/>
                        </a:cubicBezTo>
                        <a:close/>
                      </a:path>
                    </a:pathLst>
                  </a:custGeom>
                  <a:solidFill>
                    <a:srgbClr val="F28F8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BAD09CA5-49B0-DE39-708C-2CA211915C41}"/>
                      </a:ext>
                    </a:extLst>
                  </p:cNvPr>
                  <p:cNvSpPr/>
                  <p:nvPr/>
                </p:nvSpPr>
                <p:spPr>
                  <a:xfrm>
                    <a:off x="7749376" y="2295536"/>
                    <a:ext cx="33919" cy="21742"/>
                  </a:xfrm>
                  <a:custGeom>
                    <a:avLst/>
                    <a:gdLst>
                      <a:gd name="connsiteX0" fmla="*/ 33528 w 33919"/>
                      <a:gd name="connsiteY0" fmla="*/ 21743 h 21742"/>
                      <a:gd name="connsiteX1" fmla="*/ 0 w 33919"/>
                      <a:gd name="connsiteY1" fmla="*/ 13361 h 21742"/>
                      <a:gd name="connsiteX2" fmla="*/ 19648 w 33919"/>
                      <a:gd name="connsiteY2" fmla="*/ 335 h 21742"/>
                      <a:gd name="connsiteX3" fmla="*/ 20383 w 33919"/>
                      <a:gd name="connsiteY3" fmla="*/ 502 h 21742"/>
                      <a:gd name="connsiteX4" fmla="*/ 33528 w 33919"/>
                      <a:gd name="connsiteY4" fmla="*/ 21743 h 21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19" h="21742">
                        <a:moveTo>
                          <a:pt x="33528" y="21743"/>
                        </a:moveTo>
                        <a:lnTo>
                          <a:pt x="0" y="13361"/>
                        </a:lnTo>
                        <a:cubicBezTo>
                          <a:pt x="1829" y="4338"/>
                          <a:pt x="10625" y="-1493"/>
                          <a:pt x="19648" y="335"/>
                        </a:cubicBezTo>
                        <a:cubicBezTo>
                          <a:pt x="19894" y="385"/>
                          <a:pt x="20140" y="441"/>
                          <a:pt x="20383" y="502"/>
                        </a:cubicBezTo>
                        <a:cubicBezTo>
                          <a:pt x="29732" y="2939"/>
                          <a:pt x="35518" y="12289"/>
                          <a:pt x="33528" y="2174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E2FE9DF3-465E-B0C4-E1C0-B44179768700}"/>
                      </a:ext>
                    </a:extLst>
                  </p:cNvPr>
                  <p:cNvSpPr/>
                  <p:nvPr/>
                </p:nvSpPr>
                <p:spPr>
                  <a:xfrm>
                    <a:off x="7635368" y="2298979"/>
                    <a:ext cx="33807" cy="23728"/>
                  </a:xfrm>
                  <a:custGeom>
                    <a:avLst/>
                    <a:gdLst>
                      <a:gd name="connsiteX0" fmla="*/ 851 w 33807"/>
                      <a:gd name="connsiteY0" fmla="*/ 23729 h 23728"/>
                      <a:gd name="connsiteX1" fmla="*/ 33807 w 33807"/>
                      <a:gd name="connsiteY1" fmla="*/ 11918 h 23728"/>
                      <a:gd name="connsiteX2" fmla="*/ 13076 w 33807"/>
                      <a:gd name="connsiteY2" fmla="*/ 697 h 23728"/>
                      <a:gd name="connsiteX3" fmla="*/ 11995 w 33807"/>
                      <a:gd name="connsiteY3" fmla="*/ 1059 h 23728"/>
                      <a:gd name="connsiteX4" fmla="*/ 851 w 33807"/>
                      <a:gd name="connsiteY4" fmla="*/ 23729 h 237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07" h="23728">
                        <a:moveTo>
                          <a:pt x="851" y="23729"/>
                        </a:moveTo>
                        <a:lnTo>
                          <a:pt x="33807" y="11918"/>
                        </a:lnTo>
                        <a:cubicBezTo>
                          <a:pt x="31181" y="3095"/>
                          <a:pt x="21899" y="-1929"/>
                          <a:pt x="13076" y="697"/>
                        </a:cubicBezTo>
                        <a:cubicBezTo>
                          <a:pt x="12712" y="805"/>
                          <a:pt x="12351" y="926"/>
                          <a:pt x="11995" y="1059"/>
                        </a:cubicBezTo>
                        <a:cubicBezTo>
                          <a:pt x="2820" y="4424"/>
                          <a:pt x="-2088" y="14409"/>
                          <a:pt x="851" y="2372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75FF9A9C-DF3B-FF01-3EFA-CCD9D2BA3D03}"/>
                      </a:ext>
                    </a:extLst>
                  </p:cNvPr>
                  <p:cNvSpPr/>
                  <p:nvPr/>
                </p:nvSpPr>
                <p:spPr>
                  <a:xfrm>
                    <a:off x="7749441" y="2353182"/>
                    <a:ext cx="28731" cy="28587"/>
                  </a:xfrm>
                  <a:custGeom>
                    <a:avLst/>
                    <a:gdLst>
                      <a:gd name="connsiteX0" fmla="*/ 30 w 28731"/>
                      <a:gd name="connsiteY0" fmla="*/ 12770 h 28587"/>
                      <a:gd name="connsiteX1" fmla="*/ 13270 w 28731"/>
                      <a:gd name="connsiteY1" fmla="*/ 28486 h 28587"/>
                      <a:gd name="connsiteX2" fmla="*/ 28640 w 28731"/>
                      <a:gd name="connsiteY2" fmla="*/ 16433 h 28587"/>
                      <a:gd name="connsiteX3" fmla="*/ 28701 w 28731"/>
                      <a:gd name="connsiteY3" fmla="*/ 15818 h 28587"/>
                      <a:gd name="connsiteX4" fmla="*/ 15461 w 28731"/>
                      <a:gd name="connsiteY4" fmla="*/ 101 h 28587"/>
                      <a:gd name="connsiteX5" fmla="*/ 91 w 28731"/>
                      <a:gd name="connsiteY5" fmla="*/ 12154 h 28587"/>
                      <a:gd name="connsiteX6" fmla="*/ 30 w 28731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1" h="28587">
                        <a:moveTo>
                          <a:pt x="30" y="12770"/>
                        </a:moveTo>
                        <a:cubicBezTo>
                          <a:pt x="-474" y="20708"/>
                          <a:pt x="5362" y="27635"/>
                          <a:pt x="13270" y="28486"/>
                        </a:cubicBezTo>
                        <a:cubicBezTo>
                          <a:pt x="20843" y="29402"/>
                          <a:pt x="27724" y="24006"/>
                          <a:pt x="28640" y="16433"/>
                        </a:cubicBezTo>
                        <a:cubicBezTo>
                          <a:pt x="28665" y="16229"/>
                          <a:pt x="28685" y="16023"/>
                          <a:pt x="28701" y="15818"/>
                        </a:cubicBezTo>
                        <a:cubicBezTo>
                          <a:pt x="29205" y="7880"/>
                          <a:pt x="23369" y="952"/>
                          <a:pt x="15461" y="101"/>
                        </a:cubicBezTo>
                        <a:cubicBezTo>
                          <a:pt x="7888" y="-815"/>
                          <a:pt x="1007" y="4581"/>
                          <a:pt x="91" y="12154"/>
                        </a:cubicBezTo>
                        <a:cubicBezTo>
                          <a:pt x="66" y="12359"/>
                          <a:pt x="46" y="12564"/>
                          <a:pt x="30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38304E57-955F-8B84-4BE7-3932C6141EAA}"/>
                      </a:ext>
                    </a:extLst>
                  </p:cNvPr>
                  <p:cNvSpPr/>
                  <p:nvPr/>
                </p:nvSpPr>
                <p:spPr>
                  <a:xfrm>
                    <a:off x="7645136" y="2355468"/>
                    <a:ext cx="28737" cy="28587"/>
                  </a:xfrm>
                  <a:custGeom>
                    <a:avLst/>
                    <a:gdLst>
                      <a:gd name="connsiteX0" fmla="*/ 36 w 28737"/>
                      <a:gd name="connsiteY0" fmla="*/ 12770 h 28587"/>
                      <a:gd name="connsiteX1" fmla="*/ 13276 w 28737"/>
                      <a:gd name="connsiteY1" fmla="*/ 28486 h 28587"/>
                      <a:gd name="connsiteX2" fmla="*/ 28646 w 28737"/>
                      <a:gd name="connsiteY2" fmla="*/ 16433 h 28587"/>
                      <a:gd name="connsiteX3" fmla="*/ 28707 w 28737"/>
                      <a:gd name="connsiteY3" fmla="*/ 15818 h 28587"/>
                      <a:gd name="connsiteX4" fmla="*/ 15467 w 28737"/>
                      <a:gd name="connsiteY4" fmla="*/ 101 h 28587"/>
                      <a:gd name="connsiteX5" fmla="*/ 97 w 28737"/>
                      <a:gd name="connsiteY5" fmla="*/ 12154 h 28587"/>
                      <a:gd name="connsiteX6" fmla="*/ 36 w 28737"/>
                      <a:gd name="connsiteY6" fmla="*/ 12770 h 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8737" h="28587">
                        <a:moveTo>
                          <a:pt x="36" y="12770"/>
                        </a:moveTo>
                        <a:cubicBezTo>
                          <a:pt x="-519" y="20724"/>
                          <a:pt x="5343" y="27682"/>
                          <a:pt x="13276" y="28486"/>
                        </a:cubicBezTo>
                        <a:cubicBezTo>
                          <a:pt x="20849" y="29402"/>
                          <a:pt x="27730" y="24006"/>
                          <a:pt x="28646" y="16433"/>
                        </a:cubicBezTo>
                        <a:cubicBezTo>
                          <a:pt x="28671" y="16229"/>
                          <a:pt x="28691" y="16023"/>
                          <a:pt x="28707" y="15818"/>
                        </a:cubicBezTo>
                        <a:cubicBezTo>
                          <a:pt x="29211" y="7880"/>
                          <a:pt x="23375" y="952"/>
                          <a:pt x="15467" y="101"/>
                        </a:cubicBezTo>
                        <a:cubicBezTo>
                          <a:pt x="7894" y="-815"/>
                          <a:pt x="1013" y="4581"/>
                          <a:pt x="97" y="12154"/>
                        </a:cubicBezTo>
                        <a:cubicBezTo>
                          <a:pt x="72" y="12359"/>
                          <a:pt x="52" y="12564"/>
                          <a:pt x="36" y="1277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E07D77F3-8606-F9B1-71B0-FDE84D81EA28}"/>
                      </a:ext>
                    </a:extLst>
                  </p:cNvPr>
                  <p:cNvSpPr/>
                  <p:nvPr/>
                </p:nvSpPr>
                <p:spPr>
                  <a:xfrm>
                    <a:off x="7512680" y="2332043"/>
                    <a:ext cx="89820" cy="53054"/>
                  </a:xfrm>
                  <a:custGeom>
                    <a:avLst/>
                    <a:gdLst>
                      <a:gd name="connsiteX0" fmla="*/ 86773 w 89820"/>
                      <a:gd name="connsiteY0" fmla="*/ 0 h 53054"/>
                      <a:gd name="connsiteX1" fmla="*/ 0 w 89820"/>
                      <a:gd name="connsiteY1" fmla="*/ 47053 h 53054"/>
                      <a:gd name="connsiteX2" fmla="*/ 26956 w 89820"/>
                      <a:gd name="connsiteY2" fmla="*/ 53054 h 53054"/>
                      <a:gd name="connsiteX3" fmla="*/ 89821 w 89820"/>
                      <a:gd name="connsiteY3" fmla="*/ 19621 h 53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9820" h="53054">
                        <a:moveTo>
                          <a:pt x="86773" y="0"/>
                        </a:moveTo>
                        <a:lnTo>
                          <a:pt x="0" y="47053"/>
                        </a:lnTo>
                        <a:cubicBezTo>
                          <a:pt x="9426" y="45359"/>
                          <a:pt x="19138" y="47521"/>
                          <a:pt x="26956" y="53054"/>
                        </a:cubicBezTo>
                        <a:lnTo>
                          <a:pt x="89821" y="19621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87F31110-1604-87BE-A5C9-D55F0D3193FA}"/>
                      </a:ext>
                    </a:extLst>
                  </p:cNvPr>
                  <p:cNvSpPr/>
                  <p:nvPr/>
                </p:nvSpPr>
                <p:spPr>
                  <a:xfrm>
                    <a:off x="7594675" y="2325639"/>
                    <a:ext cx="237106" cy="95007"/>
                  </a:xfrm>
                  <a:custGeom>
                    <a:avLst/>
                    <a:gdLst>
                      <a:gd name="connsiteX0" fmla="*/ 230805 w 237106"/>
                      <a:gd name="connsiteY0" fmla="*/ 2308 h 95007"/>
                      <a:gd name="connsiteX1" fmla="*/ 161845 w 237106"/>
                      <a:gd name="connsiteY1" fmla="*/ 4118 h 95007"/>
                      <a:gd name="connsiteX2" fmla="*/ 123744 w 237106"/>
                      <a:gd name="connsiteY2" fmla="*/ 17644 h 95007"/>
                      <a:gd name="connsiteX3" fmla="*/ 83454 w 237106"/>
                      <a:gd name="connsiteY3" fmla="*/ 4785 h 95007"/>
                      <a:gd name="connsiteX4" fmla="*/ 14588 w 237106"/>
                      <a:gd name="connsiteY4" fmla="*/ 4118 h 95007"/>
                      <a:gd name="connsiteX5" fmla="*/ 15 w 237106"/>
                      <a:gd name="connsiteY5" fmla="*/ 16405 h 95007"/>
                      <a:gd name="connsiteX6" fmla="*/ 8206 w 237106"/>
                      <a:gd name="connsiteY6" fmla="*/ 34693 h 95007"/>
                      <a:gd name="connsiteX7" fmla="*/ 51545 w 237106"/>
                      <a:gd name="connsiteY7" fmla="*/ 94796 h 95007"/>
                      <a:gd name="connsiteX8" fmla="*/ 125554 w 237106"/>
                      <a:gd name="connsiteY8" fmla="*/ 34598 h 95007"/>
                      <a:gd name="connsiteX9" fmla="*/ 138699 w 237106"/>
                      <a:gd name="connsiteY9" fmla="*/ 67364 h 95007"/>
                      <a:gd name="connsiteX10" fmla="*/ 147271 w 237106"/>
                      <a:gd name="connsiteY10" fmla="*/ 81366 h 95007"/>
                      <a:gd name="connsiteX11" fmla="*/ 220233 w 237106"/>
                      <a:gd name="connsiteY11" fmla="*/ 68412 h 95007"/>
                      <a:gd name="connsiteX12" fmla="*/ 231472 w 237106"/>
                      <a:gd name="connsiteY12" fmla="*/ 27264 h 95007"/>
                      <a:gd name="connsiteX13" fmla="*/ 230805 w 237106"/>
                      <a:gd name="connsiteY13" fmla="*/ 2308 h 95007"/>
                      <a:gd name="connsiteX14" fmla="*/ 97455 w 237106"/>
                      <a:gd name="connsiteY14" fmla="*/ 54791 h 95007"/>
                      <a:gd name="connsiteX15" fmla="*/ 87359 w 237106"/>
                      <a:gd name="connsiteY15" fmla="*/ 73841 h 95007"/>
                      <a:gd name="connsiteX16" fmla="*/ 58784 w 237106"/>
                      <a:gd name="connsiteY16" fmla="*/ 84985 h 95007"/>
                      <a:gd name="connsiteX17" fmla="*/ 23542 w 237106"/>
                      <a:gd name="connsiteY17" fmla="*/ 58982 h 95007"/>
                      <a:gd name="connsiteX18" fmla="*/ 22779 w 237106"/>
                      <a:gd name="connsiteY18" fmla="*/ 18405 h 95007"/>
                      <a:gd name="connsiteX19" fmla="*/ 98122 w 237106"/>
                      <a:gd name="connsiteY19" fmla="*/ 25454 h 95007"/>
                      <a:gd name="connsiteX20" fmla="*/ 97455 w 237106"/>
                      <a:gd name="connsiteY20" fmla="*/ 54791 h 95007"/>
                      <a:gd name="connsiteX21" fmla="*/ 217375 w 237106"/>
                      <a:gd name="connsiteY21" fmla="*/ 49648 h 95007"/>
                      <a:gd name="connsiteX22" fmla="*/ 197182 w 237106"/>
                      <a:gd name="connsiteY22" fmla="*/ 80604 h 95007"/>
                      <a:gd name="connsiteX23" fmla="*/ 147652 w 237106"/>
                      <a:gd name="connsiteY23" fmla="*/ 61554 h 95007"/>
                      <a:gd name="connsiteX24" fmla="*/ 190610 w 237106"/>
                      <a:gd name="connsiteY24" fmla="*/ 9928 h 95007"/>
                      <a:gd name="connsiteX25" fmla="*/ 217375 w 237106"/>
                      <a:gd name="connsiteY25" fmla="*/ 49648 h 95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237106" h="95007">
                        <a:moveTo>
                          <a:pt x="230805" y="2308"/>
                        </a:moveTo>
                        <a:cubicBezTo>
                          <a:pt x="207900" y="-1290"/>
                          <a:pt x="184530" y="-677"/>
                          <a:pt x="161845" y="4118"/>
                        </a:cubicBezTo>
                        <a:cubicBezTo>
                          <a:pt x="141747" y="10500"/>
                          <a:pt x="134508" y="17453"/>
                          <a:pt x="123744" y="17644"/>
                        </a:cubicBezTo>
                        <a:cubicBezTo>
                          <a:pt x="112981" y="17834"/>
                          <a:pt x="104694" y="10881"/>
                          <a:pt x="83454" y="4785"/>
                        </a:cubicBezTo>
                        <a:cubicBezTo>
                          <a:pt x="66594" y="117"/>
                          <a:pt x="35829" y="1737"/>
                          <a:pt x="14588" y="4118"/>
                        </a:cubicBezTo>
                        <a:cubicBezTo>
                          <a:pt x="7158" y="4118"/>
                          <a:pt x="396" y="6499"/>
                          <a:pt x="15" y="16405"/>
                        </a:cubicBezTo>
                        <a:cubicBezTo>
                          <a:pt x="-366" y="26311"/>
                          <a:pt x="6777" y="27169"/>
                          <a:pt x="8206" y="34693"/>
                        </a:cubicBezTo>
                        <a:cubicBezTo>
                          <a:pt x="11349" y="60696"/>
                          <a:pt x="17731" y="93081"/>
                          <a:pt x="51545" y="94796"/>
                        </a:cubicBezTo>
                        <a:cubicBezTo>
                          <a:pt x="121458" y="99273"/>
                          <a:pt x="99837" y="31074"/>
                          <a:pt x="125554" y="34598"/>
                        </a:cubicBezTo>
                        <a:cubicBezTo>
                          <a:pt x="135079" y="36694"/>
                          <a:pt x="133174" y="54600"/>
                          <a:pt x="138699" y="67364"/>
                        </a:cubicBezTo>
                        <a:cubicBezTo>
                          <a:pt x="140838" y="72435"/>
                          <a:pt x="143728" y="77155"/>
                          <a:pt x="147271" y="81366"/>
                        </a:cubicBezTo>
                        <a:cubicBezTo>
                          <a:pt x="169845" y="105559"/>
                          <a:pt x="213279" y="92415"/>
                          <a:pt x="220233" y="68412"/>
                        </a:cubicBezTo>
                        <a:cubicBezTo>
                          <a:pt x="226138" y="56601"/>
                          <a:pt x="225376" y="37551"/>
                          <a:pt x="231472" y="27264"/>
                        </a:cubicBezTo>
                        <a:cubicBezTo>
                          <a:pt x="236425" y="22501"/>
                          <a:pt x="241473" y="5261"/>
                          <a:pt x="230805" y="2308"/>
                        </a:cubicBezTo>
                        <a:close/>
                        <a:moveTo>
                          <a:pt x="97455" y="54791"/>
                        </a:moveTo>
                        <a:cubicBezTo>
                          <a:pt x="95768" y="61897"/>
                          <a:pt x="92293" y="68455"/>
                          <a:pt x="87359" y="73841"/>
                        </a:cubicBezTo>
                        <a:cubicBezTo>
                          <a:pt x="79816" y="81395"/>
                          <a:pt x="69450" y="85438"/>
                          <a:pt x="58784" y="84985"/>
                        </a:cubicBezTo>
                        <a:cubicBezTo>
                          <a:pt x="42412" y="85591"/>
                          <a:pt x="27793" y="74804"/>
                          <a:pt x="23542" y="58982"/>
                        </a:cubicBezTo>
                        <a:cubicBezTo>
                          <a:pt x="20589" y="48123"/>
                          <a:pt x="16874" y="25073"/>
                          <a:pt x="22779" y="18405"/>
                        </a:cubicBezTo>
                        <a:cubicBezTo>
                          <a:pt x="33352" y="7356"/>
                          <a:pt x="83549" y="8880"/>
                          <a:pt x="98122" y="25454"/>
                        </a:cubicBezTo>
                        <a:cubicBezTo>
                          <a:pt x="101646" y="31550"/>
                          <a:pt x="100122" y="44123"/>
                          <a:pt x="97455" y="54791"/>
                        </a:cubicBezTo>
                        <a:close/>
                        <a:moveTo>
                          <a:pt x="217375" y="49648"/>
                        </a:moveTo>
                        <a:cubicBezTo>
                          <a:pt x="215564" y="62449"/>
                          <a:pt x="208168" y="73787"/>
                          <a:pt x="197182" y="80604"/>
                        </a:cubicBezTo>
                        <a:cubicBezTo>
                          <a:pt x="178132" y="90129"/>
                          <a:pt x="151462" y="80604"/>
                          <a:pt x="147652" y="61554"/>
                        </a:cubicBezTo>
                        <a:cubicBezTo>
                          <a:pt x="136603" y="22501"/>
                          <a:pt x="151843" y="13929"/>
                          <a:pt x="190610" y="9928"/>
                        </a:cubicBezTo>
                        <a:cubicBezTo>
                          <a:pt x="222138" y="10119"/>
                          <a:pt x="223852" y="18405"/>
                          <a:pt x="217375" y="49648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AFA1D2E0-18E4-B5E1-DC3B-36C43AE46828}"/>
                      </a:ext>
                    </a:extLst>
                  </p:cNvPr>
                  <p:cNvSpPr/>
                  <p:nvPr/>
                </p:nvSpPr>
                <p:spPr>
                  <a:xfrm>
                    <a:off x="7706323" y="2362522"/>
                    <a:ext cx="52768" cy="78962"/>
                  </a:xfrm>
                  <a:custGeom>
                    <a:avLst/>
                    <a:gdLst>
                      <a:gd name="connsiteX0" fmla="*/ 52769 w 52768"/>
                      <a:gd name="connsiteY0" fmla="*/ 57340 h 78962"/>
                      <a:gd name="connsiteX1" fmla="*/ 7239 w 52768"/>
                      <a:gd name="connsiteY1" fmla="*/ 78962 h 78962"/>
                      <a:gd name="connsiteX2" fmla="*/ 0 w 52768"/>
                      <a:gd name="connsiteY2" fmla="*/ 8763 h 78962"/>
                      <a:gd name="connsiteX3" fmla="*/ 5334 w 52768"/>
                      <a:gd name="connsiteY3" fmla="*/ 0 h 78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2768" h="78962">
                        <a:moveTo>
                          <a:pt x="52769" y="57340"/>
                        </a:moveTo>
                        <a:lnTo>
                          <a:pt x="7239" y="78962"/>
                        </a:lnTo>
                        <a:lnTo>
                          <a:pt x="0" y="8763"/>
                        </a:lnTo>
                        <a:cubicBezTo>
                          <a:pt x="943" y="5409"/>
                          <a:pt x="2788" y="2378"/>
                          <a:pt x="5334" y="0"/>
                        </a:cubicBezTo>
                        <a:close/>
                      </a:path>
                    </a:pathLst>
                  </a:custGeom>
                  <a:solidFill>
                    <a:srgbClr val="F0997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9" name="图形 10">
                  <a:extLst>
                    <a:ext uri="{FF2B5EF4-FFF2-40B4-BE49-F238E27FC236}">
                      <a16:creationId xmlns:a16="http://schemas.microsoft.com/office/drawing/2014/main" id="{264DF9E5-33CB-13C3-F8D0-52921B7B32AB}"/>
                    </a:ext>
                  </a:extLst>
                </p:cNvPr>
                <p:cNvGrpSpPr/>
                <p:nvPr/>
              </p:nvGrpSpPr>
              <p:grpSpPr>
                <a:xfrm>
                  <a:off x="7682225" y="2787433"/>
                  <a:ext cx="543496" cy="245554"/>
                  <a:chOff x="7682225" y="2787433"/>
                  <a:chExt cx="543496" cy="245554"/>
                </a:xfrm>
              </p:grpSpPr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A3A31CC4-83EE-B01E-C650-667E6FA34232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2098B117-48EC-37C7-5D0B-F6E5890A10BC}"/>
                      </a:ext>
                    </a:extLst>
                  </p:cNvPr>
                  <p:cNvSpPr/>
                  <p:nvPr/>
                </p:nvSpPr>
                <p:spPr>
                  <a:xfrm>
                    <a:off x="8144907" y="2787433"/>
                    <a:ext cx="69670" cy="68960"/>
                  </a:xfrm>
                  <a:custGeom>
                    <a:avLst/>
                    <a:gdLst>
                      <a:gd name="connsiteX0" fmla="*/ 519 w 69670"/>
                      <a:gd name="connsiteY0" fmla="*/ 68866 h 68960"/>
                      <a:gd name="connsiteX1" fmla="*/ 10615 w 69670"/>
                      <a:gd name="connsiteY1" fmla="*/ 39529 h 68960"/>
                      <a:gd name="connsiteX2" fmla="*/ 44143 w 69670"/>
                      <a:gd name="connsiteY2" fmla="*/ 0 h 68960"/>
                      <a:gd name="connsiteX3" fmla="*/ 69670 w 69670"/>
                      <a:gd name="connsiteY3" fmla="*/ 15145 h 68960"/>
                      <a:gd name="connsiteX4" fmla="*/ 38143 w 69670"/>
                      <a:gd name="connsiteY4" fmla="*/ 68961 h 68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670" h="68960">
                        <a:moveTo>
                          <a:pt x="519" y="68866"/>
                        </a:moveTo>
                        <a:cubicBezTo>
                          <a:pt x="-1474" y="57994"/>
                          <a:pt x="2354" y="46871"/>
                          <a:pt x="10615" y="39529"/>
                        </a:cubicBezTo>
                        <a:cubicBezTo>
                          <a:pt x="24236" y="29242"/>
                          <a:pt x="38524" y="25336"/>
                          <a:pt x="44143" y="0"/>
                        </a:cubicBezTo>
                        <a:lnTo>
                          <a:pt x="69670" y="15145"/>
                        </a:lnTo>
                        <a:lnTo>
                          <a:pt x="38143" y="68961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0F6F7ED2-29AF-6108-A647-34F1AB2CE8A2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4C6EFAF0-A7C0-B040-F435-148433D8EA4B}"/>
                      </a:ext>
                    </a:extLst>
                  </p:cNvPr>
                  <p:cNvSpPr/>
                  <p:nvPr/>
                </p:nvSpPr>
                <p:spPr>
                  <a:xfrm>
                    <a:off x="7925017" y="2836080"/>
                    <a:ext cx="233743" cy="53270"/>
                  </a:xfrm>
                  <a:custGeom>
                    <a:avLst/>
                    <a:gdLst>
                      <a:gd name="connsiteX0" fmla="*/ 220409 w 233743"/>
                      <a:gd name="connsiteY0" fmla="*/ 20219 h 53270"/>
                      <a:gd name="connsiteX1" fmla="*/ 150114 w 233743"/>
                      <a:gd name="connsiteY1" fmla="*/ 2407 h 53270"/>
                      <a:gd name="connsiteX2" fmla="*/ 0 w 233743"/>
                      <a:gd name="connsiteY2" fmla="*/ 22314 h 53270"/>
                      <a:gd name="connsiteX3" fmla="*/ 7906 w 233743"/>
                      <a:gd name="connsiteY3" fmla="*/ 53270 h 53270"/>
                      <a:gd name="connsiteX4" fmla="*/ 233743 w 233743"/>
                      <a:gd name="connsiteY4" fmla="*/ 38507 h 53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743" h="53270">
                        <a:moveTo>
                          <a:pt x="220409" y="20219"/>
                        </a:moveTo>
                        <a:cubicBezTo>
                          <a:pt x="201554" y="2670"/>
                          <a:pt x="175050" y="-4046"/>
                          <a:pt x="150114" y="2407"/>
                        </a:cubicBezTo>
                        <a:cubicBezTo>
                          <a:pt x="104965" y="11932"/>
                          <a:pt x="86963" y="23552"/>
                          <a:pt x="0" y="22314"/>
                        </a:cubicBezTo>
                        <a:lnTo>
                          <a:pt x="7906" y="53270"/>
                        </a:lnTo>
                        <a:lnTo>
                          <a:pt x="233743" y="38507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3EA2E8A7-7B95-DC97-D906-A3748D95D79C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F14BFDC5-78B5-06AA-02A7-2DDF4652F422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3D1892B4-D685-D313-20C1-FB49EDBDF8E5}"/>
                      </a:ext>
                    </a:extLst>
                  </p:cNvPr>
                  <p:cNvSpPr/>
                  <p:nvPr/>
                </p:nvSpPr>
                <p:spPr>
                  <a:xfrm>
                    <a:off x="7688702" y="2858394"/>
                    <a:ext cx="244125" cy="165163"/>
                  </a:xfrm>
                  <a:custGeom>
                    <a:avLst/>
                    <a:gdLst>
                      <a:gd name="connsiteX0" fmla="*/ 236220 w 244125"/>
                      <a:gd name="connsiteY0" fmla="*/ 0 h 165163"/>
                      <a:gd name="connsiteX1" fmla="*/ 0 w 244125"/>
                      <a:gd name="connsiteY1" fmla="*/ 132588 h 165163"/>
                      <a:gd name="connsiteX2" fmla="*/ 190 w 244125"/>
                      <a:gd name="connsiteY2" fmla="*/ 165163 h 165163"/>
                      <a:gd name="connsiteX3" fmla="*/ 244126 w 244125"/>
                      <a:gd name="connsiteY3" fmla="*/ 30956 h 165163"/>
                      <a:gd name="connsiteX4" fmla="*/ 236220 w 244125"/>
                      <a:gd name="connsiteY4" fmla="*/ 0 h 165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125" h="165163">
                        <a:moveTo>
                          <a:pt x="236220" y="0"/>
                        </a:moveTo>
                        <a:lnTo>
                          <a:pt x="0" y="132588"/>
                        </a:lnTo>
                        <a:lnTo>
                          <a:pt x="190" y="165163"/>
                        </a:lnTo>
                        <a:lnTo>
                          <a:pt x="244126" y="30956"/>
                        </a:lnTo>
                        <a:lnTo>
                          <a:pt x="23622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40" name="图形 10">
                    <a:extLst>
                      <a:ext uri="{FF2B5EF4-FFF2-40B4-BE49-F238E27FC236}">
                        <a16:creationId xmlns:a16="http://schemas.microsoft.com/office/drawing/2014/main" id="{687D90C4-0450-AEEF-236E-FF8BA638C38D}"/>
                      </a:ext>
                    </a:extLst>
                  </p:cNvPr>
                  <p:cNvGrpSpPr/>
                  <p:nvPr/>
                </p:nvGrpSpPr>
                <p:grpSpPr>
                  <a:xfrm>
                    <a:off x="7997217" y="2805816"/>
                    <a:ext cx="198310" cy="72008"/>
                    <a:chOff x="7997217" y="2805816"/>
                    <a:chExt cx="198310" cy="72008"/>
                  </a:xfrm>
                  <a:solidFill>
                    <a:srgbClr val="000000"/>
                  </a:solidFill>
                </p:grpSpPr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E1DD6BC5-C37C-C778-D1FC-01C2F0CF43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51695" y="2805816"/>
                      <a:ext cx="43831" cy="53340"/>
                    </a:xfrm>
                    <a:custGeom>
                      <a:avLst/>
                      <a:gdLst>
                        <a:gd name="connsiteX0" fmla="*/ 43832 w 43831"/>
                        <a:gd name="connsiteY0" fmla="*/ 0 h 53340"/>
                        <a:gd name="connsiteX1" fmla="*/ 34307 w 43831"/>
                        <a:gd name="connsiteY1" fmla="*/ 14668 h 53340"/>
                        <a:gd name="connsiteX2" fmla="*/ 21353 w 43831"/>
                        <a:gd name="connsiteY2" fmla="*/ 26479 h 53340"/>
                        <a:gd name="connsiteX3" fmla="*/ 8780 w 43831"/>
                        <a:gd name="connsiteY3" fmla="*/ 38100 h 53340"/>
                        <a:gd name="connsiteX4" fmla="*/ 4303 w 43831"/>
                        <a:gd name="connsiteY4" fmla="*/ 45244 h 53340"/>
                        <a:gd name="connsiteX5" fmla="*/ 2779 w 43831"/>
                        <a:gd name="connsiteY5" fmla="*/ 52864 h 53340"/>
                        <a:gd name="connsiteX6" fmla="*/ 17 w 43831"/>
                        <a:gd name="connsiteY6" fmla="*/ 53340 h 53340"/>
                        <a:gd name="connsiteX7" fmla="*/ 2113 w 43831"/>
                        <a:gd name="connsiteY7" fmla="*/ 43815 h 53340"/>
                        <a:gd name="connsiteX8" fmla="*/ 7161 w 43831"/>
                        <a:gd name="connsiteY8" fmla="*/ 36386 h 53340"/>
                        <a:gd name="connsiteX9" fmla="*/ 20496 w 43831"/>
                        <a:gd name="connsiteY9" fmla="*/ 24956 h 53340"/>
                        <a:gd name="connsiteX10" fmla="*/ 33735 w 43831"/>
                        <a:gd name="connsiteY10" fmla="*/ 13811 h 53340"/>
                        <a:gd name="connsiteX11" fmla="*/ 43832 w 43831"/>
                        <a:gd name="connsiteY11" fmla="*/ 0 h 53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3831" h="53340">
                          <a:moveTo>
                            <a:pt x="43832" y="0"/>
                          </a:moveTo>
                          <a:cubicBezTo>
                            <a:pt x="41641" y="5462"/>
                            <a:pt x="38406" y="10445"/>
                            <a:pt x="34307" y="14668"/>
                          </a:cubicBezTo>
                          <a:cubicBezTo>
                            <a:pt x="30244" y="18876"/>
                            <a:pt x="25917" y="22821"/>
                            <a:pt x="21353" y="26479"/>
                          </a:cubicBezTo>
                          <a:cubicBezTo>
                            <a:pt x="16807" y="29951"/>
                            <a:pt x="12598" y="33841"/>
                            <a:pt x="8780" y="38100"/>
                          </a:cubicBezTo>
                          <a:cubicBezTo>
                            <a:pt x="6970" y="40267"/>
                            <a:pt x="5464" y="42670"/>
                            <a:pt x="4303" y="45244"/>
                          </a:cubicBezTo>
                          <a:cubicBezTo>
                            <a:pt x="3181" y="47621"/>
                            <a:pt x="2657" y="50237"/>
                            <a:pt x="2779" y="52864"/>
                          </a:cubicBezTo>
                          <a:lnTo>
                            <a:pt x="17" y="53340"/>
                          </a:lnTo>
                          <a:cubicBezTo>
                            <a:pt x="-123" y="50037"/>
                            <a:pt x="599" y="46754"/>
                            <a:pt x="2113" y="43815"/>
                          </a:cubicBezTo>
                          <a:cubicBezTo>
                            <a:pt x="3425" y="41106"/>
                            <a:pt x="5126" y="38603"/>
                            <a:pt x="7161" y="36386"/>
                          </a:cubicBezTo>
                          <a:cubicBezTo>
                            <a:pt x="11264" y="32194"/>
                            <a:pt x="15726" y="28370"/>
                            <a:pt x="20496" y="24956"/>
                          </a:cubicBezTo>
                          <a:cubicBezTo>
                            <a:pt x="25163" y="21554"/>
                            <a:pt x="29587" y="17830"/>
                            <a:pt x="33735" y="13811"/>
                          </a:cubicBezTo>
                          <a:cubicBezTo>
                            <a:pt x="37947" y="9890"/>
                            <a:pt x="41373" y="5203"/>
                            <a:pt x="4383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4F5EDA8D-0C6E-0BC1-BFD9-B660A41FA7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64380" y="2820484"/>
                      <a:ext cx="27622" cy="36004"/>
                    </a:xfrm>
                    <a:custGeom>
                      <a:avLst/>
                      <a:gdLst>
                        <a:gd name="connsiteX0" fmla="*/ 27622 w 27622"/>
                        <a:gd name="connsiteY0" fmla="*/ 0 h 36004"/>
                        <a:gd name="connsiteX1" fmla="*/ 20764 w 27622"/>
                        <a:gd name="connsiteY1" fmla="*/ 8954 h 36004"/>
                        <a:gd name="connsiteX2" fmla="*/ 13049 w 27622"/>
                        <a:gd name="connsiteY2" fmla="*/ 17145 h 36004"/>
                        <a:gd name="connsiteX3" fmla="*/ 6286 w 27622"/>
                        <a:gd name="connsiteY3" fmla="*/ 26003 h 36004"/>
                        <a:gd name="connsiteX4" fmla="*/ 2762 w 27622"/>
                        <a:gd name="connsiteY4" fmla="*/ 36004 h 36004"/>
                        <a:gd name="connsiteX5" fmla="*/ 0 w 27622"/>
                        <a:gd name="connsiteY5" fmla="*/ 36004 h 36004"/>
                        <a:gd name="connsiteX6" fmla="*/ 4477 w 27622"/>
                        <a:gd name="connsiteY6" fmla="*/ 25146 h 36004"/>
                        <a:gd name="connsiteX7" fmla="*/ 12001 w 27622"/>
                        <a:gd name="connsiteY7" fmla="*/ 16478 h 36004"/>
                        <a:gd name="connsiteX8" fmla="*/ 20288 w 27622"/>
                        <a:gd name="connsiteY8" fmla="*/ 8763 h 36004"/>
                        <a:gd name="connsiteX9" fmla="*/ 27622 w 27622"/>
                        <a:gd name="connsiteY9" fmla="*/ 0 h 360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7622" h="36004">
                          <a:moveTo>
                            <a:pt x="27622" y="0"/>
                          </a:moveTo>
                          <a:cubicBezTo>
                            <a:pt x="25755" y="3283"/>
                            <a:pt x="23448" y="6296"/>
                            <a:pt x="20764" y="8954"/>
                          </a:cubicBezTo>
                          <a:cubicBezTo>
                            <a:pt x="18193" y="11716"/>
                            <a:pt x="15526" y="14383"/>
                            <a:pt x="13049" y="17145"/>
                          </a:cubicBezTo>
                          <a:cubicBezTo>
                            <a:pt x="10527" y="19883"/>
                            <a:pt x="8263" y="22849"/>
                            <a:pt x="6286" y="26003"/>
                          </a:cubicBezTo>
                          <a:cubicBezTo>
                            <a:pt x="4363" y="29024"/>
                            <a:pt x="3157" y="32445"/>
                            <a:pt x="2762" y="36004"/>
                          </a:cubicBezTo>
                          <a:lnTo>
                            <a:pt x="0" y="36004"/>
                          </a:lnTo>
                          <a:cubicBezTo>
                            <a:pt x="628" y="32086"/>
                            <a:pt x="2161" y="28368"/>
                            <a:pt x="4477" y="25146"/>
                          </a:cubicBezTo>
                          <a:cubicBezTo>
                            <a:pt x="6702" y="22023"/>
                            <a:pt x="9222" y="19120"/>
                            <a:pt x="12001" y="16478"/>
                          </a:cubicBezTo>
                          <a:cubicBezTo>
                            <a:pt x="14764" y="13811"/>
                            <a:pt x="17526" y="11335"/>
                            <a:pt x="20288" y="8763"/>
                          </a:cubicBezTo>
                          <a:cubicBezTo>
                            <a:pt x="23101" y="6171"/>
                            <a:pt x="25566" y="3226"/>
                            <a:pt x="27622" y="0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" name="任意多边形: 形状 450">
                      <a:extLst>
                        <a:ext uri="{FF2B5EF4-FFF2-40B4-BE49-F238E27FC236}">
                          <a16:creationId xmlns:a16="http://schemas.microsoft.com/office/drawing/2014/main" id="{38A23BBA-AA89-DC09-032B-AFE365893B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97217" y="2858382"/>
                      <a:ext cx="147637" cy="19442"/>
                    </a:xfrm>
                    <a:custGeom>
                      <a:avLst/>
                      <a:gdLst>
                        <a:gd name="connsiteX0" fmla="*/ 0 w 147637"/>
                        <a:gd name="connsiteY0" fmla="*/ 19443 h 19442"/>
                        <a:gd name="connsiteX1" fmla="*/ 36767 w 147637"/>
                        <a:gd name="connsiteY1" fmla="*/ 13728 h 19442"/>
                        <a:gd name="connsiteX2" fmla="*/ 73057 w 147637"/>
                        <a:gd name="connsiteY2" fmla="*/ 5155 h 19442"/>
                        <a:gd name="connsiteX3" fmla="*/ 110109 w 147637"/>
                        <a:gd name="connsiteY3" fmla="*/ 107 h 19442"/>
                        <a:gd name="connsiteX4" fmla="*/ 129159 w 147637"/>
                        <a:gd name="connsiteY4" fmla="*/ 679 h 19442"/>
                        <a:gd name="connsiteX5" fmla="*/ 138684 w 147637"/>
                        <a:gd name="connsiteY5" fmla="*/ 2393 h 19442"/>
                        <a:gd name="connsiteX6" fmla="*/ 147638 w 147637"/>
                        <a:gd name="connsiteY6" fmla="*/ 6679 h 19442"/>
                        <a:gd name="connsiteX7" fmla="*/ 145733 w 147637"/>
                        <a:gd name="connsiteY7" fmla="*/ 8775 h 19442"/>
                        <a:gd name="connsiteX8" fmla="*/ 138017 w 147637"/>
                        <a:gd name="connsiteY8" fmla="*/ 4870 h 19442"/>
                        <a:gd name="connsiteX9" fmla="*/ 129064 w 147637"/>
                        <a:gd name="connsiteY9" fmla="*/ 3060 h 19442"/>
                        <a:gd name="connsiteX10" fmla="*/ 110681 w 147637"/>
                        <a:gd name="connsiteY10" fmla="*/ 2203 h 19442"/>
                        <a:gd name="connsiteX11" fmla="*/ 73819 w 147637"/>
                        <a:gd name="connsiteY11" fmla="*/ 6489 h 19442"/>
                        <a:gd name="connsiteX12" fmla="*/ 37433 w 147637"/>
                        <a:gd name="connsiteY12" fmla="*/ 14395 h 19442"/>
                        <a:gd name="connsiteX13" fmla="*/ 0 w 147637"/>
                        <a:gd name="connsiteY13" fmla="*/ 19443 h 19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7637" h="19442">
                          <a:moveTo>
                            <a:pt x="0" y="19443"/>
                          </a:moveTo>
                          <a:cubicBezTo>
                            <a:pt x="12351" y="18212"/>
                            <a:pt x="24625" y="16304"/>
                            <a:pt x="36767" y="13728"/>
                          </a:cubicBezTo>
                          <a:cubicBezTo>
                            <a:pt x="48958" y="11156"/>
                            <a:pt x="60960" y="8108"/>
                            <a:pt x="73057" y="5155"/>
                          </a:cubicBezTo>
                          <a:cubicBezTo>
                            <a:pt x="85181" y="2096"/>
                            <a:pt x="97609" y="403"/>
                            <a:pt x="110109" y="107"/>
                          </a:cubicBezTo>
                          <a:cubicBezTo>
                            <a:pt x="116465" y="-144"/>
                            <a:pt x="122830" y="47"/>
                            <a:pt x="129159" y="679"/>
                          </a:cubicBezTo>
                          <a:cubicBezTo>
                            <a:pt x="132374" y="1001"/>
                            <a:pt x="135559" y="1574"/>
                            <a:pt x="138684" y="2393"/>
                          </a:cubicBezTo>
                          <a:cubicBezTo>
                            <a:pt x="141938" y="3171"/>
                            <a:pt x="144990" y="4632"/>
                            <a:pt x="147638" y="6679"/>
                          </a:cubicBezTo>
                          <a:lnTo>
                            <a:pt x="145733" y="8775"/>
                          </a:lnTo>
                          <a:cubicBezTo>
                            <a:pt x="143470" y="6936"/>
                            <a:pt x="140839" y="5605"/>
                            <a:pt x="138017" y="4870"/>
                          </a:cubicBezTo>
                          <a:cubicBezTo>
                            <a:pt x="135075" y="4075"/>
                            <a:pt x="132084" y="3470"/>
                            <a:pt x="129064" y="3060"/>
                          </a:cubicBezTo>
                          <a:cubicBezTo>
                            <a:pt x="122963" y="2347"/>
                            <a:pt x="116821" y="2060"/>
                            <a:pt x="110681" y="2203"/>
                          </a:cubicBezTo>
                          <a:cubicBezTo>
                            <a:pt x="98274" y="2293"/>
                            <a:pt x="85915" y="3731"/>
                            <a:pt x="73819" y="6489"/>
                          </a:cubicBezTo>
                          <a:cubicBezTo>
                            <a:pt x="61722" y="9251"/>
                            <a:pt x="49625" y="12108"/>
                            <a:pt x="37433" y="14395"/>
                          </a:cubicBezTo>
                          <a:cubicBezTo>
                            <a:pt x="25064" y="16802"/>
                            <a:pt x="12565" y="18487"/>
                            <a:pt x="0" y="1944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2" name="任意多边形: 形状 451">
                      <a:extLst>
                        <a:ext uri="{FF2B5EF4-FFF2-40B4-BE49-F238E27FC236}">
                          <a16:creationId xmlns:a16="http://schemas.microsoft.com/office/drawing/2014/main" id="{3F575049-6D2C-2FDE-330F-2DD4C69DB5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56938" y="2867060"/>
                      <a:ext cx="84296" cy="9145"/>
                    </a:xfrm>
                    <a:custGeom>
                      <a:avLst/>
                      <a:gdLst>
                        <a:gd name="connsiteX0" fmla="*/ 0 w 84296"/>
                        <a:gd name="connsiteY0" fmla="*/ 9145 h 9145"/>
                        <a:gd name="connsiteX1" fmla="*/ 20860 w 84296"/>
                        <a:gd name="connsiteY1" fmla="*/ 5335 h 9145"/>
                        <a:gd name="connsiteX2" fmla="*/ 41719 w 84296"/>
                        <a:gd name="connsiteY2" fmla="*/ 1621 h 9145"/>
                        <a:gd name="connsiteX3" fmla="*/ 63055 w 84296"/>
                        <a:gd name="connsiteY3" fmla="*/ 1 h 9145"/>
                        <a:gd name="connsiteX4" fmla="*/ 84296 w 84296"/>
                        <a:gd name="connsiteY4" fmla="*/ 3811 h 9145"/>
                        <a:gd name="connsiteX5" fmla="*/ 83153 w 84296"/>
                        <a:gd name="connsiteY5" fmla="*/ 6383 h 9145"/>
                        <a:gd name="connsiteX6" fmla="*/ 62960 w 84296"/>
                        <a:gd name="connsiteY6" fmla="*/ 2097 h 9145"/>
                        <a:gd name="connsiteX7" fmla="*/ 41910 w 84296"/>
                        <a:gd name="connsiteY7" fmla="*/ 2954 h 9145"/>
                        <a:gd name="connsiteX8" fmla="*/ 20955 w 84296"/>
                        <a:gd name="connsiteY8" fmla="*/ 6002 h 9145"/>
                        <a:gd name="connsiteX9" fmla="*/ 0 w 84296"/>
                        <a:gd name="connsiteY9" fmla="*/ 9145 h 9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296" h="9145">
                          <a:moveTo>
                            <a:pt x="0" y="9145"/>
                          </a:moveTo>
                          <a:cubicBezTo>
                            <a:pt x="6953" y="8193"/>
                            <a:pt x="13906" y="6669"/>
                            <a:pt x="20860" y="5335"/>
                          </a:cubicBezTo>
                          <a:cubicBezTo>
                            <a:pt x="27813" y="4002"/>
                            <a:pt x="34766" y="2573"/>
                            <a:pt x="41719" y="1621"/>
                          </a:cubicBezTo>
                          <a:cubicBezTo>
                            <a:pt x="48777" y="510"/>
                            <a:pt x="55912" y="-31"/>
                            <a:pt x="63055" y="1"/>
                          </a:cubicBezTo>
                          <a:cubicBezTo>
                            <a:pt x="70306" y="-2"/>
                            <a:pt x="77499" y="1288"/>
                            <a:pt x="84296" y="3811"/>
                          </a:cubicBezTo>
                          <a:lnTo>
                            <a:pt x="83153" y="6383"/>
                          </a:lnTo>
                          <a:cubicBezTo>
                            <a:pt x="76747" y="3713"/>
                            <a:pt x="69899" y="2260"/>
                            <a:pt x="62960" y="2097"/>
                          </a:cubicBezTo>
                          <a:cubicBezTo>
                            <a:pt x="55932" y="1861"/>
                            <a:pt x="48896" y="2148"/>
                            <a:pt x="41910" y="2954"/>
                          </a:cubicBezTo>
                          <a:cubicBezTo>
                            <a:pt x="34957" y="3716"/>
                            <a:pt x="27908" y="4859"/>
                            <a:pt x="20955" y="6002"/>
                          </a:cubicBezTo>
                          <a:cubicBezTo>
                            <a:pt x="14002" y="7145"/>
                            <a:pt x="7048" y="8383"/>
                            <a:pt x="0" y="914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031BBC66-A0A2-C56A-AF47-A3F1886A3217}"/>
                      </a:ext>
                    </a:extLst>
                  </p:cNvPr>
                  <p:cNvSpPr/>
                  <p:nvPr/>
                </p:nvSpPr>
                <p:spPr>
                  <a:xfrm>
                    <a:off x="8177620" y="2789624"/>
                    <a:ext cx="48101" cy="70199"/>
                  </a:xfrm>
                  <a:custGeom>
                    <a:avLst/>
                    <a:gdLst>
                      <a:gd name="connsiteX0" fmla="*/ 0 w 48101"/>
                      <a:gd name="connsiteY0" fmla="*/ 63722 h 70199"/>
                      <a:gd name="connsiteX1" fmla="*/ 36862 w 48101"/>
                      <a:gd name="connsiteY1" fmla="*/ 0 h 70199"/>
                      <a:gd name="connsiteX2" fmla="*/ 48101 w 48101"/>
                      <a:gd name="connsiteY2" fmla="*/ 6382 h 70199"/>
                      <a:gd name="connsiteX3" fmla="*/ 11335 w 48101"/>
                      <a:gd name="connsiteY3" fmla="*/ 70199 h 70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101" h="70199">
                        <a:moveTo>
                          <a:pt x="0" y="63722"/>
                        </a:moveTo>
                        <a:lnTo>
                          <a:pt x="36862" y="0"/>
                        </a:lnTo>
                        <a:lnTo>
                          <a:pt x="48101" y="6382"/>
                        </a:lnTo>
                        <a:lnTo>
                          <a:pt x="11335" y="70199"/>
                        </a:ln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D3A67CBA-83D0-3105-45F2-9E4744DD6543}"/>
                      </a:ext>
                    </a:extLst>
                  </p:cNvPr>
                  <p:cNvSpPr/>
                  <p:nvPr/>
                </p:nvSpPr>
                <p:spPr>
                  <a:xfrm>
                    <a:off x="7893965" y="2865919"/>
                    <a:ext cx="281654" cy="150875"/>
                  </a:xfrm>
                  <a:custGeom>
                    <a:avLst/>
                    <a:gdLst>
                      <a:gd name="connsiteX0" fmla="*/ 273558 w 281654"/>
                      <a:gd name="connsiteY0" fmla="*/ 0 h 150875"/>
                      <a:gd name="connsiteX1" fmla="*/ 25908 w 281654"/>
                      <a:gd name="connsiteY1" fmla="*/ 136208 h 150875"/>
                      <a:gd name="connsiteX2" fmla="*/ 25337 w 281654"/>
                      <a:gd name="connsiteY2" fmla="*/ 136208 h 150875"/>
                      <a:gd name="connsiteX3" fmla="*/ 0 w 281654"/>
                      <a:gd name="connsiteY3" fmla="*/ 144399 h 150875"/>
                      <a:gd name="connsiteX4" fmla="*/ 11335 w 281654"/>
                      <a:gd name="connsiteY4" fmla="*/ 150876 h 150875"/>
                      <a:gd name="connsiteX5" fmla="*/ 30385 w 281654"/>
                      <a:gd name="connsiteY5" fmla="*/ 145447 h 150875"/>
                      <a:gd name="connsiteX6" fmla="*/ 30385 w 281654"/>
                      <a:gd name="connsiteY6" fmla="*/ 145447 h 150875"/>
                      <a:gd name="connsiteX7" fmla="*/ 32575 w 281654"/>
                      <a:gd name="connsiteY7" fmla="*/ 144209 h 150875"/>
                      <a:gd name="connsiteX8" fmla="*/ 34004 w 281654"/>
                      <a:gd name="connsiteY8" fmla="*/ 143446 h 150875"/>
                      <a:gd name="connsiteX9" fmla="*/ 281654 w 281654"/>
                      <a:gd name="connsiteY9" fmla="*/ 7525 h 150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1654" h="150875">
                        <a:moveTo>
                          <a:pt x="273558" y="0"/>
                        </a:moveTo>
                        <a:cubicBezTo>
                          <a:pt x="273558" y="0"/>
                          <a:pt x="31909" y="132683"/>
                          <a:pt x="25908" y="136208"/>
                        </a:cubicBezTo>
                        <a:lnTo>
                          <a:pt x="25337" y="136208"/>
                        </a:lnTo>
                        <a:cubicBezTo>
                          <a:pt x="17350" y="140195"/>
                          <a:pt x="8809" y="142957"/>
                          <a:pt x="0" y="144399"/>
                        </a:cubicBezTo>
                        <a:lnTo>
                          <a:pt x="11335" y="150876"/>
                        </a:lnTo>
                        <a:cubicBezTo>
                          <a:pt x="17934" y="150097"/>
                          <a:pt x="24366" y="148264"/>
                          <a:pt x="30385" y="145447"/>
                        </a:cubicBezTo>
                        <a:lnTo>
                          <a:pt x="30385" y="145447"/>
                        </a:lnTo>
                        <a:lnTo>
                          <a:pt x="32575" y="144209"/>
                        </a:lnTo>
                        <a:lnTo>
                          <a:pt x="34004" y="143446"/>
                        </a:lnTo>
                        <a:lnTo>
                          <a:pt x="281654" y="7525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254F16D6-F581-058F-4AA1-B0CB9568FDBE}"/>
                      </a:ext>
                    </a:extLst>
                  </p:cNvPr>
                  <p:cNvSpPr/>
                  <p:nvPr/>
                </p:nvSpPr>
                <p:spPr>
                  <a:xfrm>
                    <a:off x="7893775" y="2865919"/>
                    <a:ext cx="281654" cy="151161"/>
                  </a:xfrm>
                  <a:custGeom>
                    <a:avLst/>
                    <a:gdLst>
                      <a:gd name="connsiteX0" fmla="*/ 273749 w 281654"/>
                      <a:gd name="connsiteY0" fmla="*/ 0 h 151161"/>
                      <a:gd name="connsiteX1" fmla="*/ 25337 w 281654"/>
                      <a:gd name="connsiteY1" fmla="*/ 136493 h 151161"/>
                      <a:gd name="connsiteX2" fmla="*/ 0 w 281654"/>
                      <a:gd name="connsiteY2" fmla="*/ 144685 h 151161"/>
                      <a:gd name="connsiteX3" fmla="*/ 11335 w 281654"/>
                      <a:gd name="connsiteY3" fmla="*/ 151162 h 151161"/>
                      <a:gd name="connsiteX4" fmla="*/ 30385 w 281654"/>
                      <a:gd name="connsiteY4" fmla="*/ 145732 h 151161"/>
                      <a:gd name="connsiteX5" fmla="*/ 30385 w 281654"/>
                      <a:gd name="connsiteY5" fmla="*/ 145733 h 151161"/>
                      <a:gd name="connsiteX6" fmla="*/ 32576 w 281654"/>
                      <a:gd name="connsiteY6" fmla="*/ 144494 h 151161"/>
                      <a:gd name="connsiteX7" fmla="*/ 34004 w 281654"/>
                      <a:gd name="connsiteY7" fmla="*/ 143732 h 151161"/>
                      <a:gd name="connsiteX8" fmla="*/ 281654 w 281654"/>
                      <a:gd name="connsiteY8" fmla="*/ 7811 h 151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1654" h="151161">
                        <a:moveTo>
                          <a:pt x="273749" y="0"/>
                        </a:moveTo>
                        <a:lnTo>
                          <a:pt x="25337" y="136493"/>
                        </a:lnTo>
                        <a:cubicBezTo>
                          <a:pt x="17350" y="140481"/>
                          <a:pt x="8809" y="143242"/>
                          <a:pt x="0" y="144685"/>
                        </a:cubicBezTo>
                        <a:lnTo>
                          <a:pt x="11335" y="151162"/>
                        </a:lnTo>
                        <a:cubicBezTo>
                          <a:pt x="17934" y="150383"/>
                          <a:pt x="24366" y="148550"/>
                          <a:pt x="30385" y="145732"/>
                        </a:cubicBezTo>
                        <a:lnTo>
                          <a:pt x="30385" y="145733"/>
                        </a:lnTo>
                        <a:lnTo>
                          <a:pt x="32576" y="144494"/>
                        </a:lnTo>
                        <a:lnTo>
                          <a:pt x="34004" y="143732"/>
                        </a:lnTo>
                        <a:lnTo>
                          <a:pt x="281654" y="781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DBB30297-35C1-E3D8-B642-6F2F0E07488B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75063"/>
                    <a:ext cx="469772" cy="157924"/>
                  </a:xfrm>
                  <a:custGeom>
                    <a:avLst/>
                    <a:gdLst>
                      <a:gd name="connsiteX0" fmla="*/ 458438 w 469772"/>
                      <a:gd name="connsiteY0" fmla="*/ 0 h 157924"/>
                      <a:gd name="connsiteX1" fmla="*/ 235648 w 469772"/>
                      <a:gd name="connsiteY1" fmla="*/ 15907 h 157924"/>
                      <a:gd name="connsiteX2" fmla="*/ 0 w 469772"/>
                      <a:gd name="connsiteY2" fmla="*/ 146209 h 157924"/>
                      <a:gd name="connsiteX3" fmla="*/ 95 w 469772"/>
                      <a:gd name="connsiteY3" fmla="*/ 157925 h 157924"/>
                      <a:gd name="connsiteX4" fmla="*/ 222885 w 469772"/>
                      <a:gd name="connsiteY4" fmla="*/ 142018 h 157924"/>
                      <a:gd name="connsiteX5" fmla="*/ 469773 w 469772"/>
                      <a:gd name="connsiteY5" fmla="*/ 6477 h 157924"/>
                      <a:gd name="connsiteX6" fmla="*/ 458438 w 469772"/>
                      <a:gd name="connsiteY6" fmla="*/ 0 h 157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69772" h="157924">
                        <a:moveTo>
                          <a:pt x="458438" y="0"/>
                        </a:moveTo>
                        <a:lnTo>
                          <a:pt x="235648" y="15907"/>
                        </a:lnTo>
                        <a:lnTo>
                          <a:pt x="0" y="146209"/>
                        </a:lnTo>
                        <a:lnTo>
                          <a:pt x="95" y="157925"/>
                        </a:lnTo>
                        <a:lnTo>
                          <a:pt x="222885" y="142018"/>
                        </a:lnTo>
                        <a:lnTo>
                          <a:pt x="469773" y="6477"/>
                        </a:lnTo>
                        <a:lnTo>
                          <a:pt x="458438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9C3CA308-BA9A-36A7-7A3A-00872D885413}"/>
                      </a:ext>
                    </a:extLst>
                  </p:cNvPr>
                  <p:cNvSpPr/>
                  <p:nvPr/>
                </p:nvSpPr>
                <p:spPr>
                  <a:xfrm>
                    <a:off x="7682320" y="2881159"/>
                    <a:ext cx="469677" cy="151828"/>
                  </a:xfrm>
                  <a:custGeom>
                    <a:avLst/>
                    <a:gdLst>
                      <a:gd name="connsiteX0" fmla="*/ 246888 w 469677"/>
                      <a:gd name="connsiteY0" fmla="*/ 16288 h 151828"/>
                      <a:gd name="connsiteX1" fmla="*/ 0 w 469677"/>
                      <a:gd name="connsiteY1" fmla="*/ 151829 h 151828"/>
                      <a:gd name="connsiteX2" fmla="*/ 222790 w 469677"/>
                      <a:gd name="connsiteY2" fmla="*/ 135541 h 151828"/>
                      <a:gd name="connsiteX3" fmla="*/ 469678 w 469677"/>
                      <a:gd name="connsiteY3" fmla="*/ 0 h 151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69677" h="151828">
                        <a:moveTo>
                          <a:pt x="246888" y="16288"/>
                        </a:moveTo>
                        <a:lnTo>
                          <a:pt x="0" y="151829"/>
                        </a:lnTo>
                        <a:lnTo>
                          <a:pt x="222790" y="135541"/>
                        </a:lnTo>
                        <a:lnTo>
                          <a:pt x="46967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263EBEAB-13E0-EDA0-11FB-52470C4C3803}"/>
                      </a:ext>
                    </a:extLst>
                  </p:cNvPr>
                  <p:cNvSpPr/>
                  <p:nvPr/>
                </p:nvSpPr>
                <p:spPr>
                  <a:xfrm>
                    <a:off x="7682225" y="2890970"/>
                    <a:ext cx="246983" cy="142017"/>
                  </a:xfrm>
                  <a:custGeom>
                    <a:avLst/>
                    <a:gdLst>
                      <a:gd name="connsiteX0" fmla="*/ 235648 w 246983"/>
                      <a:gd name="connsiteY0" fmla="*/ 0 h 142017"/>
                      <a:gd name="connsiteX1" fmla="*/ 246983 w 246983"/>
                      <a:gd name="connsiteY1" fmla="*/ 6477 h 142017"/>
                      <a:gd name="connsiteX2" fmla="*/ 95 w 246983"/>
                      <a:gd name="connsiteY2" fmla="*/ 142018 h 142017"/>
                      <a:gd name="connsiteX3" fmla="*/ 0 w 246983"/>
                      <a:gd name="connsiteY3" fmla="*/ 130302 h 142017"/>
                      <a:gd name="connsiteX4" fmla="*/ 235648 w 246983"/>
                      <a:gd name="connsiteY4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6983" h="142017">
                        <a:moveTo>
                          <a:pt x="235648" y="0"/>
                        </a:moveTo>
                        <a:lnTo>
                          <a:pt x="246983" y="6477"/>
                        </a:lnTo>
                        <a:lnTo>
                          <a:pt x="95" y="142018"/>
                        </a:lnTo>
                        <a:lnTo>
                          <a:pt x="0" y="130302"/>
                        </a:lnTo>
                        <a:lnTo>
                          <a:pt x="235648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5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CBE98503-DFF2-23C2-34E7-81259E97061D}"/>
                      </a:ext>
                    </a:extLst>
                  </p:cNvPr>
                  <p:cNvSpPr/>
                  <p:nvPr/>
                </p:nvSpPr>
                <p:spPr>
                  <a:xfrm>
                    <a:off x="8135550" y="2850651"/>
                    <a:ext cx="53404" cy="30888"/>
                  </a:xfrm>
                  <a:custGeom>
                    <a:avLst/>
                    <a:gdLst>
                      <a:gd name="connsiteX0" fmla="*/ 40831 w 53404"/>
                      <a:gd name="connsiteY0" fmla="*/ 2028 h 30888"/>
                      <a:gd name="connsiteX1" fmla="*/ 9780 w 53404"/>
                      <a:gd name="connsiteY1" fmla="*/ 5648 h 30888"/>
                      <a:gd name="connsiteX2" fmla="*/ 3874 w 53404"/>
                      <a:gd name="connsiteY2" fmla="*/ 23650 h 30888"/>
                      <a:gd name="connsiteX3" fmla="*/ 16447 w 53404"/>
                      <a:gd name="connsiteY3" fmla="*/ 30889 h 30888"/>
                      <a:gd name="connsiteX4" fmla="*/ 53405 w 53404"/>
                      <a:gd name="connsiteY4" fmla="*/ 9172 h 30888"/>
                      <a:gd name="connsiteX5" fmla="*/ 42070 w 53404"/>
                      <a:gd name="connsiteY5" fmla="*/ 2695 h 30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3404" h="30888">
                        <a:moveTo>
                          <a:pt x="40831" y="2028"/>
                        </a:moveTo>
                        <a:cubicBezTo>
                          <a:pt x="30478" y="-1629"/>
                          <a:pt x="19015" y="-292"/>
                          <a:pt x="9780" y="5648"/>
                        </a:cubicBezTo>
                        <a:cubicBezTo>
                          <a:pt x="-412" y="11648"/>
                          <a:pt x="-3079" y="19649"/>
                          <a:pt x="3874" y="23650"/>
                        </a:cubicBezTo>
                        <a:lnTo>
                          <a:pt x="16447" y="30889"/>
                        </a:lnTo>
                        <a:lnTo>
                          <a:pt x="53405" y="9172"/>
                        </a:lnTo>
                        <a:lnTo>
                          <a:pt x="42070" y="2695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9E391FAF-F588-6918-5DA1-A15186FF811C}"/>
                      </a:ext>
                    </a:extLst>
                  </p:cNvPr>
                  <p:cNvSpPr/>
                  <p:nvPr/>
                </p:nvSpPr>
                <p:spPr>
                  <a:xfrm>
                    <a:off x="8140663" y="2853346"/>
                    <a:ext cx="48291" cy="28193"/>
                  </a:xfrm>
                  <a:custGeom>
                    <a:avLst/>
                    <a:gdLst>
                      <a:gd name="connsiteX0" fmla="*/ 36957 w 48291"/>
                      <a:gd name="connsiteY0" fmla="*/ 0 h 28193"/>
                      <a:gd name="connsiteX1" fmla="*/ 0 w 48291"/>
                      <a:gd name="connsiteY1" fmla="*/ 21717 h 28193"/>
                      <a:gd name="connsiteX2" fmla="*/ 11335 w 48291"/>
                      <a:gd name="connsiteY2" fmla="*/ 28194 h 28193"/>
                      <a:gd name="connsiteX3" fmla="*/ 48292 w 48291"/>
                      <a:gd name="connsiteY3" fmla="*/ 6477 h 28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291" h="28193">
                        <a:moveTo>
                          <a:pt x="36957" y="0"/>
                        </a:moveTo>
                        <a:cubicBezTo>
                          <a:pt x="34862" y="10763"/>
                          <a:pt x="21241" y="17526"/>
                          <a:pt x="0" y="21717"/>
                        </a:cubicBezTo>
                        <a:lnTo>
                          <a:pt x="11335" y="28194"/>
                        </a:lnTo>
                        <a:cubicBezTo>
                          <a:pt x="26514" y="27603"/>
                          <a:pt x="40389" y="19450"/>
                          <a:pt x="48292" y="647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81FBFD12-473F-23A3-8990-E5C8732F114F}"/>
                    </a:ext>
                  </a:extLst>
                </p:cNvPr>
                <p:cNvSpPr/>
                <p:nvPr/>
              </p:nvSpPr>
              <p:spPr>
                <a:xfrm>
                  <a:off x="7369016" y="2640653"/>
                  <a:ext cx="734335" cy="529075"/>
                </a:xfrm>
                <a:custGeom>
                  <a:avLst/>
                  <a:gdLst>
                    <a:gd name="connsiteX0" fmla="*/ 398362 w 734335"/>
                    <a:gd name="connsiteY0" fmla="*/ 386239 h 529075"/>
                    <a:gd name="connsiteX1" fmla="*/ 470085 w 734335"/>
                    <a:gd name="connsiteY1" fmla="*/ 367189 h 529075"/>
                    <a:gd name="connsiteX2" fmla="*/ 529426 w 734335"/>
                    <a:gd name="connsiteY2" fmla="*/ 337852 h 529075"/>
                    <a:gd name="connsiteX3" fmla="*/ 576194 w 734335"/>
                    <a:gd name="connsiteY3" fmla="*/ 314325 h 529075"/>
                    <a:gd name="connsiteX4" fmla="*/ 611532 w 734335"/>
                    <a:gd name="connsiteY4" fmla="*/ 306038 h 529075"/>
                    <a:gd name="connsiteX5" fmla="*/ 612675 w 734335"/>
                    <a:gd name="connsiteY5" fmla="*/ 324136 h 529075"/>
                    <a:gd name="connsiteX6" fmla="*/ 590767 w 734335"/>
                    <a:gd name="connsiteY6" fmla="*/ 343852 h 529075"/>
                    <a:gd name="connsiteX7" fmla="*/ 638392 w 734335"/>
                    <a:gd name="connsiteY7" fmla="*/ 321945 h 529075"/>
                    <a:gd name="connsiteX8" fmla="*/ 701067 w 734335"/>
                    <a:gd name="connsiteY8" fmla="*/ 291179 h 529075"/>
                    <a:gd name="connsiteX9" fmla="*/ 732880 w 734335"/>
                    <a:gd name="connsiteY9" fmla="*/ 273748 h 529075"/>
                    <a:gd name="connsiteX10" fmla="*/ 727927 w 734335"/>
                    <a:gd name="connsiteY10" fmla="*/ 291751 h 529075"/>
                    <a:gd name="connsiteX11" fmla="*/ 682112 w 734335"/>
                    <a:gd name="connsiteY11" fmla="*/ 332232 h 529075"/>
                    <a:gd name="connsiteX12" fmla="*/ 657347 w 734335"/>
                    <a:gd name="connsiteY12" fmla="*/ 353949 h 529075"/>
                    <a:gd name="connsiteX13" fmla="*/ 631725 w 734335"/>
                    <a:gd name="connsiteY13" fmla="*/ 378238 h 529075"/>
                    <a:gd name="connsiteX14" fmla="*/ 599054 w 734335"/>
                    <a:gd name="connsiteY14" fmla="*/ 403003 h 529075"/>
                    <a:gd name="connsiteX15" fmla="*/ 536760 w 734335"/>
                    <a:gd name="connsiteY15" fmla="*/ 435959 h 529075"/>
                    <a:gd name="connsiteX16" fmla="*/ 449511 w 734335"/>
                    <a:gd name="connsiteY16" fmla="*/ 473392 h 529075"/>
                    <a:gd name="connsiteX17" fmla="*/ 243581 w 734335"/>
                    <a:gd name="connsiteY17" fmla="*/ 521017 h 529075"/>
                    <a:gd name="connsiteX18" fmla="*/ 113565 w 734335"/>
                    <a:gd name="connsiteY18" fmla="*/ 524351 h 529075"/>
                    <a:gd name="connsiteX19" fmla="*/ 77655 w 734335"/>
                    <a:gd name="connsiteY19" fmla="*/ 470154 h 529075"/>
                    <a:gd name="connsiteX20" fmla="*/ 26411 w 734335"/>
                    <a:gd name="connsiteY20" fmla="*/ 272986 h 529075"/>
                    <a:gd name="connsiteX21" fmla="*/ 598 w 734335"/>
                    <a:gd name="connsiteY21" fmla="*/ 89059 h 529075"/>
                    <a:gd name="connsiteX22" fmla="*/ 78132 w 734335"/>
                    <a:gd name="connsiteY22" fmla="*/ 0 h 529075"/>
                    <a:gd name="connsiteX23" fmla="*/ 159570 w 734335"/>
                    <a:gd name="connsiteY23" fmla="*/ 161925 h 529075"/>
                    <a:gd name="connsiteX24" fmla="*/ 200814 w 734335"/>
                    <a:gd name="connsiteY24" fmla="*/ 392430 h 529075"/>
                    <a:gd name="connsiteX25" fmla="*/ 313399 w 734335"/>
                    <a:gd name="connsiteY25" fmla="*/ 392430 h 529075"/>
                    <a:gd name="connsiteX26" fmla="*/ 398362 w 734335"/>
                    <a:gd name="connsiteY26" fmla="*/ 386239 h 52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34335" h="529075">
                      <a:moveTo>
                        <a:pt x="398362" y="386239"/>
                      </a:moveTo>
                      <a:cubicBezTo>
                        <a:pt x="417412" y="385000"/>
                        <a:pt x="453131" y="385477"/>
                        <a:pt x="470085" y="367189"/>
                      </a:cubicBezTo>
                      <a:cubicBezTo>
                        <a:pt x="496470" y="344996"/>
                        <a:pt x="504185" y="345853"/>
                        <a:pt x="529426" y="337852"/>
                      </a:cubicBezTo>
                      <a:cubicBezTo>
                        <a:pt x="558668" y="328327"/>
                        <a:pt x="559049" y="323469"/>
                        <a:pt x="576194" y="314325"/>
                      </a:cubicBezTo>
                      <a:cubicBezTo>
                        <a:pt x="593339" y="305181"/>
                        <a:pt x="604769" y="301466"/>
                        <a:pt x="611532" y="306038"/>
                      </a:cubicBezTo>
                      <a:cubicBezTo>
                        <a:pt x="618294" y="310610"/>
                        <a:pt x="622200" y="315563"/>
                        <a:pt x="612675" y="324136"/>
                      </a:cubicBezTo>
                      <a:cubicBezTo>
                        <a:pt x="603150" y="332708"/>
                        <a:pt x="590767" y="343852"/>
                        <a:pt x="590767" y="343852"/>
                      </a:cubicBezTo>
                      <a:lnTo>
                        <a:pt x="638392" y="321945"/>
                      </a:lnTo>
                      <a:cubicBezTo>
                        <a:pt x="659061" y="312420"/>
                        <a:pt x="691256" y="296894"/>
                        <a:pt x="701067" y="291179"/>
                      </a:cubicBezTo>
                      <a:cubicBezTo>
                        <a:pt x="710877" y="285464"/>
                        <a:pt x="732880" y="273748"/>
                        <a:pt x="732880" y="273748"/>
                      </a:cubicBezTo>
                      <a:cubicBezTo>
                        <a:pt x="732880" y="273748"/>
                        <a:pt x="738405" y="281940"/>
                        <a:pt x="727927" y="291751"/>
                      </a:cubicBezTo>
                      <a:cubicBezTo>
                        <a:pt x="717450" y="301561"/>
                        <a:pt x="689827" y="325088"/>
                        <a:pt x="682112" y="332232"/>
                      </a:cubicBezTo>
                      <a:cubicBezTo>
                        <a:pt x="674397" y="339376"/>
                        <a:pt x="664872" y="347853"/>
                        <a:pt x="657347" y="353949"/>
                      </a:cubicBezTo>
                      <a:cubicBezTo>
                        <a:pt x="649822" y="360045"/>
                        <a:pt x="644107" y="367284"/>
                        <a:pt x="631725" y="378238"/>
                      </a:cubicBezTo>
                      <a:cubicBezTo>
                        <a:pt x="621618" y="387478"/>
                        <a:pt x="610682" y="395768"/>
                        <a:pt x="599054" y="403003"/>
                      </a:cubicBezTo>
                      <a:cubicBezTo>
                        <a:pt x="591434" y="407765"/>
                        <a:pt x="566669" y="421576"/>
                        <a:pt x="536760" y="435959"/>
                      </a:cubicBezTo>
                      <a:cubicBezTo>
                        <a:pt x="508580" y="450443"/>
                        <a:pt x="479426" y="462951"/>
                        <a:pt x="449511" y="473392"/>
                      </a:cubicBezTo>
                      <a:cubicBezTo>
                        <a:pt x="382281" y="494856"/>
                        <a:pt x="313408" y="510784"/>
                        <a:pt x="243581" y="521017"/>
                      </a:cubicBezTo>
                      <a:cubicBezTo>
                        <a:pt x="145283" y="534067"/>
                        <a:pt x="129281" y="528256"/>
                        <a:pt x="113565" y="524351"/>
                      </a:cubicBezTo>
                      <a:cubicBezTo>
                        <a:pt x="103087" y="521875"/>
                        <a:pt x="93562" y="511588"/>
                        <a:pt x="77655" y="470154"/>
                      </a:cubicBezTo>
                      <a:cubicBezTo>
                        <a:pt x="61749" y="428720"/>
                        <a:pt x="39555" y="330898"/>
                        <a:pt x="26411" y="272986"/>
                      </a:cubicBezTo>
                      <a:cubicBezTo>
                        <a:pt x="11076" y="206978"/>
                        <a:pt x="-3117" y="131826"/>
                        <a:pt x="598" y="89059"/>
                      </a:cubicBezTo>
                      <a:cubicBezTo>
                        <a:pt x="5788" y="46306"/>
                        <a:pt x="36501" y="11028"/>
                        <a:pt x="78132" y="0"/>
                      </a:cubicBezTo>
                      <a:cubicBezTo>
                        <a:pt x="124423" y="19717"/>
                        <a:pt x="140425" y="57912"/>
                        <a:pt x="159570" y="161925"/>
                      </a:cubicBezTo>
                      <a:cubicBezTo>
                        <a:pt x="177382" y="259175"/>
                        <a:pt x="200814" y="392430"/>
                        <a:pt x="200814" y="392430"/>
                      </a:cubicBezTo>
                      <a:cubicBezTo>
                        <a:pt x="200814" y="392430"/>
                        <a:pt x="269013" y="395573"/>
                        <a:pt x="313399" y="392430"/>
                      </a:cubicBezTo>
                      <a:cubicBezTo>
                        <a:pt x="348261" y="389858"/>
                        <a:pt x="379026" y="387477"/>
                        <a:pt x="398362" y="386239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498A3BFE-0B9D-C1FB-506B-B32199166B5A}"/>
                    </a:ext>
                  </a:extLst>
                </p:cNvPr>
                <p:cNvSpPr/>
                <p:nvPr/>
              </p:nvSpPr>
              <p:spPr>
                <a:xfrm>
                  <a:off x="7818432" y="2914401"/>
                  <a:ext cx="284981" cy="199644"/>
                </a:xfrm>
                <a:custGeom>
                  <a:avLst/>
                  <a:gdLst>
                    <a:gd name="connsiteX0" fmla="*/ 283369 w 284981"/>
                    <a:gd name="connsiteY0" fmla="*/ 0 h 199644"/>
                    <a:gd name="connsiteX1" fmla="*/ 284036 w 284981"/>
                    <a:gd name="connsiteY1" fmla="*/ 10858 h 199644"/>
                    <a:gd name="connsiteX2" fmla="*/ 277273 w 284981"/>
                    <a:gd name="connsiteY2" fmla="*/ 19812 h 199644"/>
                    <a:gd name="connsiteX3" fmla="*/ 260985 w 284981"/>
                    <a:gd name="connsiteY3" fmla="*/ 34957 h 199644"/>
                    <a:gd name="connsiteX4" fmla="*/ 228029 w 284981"/>
                    <a:gd name="connsiteY4" fmla="*/ 64961 h 199644"/>
                    <a:gd name="connsiteX5" fmla="*/ 211360 w 284981"/>
                    <a:gd name="connsiteY5" fmla="*/ 79820 h 199644"/>
                    <a:gd name="connsiteX6" fmla="*/ 195358 w 284981"/>
                    <a:gd name="connsiteY6" fmla="*/ 94964 h 199644"/>
                    <a:gd name="connsiteX7" fmla="*/ 161354 w 284981"/>
                    <a:gd name="connsiteY7" fmla="*/ 124301 h 199644"/>
                    <a:gd name="connsiteX8" fmla="*/ 122682 w 284981"/>
                    <a:gd name="connsiteY8" fmla="*/ 146780 h 199644"/>
                    <a:gd name="connsiteX9" fmla="*/ 82677 w 284981"/>
                    <a:gd name="connsiteY9" fmla="*/ 166402 h 199644"/>
                    <a:gd name="connsiteX10" fmla="*/ 42005 w 284981"/>
                    <a:gd name="connsiteY10" fmla="*/ 184785 h 199644"/>
                    <a:gd name="connsiteX11" fmla="*/ 0 w 284981"/>
                    <a:gd name="connsiteY11" fmla="*/ 199644 h 199644"/>
                    <a:gd name="connsiteX12" fmla="*/ 81058 w 284981"/>
                    <a:gd name="connsiteY12" fmla="*/ 163163 h 199644"/>
                    <a:gd name="connsiteX13" fmla="*/ 158687 w 284981"/>
                    <a:gd name="connsiteY13" fmla="*/ 120396 h 199644"/>
                    <a:gd name="connsiteX14" fmla="*/ 192310 w 284981"/>
                    <a:gd name="connsiteY14" fmla="*/ 91821 h 199644"/>
                    <a:gd name="connsiteX15" fmla="*/ 208788 w 284981"/>
                    <a:gd name="connsiteY15" fmla="*/ 76486 h 199644"/>
                    <a:gd name="connsiteX16" fmla="*/ 225647 w 284981"/>
                    <a:gd name="connsiteY16" fmla="*/ 62103 h 199644"/>
                    <a:gd name="connsiteX17" fmla="*/ 259461 w 284981"/>
                    <a:gd name="connsiteY17" fmla="*/ 33528 h 199644"/>
                    <a:gd name="connsiteX18" fmla="*/ 276511 w 284981"/>
                    <a:gd name="connsiteY18" fmla="*/ 19241 h 199644"/>
                    <a:gd name="connsiteX19" fmla="*/ 283464 w 284981"/>
                    <a:gd name="connsiteY19" fmla="*/ 10954 h 199644"/>
                    <a:gd name="connsiteX20" fmla="*/ 283369 w 284981"/>
                    <a:gd name="connsiteY20" fmla="*/ 0 h 199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84981" h="199644">
                      <a:moveTo>
                        <a:pt x="283369" y="0"/>
                      </a:moveTo>
                      <a:cubicBezTo>
                        <a:pt x="285254" y="3323"/>
                        <a:pt x="285500" y="7330"/>
                        <a:pt x="284036" y="10858"/>
                      </a:cubicBezTo>
                      <a:cubicBezTo>
                        <a:pt x="282487" y="14316"/>
                        <a:pt x="280175" y="17377"/>
                        <a:pt x="277273" y="19812"/>
                      </a:cubicBezTo>
                      <a:lnTo>
                        <a:pt x="260985" y="34957"/>
                      </a:lnTo>
                      <a:lnTo>
                        <a:pt x="228029" y="64961"/>
                      </a:lnTo>
                      <a:lnTo>
                        <a:pt x="211360" y="79820"/>
                      </a:lnTo>
                      <a:cubicBezTo>
                        <a:pt x="205773" y="84594"/>
                        <a:pt x="200432" y="89648"/>
                        <a:pt x="195358" y="94964"/>
                      </a:cubicBezTo>
                      <a:cubicBezTo>
                        <a:pt x="184877" y="105692"/>
                        <a:pt x="173501" y="115506"/>
                        <a:pt x="161354" y="124301"/>
                      </a:cubicBezTo>
                      <a:cubicBezTo>
                        <a:pt x="148923" y="132558"/>
                        <a:pt x="136009" y="140065"/>
                        <a:pt x="122682" y="146780"/>
                      </a:cubicBezTo>
                      <a:cubicBezTo>
                        <a:pt x="109442" y="153638"/>
                        <a:pt x="96202" y="160306"/>
                        <a:pt x="82677" y="166402"/>
                      </a:cubicBezTo>
                      <a:cubicBezTo>
                        <a:pt x="69152" y="172498"/>
                        <a:pt x="55817" y="179070"/>
                        <a:pt x="42005" y="184785"/>
                      </a:cubicBezTo>
                      <a:cubicBezTo>
                        <a:pt x="28194" y="190500"/>
                        <a:pt x="14192" y="195263"/>
                        <a:pt x="0" y="199644"/>
                      </a:cubicBezTo>
                      <a:cubicBezTo>
                        <a:pt x="27729" y="189127"/>
                        <a:pt x="54797" y="176944"/>
                        <a:pt x="81058" y="163163"/>
                      </a:cubicBezTo>
                      <a:cubicBezTo>
                        <a:pt x="107797" y="150533"/>
                        <a:pt x="133723" y="136250"/>
                        <a:pt x="158687" y="120396"/>
                      </a:cubicBezTo>
                      <a:cubicBezTo>
                        <a:pt x="170644" y="111790"/>
                        <a:pt x="181888" y="102234"/>
                        <a:pt x="192310" y="91821"/>
                      </a:cubicBezTo>
                      <a:cubicBezTo>
                        <a:pt x="197549" y="86678"/>
                        <a:pt x="202978" y="81248"/>
                        <a:pt x="208788" y="76486"/>
                      </a:cubicBezTo>
                      <a:lnTo>
                        <a:pt x="225647" y="62103"/>
                      </a:lnTo>
                      <a:lnTo>
                        <a:pt x="259461" y="33528"/>
                      </a:lnTo>
                      <a:lnTo>
                        <a:pt x="276511" y="19241"/>
                      </a:lnTo>
                      <a:cubicBezTo>
                        <a:pt x="279424" y="17038"/>
                        <a:pt x="281801" y="14205"/>
                        <a:pt x="283464" y="10954"/>
                      </a:cubicBezTo>
                      <a:cubicBezTo>
                        <a:pt x="285152" y="7490"/>
                        <a:pt x="285116" y="3434"/>
                        <a:pt x="283369" y="0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8C4A4BA6-2A6B-E769-B8B7-89C3C82625DE}"/>
                    </a:ext>
                  </a:extLst>
                </p:cNvPr>
                <p:cNvSpPr/>
                <p:nvPr/>
              </p:nvSpPr>
              <p:spPr>
                <a:xfrm>
                  <a:off x="7932828" y="2973742"/>
                  <a:ext cx="50291" cy="42386"/>
                </a:xfrm>
                <a:custGeom>
                  <a:avLst/>
                  <a:gdLst>
                    <a:gd name="connsiteX0" fmla="*/ 26956 w 50291"/>
                    <a:gd name="connsiteY0" fmla="*/ 10763 h 42386"/>
                    <a:gd name="connsiteX1" fmla="*/ 0 w 50291"/>
                    <a:gd name="connsiteY1" fmla="*/ 42386 h 42386"/>
                    <a:gd name="connsiteX2" fmla="*/ 50292 w 50291"/>
                    <a:gd name="connsiteY2" fmla="*/ 0 h 4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91" h="42386">
                      <a:moveTo>
                        <a:pt x="26956" y="10763"/>
                      </a:moveTo>
                      <a:cubicBezTo>
                        <a:pt x="16907" y="20350"/>
                        <a:pt x="7874" y="30947"/>
                        <a:pt x="0" y="42386"/>
                      </a:cubicBezTo>
                      <a:lnTo>
                        <a:pt x="50292" y="0"/>
                      </a:ln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图形 10">
              <a:extLst>
                <a:ext uri="{FF2B5EF4-FFF2-40B4-BE49-F238E27FC236}">
                  <a16:creationId xmlns:a16="http://schemas.microsoft.com/office/drawing/2014/main" id="{656E98AA-3F25-6D44-6F36-41E51B8CE3D4}"/>
                </a:ext>
              </a:extLst>
            </p:cNvPr>
            <p:cNvGrpSpPr/>
            <p:nvPr/>
          </p:nvGrpSpPr>
          <p:grpSpPr>
            <a:xfrm>
              <a:off x="7997232" y="2136661"/>
              <a:ext cx="425070" cy="414436"/>
              <a:chOff x="7997232" y="2136661"/>
              <a:chExt cx="425070" cy="414436"/>
            </a:xfrm>
          </p:grpSpPr>
          <p:grpSp>
            <p:nvGrpSpPr>
              <p:cNvPr id="419" name="图形 10">
                <a:extLst>
                  <a:ext uri="{FF2B5EF4-FFF2-40B4-BE49-F238E27FC236}">
                    <a16:creationId xmlns:a16="http://schemas.microsoft.com/office/drawing/2014/main" id="{693474A3-0065-092E-75B4-06EE25FBD65E}"/>
                  </a:ext>
                </a:extLst>
              </p:cNvPr>
              <p:cNvGrpSpPr/>
              <p:nvPr/>
            </p:nvGrpSpPr>
            <p:grpSpPr>
              <a:xfrm>
                <a:off x="7997232" y="2136661"/>
                <a:ext cx="425070" cy="414436"/>
                <a:chOff x="7997232" y="2136661"/>
                <a:chExt cx="425070" cy="414436"/>
              </a:xfrm>
            </p:grpSpPr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D35E4A95-3E28-E17B-DFD9-F08FC8D6E805}"/>
                    </a:ext>
                  </a:extLst>
                </p:cNvPr>
                <p:cNvSpPr/>
                <p:nvPr/>
              </p:nvSpPr>
              <p:spPr>
                <a:xfrm>
                  <a:off x="7997232" y="2136661"/>
                  <a:ext cx="425070" cy="414436"/>
                </a:xfrm>
                <a:custGeom>
                  <a:avLst/>
                  <a:gdLst>
                    <a:gd name="connsiteX0" fmla="*/ 381937 w 425070"/>
                    <a:gd name="connsiteY0" fmla="*/ 80987 h 414436"/>
                    <a:gd name="connsiteX1" fmla="*/ 91729 w 425070"/>
                    <a:gd name="connsiteY1" fmla="*/ 42783 h 414436"/>
                    <a:gd name="connsiteX2" fmla="*/ 35131 w 425070"/>
                    <a:gd name="connsiteY2" fmla="*/ 304443 h 414436"/>
                    <a:gd name="connsiteX3" fmla="*/ 1699 w 425070"/>
                    <a:gd name="connsiteY3" fmla="*/ 359402 h 414436"/>
                    <a:gd name="connsiteX4" fmla="*/ 5920 w 425070"/>
                    <a:gd name="connsiteY4" fmla="*/ 375981 h 414436"/>
                    <a:gd name="connsiteX5" fmla="*/ 15415 w 425070"/>
                    <a:gd name="connsiteY5" fmla="*/ 377214 h 414436"/>
                    <a:gd name="connsiteX6" fmla="*/ 77137 w 425070"/>
                    <a:gd name="connsiteY6" fmla="*/ 359022 h 414436"/>
                    <a:gd name="connsiteX7" fmla="*/ 369656 w 425070"/>
                    <a:gd name="connsiteY7" fmla="*/ 348413 h 414436"/>
                    <a:gd name="connsiteX8" fmla="*/ 381937 w 425070"/>
                    <a:gd name="connsiteY8" fmla="*/ 80987 h 414436"/>
                    <a:gd name="connsiteX9" fmla="*/ 334312 w 425070"/>
                    <a:gd name="connsiteY9" fmla="*/ 358545 h 414436"/>
                    <a:gd name="connsiteX10" fmla="*/ 199628 w 425070"/>
                    <a:gd name="connsiteY10" fmla="*/ 396645 h 414436"/>
                    <a:gd name="connsiteX11" fmla="*/ 178006 w 425070"/>
                    <a:gd name="connsiteY11" fmla="*/ 393216 h 414436"/>
                    <a:gd name="connsiteX12" fmla="*/ 28835 w 425070"/>
                    <a:gd name="connsiteY12" fmla="*/ 168876 h 414436"/>
                    <a:gd name="connsiteX13" fmla="*/ 227155 w 425070"/>
                    <a:gd name="connsiteY13" fmla="*/ 16312 h 414436"/>
                    <a:gd name="connsiteX14" fmla="*/ 248872 w 425070"/>
                    <a:gd name="connsiteY14" fmla="*/ 18598 h 414436"/>
                    <a:gd name="connsiteX15" fmla="*/ 407030 w 425070"/>
                    <a:gd name="connsiteY15" fmla="*/ 236696 h 414436"/>
                    <a:gd name="connsiteX16" fmla="*/ 334597 w 425070"/>
                    <a:gd name="connsiteY16" fmla="*/ 358069 h 414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5070" h="414436">
                      <a:moveTo>
                        <a:pt x="381937" y="80987"/>
                      </a:moveTo>
                      <a:cubicBezTo>
                        <a:pt x="312348" y="-9702"/>
                        <a:pt x="182417" y="-26806"/>
                        <a:pt x="91729" y="42783"/>
                      </a:cubicBezTo>
                      <a:cubicBezTo>
                        <a:pt x="11404" y="104420"/>
                        <a:pt x="-12541" y="215120"/>
                        <a:pt x="35131" y="304443"/>
                      </a:cubicBezTo>
                      <a:lnTo>
                        <a:pt x="1699" y="359402"/>
                      </a:lnTo>
                      <a:cubicBezTo>
                        <a:pt x="-1714" y="365146"/>
                        <a:pt x="177" y="372569"/>
                        <a:pt x="5920" y="375981"/>
                      </a:cubicBezTo>
                      <a:cubicBezTo>
                        <a:pt x="8781" y="377680"/>
                        <a:pt x="12215" y="378126"/>
                        <a:pt x="15415" y="377214"/>
                      </a:cubicBezTo>
                      <a:lnTo>
                        <a:pt x="77137" y="359022"/>
                      </a:lnTo>
                      <a:cubicBezTo>
                        <a:pt x="160843" y="436869"/>
                        <a:pt x="291809" y="432119"/>
                        <a:pt x="369656" y="348413"/>
                      </a:cubicBezTo>
                      <a:cubicBezTo>
                        <a:pt x="438606" y="274273"/>
                        <a:pt x="443802" y="161134"/>
                        <a:pt x="381937" y="80987"/>
                      </a:cubicBezTo>
                      <a:close/>
                      <a:moveTo>
                        <a:pt x="334312" y="358545"/>
                      </a:moveTo>
                      <a:cubicBezTo>
                        <a:pt x="295878" y="387876"/>
                        <a:pt x="247731" y="401496"/>
                        <a:pt x="199628" y="396645"/>
                      </a:cubicBezTo>
                      <a:lnTo>
                        <a:pt x="178006" y="393216"/>
                      </a:lnTo>
                      <a:cubicBezTo>
                        <a:pt x="74864" y="372459"/>
                        <a:pt x="8078" y="272018"/>
                        <a:pt x="28835" y="168876"/>
                      </a:cubicBezTo>
                      <a:cubicBezTo>
                        <a:pt x="47597" y="75650"/>
                        <a:pt x="132236" y="10539"/>
                        <a:pt x="227155" y="16312"/>
                      </a:cubicBezTo>
                      <a:lnTo>
                        <a:pt x="248872" y="18598"/>
                      </a:lnTo>
                      <a:cubicBezTo>
                        <a:pt x="352773" y="35150"/>
                        <a:pt x="423582" y="132796"/>
                        <a:pt x="407030" y="236696"/>
                      </a:cubicBezTo>
                      <a:cubicBezTo>
                        <a:pt x="399343" y="284945"/>
                        <a:pt x="373412" y="328397"/>
                        <a:pt x="334597" y="35806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2A47D4AA-CFCB-AA0F-0EF8-719969042CE0}"/>
                    </a:ext>
                  </a:extLst>
                </p:cNvPr>
                <p:cNvSpPr/>
                <p:nvPr/>
              </p:nvSpPr>
              <p:spPr>
                <a:xfrm>
                  <a:off x="8022191" y="2152617"/>
                  <a:ext cx="384375" cy="381650"/>
                </a:xfrm>
                <a:custGeom>
                  <a:avLst/>
                  <a:gdLst>
                    <a:gd name="connsiteX0" fmla="*/ 309258 w 384375"/>
                    <a:gd name="connsiteY0" fmla="*/ 342589 h 381650"/>
                    <a:gd name="connsiteX1" fmla="*/ 174574 w 384375"/>
                    <a:gd name="connsiteY1" fmla="*/ 380689 h 381650"/>
                    <a:gd name="connsiteX2" fmla="*/ 152952 w 384375"/>
                    <a:gd name="connsiteY2" fmla="*/ 377260 h 381650"/>
                    <a:gd name="connsiteX3" fmla="*/ 3781 w 384375"/>
                    <a:gd name="connsiteY3" fmla="*/ 152920 h 381650"/>
                    <a:gd name="connsiteX4" fmla="*/ 202101 w 384375"/>
                    <a:gd name="connsiteY4" fmla="*/ 356 h 381650"/>
                    <a:gd name="connsiteX5" fmla="*/ 223818 w 384375"/>
                    <a:gd name="connsiteY5" fmla="*/ 2642 h 381650"/>
                    <a:gd name="connsiteX6" fmla="*/ 381976 w 384375"/>
                    <a:gd name="connsiteY6" fmla="*/ 220740 h 381650"/>
                    <a:gd name="connsiteX7" fmla="*/ 309543 w 384375"/>
                    <a:gd name="connsiteY7" fmla="*/ 342113 h 381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4375" h="381650">
                      <a:moveTo>
                        <a:pt x="309258" y="342589"/>
                      </a:moveTo>
                      <a:cubicBezTo>
                        <a:pt x="270824" y="371919"/>
                        <a:pt x="222677" y="385539"/>
                        <a:pt x="174574" y="380689"/>
                      </a:cubicBezTo>
                      <a:lnTo>
                        <a:pt x="152952" y="377260"/>
                      </a:lnTo>
                      <a:cubicBezTo>
                        <a:pt x="49810" y="356502"/>
                        <a:pt x="-16976" y="256062"/>
                        <a:pt x="3781" y="152920"/>
                      </a:cubicBezTo>
                      <a:cubicBezTo>
                        <a:pt x="22543" y="59694"/>
                        <a:pt x="107182" y="-5417"/>
                        <a:pt x="202101" y="356"/>
                      </a:cubicBezTo>
                      <a:lnTo>
                        <a:pt x="223818" y="2642"/>
                      </a:lnTo>
                      <a:cubicBezTo>
                        <a:pt x="327718" y="19194"/>
                        <a:pt x="398528" y="116840"/>
                        <a:pt x="381976" y="220740"/>
                      </a:cubicBezTo>
                      <a:cubicBezTo>
                        <a:pt x="374289" y="268989"/>
                        <a:pt x="348358" y="312440"/>
                        <a:pt x="309543" y="342113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252556F3-2E7F-5D88-A1C0-80B47FEC6D9C}"/>
                  </a:ext>
                </a:extLst>
              </p:cNvPr>
              <p:cNvSpPr/>
              <p:nvPr/>
            </p:nvSpPr>
            <p:spPr>
              <a:xfrm>
                <a:off x="8138091" y="2207448"/>
                <a:ext cx="154034" cy="272804"/>
              </a:xfrm>
              <a:custGeom>
                <a:avLst/>
                <a:gdLst>
                  <a:gd name="connsiteX0" fmla="*/ 0 w 154034"/>
                  <a:gd name="connsiteY0" fmla="*/ 29440 h 272804"/>
                  <a:gd name="connsiteX1" fmla="*/ 14954 w 154034"/>
                  <a:gd name="connsiteY1" fmla="*/ 18105 h 272804"/>
                  <a:gd name="connsiteX2" fmla="*/ 32385 w 154034"/>
                  <a:gd name="connsiteY2" fmla="*/ 8580 h 272804"/>
                  <a:gd name="connsiteX3" fmla="*/ 76486 w 154034"/>
                  <a:gd name="connsiteY3" fmla="*/ 7 h 272804"/>
                  <a:gd name="connsiteX4" fmla="*/ 108204 w 154034"/>
                  <a:gd name="connsiteY4" fmla="*/ 4865 h 272804"/>
                  <a:gd name="connsiteX5" fmla="*/ 132588 w 154034"/>
                  <a:gd name="connsiteY5" fmla="*/ 18676 h 272804"/>
                  <a:gd name="connsiteX6" fmla="*/ 148400 w 154034"/>
                  <a:gd name="connsiteY6" fmla="*/ 40203 h 272804"/>
                  <a:gd name="connsiteX7" fmla="*/ 154019 w 154034"/>
                  <a:gd name="connsiteY7" fmla="*/ 68778 h 272804"/>
                  <a:gd name="connsiteX8" fmla="*/ 149543 w 154034"/>
                  <a:gd name="connsiteY8" fmla="*/ 95067 h 272804"/>
                  <a:gd name="connsiteX9" fmla="*/ 138589 w 154034"/>
                  <a:gd name="connsiteY9" fmla="*/ 114117 h 272804"/>
                  <a:gd name="connsiteX10" fmla="*/ 124111 w 154034"/>
                  <a:gd name="connsiteY10" fmla="*/ 128309 h 272804"/>
                  <a:gd name="connsiteX11" fmla="*/ 109252 w 154034"/>
                  <a:gd name="connsiteY11" fmla="*/ 139549 h 272804"/>
                  <a:gd name="connsiteX12" fmla="*/ 97155 w 154034"/>
                  <a:gd name="connsiteY12" fmla="*/ 149931 h 272804"/>
                  <a:gd name="connsiteX13" fmla="*/ 91059 w 154034"/>
                  <a:gd name="connsiteY13" fmla="*/ 161456 h 272804"/>
                  <a:gd name="connsiteX14" fmla="*/ 86487 w 154034"/>
                  <a:gd name="connsiteY14" fmla="*/ 190126 h 272804"/>
                  <a:gd name="connsiteX15" fmla="*/ 52769 w 154034"/>
                  <a:gd name="connsiteY15" fmla="*/ 190126 h 272804"/>
                  <a:gd name="connsiteX16" fmla="*/ 49340 w 154034"/>
                  <a:gd name="connsiteY16" fmla="*/ 157551 h 272804"/>
                  <a:gd name="connsiteX17" fmla="*/ 52007 w 154034"/>
                  <a:gd name="connsiteY17" fmla="*/ 141073 h 272804"/>
                  <a:gd name="connsiteX18" fmla="*/ 62484 w 154034"/>
                  <a:gd name="connsiteY18" fmla="*/ 128119 h 272804"/>
                  <a:gd name="connsiteX19" fmla="*/ 76867 w 154034"/>
                  <a:gd name="connsiteY19" fmla="*/ 116784 h 272804"/>
                  <a:gd name="connsiteX20" fmla="*/ 91916 w 154034"/>
                  <a:gd name="connsiteY20" fmla="*/ 104782 h 272804"/>
                  <a:gd name="connsiteX21" fmla="*/ 103537 w 154034"/>
                  <a:gd name="connsiteY21" fmla="*/ 90209 h 272804"/>
                  <a:gd name="connsiteX22" fmla="*/ 108299 w 154034"/>
                  <a:gd name="connsiteY22" fmla="*/ 71159 h 272804"/>
                  <a:gd name="connsiteX23" fmla="*/ 105537 w 154034"/>
                  <a:gd name="connsiteY23" fmla="*/ 58300 h 272804"/>
                  <a:gd name="connsiteX24" fmla="*/ 98108 w 154034"/>
                  <a:gd name="connsiteY24" fmla="*/ 48775 h 272804"/>
                  <a:gd name="connsiteX25" fmla="*/ 86582 w 154034"/>
                  <a:gd name="connsiteY25" fmla="*/ 42489 h 272804"/>
                  <a:gd name="connsiteX26" fmla="*/ 72104 w 154034"/>
                  <a:gd name="connsiteY26" fmla="*/ 40203 h 272804"/>
                  <a:gd name="connsiteX27" fmla="*/ 53054 w 154034"/>
                  <a:gd name="connsiteY27" fmla="*/ 42775 h 272804"/>
                  <a:gd name="connsiteX28" fmla="*/ 39624 w 154034"/>
                  <a:gd name="connsiteY28" fmla="*/ 48299 h 272804"/>
                  <a:gd name="connsiteX29" fmla="*/ 30099 w 154034"/>
                  <a:gd name="connsiteY29" fmla="*/ 53919 h 272804"/>
                  <a:gd name="connsiteX30" fmla="*/ 23336 w 154034"/>
                  <a:gd name="connsiteY30" fmla="*/ 56395 h 272804"/>
                  <a:gd name="connsiteX31" fmla="*/ 12954 w 154034"/>
                  <a:gd name="connsiteY31" fmla="*/ 50395 h 272804"/>
                  <a:gd name="connsiteX32" fmla="*/ 38100 w 154034"/>
                  <a:gd name="connsiteY32" fmla="*/ 242895 h 272804"/>
                  <a:gd name="connsiteX33" fmla="*/ 40386 w 154034"/>
                  <a:gd name="connsiteY33" fmla="*/ 231084 h 272804"/>
                  <a:gd name="connsiteX34" fmla="*/ 46673 w 154034"/>
                  <a:gd name="connsiteY34" fmla="*/ 221559 h 272804"/>
                  <a:gd name="connsiteX35" fmla="*/ 56198 w 154034"/>
                  <a:gd name="connsiteY35" fmla="*/ 215177 h 272804"/>
                  <a:gd name="connsiteX36" fmla="*/ 68199 w 154034"/>
                  <a:gd name="connsiteY36" fmla="*/ 212796 h 272804"/>
                  <a:gd name="connsiteX37" fmla="*/ 80105 w 154034"/>
                  <a:gd name="connsiteY37" fmla="*/ 215177 h 272804"/>
                  <a:gd name="connsiteX38" fmla="*/ 89630 w 154034"/>
                  <a:gd name="connsiteY38" fmla="*/ 221559 h 272804"/>
                  <a:gd name="connsiteX39" fmla="*/ 96203 w 154034"/>
                  <a:gd name="connsiteY39" fmla="*/ 231084 h 272804"/>
                  <a:gd name="connsiteX40" fmla="*/ 98584 w 154034"/>
                  <a:gd name="connsiteY40" fmla="*/ 242895 h 272804"/>
                  <a:gd name="connsiteX41" fmla="*/ 96203 w 154034"/>
                  <a:gd name="connsiteY41" fmla="*/ 254706 h 272804"/>
                  <a:gd name="connsiteX42" fmla="*/ 80105 w 154034"/>
                  <a:gd name="connsiteY42" fmla="*/ 270518 h 272804"/>
                  <a:gd name="connsiteX43" fmla="*/ 68199 w 154034"/>
                  <a:gd name="connsiteY43" fmla="*/ 272804 h 272804"/>
                  <a:gd name="connsiteX44" fmla="*/ 56198 w 154034"/>
                  <a:gd name="connsiteY44" fmla="*/ 270518 h 272804"/>
                  <a:gd name="connsiteX45" fmla="*/ 40386 w 154034"/>
                  <a:gd name="connsiteY45" fmla="*/ 254706 h 272804"/>
                  <a:gd name="connsiteX46" fmla="*/ 37814 w 154034"/>
                  <a:gd name="connsiteY46" fmla="*/ 242895 h 272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54034" h="272804">
                    <a:moveTo>
                      <a:pt x="0" y="29440"/>
                    </a:moveTo>
                    <a:cubicBezTo>
                      <a:pt x="4755" y="25368"/>
                      <a:pt x="9749" y="21583"/>
                      <a:pt x="14954" y="18105"/>
                    </a:cubicBezTo>
                    <a:cubicBezTo>
                      <a:pt x="20440" y="14368"/>
                      <a:pt x="26278" y="11178"/>
                      <a:pt x="32385" y="8580"/>
                    </a:cubicBezTo>
                    <a:cubicBezTo>
                      <a:pt x="46350" y="2756"/>
                      <a:pt x="61356" y="-161"/>
                      <a:pt x="76486" y="7"/>
                    </a:cubicBezTo>
                    <a:cubicBezTo>
                      <a:pt x="87254" y="-125"/>
                      <a:pt x="97970" y="1516"/>
                      <a:pt x="108204" y="4865"/>
                    </a:cubicBezTo>
                    <a:cubicBezTo>
                      <a:pt x="117173" y="7795"/>
                      <a:pt x="125464" y="12491"/>
                      <a:pt x="132588" y="18676"/>
                    </a:cubicBezTo>
                    <a:cubicBezTo>
                      <a:pt x="139404" y="24577"/>
                      <a:pt x="144808" y="31934"/>
                      <a:pt x="148400" y="40203"/>
                    </a:cubicBezTo>
                    <a:cubicBezTo>
                      <a:pt x="152300" y="49215"/>
                      <a:pt x="154216" y="58960"/>
                      <a:pt x="154019" y="68778"/>
                    </a:cubicBezTo>
                    <a:cubicBezTo>
                      <a:pt x="154202" y="77745"/>
                      <a:pt x="152683" y="86666"/>
                      <a:pt x="149543" y="95067"/>
                    </a:cubicBezTo>
                    <a:cubicBezTo>
                      <a:pt x="146882" y="101937"/>
                      <a:pt x="143188" y="108361"/>
                      <a:pt x="138589" y="114117"/>
                    </a:cubicBezTo>
                    <a:cubicBezTo>
                      <a:pt x="134347" y="119409"/>
                      <a:pt x="129487" y="124174"/>
                      <a:pt x="124111" y="128309"/>
                    </a:cubicBezTo>
                    <a:lnTo>
                      <a:pt x="109252" y="139549"/>
                    </a:lnTo>
                    <a:cubicBezTo>
                      <a:pt x="105007" y="142754"/>
                      <a:pt x="100967" y="146222"/>
                      <a:pt x="97155" y="149931"/>
                    </a:cubicBezTo>
                    <a:cubicBezTo>
                      <a:pt x="93954" y="153031"/>
                      <a:pt x="91820" y="157066"/>
                      <a:pt x="91059" y="161456"/>
                    </a:cubicBezTo>
                    <a:lnTo>
                      <a:pt x="86487" y="190126"/>
                    </a:lnTo>
                    <a:lnTo>
                      <a:pt x="52769" y="190126"/>
                    </a:lnTo>
                    <a:lnTo>
                      <a:pt x="49340" y="157551"/>
                    </a:lnTo>
                    <a:cubicBezTo>
                      <a:pt x="48469" y="151914"/>
                      <a:pt x="49403" y="146147"/>
                      <a:pt x="52007" y="141073"/>
                    </a:cubicBezTo>
                    <a:cubicBezTo>
                      <a:pt x="54770" y="136213"/>
                      <a:pt x="58310" y="131837"/>
                      <a:pt x="62484" y="128119"/>
                    </a:cubicBezTo>
                    <a:cubicBezTo>
                      <a:pt x="67021" y="124025"/>
                      <a:pt x="71826" y="120238"/>
                      <a:pt x="76867" y="116784"/>
                    </a:cubicBezTo>
                    <a:cubicBezTo>
                      <a:pt x="82147" y="113126"/>
                      <a:pt x="87175" y="109117"/>
                      <a:pt x="91916" y="104782"/>
                    </a:cubicBezTo>
                    <a:cubicBezTo>
                      <a:pt x="96468" y="100507"/>
                      <a:pt x="100382" y="95599"/>
                      <a:pt x="103537" y="90209"/>
                    </a:cubicBezTo>
                    <a:cubicBezTo>
                      <a:pt x="106762" y="84384"/>
                      <a:pt x="108404" y="77816"/>
                      <a:pt x="108299" y="71159"/>
                    </a:cubicBezTo>
                    <a:cubicBezTo>
                      <a:pt x="108354" y="66720"/>
                      <a:pt x="107410" y="62326"/>
                      <a:pt x="105537" y="58300"/>
                    </a:cubicBezTo>
                    <a:cubicBezTo>
                      <a:pt x="103768" y="54632"/>
                      <a:pt x="101235" y="51385"/>
                      <a:pt x="98108" y="48775"/>
                    </a:cubicBezTo>
                    <a:cubicBezTo>
                      <a:pt x="94728" y="45926"/>
                      <a:pt x="90808" y="43788"/>
                      <a:pt x="86582" y="42489"/>
                    </a:cubicBezTo>
                    <a:cubicBezTo>
                      <a:pt x="81916" y="40930"/>
                      <a:pt x="77024" y="40157"/>
                      <a:pt x="72104" y="40203"/>
                    </a:cubicBezTo>
                    <a:cubicBezTo>
                      <a:pt x="65660" y="40077"/>
                      <a:pt x="59235" y="40944"/>
                      <a:pt x="53054" y="42775"/>
                    </a:cubicBezTo>
                    <a:cubicBezTo>
                      <a:pt x="48410" y="44179"/>
                      <a:pt x="43912" y="46029"/>
                      <a:pt x="39624" y="48299"/>
                    </a:cubicBezTo>
                    <a:cubicBezTo>
                      <a:pt x="36004" y="50395"/>
                      <a:pt x="32861" y="52300"/>
                      <a:pt x="30099" y="53919"/>
                    </a:cubicBezTo>
                    <a:cubicBezTo>
                      <a:pt x="28140" y="55396"/>
                      <a:pt x="25786" y="56258"/>
                      <a:pt x="23336" y="56395"/>
                    </a:cubicBezTo>
                    <a:cubicBezTo>
                      <a:pt x="18978" y="56687"/>
                      <a:pt x="14877" y="54316"/>
                      <a:pt x="12954" y="50395"/>
                    </a:cubicBezTo>
                    <a:close/>
                    <a:moveTo>
                      <a:pt x="38100" y="242895"/>
                    </a:moveTo>
                    <a:cubicBezTo>
                      <a:pt x="38075" y="238846"/>
                      <a:pt x="38852" y="234831"/>
                      <a:pt x="40386" y="231084"/>
                    </a:cubicBezTo>
                    <a:cubicBezTo>
                      <a:pt x="41831" y="227525"/>
                      <a:pt x="43968" y="224287"/>
                      <a:pt x="46673" y="221559"/>
                    </a:cubicBezTo>
                    <a:cubicBezTo>
                      <a:pt x="49414" y="218847"/>
                      <a:pt x="52646" y="216681"/>
                      <a:pt x="56198" y="215177"/>
                    </a:cubicBezTo>
                    <a:cubicBezTo>
                      <a:pt x="59990" y="213560"/>
                      <a:pt x="64077" y="212749"/>
                      <a:pt x="68199" y="212796"/>
                    </a:cubicBezTo>
                    <a:cubicBezTo>
                      <a:pt x="72291" y="212748"/>
                      <a:pt x="76347" y="213559"/>
                      <a:pt x="80105" y="215177"/>
                    </a:cubicBezTo>
                    <a:cubicBezTo>
                      <a:pt x="83644" y="216705"/>
                      <a:pt x="86872" y="218868"/>
                      <a:pt x="89630" y="221559"/>
                    </a:cubicBezTo>
                    <a:cubicBezTo>
                      <a:pt x="92424" y="224273"/>
                      <a:pt x="94657" y="227509"/>
                      <a:pt x="96203" y="231084"/>
                    </a:cubicBezTo>
                    <a:cubicBezTo>
                      <a:pt x="97767" y="234826"/>
                      <a:pt x="98576" y="238840"/>
                      <a:pt x="98584" y="242895"/>
                    </a:cubicBezTo>
                    <a:cubicBezTo>
                      <a:pt x="98586" y="246952"/>
                      <a:pt x="97777" y="250967"/>
                      <a:pt x="96203" y="254706"/>
                    </a:cubicBezTo>
                    <a:cubicBezTo>
                      <a:pt x="93082" y="261859"/>
                      <a:pt x="87313" y="267525"/>
                      <a:pt x="80105" y="270518"/>
                    </a:cubicBezTo>
                    <a:cubicBezTo>
                      <a:pt x="76327" y="272059"/>
                      <a:pt x="72280" y="272836"/>
                      <a:pt x="68199" y="272804"/>
                    </a:cubicBezTo>
                    <a:cubicBezTo>
                      <a:pt x="64087" y="272836"/>
                      <a:pt x="60009" y="272060"/>
                      <a:pt x="56198" y="270518"/>
                    </a:cubicBezTo>
                    <a:cubicBezTo>
                      <a:pt x="48998" y="267614"/>
                      <a:pt x="43290" y="261905"/>
                      <a:pt x="40386" y="254706"/>
                    </a:cubicBezTo>
                    <a:cubicBezTo>
                      <a:pt x="38746" y="250981"/>
                      <a:pt x="37872" y="246965"/>
                      <a:pt x="37814" y="24289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10">
              <a:extLst>
                <a:ext uri="{FF2B5EF4-FFF2-40B4-BE49-F238E27FC236}">
                  <a16:creationId xmlns:a16="http://schemas.microsoft.com/office/drawing/2014/main" id="{83D859EA-A6D9-3805-1B2B-C1717B5932E8}"/>
                </a:ext>
              </a:extLst>
            </p:cNvPr>
            <p:cNvGrpSpPr/>
            <p:nvPr/>
          </p:nvGrpSpPr>
          <p:grpSpPr>
            <a:xfrm>
              <a:off x="7367852" y="3671067"/>
              <a:ext cx="3908631" cy="2476713"/>
              <a:chOff x="7367852" y="3671067"/>
              <a:chExt cx="3908631" cy="2476713"/>
            </a:xfrm>
          </p:grpSpPr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5E973D31-752A-1C5B-3D3B-63B71AFEEBC3}"/>
                  </a:ext>
                </a:extLst>
              </p:cNvPr>
              <p:cNvSpPr/>
              <p:nvPr/>
            </p:nvSpPr>
            <p:spPr>
              <a:xfrm>
                <a:off x="7367995" y="4679669"/>
                <a:ext cx="3908488" cy="1468111"/>
              </a:xfrm>
              <a:custGeom>
                <a:avLst/>
                <a:gdLst>
                  <a:gd name="connsiteX0" fmla="*/ 3908489 w 3908488"/>
                  <a:gd name="connsiteY0" fmla="*/ 48292 h 1468111"/>
                  <a:gd name="connsiteX1" fmla="*/ 3896678 w 3908488"/>
                  <a:gd name="connsiteY1" fmla="*/ 65151 h 1468111"/>
                  <a:gd name="connsiteX2" fmla="*/ 2777681 w 3908488"/>
                  <a:gd name="connsiteY2" fmla="*/ 710851 h 1468111"/>
                  <a:gd name="connsiteX3" fmla="*/ 2749106 w 3908488"/>
                  <a:gd name="connsiteY3" fmla="*/ 746665 h 1468111"/>
                  <a:gd name="connsiteX4" fmla="*/ 2720531 w 3908488"/>
                  <a:gd name="connsiteY4" fmla="*/ 782479 h 1468111"/>
                  <a:gd name="connsiteX5" fmla="*/ 2520506 w 3908488"/>
                  <a:gd name="connsiteY5" fmla="*/ 898398 h 1468111"/>
                  <a:gd name="connsiteX6" fmla="*/ 2491931 w 3908488"/>
                  <a:gd name="connsiteY6" fmla="*/ 895540 h 1468111"/>
                  <a:gd name="connsiteX7" fmla="*/ 2463356 w 3908488"/>
                  <a:gd name="connsiteY7" fmla="*/ 892778 h 1468111"/>
                  <a:gd name="connsiteX8" fmla="*/ 1478090 w 3908488"/>
                  <a:gd name="connsiteY8" fmla="*/ 1461230 h 1468111"/>
                  <a:gd name="connsiteX9" fmla="*/ 1420940 w 3908488"/>
                  <a:gd name="connsiteY9" fmla="*/ 1461230 h 1468111"/>
                  <a:gd name="connsiteX10" fmla="*/ 11811 w 3908488"/>
                  <a:gd name="connsiteY10" fmla="*/ 647890 h 1468111"/>
                  <a:gd name="connsiteX11" fmla="*/ 0 w 3908488"/>
                  <a:gd name="connsiteY11" fmla="*/ 631507 h 1468111"/>
                  <a:gd name="connsiteX12" fmla="*/ 0 w 3908488"/>
                  <a:gd name="connsiteY12" fmla="*/ 583883 h 1468111"/>
                  <a:gd name="connsiteX13" fmla="*/ 11716 w 3908488"/>
                  <a:gd name="connsiteY13" fmla="*/ 599218 h 1468111"/>
                  <a:gd name="connsiteX14" fmla="*/ 49816 w 3908488"/>
                  <a:gd name="connsiteY14" fmla="*/ 621221 h 1468111"/>
                  <a:gd name="connsiteX15" fmla="*/ 1421416 w 3908488"/>
                  <a:gd name="connsiteY15" fmla="*/ 1412843 h 1468111"/>
                  <a:gd name="connsiteX16" fmla="*/ 1478566 w 3908488"/>
                  <a:gd name="connsiteY16" fmla="*/ 1412843 h 1468111"/>
                  <a:gd name="connsiteX17" fmla="*/ 2491931 w 3908488"/>
                  <a:gd name="connsiteY17" fmla="*/ 827722 h 1468111"/>
                  <a:gd name="connsiteX18" fmla="*/ 2520506 w 3908488"/>
                  <a:gd name="connsiteY18" fmla="*/ 830485 h 1468111"/>
                  <a:gd name="connsiteX19" fmla="*/ 2549081 w 3908488"/>
                  <a:gd name="connsiteY19" fmla="*/ 833342 h 1468111"/>
                  <a:gd name="connsiteX20" fmla="*/ 2691956 w 3908488"/>
                  <a:gd name="connsiteY20" fmla="*/ 750380 h 1468111"/>
                  <a:gd name="connsiteX21" fmla="*/ 2720531 w 3908488"/>
                  <a:gd name="connsiteY21" fmla="*/ 714661 h 1468111"/>
                  <a:gd name="connsiteX22" fmla="*/ 2749106 w 3908488"/>
                  <a:gd name="connsiteY22" fmla="*/ 678847 h 1468111"/>
                  <a:gd name="connsiteX23" fmla="*/ 3858006 w 3908488"/>
                  <a:gd name="connsiteY23" fmla="*/ 38576 h 1468111"/>
                  <a:gd name="connsiteX24" fmla="*/ 3908013 w 3908488"/>
                  <a:gd name="connsiteY24" fmla="*/ 0 h 1468111"/>
                  <a:gd name="connsiteX25" fmla="*/ 3908013 w 3908488"/>
                  <a:gd name="connsiteY25" fmla="*/ 0 h 1468111"/>
                  <a:gd name="connsiteX26" fmla="*/ 3908013 w 3908488"/>
                  <a:gd name="connsiteY26" fmla="*/ 1238 h 1468111"/>
                  <a:gd name="connsiteX27" fmla="*/ 3908489 w 3908488"/>
                  <a:gd name="connsiteY27" fmla="*/ 48292 h 146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908488" h="1468111">
                    <a:moveTo>
                      <a:pt x="3908489" y="48292"/>
                    </a:moveTo>
                    <a:cubicBezTo>
                      <a:pt x="3907947" y="55654"/>
                      <a:pt x="3903412" y="62127"/>
                      <a:pt x="3896678" y="65151"/>
                    </a:cubicBezTo>
                    <a:lnTo>
                      <a:pt x="2777681" y="710851"/>
                    </a:lnTo>
                    <a:cubicBezTo>
                      <a:pt x="2761869" y="720376"/>
                      <a:pt x="2749106" y="735997"/>
                      <a:pt x="2749106" y="746665"/>
                    </a:cubicBezTo>
                    <a:cubicBezTo>
                      <a:pt x="2749106" y="757333"/>
                      <a:pt x="2736342" y="773335"/>
                      <a:pt x="2720531" y="782479"/>
                    </a:cubicBezTo>
                    <a:lnTo>
                      <a:pt x="2520506" y="898398"/>
                    </a:lnTo>
                    <a:cubicBezTo>
                      <a:pt x="2504789" y="907923"/>
                      <a:pt x="2491931" y="906209"/>
                      <a:pt x="2491931" y="895540"/>
                    </a:cubicBezTo>
                    <a:cubicBezTo>
                      <a:pt x="2491931" y="884872"/>
                      <a:pt x="2479167" y="883634"/>
                      <a:pt x="2463356" y="892778"/>
                    </a:cubicBezTo>
                    <a:lnTo>
                      <a:pt x="1478090" y="1461230"/>
                    </a:lnTo>
                    <a:cubicBezTo>
                      <a:pt x="1460144" y="1470405"/>
                      <a:pt x="1438885" y="1470405"/>
                      <a:pt x="1420940" y="1461230"/>
                    </a:cubicBezTo>
                    <a:lnTo>
                      <a:pt x="11811" y="647890"/>
                    </a:lnTo>
                    <a:cubicBezTo>
                      <a:pt x="5204" y="644964"/>
                      <a:pt x="689" y="638701"/>
                      <a:pt x="0" y="631507"/>
                    </a:cubicBezTo>
                    <a:cubicBezTo>
                      <a:pt x="0" y="626269"/>
                      <a:pt x="0" y="592550"/>
                      <a:pt x="0" y="583883"/>
                    </a:cubicBezTo>
                    <a:cubicBezTo>
                      <a:pt x="1068" y="590643"/>
                      <a:pt x="5474" y="596410"/>
                      <a:pt x="11716" y="599218"/>
                    </a:cubicBezTo>
                    <a:lnTo>
                      <a:pt x="49816" y="621221"/>
                    </a:lnTo>
                    <a:lnTo>
                      <a:pt x="1421416" y="1412843"/>
                    </a:lnTo>
                    <a:cubicBezTo>
                      <a:pt x="1439383" y="1421926"/>
                      <a:pt x="1460598" y="1421926"/>
                      <a:pt x="1478566" y="1412843"/>
                    </a:cubicBezTo>
                    <a:lnTo>
                      <a:pt x="2491931" y="827722"/>
                    </a:lnTo>
                    <a:cubicBezTo>
                      <a:pt x="2507647" y="818197"/>
                      <a:pt x="2520506" y="819817"/>
                      <a:pt x="2520506" y="830485"/>
                    </a:cubicBezTo>
                    <a:cubicBezTo>
                      <a:pt x="2520506" y="841153"/>
                      <a:pt x="2533269" y="842486"/>
                      <a:pt x="2549081" y="833342"/>
                    </a:cubicBezTo>
                    <a:lnTo>
                      <a:pt x="2691956" y="750380"/>
                    </a:lnTo>
                    <a:cubicBezTo>
                      <a:pt x="2707767" y="741331"/>
                      <a:pt x="2720531" y="725329"/>
                      <a:pt x="2720531" y="714661"/>
                    </a:cubicBezTo>
                    <a:cubicBezTo>
                      <a:pt x="2720531" y="703993"/>
                      <a:pt x="2733294" y="687896"/>
                      <a:pt x="2749106" y="678847"/>
                    </a:cubicBezTo>
                    <a:lnTo>
                      <a:pt x="3858006" y="38576"/>
                    </a:lnTo>
                    <a:lnTo>
                      <a:pt x="3908013" y="0"/>
                    </a:lnTo>
                    <a:lnTo>
                      <a:pt x="3908013" y="0"/>
                    </a:lnTo>
                    <a:lnTo>
                      <a:pt x="3908013" y="1238"/>
                    </a:lnTo>
                    <a:cubicBezTo>
                      <a:pt x="3908298" y="8192"/>
                      <a:pt x="3908298" y="42958"/>
                      <a:pt x="3908489" y="4829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F882BEBB-1514-742F-C08E-B38FD556CBDB}"/>
                  </a:ext>
                </a:extLst>
              </p:cNvPr>
              <p:cNvSpPr/>
              <p:nvPr/>
            </p:nvSpPr>
            <p:spPr>
              <a:xfrm>
                <a:off x="7367995" y="5263552"/>
                <a:ext cx="1444180" cy="883729"/>
              </a:xfrm>
              <a:custGeom>
                <a:avLst/>
                <a:gdLst>
                  <a:gd name="connsiteX0" fmla="*/ 1444181 w 1444180"/>
                  <a:gd name="connsiteY0" fmla="*/ 835533 h 883729"/>
                  <a:gd name="connsiteX1" fmla="*/ 1444181 w 1444180"/>
                  <a:gd name="connsiteY1" fmla="*/ 883730 h 883729"/>
                  <a:gd name="connsiteX2" fmla="*/ 1421035 w 1444180"/>
                  <a:gd name="connsiteY2" fmla="*/ 877538 h 883729"/>
                  <a:gd name="connsiteX3" fmla="*/ 11811 w 1444180"/>
                  <a:gd name="connsiteY3" fmla="*/ 64008 h 883729"/>
                  <a:gd name="connsiteX4" fmla="*/ 0 w 1444180"/>
                  <a:gd name="connsiteY4" fmla="*/ 47625 h 883729"/>
                  <a:gd name="connsiteX5" fmla="*/ 0 w 1444180"/>
                  <a:gd name="connsiteY5" fmla="*/ 0 h 883729"/>
                  <a:gd name="connsiteX6" fmla="*/ 11716 w 1444180"/>
                  <a:gd name="connsiteY6" fmla="*/ 15335 h 883729"/>
                  <a:gd name="connsiteX7" fmla="*/ 1421416 w 1444180"/>
                  <a:gd name="connsiteY7" fmla="*/ 828961 h 883729"/>
                  <a:gd name="connsiteX8" fmla="*/ 1444181 w 1444180"/>
                  <a:gd name="connsiteY8" fmla="*/ 835533 h 88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180" h="883729">
                    <a:moveTo>
                      <a:pt x="1444181" y="835533"/>
                    </a:moveTo>
                    <a:lnTo>
                      <a:pt x="1444181" y="883730"/>
                    </a:lnTo>
                    <a:cubicBezTo>
                      <a:pt x="1436108" y="883366"/>
                      <a:pt x="1428211" y="881253"/>
                      <a:pt x="1421035" y="877538"/>
                    </a:cubicBezTo>
                    <a:lnTo>
                      <a:pt x="11811" y="64008"/>
                    </a:lnTo>
                    <a:cubicBezTo>
                      <a:pt x="5204" y="61081"/>
                      <a:pt x="689" y="54818"/>
                      <a:pt x="0" y="47625"/>
                    </a:cubicBezTo>
                    <a:cubicBezTo>
                      <a:pt x="0" y="42386"/>
                      <a:pt x="0" y="8667"/>
                      <a:pt x="0" y="0"/>
                    </a:cubicBezTo>
                    <a:cubicBezTo>
                      <a:pt x="1068" y="6761"/>
                      <a:pt x="5474" y="12527"/>
                      <a:pt x="11716" y="15335"/>
                    </a:cubicBezTo>
                    <a:lnTo>
                      <a:pt x="1421416" y="828961"/>
                    </a:lnTo>
                    <a:cubicBezTo>
                      <a:pt x="1428443" y="832764"/>
                      <a:pt x="1436208" y="835005"/>
                      <a:pt x="1444181" y="83553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38B417B0-D1BA-5D2B-E264-D6D476B391E9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0B15673-4EBA-6288-0C14-598AE5850CCB}"/>
                  </a:ext>
                </a:extLst>
              </p:cNvPr>
              <p:cNvSpPr/>
              <p:nvPr/>
            </p:nvSpPr>
            <p:spPr>
              <a:xfrm>
                <a:off x="7367852" y="3843672"/>
                <a:ext cx="3908512" cy="2255530"/>
              </a:xfrm>
              <a:custGeom>
                <a:avLst/>
                <a:gdLst>
                  <a:gd name="connsiteX0" fmla="*/ 1421082 w 3908512"/>
                  <a:gd name="connsiteY0" fmla="*/ 2248746 h 2255530"/>
                  <a:gd name="connsiteX1" fmla="*/ 11859 w 3908512"/>
                  <a:gd name="connsiteY1" fmla="*/ 1435216 h 2255530"/>
                  <a:gd name="connsiteX2" fmla="*/ 11859 w 3908512"/>
                  <a:gd name="connsiteY2" fmla="*/ 1402259 h 2255530"/>
                  <a:gd name="connsiteX3" fmla="*/ 2431971 w 3908512"/>
                  <a:gd name="connsiteY3" fmla="*/ 6846 h 2255530"/>
                  <a:gd name="connsiteX4" fmla="*/ 2489121 w 3908512"/>
                  <a:gd name="connsiteY4" fmla="*/ 6846 h 2255530"/>
                  <a:gd name="connsiteX5" fmla="*/ 3896725 w 3908512"/>
                  <a:gd name="connsiteY5" fmla="*/ 819424 h 2255530"/>
                  <a:gd name="connsiteX6" fmla="*/ 3896725 w 3908512"/>
                  <a:gd name="connsiteY6" fmla="*/ 852381 h 2255530"/>
                  <a:gd name="connsiteX7" fmla="*/ 2749248 w 3908512"/>
                  <a:gd name="connsiteY7" fmla="*/ 1514749 h 2255530"/>
                  <a:gd name="connsiteX8" fmla="*/ 2720673 w 3908512"/>
                  <a:gd name="connsiteY8" fmla="*/ 1550563 h 2255530"/>
                  <a:gd name="connsiteX9" fmla="*/ 2692098 w 3908512"/>
                  <a:gd name="connsiteY9" fmla="*/ 1586377 h 2255530"/>
                  <a:gd name="connsiteX10" fmla="*/ 2548462 w 3908512"/>
                  <a:gd name="connsiteY10" fmla="*/ 1669340 h 2255530"/>
                  <a:gd name="connsiteX11" fmla="*/ 2519887 w 3908512"/>
                  <a:gd name="connsiteY11" fmla="*/ 1666482 h 2255530"/>
                  <a:gd name="connsiteX12" fmla="*/ 2491312 w 3908512"/>
                  <a:gd name="connsiteY12" fmla="*/ 1663625 h 2255530"/>
                  <a:gd name="connsiteX13" fmla="*/ 1477851 w 3908512"/>
                  <a:gd name="connsiteY13" fmla="*/ 2248746 h 2255530"/>
                  <a:gd name="connsiteX14" fmla="*/ 1421082 w 3908512"/>
                  <a:gd name="connsiteY14" fmla="*/ 2248746 h 2255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908512" h="2255530">
                    <a:moveTo>
                      <a:pt x="1421082" y="2248746"/>
                    </a:moveTo>
                    <a:lnTo>
                      <a:pt x="11859" y="1435216"/>
                    </a:lnTo>
                    <a:cubicBezTo>
                      <a:pt x="-3953" y="1425691"/>
                      <a:pt x="-3953" y="1411403"/>
                      <a:pt x="11859" y="1402259"/>
                    </a:cubicBezTo>
                    <a:lnTo>
                      <a:pt x="2431971" y="6846"/>
                    </a:lnTo>
                    <a:cubicBezTo>
                      <a:pt x="2449927" y="-2282"/>
                      <a:pt x="2471164" y="-2282"/>
                      <a:pt x="2489121" y="6846"/>
                    </a:cubicBezTo>
                    <a:lnTo>
                      <a:pt x="3896725" y="819424"/>
                    </a:lnTo>
                    <a:cubicBezTo>
                      <a:pt x="3912441" y="828473"/>
                      <a:pt x="3912441" y="843237"/>
                      <a:pt x="3896725" y="852381"/>
                    </a:cubicBezTo>
                    <a:lnTo>
                      <a:pt x="2749248" y="1514749"/>
                    </a:lnTo>
                    <a:cubicBezTo>
                      <a:pt x="2733532" y="1524274"/>
                      <a:pt x="2720673" y="1539895"/>
                      <a:pt x="2720673" y="1550563"/>
                    </a:cubicBezTo>
                    <a:cubicBezTo>
                      <a:pt x="2720673" y="1561231"/>
                      <a:pt x="2707815" y="1577233"/>
                      <a:pt x="2692098" y="1586377"/>
                    </a:cubicBezTo>
                    <a:lnTo>
                      <a:pt x="2548462" y="1669340"/>
                    </a:lnTo>
                    <a:cubicBezTo>
                      <a:pt x="2532650" y="1678389"/>
                      <a:pt x="2519887" y="1677150"/>
                      <a:pt x="2519887" y="1666482"/>
                    </a:cubicBezTo>
                    <a:cubicBezTo>
                      <a:pt x="2519887" y="1655815"/>
                      <a:pt x="2507123" y="1654576"/>
                      <a:pt x="2491312" y="1663625"/>
                    </a:cubicBezTo>
                    <a:lnTo>
                      <a:pt x="1477851" y="2248746"/>
                    </a:lnTo>
                    <a:cubicBezTo>
                      <a:pt x="1460010" y="2257792"/>
                      <a:pt x="1438924" y="2257792"/>
                      <a:pt x="1421082" y="224874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9335BF41-2D9F-D07A-A03C-47C2E6334771}"/>
                  </a:ext>
                </a:extLst>
              </p:cNvPr>
              <p:cNvSpPr/>
              <p:nvPr/>
            </p:nvSpPr>
            <p:spPr>
              <a:xfrm>
                <a:off x="9865926" y="5336608"/>
                <a:ext cx="218598" cy="137541"/>
              </a:xfrm>
              <a:custGeom>
                <a:avLst/>
                <a:gdLst>
                  <a:gd name="connsiteX0" fmla="*/ 26479 w 218598"/>
                  <a:gd name="connsiteY0" fmla="*/ 137541 h 137541"/>
                  <a:gd name="connsiteX1" fmla="*/ 0 w 218598"/>
                  <a:gd name="connsiteY1" fmla="*/ 122206 h 137541"/>
                  <a:gd name="connsiteX2" fmla="*/ 211264 w 218598"/>
                  <a:gd name="connsiteY2" fmla="*/ 0 h 137541"/>
                  <a:gd name="connsiteX3" fmla="*/ 218599 w 218598"/>
                  <a:gd name="connsiteY3" fmla="*/ 4191 h 137541"/>
                  <a:gd name="connsiteX4" fmla="*/ 26479 w 218598"/>
                  <a:gd name="connsiteY4" fmla="*/ 137541 h 1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98" h="137541">
                    <a:moveTo>
                      <a:pt x="26479" y="137541"/>
                    </a:moveTo>
                    <a:lnTo>
                      <a:pt x="0" y="122206"/>
                    </a:lnTo>
                    <a:lnTo>
                      <a:pt x="211264" y="0"/>
                    </a:lnTo>
                    <a:lnTo>
                      <a:pt x="218599" y="4191"/>
                    </a:lnTo>
                    <a:lnTo>
                      <a:pt x="26479" y="137541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0E588136-634C-D2F6-5D9A-4F80F40CFCC0}"/>
                  </a:ext>
                </a:extLst>
              </p:cNvPr>
              <p:cNvSpPr/>
              <p:nvPr/>
            </p:nvSpPr>
            <p:spPr>
              <a:xfrm>
                <a:off x="9888310" y="5339138"/>
                <a:ext cx="200121" cy="136554"/>
              </a:xfrm>
              <a:custGeom>
                <a:avLst/>
                <a:gdLst>
                  <a:gd name="connsiteX0" fmla="*/ 178689 w 200121"/>
                  <a:gd name="connsiteY0" fmla="*/ 3662 h 136554"/>
                  <a:gd name="connsiteX1" fmla="*/ 21336 w 200121"/>
                  <a:gd name="connsiteY1" fmla="*/ 94530 h 136554"/>
                  <a:gd name="connsiteX2" fmla="*/ 0 w 200121"/>
                  <a:gd name="connsiteY2" fmla="*/ 126058 h 136554"/>
                  <a:gd name="connsiteX3" fmla="*/ 21431 w 200121"/>
                  <a:gd name="connsiteY3" fmla="*/ 132916 h 136554"/>
                  <a:gd name="connsiteX4" fmla="*/ 178879 w 200121"/>
                  <a:gd name="connsiteY4" fmla="*/ 42048 h 136554"/>
                  <a:gd name="connsiteX5" fmla="*/ 200120 w 200121"/>
                  <a:gd name="connsiteY5" fmla="*/ 10520 h 136554"/>
                  <a:gd name="connsiteX6" fmla="*/ 178689 w 200121"/>
                  <a:gd name="connsiteY6" fmla="*/ 3662 h 13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21" h="136554">
                    <a:moveTo>
                      <a:pt x="178689" y="3662"/>
                    </a:moveTo>
                    <a:lnTo>
                      <a:pt x="21336" y="94530"/>
                    </a:lnTo>
                    <a:cubicBezTo>
                      <a:pt x="9639" y="101075"/>
                      <a:pt x="1727" y="112767"/>
                      <a:pt x="0" y="126058"/>
                    </a:cubicBezTo>
                    <a:cubicBezTo>
                      <a:pt x="0" y="136631"/>
                      <a:pt x="9525" y="139774"/>
                      <a:pt x="21431" y="132916"/>
                    </a:cubicBezTo>
                    <a:lnTo>
                      <a:pt x="178879" y="42048"/>
                    </a:lnTo>
                    <a:cubicBezTo>
                      <a:pt x="190540" y="35481"/>
                      <a:pt x="198414" y="23793"/>
                      <a:pt x="200120" y="10520"/>
                    </a:cubicBezTo>
                    <a:cubicBezTo>
                      <a:pt x="200215" y="-148"/>
                      <a:pt x="190690" y="-3196"/>
                      <a:pt x="178689" y="366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1" name="图形 10">
                <a:extLst>
                  <a:ext uri="{FF2B5EF4-FFF2-40B4-BE49-F238E27FC236}">
                    <a16:creationId xmlns:a16="http://schemas.microsoft.com/office/drawing/2014/main" id="{BE2D9F7F-6951-384B-212A-9804BF496775}"/>
                  </a:ext>
                </a:extLst>
              </p:cNvPr>
              <p:cNvGrpSpPr/>
              <p:nvPr/>
            </p:nvGrpSpPr>
            <p:grpSpPr>
              <a:xfrm>
                <a:off x="7435337" y="3671067"/>
                <a:ext cx="3767137" cy="2387917"/>
                <a:chOff x="7435337" y="3671067"/>
                <a:chExt cx="3767137" cy="2387917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782FB038-BC7A-AD85-A690-3D817E654E40}"/>
                    </a:ext>
                  </a:extLst>
                </p:cNvPr>
                <p:cNvSpPr/>
                <p:nvPr/>
              </p:nvSpPr>
              <p:spPr>
                <a:xfrm>
                  <a:off x="10016517" y="4480406"/>
                  <a:ext cx="1185957" cy="891254"/>
                </a:xfrm>
                <a:custGeom>
                  <a:avLst/>
                  <a:gdLst>
                    <a:gd name="connsiteX0" fmla="*/ 0 w 1185957"/>
                    <a:gd name="connsiteY0" fmla="*/ 891254 h 891254"/>
                    <a:gd name="connsiteX1" fmla="*/ 0 w 1185957"/>
                    <a:gd name="connsiteY1" fmla="*/ 780288 h 891254"/>
                    <a:gd name="connsiteX2" fmla="*/ 201168 w 1185957"/>
                    <a:gd name="connsiteY2" fmla="*/ 522446 h 891254"/>
                    <a:gd name="connsiteX3" fmla="*/ 1106043 w 1185957"/>
                    <a:gd name="connsiteY3" fmla="*/ 0 h 891254"/>
                    <a:gd name="connsiteX4" fmla="*/ 1185958 w 1185957"/>
                    <a:gd name="connsiteY4" fmla="*/ 206121 h 891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85957" h="891254">
                      <a:moveTo>
                        <a:pt x="0" y="891254"/>
                      </a:moveTo>
                      <a:lnTo>
                        <a:pt x="0" y="780288"/>
                      </a:lnTo>
                      <a:cubicBezTo>
                        <a:pt x="0" y="730091"/>
                        <a:pt x="89345" y="586930"/>
                        <a:pt x="201168" y="522446"/>
                      </a:cubicBezTo>
                      <a:lnTo>
                        <a:pt x="1106043" y="0"/>
                      </a:lnTo>
                      <a:lnTo>
                        <a:pt x="1185958" y="206121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842C3544-34A6-CE7C-DBDC-8C47AB287574}"/>
                    </a:ext>
                  </a:extLst>
                </p:cNvPr>
                <p:cNvSpPr/>
                <p:nvPr/>
              </p:nvSpPr>
              <p:spPr>
                <a:xfrm>
                  <a:off x="8623866" y="3676877"/>
                  <a:ext cx="2498502" cy="1694783"/>
                </a:xfrm>
                <a:custGeom>
                  <a:avLst/>
                  <a:gdLst>
                    <a:gd name="connsiteX0" fmla="*/ 2498503 w 2498502"/>
                    <a:gd name="connsiteY0" fmla="*/ 803529 h 1694783"/>
                    <a:gd name="connsiteX1" fmla="*/ 1593628 w 2498502"/>
                    <a:gd name="connsiteY1" fmla="*/ 1325975 h 1694783"/>
                    <a:gd name="connsiteX2" fmla="*/ 1392460 w 2498502"/>
                    <a:gd name="connsiteY2" fmla="*/ 1583817 h 1694783"/>
                    <a:gd name="connsiteX3" fmla="*/ 1392460 w 2498502"/>
                    <a:gd name="connsiteY3" fmla="*/ 1694783 h 1694783"/>
                    <a:gd name="connsiteX4" fmla="*/ 0 w 2498502"/>
                    <a:gd name="connsiteY4" fmla="*/ 890969 h 1694783"/>
                    <a:gd name="connsiteX5" fmla="*/ 0 w 2498502"/>
                    <a:gd name="connsiteY5" fmla="*/ 780097 h 1694783"/>
                    <a:gd name="connsiteX6" fmla="*/ 201168 w 2498502"/>
                    <a:gd name="connsiteY6" fmla="*/ 522161 h 1694783"/>
                    <a:gd name="connsiteX7" fmla="*/ 1106043 w 2498502"/>
                    <a:gd name="connsiteY7" fmla="*/ 0 h 1694783"/>
                    <a:gd name="connsiteX8" fmla="*/ 1106519 w 2498502"/>
                    <a:gd name="connsiteY8" fmla="*/ 0 h 169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8502" h="1694783">
                      <a:moveTo>
                        <a:pt x="2498503" y="803529"/>
                      </a:moveTo>
                      <a:lnTo>
                        <a:pt x="1593628" y="1325975"/>
                      </a:lnTo>
                      <a:cubicBezTo>
                        <a:pt x="1481804" y="1390364"/>
                        <a:pt x="1391984" y="1533715"/>
                        <a:pt x="1392460" y="1583817"/>
                      </a:cubicBezTo>
                      <a:lnTo>
                        <a:pt x="1392460" y="1694783"/>
                      </a:lnTo>
                      <a:lnTo>
                        <a:pt x="0" y="890969"/>
                      </a:lnTo>
                      <a:lnTo>
                        <a:pt x="0" y="780097"/>
                      </a:lnTo>
                      <a:cubicBezTo>
                        <a:pt x="0" y="729901"/>
                        <a:pt x="89440" y="586645"/>
                        <a:pt x="201168" y="522161"/>
                      </a:cubicBezTo>
                      <a:lnTo>
                        <a:pt x="1106043" y="0"/>
                      </a:lnTo>
                      <a:lnTo>
                        <a:pt x="1106519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2A1C5334-627C-1930-F67F-85B4179005C9}"/>
                    </a:ext>
                  </a:extLst>
                </p:cNvPr>
                <p:cNvSpPr/>
                <p:nvPr/>
              </p:nvSpPr>
              <p:spPr>
                <a:xfrm>
                  <a:off x="8623866" y="3676591"/>
                  <a:ext cx="2498502" cy="1695068"/>
                </a:xfrm>
                <a:custGeom>
                  <a:avLst/>
                  <a:gdLst>
                    <a:gd name="connsiteX0" fmla="*/ 2498503 w 2498502"/>
                    <a:gd name="connsiteY0" fmla="*/ 803815 h 1695068"/>
                    <a:gd name="connsiteX1" fmla="*/ 1593628 w 2498502"/>
                    <a:gd name="connsiteY1" fmla="*/ 1326261 h 1695068"/>
                    <a:gd name="connsiteX2" fmla="*/ 1392460 w 2498502"/>
                    <a:gd name="connsiteY2" fmla="*/ 1584103 h 1695068"/>
                    <a:gd name="connsiteX3" fmla="*/ 1392460 w 2498502"/>
                    <a:gd name="connsiteY3" fmla="*/ 1695069 h 1695068"/>
                    <a:gd name="connsiteX4" fmla="*/ 0 w 2498502"/>
                    <a:gd name="connsiteY4" fmla="*/ 891254 h 1695068"/>
                    <a:gd name="connsiteX5" fmla="*/ 0 w 2498502"/>
                    <a:gd name="connsiteY5" fmla="*/ 780383 h 1695068"/>
                    <a:gd name="connsiteX6" fmla="*/ 201168 w 2498502"/>
                    <a:gd name="connsiteY6" fmla="*/ 522446 h 1695068"/>
                    <a:gd name="connsiteX7" fmla="*/ 1106043 w 2498502"/>
                    <a:gd name="connsiteY7" fmla="*/ 0 h 1695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8502" h="1695068">
                      <a:moveTo>
                        <a:pt x="2498503" y="803815"/>
                      </a:moveTo>
                      <a:lnTo>
                        <a:pt x="1593628" y="1326261"/>
                      </a:lnTo>
                      <a:cubicBezTo>
                        <a:pt x="1481804" y="1390650"/>
                        <a:pt x="1391984" y="1534001"/>
                        <a:pt x="1392460" y="1584103"/>
                      </a:cubicBezTo>
                      <a:lnTo>
                        <a:pt x="1392460" y="1695069"/>
                      </a:lnTo>
                      <a:lnTo>
                        <a:pt x="0" y="891254"/>
                      </a:lnTo>
                      <a:lnTo>
                        <a:pt x="0" y="780383"/>
                      </a:lnTo>
                      <a:cubicBezTo>
                        <a:pt x="0" y="730187"/>
                        <a:pt x="89440" y="586930"/>
                        <a:pt x="201168" y="522446"/>
                      </a:cubicBezTo>
                      <a:lnTo>
                        <a:pt x="1106043" y="0"/>
                      </a:ln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6FB02159-2378-5164-7CA2-16FF22C5C3C4}"/>
                    </a:ext>
                  </a:extLst>
                </p:cNvPr>
                <p:cNvSpPr/>
                <p:nvPr/>
              </p:nvSpPr>
              <p:spPr>
                <a:xfrm>
                  <a:off x="8619104" y="3671067"/>
                  <a:ext cx="2512790" cy="1708880"/>
                </a:xfrm>
                <a:custGeom>
                  <a:avLst/>
                  <a:gdLst>
                    <a:gd name="connsiteX0" fmla="*/ 1402175 w 2512790"/>
                    <a:gd name="connsiteY0" fmla="*/ 1708880 h 1708880"/>
                    <a:gd name="connsiteX1" fmla="*/ 0 w 2512790"/>
                    <a:gd name="connsiteY1" fmla="*/ 899255 h 1708880"/>
                    <a:gd name="connsiteX2" fmla="*/ 0 w 2512790"/>
                    <a:gd name="connsiteY2" fmla="*/ 785908 h 1708880"/>
                    <a:gd name="connsiteX3" fmla="*/ 203549 w 2512790"/>
                    <a:gd name="connsiteY3" fmla="*/ 523875 h 1708880"/>
                    <a:gd name="connsiteX4" fmla="*/ 1110996 w 2512790"/>
                    <a:gd name="connsiteY4" fmla="*/ 0 h 1708880"/>
                    <a:gd name="connsiteX5" fmla="*/ 1113377 w 2512790"/>
                    <a:gd name="connsiteY5" fmla="*/ 1429 h 1708880"/>
                    <a:gd name="connsiteX6" fmla="*/ 2512790 w 2512790"/>
                    <a:gd name="connsiteY6" fmla="*/ 809339 h 1708880"/>
                    <a:gd name="connsiteX7" fmla="*/ 1600581 w 2512790"/>
                    <a:gd name="connsiteY7" fmla="*/ 1336358 h 1708880"/>
                    <a:gd name="connsiteX8" fmla="*/ 1401794 w 2512790"/>
                    <a:gd name="connsiteY8" fmla="*/ 1590008 h 1708880"/>
                    <a:gd name="connsiteX9" fmla="*/ 9525 w 2512790"/>
                    <a:gd name="connsiteY9" fmla="*/ 894017 h 1708880"/>
                    <a:gd name="connsiteX10" fmla="*/ 1392650 w 2512790"/>
                    <a:gd name="connsiteY10" fmla="*/ 1692307 h 1708880"/>
                    <a:gd name="connsiteX11" fmla="*/ 1392650 w 2512790"/>
                    <a:gd name="connsiteY11" fmla="*/ 1589627 h 1708880"/>
                    <a:gd name="connsiteX12" fmla="*/ 1596200 w 2512790"/>
                    <a:gd name="connsiteY12" fmla="*/ 1327690 h 1708880"/>
                    <a:gd name="connsiteX13" fmla="*/ 2494121 w 2512790"/>
                    <a:gd name="connsiteY13" fmla="*/ 809339 h 1708880"/>
                    <a:gd name="connsiteX14" fmla="*/ 1110996 w 2512790"/>
                    <a:gd name="connsiteY14" fmla="*/ 11049 h 1708880"/>
                    <a:gd name="connsiteX15" fmla="*/ 208312 w 2512790"/>
                    <a:gd name="connsiteY15" fmla="*/ 532067 h 1708880"/>
                    <a:gd name="connsiteX16" fmla="*/ 9525 w 2512790"/>
                    <a:gd name="connsiteY16" fmla="*/ 785813 h 170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12790" h="1708880">
                      <a:moveTo>
                        <a:pt x="1402175" y="1708880"/>
                      </a:moveTo>
                      <a:lnTo>
                        <a:pt x="0" y="899255"/>
                      </a:lnTo>
                      <a:lnTo>
                        <a:pt x="0" y="785908"/>
                      </a:lnTo>
                      <a:cubicBezTo>
                        <a:pt x="0" y="731710"/>
                        <a:pt x="94488" y="586835"/>
                        <a:pt x="203549" y="523875"/>
                      </a:cubicBezTo>
                      <a:lnTo>
                        <a:pt x="1110996" y="0"/>
                      </a:lnTo>
                      <a:lnTo>
                        <a:pt x="1113377" y="1429"/>
                      </a:lnTo>
                      <a:lnTo>
                        <a:pt x="2512790" y="809339"/>
                      </a:lnTo>
                      <a:lnTo>
                        <a:pt x="1600581" y="1336358"/>
                      </a:lnTo>
                      <a:cubicBezTo>
                        <a:pt x="1487043" y="1401699"/>
                        <a:pt x="1401413" y="1543812"/>
                        <a:pt x="1401794" y="1590008"/>
                      </a:cubicBezTo>
                      <a:close/>
                      <a:moveTo>
                        <a:pt x="9525" y="894017"/>
                      </a:moveTo>
                      <a:lnTo>
                        <a:pt x="1392650" y="1692307"/>
                      </a:lnTo>
                      <a:lnTo>
                        <a:pt x="1392650" y="1589627"/>
                      </a:lnTo>
                      <a:cubicBezTo>
                        <a:pt x="1392650" y="1535430"/>
                        <a:pt x="1487138" y="1390460"/>
                        <a:pt x="1596200" y="1327690"/>
                      </a:cubicBezTo>
                      <a:lnTo>
                        <a:pt x="2494121" y="809339"/>
                      </a:lnTo>
                      <a:lnTo>
                        <a:pt x="1110996" y="11049"/>
                      </a:lnTo>
                      <a:lnTo>
                        <a:pt x="208312" y="532067"/>
                      </a:lnTo>
                      <a:cubicBezTo>
                        <a:pt x="94774" y="597599"/>
                        <a:pt x="9144" y="739711"/>
                        <a:pt x="9525" y="785813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17A06879-0E96-D56F-88AE-D29FA8F20F40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F0F0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23B9020F-4704-743F-1B7D-5F073A710029}"/>
                    </a:ext>
                  </a:extLst>
                </p:cNvPr>
                <p:cNvSpPr/>
                <p:nvPr/>
              </p:nvSpPr>
              <p:spPr>
                <a:xfrm>
                  <a:off x="9815158" y="5144790"/>
                  <a:ext cx="200977" cy="118857"/>
                </a:xfrm>
                <a:custGeom>
                  <a:avLst/>
                  <a:gdLst>
                    <a:gd name="connsiteX0" fmla="*/ 200978 w 200977"/>
                    <a:gd name="connsiteY0" fmla="*/ 118857 h 118857"/>
                    <a:gd name="connsiteX1" fmla="*/ 114300 w 200977"/>
                    <a:gd name="connsiteY1" fmla="*/ 68565 h 118857"/>
                    <a:gd name="connsiteX2" fmla="*/ 0 w 200977"/>
                    <a:gd name="connsiteY2" fmla="*/ 2462 h 118857"/>
                    <a:gd name="connsiteX3" fmla="*/ 140684 w 200977"/>
                    <a:gd name="connsiteY3" fmla="*/ 22845 h 118857"/>
                    <a:gd name="connsiteX4" fmla="*/ 200978 w 200977"/>
                    <a:gd name="connsiteY4" fmla="*/ 118857 h 11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977" h="118857">
                      <a:moveTo>
                        <a:pt x="200978" y="118857"/>
                      </a:moveTo>
                      <a:lnTo>
                        <a:pt x="114300" y="68565"/>
                      </a:lnTo>
                      <a:lnTo>
                        <a:pt x="0" y="2462"/>
                      </a:lnTo>
                      <a:cubicBezTo>
                        <a:pt x="64008" y="-4873"/>
                        <a:pt x="109347" y="4843"/>
                        <a:pt x="140684" y="22845"/>
                      </a:cubicBezTo>
                      <a:cubicBezTo>
                        <a:pt x="175858" y="42454"/>
                        <a:pt x="198593" y="78657"/>
                        <a:pt x="200978" y="118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C6B483D0-495F-29E8-61D8-A0A371B5FA54}"/>
                    </a:ext>
                  </a:extLst>
                </p:cNvPr>
                <p:cNvSpPr/>
                <p:nvPr/>
              </p:nvSpPr>
              <p:spPr>
                <a:xfrm>
                  <a:off x="8827511" y="5203160"/>
                  <a:ext cx="1189013" cy="855824"/>
                </a:xfrm>
                <a:custGeom>
                  <a:avLst/>
                  <a:gdLst>
                    <a:gd name="connsiteX0" fmla="*/ 1188625 w 1189013"/>
                    <a:gd name="connsiteY0" fmla="*/ 60487 h 855824"/>
                    <a:gd name="connsiteX1" fmla="*/ 984599 w 1189013"/>
                    <a:gd name="connsiteY1" fmla="*/ 32675 h 855824"/>
                    <a:gd name="connsiteX2" fmla="*/ 79915 w 1189013"/>
                    <a:gd name="connsiteY2" fmla="*/ 551025 h 855824"/>
                    <a:gd name="connsiteX3" fmla="*/ 0 w 1189013"/>
                    <a:gd name="connsiteY3" fmla="*/ 855825 h 855824"/>
                    <a:gd name="connsiteX4" fmla="*/ 1189006 w 1189013"/>
                    <a:gd name="connsiteY4" fmla="*/ 168882 h 855824"/>
                    <a:gd name="connsiteX5" fmla="*/ 1188625 w 1189013"/>
                    <a:gd name="connsiteY5" fmla="*/ 60487 h 85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89013" h="855824">
                      <a:moveTo>
                        <a:pt x="1188625" y="60487"/>
                      </a:moveTo>
                      <a:cubicBezTo>
                        <a:pt x="1188625" y="10291"/>
                        <a:pt x="1096613" y="-31524"/>
                        <a:pt x="984599" y="32675"/>
                      </a:cubicBezTo>
                      <a:lnTo>
                        <a:pt x="79915" y="551025"/>
                      </a:lnTo>
                      <a:lnTo>
                        <a:pt x="0" y="855825"/>
                      </a:lnTo>
                      <a:lnTo>
                        <a:pt x="1189006" y="168882"/>
                      </a:lnTo>
                      <a:cubicBezTo>
                        <a:pt x="1189006" y="168882"/>
                        <a:pt x="1189101" y="110684"/>
                        <a:pt x="1188625" y="6048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9C0A26FF-5F40-366E-3F87-C241FFAA32F3}"/>
                    </a:ext>
                  </a:extLst>
                </p:cNvPr>
                <p:cNvSpPr/>
                <p:nvPr/>
              </p:nvSpPr>
              <p:spPr>
                <a:xfrm>
                  <a:off x="9112118" y="4674050"/>
                  <a:ext cx="1793652" cy="1132522"/>
                </a:xfrm>
                <a:custGeom>
                  <a:avLst/>
                  <a:gdLst>
                    <a:gd name="connsiteX0" fmla="*/ 1565148 w 1793652"/>
                    <a:gd name="connsiteY0" fmla="*/ 200025 h 1132522"/>
                    <a:gd name="connsiteX1" fmla="*/ 1338358 w 1793652"/>
                    <a:gd name="connsiteY1" fmla="*/ 327565 h 1132522"/>
                    <a:gd name="connsiteX2" fmla="*/ 1225486 w 1793652"/>
                    <a:gd name="connsiteY2" fmla="*/ 392811 h 1132522"/>
                    <a:gd name="connsiteX3" fmla="*/ 1114996 w 1793652"/>
                    <a:gd name="connsiteY3" fmla="*/ 462248 h 1132522"/>
                    <a:gd name="connsiteX4" fmla="*/ 1012603 w 1793652"/>
                    <a:gd name="connsiteY4" fmla="*/ 543497 h 1132522"/>
                    <a:gd name="connsiteX5" fmla="*/ 935926 w 1793652"/>
                    <a:gd name="connsiteY5" fmla="*/ 648272 h 1132522"/>
                    <a:gd name="connsiteX6" fmla="*/ 1015746 w 1793652"/>
                    <a:gd name="connsiteY6" fmla="*/ 546830 h 1132522"/>
                    <a:gd name="connsiteX7" fmla="*/ 1118997 w 1793652"/>
                    <a:gd name="connsiteY7" fmla="*/ 468344 h 1132522"/>
                    <a:gd name="connsiteX8" fmla="*/ 1343120 w 1793652"/>
                    <a:gd name="connsiteY8" fmla="*/ 335756 h 1132522"/>
                    <a:gd name="connsiteX9" fmla="*/ 1569149 w 1793652"/>
                    <a:gd name="connsiteY9" fmla="*/ 206121 h 1132522"/>
                    <a:gd name="connsiteX10" fmla="*/ 1681258 w 1793652"/>
                    <a:gd name="connsiteY10" fmla="*/ 140589 h 1132522"/>
                    <a:gd name="connsiteX11" fmla="*/ 1793462 w 1793652"/>
                    <a:gd name="connsiteY11" fmla="*/ 73914 h 1132522"/>
                    <a:gd name="connsiteX12" fmla="*/ 1679162 w 1793652"/>
                    <a:gd name="connsiteY12" fmla="*/ 136303 h 1132522"/>
                    <a:gd name="connsiteX13" fmla="*/ 981456 w 1793652"/>
                    <a:gd name="connsiteY13" fmla="*/ 518255 h 1132522"/>
                    <a:gd name="connsiteX14" fmla="*/ 1078516 w 1793652"/>
                    <a:gd name="connsiteY14" fmla="*/ 420814 h 1132522"/>
                    <a:gd name="connsiteX15" fmla="*/ 1190911 w 1793652"/>
                    <a:gd name="connsiteY15" fmla="*/ 340900 h 1132522"/>
                    <a:gd name="connsiteX16" fmla="*/ 1310926 w 1793652"/>
                    <a:gd name="connsiteY16" fmla="*/ 272034 h 1132522"/>
                    <a:gd name="connsiteX17" fmla="*/ 1552861 w 1793652"/>
                    <a:gd name="connsiteY17" fmla="*/ 137065 h 1132522"/>
                    <a:gd name="connsiteX18" fmla="*/ 1673447 w 1793652"/>
                    <a:gd name="connsiteY18" fmla="*/ 68866 h 1132522"/>
                    <a:gd name="connsiteX19" fmla="*/ 1793653 w 1793652"/>
                    <a:gd name="connsiteY19" fmla="*/ 0 h 1132522"/>
                    <a:gd name="connsiteX20" fmla="*/ 1671733 w 1793652"/>
                    <a:gd name="connsiteY20" fmla="*/ 64484 h 1132522"/>
                    <a:gd name="connsiteX21" fmla="*/ 1549813 w 1793652"/>
                    <a:gd name="connsiteY21" fmla="*/ 130397 h 1132522"/>
                    <a:gd name="connsiteX22" fmla="*/ 1306735 w 1793652"/>
                    <a:gd name="connsiteY22" fmla="*/ 263747 h 1132522"/>
                    <a:gd name="connsiteX23" fmla="*/ 1074325 w 1793652"/>
                    <a:gd name="connsiteY23" fmla="*/ 415195 h 1132522"/>
                    <a:gd name="connsiteX24" fmla="*/ 978218 w 1793652"/>
                    <a:gd name="connsiteY24" fmla="*/ 515493 h 1132522"/>
                    <a:gd name="connsiteX25" fmla="*/ 915829 w 1793652"/>
                    <a:gd name="connsiteY25" fmla="*/ 639318 h 1132522"/>
                    <a:gd name="connsiteX26" fmla="*/ 943642 w 1793652"/>
                    <a:gd name="connsiteY26" fmla="*/ 576072 h 1132522"/>
                    <a:gd name="connsiteX27" fmla="*/ 981456 w 1793652"/>
                    <a:gd name="connsiteY27" fmla="*/ 517969 h 1132522"/>
                    <a:gd name="connsiteX28" fmla="*/ 782574 w 1793652"/>
                    <a:gd name="connsiteY28" fmla="*/ 695325 h 1132522"/>
                    <a:gd name="connsiteX29" fmla="*/ 725424 w 1793652"/>
                    <a:gd name="connsiteY29" fmla="*/ 713804 h 1132522"/>
                    <a:gd name="connsiteX30" fmla="*/ 617792 w 1793652"/>
                    <a:gd name="connsiteY30" fmla="*/ 766858 h 1132522"/>
                    <a:gd name="connsiteX31" fmla="*/ 513778 w 1793652"/>
                    <a:gd name="connsiteY31" fmla="*/ 826008 h 1132522"/>
                    <a:gd name="connsiteX32" fmla="*/ 410337 w 1793652"/>
                    <a:gd name="connsiteY32" fmla="*/ 885825 h 1132522"/>
                    <a:gd name="connsiteX33" fmla="*/ 204502 w 1793652"/>
                    <a:gd name="connsiteY33" fmla="*/ 1008031 h 1132522"/>
                    <a:gd name="connsiteX34" fmla="*/ 0 w 1793652"/>
                    <a:gd name="connsiteY34" fmla="*/ 1132523 h 1132522"/>
                    <a:gd name="connsiteX35" fmla="*/ 208407 w 1793652"/>
                    <a:gd name="connsiteY35" fmla="*/ 1014698 h 1132522"/>
                    <a:gd name="connsiteX36" fmla="*/ 415385 w 1793652"/>
                    <a:gd name="connsiteY36" fmla="*/ 894683 h 1132522"/>
                    <a:gd name="connsiteX37" fmla="*/ 621697 w 1793652"/>
                    <a:gd name="connsiteY37" fmla="*/ 773525 h 1132522"/>
                    <a:gd name="connsiteX38" fmla="*/ 727424 w 1793652"/>
                    <a:gd name="connsiteY38" fmla="*/ 718185 h 1132522"/>
                    <a:gd name="connsiteX39" fmla="*/ 783240 w 1793652"/>
                    <a:gd name="connsiteY39" fmla="*/ 697801 h 1132522"/>
                    <a:gd name="connsiteX40" fmla="*/ 812577 w 1793652"/>
                    <a:gd name="connsiteY40" fmla="*/ 693801 h 1132522"/>
                    <a:gd name="connsiteX41" fmla="*/ 840295 w 1793652"/>
                    <a:gd name="connsiteY41" fmla="*/ 702468 h 1132522"/>
                    <a:gd name="connsiteX42" fmla="*/ 812577 w 1793652"/>
                    <a:gd name="connsiteY42" fmla="*/ 692182 h 1132522"/>
                    <a:gd name="connsiteX43" fmla="*/ 782574 w 1793652"/>
                    <a:gd name="connsiteY43" fmla="*/ 695325 h 1132522"/>
                    <a:gd name="connsiteX44" fmla="*/ 833057 w 1793652"/>
                    <a:gd name="connsiteY44" fmla="*/ 619792 h 1132522"/>
                    <a:gd name="connsiteX45" fmla="*/ 769525 w 1793652"/>
                    <a:gd name="connsiteY45" fmla="*/ 621506 h 1132522"/>
                    <a:gd name="connsiteX46" fmla="*/ 651129 w 1793652"/>
                    <a:gd name="connsiteY46" fmla="*/ 667226 h 1132522"/>
                    <a:gd name="connsiteX47" fmla="*/ 539782 w 1793652"/>
                    <a:gd name="connsiteY47" fmla="*/ 727901 h 1132522"/>
                    <a:gd name="connsiteX48" fmla="*/ 430720 w 1793652"/>
                    <a:gd name="connsiteY48" fmla="*/ 792194 h 1132522"/>
                    <a:gd name="connsiteX49" fmla="*/ 214408 w 1793652"/>
                    <a:gd name="connsiteY49" fmla="*/ 923639 h 1132522"/>
                    <a:gd name="connsiteX50" fmla="*/ 106871 w 1793652"/>
                    <a:gd name="connsiteY50" fmla="*/ 990314 h 1132522"/>
                    <a:gd name="connsiteX51" fmla="*/ 0 w 1793652"/>
                    <a:gd name="connsiteY51" fmla="*/ 1058132 h 1132522"/>
                    <a:gd name="connsiteX52" fmla="*/ 109633 w 1793652"/>
                    <a:gd name="connsiteY52" fmla="*/ 994410 h 1132522"/>
                    <a:gd name="connsiteX53" fmla="*/ 218599 w 1793652"/>
                    <a:gd name="connsiteY53" fmla="*/ 930212 h 1132522"/>
                    <a:gd name="connsiteX54" fmla="*/ 436054 w 1793652"/>
                    <a:gd name="connsiteY54" fmla="*/ 800767 h 1132522"/>
                    <a:gd name="connsiteX55" fmla="*/ 655129 w 1793652"/>
                    <a:gd name="connsiteY55" fmla="*/ 673989 h 1132522"/>
                    <a:gd name="connsiteX56" fmla="*/ 771144 w 1793652"/>
                    <a:gd name="connsiteY56" fmla="*/ 626364 h 1132522"/>
                    <a:gd name="connsiteX57" fmla="*/ 832961 w 1793652"/>
                    <a:gd name="connsiteY57" fmla="*/ 622459 h 1132522"/>
                    <a:gd name="connsiteX58" fmla="*/ 879824 w 1793652"/>
                    <a:gd name="connsiteY58" fmla="*/ 660559 h 1132522"/>
                    <a:gd name="connsiteX59" fmla="*/ 861727 w 1793652"/>
                    <a:gd name="connsiteY59" fmla="*/ 634746 h 1132522"/>
                    <a:gd name="connsiteX60" fmla="*/ 833533 w 1793652"/>
                    <a:gd name="connsiteY60" fmla="*/ 619601 h 1132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1793652" h="1132522">
                      <a:moveTo>
                        <a:pt x="1565148" y="200025"/>
                      </a:moveTo>
                      <a:lnTo>
                        <a:pt x="1338358" y="327565"/>
                      </a:lnTo>
                      <a:cubicBezTo>
                        <a:pt x="1300639" y="349091"/>
                        <a:pt x="1263015" y="370840"/>
                        <a:pt x="1225486" y="392811"/>
                      </a:cubicBezTo>
                      <a:cubicBezTo>
                        <a:pt x="1188149" y="415004"/>
                        <a:pt x="1150810" y="437483"/>
                        <a:pt x="1114996" y="462248"/>
                      </a:cubicBezTo>
                      <a:cubicBezTo>
                        <a:pt x="1078787" y="486603"/>
                        <a:pt x="1044549" y="513770"/>
                        <a:pt x="1012603" y="543497"/>
                      </a:cubicBezTo>
                      <a:cubicBezTo>
                        <a:pt x="980376" y="573015"/>
                        <a:pt x="954315" y="608626"/>
                        <a:pt x="935926" y="648272"/>
                      </a:cubicBezTo>
                      <a:cubicBezTo>
                        <a:pt x="955812" y="609672"/>
                        <a:pt x="982907" y="575238"/>
                        <a:pt x="1015746" y="546830"/>
                      </a:cubicBezTo>
                      <a:cubicBezTo>
                        <a:pt x="1048076" y="518031"/>
                        <a:pt x="1082597" y="491790"/>
                        <a:pt x="1118997" y="468344"/>
                      </a:cubicBezTo>
                      <a:cubicBezTo>
                        <a:pt x="1191482" y="420719"/>
                        <a:pt x="1267492" y="378619"/>
                        <a:pt x="1343120" y="335756"/>
                      </a:cubicBezTo>
                      <a:lnTo>
                        <a:pt x="1569149" y="206121"/>
                      </a:lnTo>
                      <a:lnTo>
                        <a:pt x="1681258" y="140589"/>
                      </a:lnTo>
                      <a:lnTo>
                        <a:pt x="1793462" y="73914"/>
                      </a:lnTo>
                      <a:lnTo>
                        <a:pt x="1679162" y="136303"/>
                      </a:lnTo>
                      <a:close/>
                      <a:moveTo>
                        <a:pt x="981456" y="518255"/>
                      </a:moveTo>
                      <a:cubicBezTo>
                        <a:pt x="1010006" y="482196"/>
                        <a:pt x="1042569" y="449506"/>
                        <a:pt x="1078516" y="420814"/>
                      </a:cubicBezTo>
                      <a:cubicBezTo>
                        <a:pt x="1114363" y="391971"/>
                        <a:pt x="1151894" y="365286"/>
                        <a:pt x="1190911" y="340900"/>
                      </a:cubicBezTo>
                      <a:cubicBezTo>
                        <a:pt x="1229868" y="316325"/>
                        <a:pt x="1270349" y="294227"/>
                        <a:pt x="1310926" y="272034"/>
                      </a:cubicBezTo>
                      <a:lnTo>
                        <a:pt x="1552861" y="137065"/>
                      </a:lnTo>
                      <a:lnTo>
                        <a:pt x="1673447" y="68866"/>
                      </a:lnTo>
                      <a:lnTo>
                        <a:pt x="1793653" y="0"/>
                      </a:lnTo>
                      <a:lnTo>
                        <a:pt x="1671733" y="64484"/>
                      </a:lnTo>
                      <a:lnTo>
                        <a:pt x="1549813" y="130397"/>
                      </a:lnTo>
                      <a:lnTo>
                        <a:pt x="1306735" y="263747"/>
                      </a:lnTo>
                      <a:cubicBezTo>
                        <a:pt x="1225868" y="308038"/>
                        <a:pt x="1145286" y="355187"/>
                        <a:pt x="1074325" y="415195"/>
                      </a:cubicBezTo>
                      <a:cubicBezTo>
                        <a:pt x="1038552" y="444835"/>
                        <a:pt x="1006305" y="478489"/>
                        <a:pt x="978218" y="515493"/>
                      </a:cubicBezTo>
                      <a:cubicBezTo>
                        <a:pt x="950128" y="552670"/>
                        <a:pt x="928991" y="594620"/>
                        <a:pt x="915829" y="639318"/>
                      </a:cubicBezTo>
                      <a:cubicBezTo>
                        <a:pt x="923309" y="617493"/>
                        <a:pt x="932612" y="596336"/>
                        <a:pt x="943642" y="576072"/>
                      </a:cubicBezTo>
                      <a:cubicBezTo>
                        <a:pt x="954625" y="555696"/>
                        <a:pt x="967273" y="536262"/>
                        <a:pt x="981456" y="517969"/>
                      </a:cubicBezTo>
                      <a:close/>
                      <a:moveTo>
                        <a:pt x="782574" y="695325"/>
                      </a:moveTo>
                      <a:cubicBezTo>
                        <a:pt x="763035" y="699854"/>
                        <a:pt x="743916" y="706036"/>
                        <a:pt x="725424" y="713804"/>
                      </a:cubicBezTo>
                      <a:cubicBezTo>
                        <a:pt x="688675" y="729662"/>
                        <a:pt x="652751" y="747370"/>
                        <a:pt x="617792" y="766858"/>
                      </a:cubicBezTo>
                      <a:cubicBezTo>
                        <a:pt x="582644" y="785908"/>
                        <a:pt x="548354" y="806196"/>
                        <a:pt x="513778" y="826008"/>
                      </a:cubicBezTo>
                      <a:lnTo>
                        <a:pt x="410337" y="885825"/>
                      </a:lnTo>
                      <a:cubicBezTo>
                        <a:pt x="341757" y="926592"/>
                        <a:pt x="272891" y="966883"/>
                        <a:pt x="204502" y="1008031"/>
                      </a:cubicBezTo>
                      <a:cubicBezTo>
                        <a:pt x="136112" y="1049179"/>
                        <a:pt x="67818" y="1090327"/>
                        <a:pt x="0" y="1132523"/>
                      </a:cubicBezTo>
                      <a:cubicBezTo>
                        <a:pt x="69913" y="1093946"/>
                        <a:pt x="139160" y="1054418"/>
                        <a:pt x="208407" y="1014698"/>
                      </a:cubicBezTo>
                      <a:cubicBezTo>
                        <a:pt x="277654" y="974979"/>
                        <a:pt x="346424" y="934688"/>
                        <a:pt x="415385" y="894683"/>
                      </a:cubicBezTo>
                      <a:cubicBezTo>
                        <a:pt x="484346" y="854678"/>
                        <a:pt x="552736" y="813340"/>
                        <a:pt x="621697" y="773525"/>
                      </a:cubicBezTo>
                      <a:cubicBezTo>
                        <a:pt x="656273" y="753713"/>
                        <a:pt x="691134" y="734473"/>
                        <a:pt x="727424" y="718185"/>
                      </a:cubicBezTo>
                      <a:cubicBezTo>
                        <a:pt x="745406" y="709790"/>
                        <a:pt x="764081" y="702970"/>
                        <a:pt x="783240" y="697801"/>
                      </a:cubicBezTo>
                      <a:cubicBezTo>
                        <a:pt x="792812" y="695238"/>
                        <a:pt x="802669" y="693894"/>
                        <a:pt x="812577" y="693801"/>
                      </a:cubicBezTo>
                      <a:cubicBezTo>
                        <a:pt x="822551" y="693319"/>
                        <a:pt x="832372" y="696391"/>
                        <a:pt x="840295" y="702468"/>
                      </a:cubicBezTo>
                      <a:cubicBezTo>
                        <a:pt x="832564" y="695868"/>
                        <a:pt x="822743" y="692223"/>
                        <a:pt x="812577" y="692182"/>
                      </a:cubicBezTo>
                      <a:cubicBezTo>
                        <a:pt x="802485" y="691988"/>
                        <a:pt x="792407" y="693044"/>
                        <a:pt x="782574" y="695325"/>
                      </a:cubicBezTo>
                      <a:close/>
                      <a:moveTo>
                        <a:pt x="833057" y="619792"/>
                      </a:moveTo>
                      <a:cubicBezTo>
                        <a:pt x="812027" y="615500"/>
                        <a:pt x="790293" y="616086"/>
                        <a:pt x="769525" y="621506"/>
                      </a:cubicBezTo>
                      <a:cubicBezTo>
                        <a:pt x="728481" y="632293"/>
                        <a:pt x="688770" y="647629"/>
                        <a:pt x="651129" y="667226"/>
                      </a:cubicBezTo>
                      <a:cubicBezTo>
                        <a:pt x="613029" y="685705"/>
                        <a:pt x="576262" y="706660"/>
                        <a:pt x="539782" y="727901"/>
                      </a:cubicBezTo>
                      <a:lnTo>
                        <a:pt x="430720" y="792194"/>
                      </a:lnTo>
                      <a:cubicBezTo>
                        <a:pt x="358521" y="835819"/>
                        <a:pt x="286226" y="879348"/>
                        <a:pt x="214408" y="923639"/>
                      </a:cubicBezTo>
                      <a:lnTo>
                        <a:pt x="106871" y="990314"/>
                      </a:lnTo>
                      <a:cubicBezTo>
                        <a:pt x="71247" y="1012888"/>
                        <a:pt x="35433" y="1035177"/>
                        <a:pt x="0" y="1058132"/>
                      </a:cubicBezTo>
                      <a:lnTo>
                        <a:pt x="109633" y="994410"/>
                      </a:lnTo>
                      <a:lnTo>
                        <a:pt x="218599" y="930212"/>
                      </a:lnTo>
                      <a:lnTo>
                        <a:pt x="436054" y="800767"/>
                      </a:lnTo>
                      <a:cubicBezTo>
                        <a:pt x="508444" y="757428"/>
                        <a:pt x="580073" y="712756"/>
                        <a:pt x="655129" y="673989"/>
                      </a:cubicBezTo>
                      <a:cubicBezTo>
                        <a:pt x="691976" y="653988"/>
                        <a:pt x="730872" y="638021"/>
                        <a:pt x="771144" y="626364"/>
                      </a:cubicBezTo>
                      <a:cubicBezTo>
                        <a:pt x="791192" y="620422"/>
                        <a:pt x="812324" y="619087"/>
                        <a:pt x="832961" y="622459"/>
                      </a:cubicBezTo>
                      <a:cubicBezTo>
                        <a:pt x="853647" y="627200"/>
                        <a:pt x="870961" y="641275"/>
                        <a:pt x="879824" y="660559"/>
                      </a:cubicBezTo>
                      <a:cubicBezTo>
                        <a:pt x="875657" y="650787"/>
                        <a:pt x="869492" y="641995"/>
                        <a:pt x="861727" y="634746"/>
                      </a:cubicBezTo>
                      <a:cubicBezTo>
                        <a:pt x="853674" y="627518"/>
                        <a:pt x="844006" y="622325"/>
                        <a:pt x="833533" y="61960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DA2269BC-BA56-5134-8C82-22AF4018780A}"/>
                    </a:ext>
                  </a:extLst>
                </p:cNvPr>
                <p:cNvSpPr/>
                <p:nvPr/>
              </p:nvSpPr>
              <p:spPr>
                <a:xfrm>
                  <a:off x="7435337" y="4950370"/>
                  <a:ext cx="1472088" cy="1108233"/>
                </a:xfrm>
                <a:custGeom>
                  <a:avLst/>
                  <a:gdLst>
                    <a:gd name="connsiteX0" fmla="*/ 1392174 w 1472088"/>
                    <a:gd name="connsiteY0" fmla="*/ 1108234 h 1108233"/>
                    <a:gd name="connsiteX1" fmla="*/ 1472089 w 1472088"/>
                    <a:gd name="connsiteY1" fmla="*/ 803815 h 1108233"/>
                    <a:gd name="connsiteX2" fmla="*/ 79915 w 1472088"/>
                    <a:gd name="connsiteY2" fmla="*/ 0 h 1108233"/>
                    <a:gd name="connsiteX3" fmla="*/ 0 w 1472088"/>
                    <a:gd name="connsiteY3" fmla="*/ 304419 h 1108233"/>
                    <a:gd name="connsiteX4" fmla="*/ 1392174 w 1472088"/>
                    <a:gd name="connsiteY4" fmla="*/ 1108234 h 110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088" h="1108233">
                      <a:moveTo>
                        <a:pt x="1392174" y="1108234"/>
                      </a:moveTo>
                      <a:lnTo>
                        <a:pt x="1472089" y="803815"/>
                      </a:lnTo>
                      <a:lnTo>
                        <a:pt x="79915" y="0"/>
                      </a:lnTo>
                      <a:lnTo>
                        <a:pt x="0" y="304419"/>
                      </a:lnTo>
                      <a:lnTo>
                        <a:pt x="1392174" y="110823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8A4F03AF-93D4-EED8-2E3A-7C92CC7927EA}"/>
                    </a:ext>
                  </a:extLst>
                </p:cNvPr>
                <p:cNvSpPr/>
                <p:nvPr/>
              </p:nvSpPr>
              <p:spPr>
                <a:xfrm>
                  <a:off x="7515728" y="4394357"/>
                  <a:ext cx="2476309" cy="1359827"/>
                </a:xfrm>
                <a:custGeom>
                  <a:avLst/>
                  <a:gdLst>
                    <a:gd name="connsiteX0" fmla="*/ 2296573 w 2476309"/>
                    <a:gd name="connsiteY0" fmla="*/ 841668 h 1359827"/>
                    <a:gd name="connsiteX1" fmla="*/ 2256092 w 2476309"/>
                    <a:gd name="connsiteY1" fmla="*/ 864813 h 1359827"/>
                    <a:gd name="connsiteX2" fmla="*/ 1391698 w 2476309"/>
                    <a:gd name="connsiteY2" fmla="*/ 1359827 h 1359827"/>
                    <a:gd name="connsiteX3" fmla="*/ 161925 w 2476309"/>
                    <a:gd name="connsiteY3" fmla="*/ 649739 h 1359827"/>
                    <a:gd name="connsiteX4" fmla="*/ 0 w 2476309"/>
                    <a:gd name="connsiteY4" fmla="*/ 556013 h 1359827"/>
                    <a:gd name="connsiteX5" fmla="*/ 904875 w 2476309"/>
                    <a:gd name="connsiteY5" fmla="*/ 37662 h 1359827"/>
                    <a:gd name="connsiteX6" fmla="*/ 1065086 w 2476309"/>
                    <a:gd name="connsiteY6" fmla="*/ 12611 h 1359827"/>
                    <a:gd name="connsiteX7" fmla="*/ 1065086 w 2476309"/>
                    <a:gd name="connsiteY7" fmla="*/ 12611 h 1359827"/>
                    <a:gd name="connsiteX8" fmla="*/ 2476310 w 2476309"/>
                    <a:gd name="connsiteY8" fmla="*/ 827475 h 1359827"/>
                    <a:gd name="connsiteX9" fmla="*/ 2296573 w 2476309"/>
                    <a:gd name="connsiteY9" fmla="*/ 841668 h 1359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76309" h="1359827">
                      <a:moveTo>
                        <a:pt x="2296573" y="841668"/>
                      </a:moveTo>
                      <a:lnTo>
                        <a:pt x="2256092" y="864813"/>
                      </a:lnTo>
                      <a:lnTo>
                        <a:pt x="1391698" y="1359827"/>
                      </a:lnTo>
                      <a:lnTo>
                        <a:pt x="161925" y="649739"/>
                      </a:lnTo>
                      <a:lnTo>
                        <a:pt x="0" y="556013"/>
                      </a:lnTo>
                      <a:lnTo>
                        <a:pt x="904875" y="37662"/>
                      </a:lnTo>
                      <a:cubicBezTo>
                        <a:pt x="986885" y="-9391"/>
                        <a:pt x="1032796" y="-5581"/>
                        <a:pt x="1065086" y="12611"/>
                      </a:cubicBezTo>
                      <a:lnTo>
                        <a:pt x="1065086" y="12611"/>
                      </a:lnTo>
                      <a:lnTo>
                        <a:pt x="2476310" y="827475"/>
                      </a:lnTo>
                      <a:cubicBezTo>
                        <a:pt x="2424875" y="798710"/>
                        <a:pt x="2365439" y="804710"/>
                        <a:pt x="2296573" y="841668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11A71C34-637A-3051-5371-1532BE989321}"/>
                    </a:ext>
                  </a:extLst>
                </p:cNvPr>
                <p:cNvSpPr/>
                <p:nvPr/>
              </p:nvSpPr>
              <p:spPr>
                <a:xfrm>
                  <a:off x="8844180" y="5145156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9D633AB4-190F-FEBC-5034-98D19F7F2391}"/>
                    </a:ext>
                  </a:extLst>
                </p:cNvPr>
                <p:cNvSpPr/>
                <p:nvPr/>
              </p:nvSpPr>
              <p:spPr>
                <a:xfrm>
                  <a:off x="8773028" y="510410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0959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0959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05D92470-5FE4-957C-8EB4-E618A2FD83EA}"/>
                    </a:ext>
                  </a:extLst>
                </p:cNvPr>
                <p:cNvSpPr/>
                <p:nvPr/>
              </p:nvSpPr>
              <p:spPr>
                <a:xfrm>
                  <a:off x="8701876" y="5062955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0959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0959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C26A51C8-86A6-F46A-40B1-37F2CACCD304}"/>
                    </a:ext>
                  </a:extLst>
                </p:cNvPr>
                <p:cNvSpPr/>
                <p:nvPr/>
              </p:nvSpPr>
              <p:spPr>
                <a:xfrm>
                  <a:off x="8630724" y="5021902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E48E36EC-AC4A-B7F4-74C9-CEABD186820C}"/>
                    </a:ext>
                  </a:extLst>
                </p:cNvPr>
                <p:cNvSpPr/>
                <p:nvPr/>
              </p:nvSpPr>
              <p:spPr>
                <a:xfrm>
                  <a:off x="8559572" y="4980850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420899AF-3384-7810-7CC0-A6E8C3D31D0A}"/>
                    </a:ext>
                  </a:extLst>
                </p:cNvPr>
                <p:cNvSpPr/>
                <p:nvPr/>
              </p:nvSpPr>
              <p:spPr>
                <a:xfrm>
                  <a:off x="8488421" y="493979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7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623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7" y="17050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919EC95D-2D6A-2646-F7FF-8B6932B36686}"/>
                    </a:ext>
                  </a:extLst>
                </p:cNvPr>
                <p:cNvSpPr/>
                <p:nvPr/>
              </p:nvSpPr>
              <p:spPr>
                <a:xfrm>
                  <a:off x="8417269" y="4898649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7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623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7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1B04F3CB-57BC-4D63-7C05-8299AB2E1E1D}"/>
                    </a:ext>
                  </a:extLst>
                </p:cNvPr>
                <p:cNvSpPr/>
                <p:nvPr/>
              </p:nvSpPr>
              <p:spPr>
                <a:xfrm>
                  <a:off x="8346117" y="4857596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3CF9F032-BCF6-B6D9-63BB-1B89D5B8556A}"/>
                    </a:ext>
                  </a:extLst>
                </p:cNvPr>
                <p:cNvSpPr/>
                <p:nvPr/>
              </p:nvSpPr>
              <p:spPr>
                <a:xfrm>
                  <a:off x="8274966" y="4816543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FB5C3808-4B72-A552-57F9-0B797A5C288A}"/>
                    </a:ext>
                  </a:extLst>
                </p:cNvPr>
                <p:cNvSpPr/>
                <p:nvPr/>
              </p:nvSpPr>
              <p:spPr>
                <a:xfrm>
                  <a:off x="8203814" y="4775491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424CC0DD-2532-D710-0083-BE805A0AB6AC}"/>
                    </a:ext>
                  </a:extLst>
                </p:cNvPr>
                <p:cNvSpPr/>
                <p:nvPr/>
              </p:nvSpPr>
              <p:spPr>
                <a:xfrm>
                  <a:off x="8132662" y="4734343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241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386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241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386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B4218082-CCD0-A635-A48E-155F9999A184}"/>
                    </a:ext>
                  </a:extLst>
                </p:cNvPr>
                <p:cNvSpPr/>
                <p:nvPr/>
              </p:nvSpPr>
              <p:spPr>
                <a:xfrm>
                  <a:off x="8061510" y="4693290"/>
                  <a:ext cx="840676" cy="484917"/>
                </a:xfrm>
                <a:custGeom>
                  <a:avLst/>
                  <a:gdLst>
                    <a:gd name="connsiteX0" fmla="*/ 0 w 840676"/>
                    <a:gd name="connsiteY0" fmla="*/ 467773 h 484917"/>
                    <a:gd name="connsiteX1" fmla="*/ 770477 w 840676"/>
                    <a:gd name="connsiteY1" fmla="*/ 23146 h 484917"/>
                    <a:gd name="connsiteX2" fmla="*/ 811054 w 840676"/>
                    <a:gd name="connsiteY2" fmla="*/ 0 h 484917"/>
                    <a:gd name="connsiteX3" fmla="*/ 840676 w 840676"/>
                    <a:gd name="connsiteY3" fmla="*/ 17145 h 484917"/>
                    <a:gd name="connsiteX4" fmla="*/ 800100 w 840676"/>
                    <a:gd name="connsiteY4" fmla="*/ 40291 h 484917"/>
                    <a:gd name="connsiteX5" fmla="*/ 29718 w 840676"/>
                    <a:gd name="connsiteY5" fmla="*/ 484918 h 484917"/>
                    <a:gd name="connsiteX6" fmla="*/ 0 w 840676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917">
                      <a:moveTo>
                        <a:pt x="0" y="467773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A55B9E80-9952-EE6D-A749-7468D746F33B}"/>
                    </a:ext>
                  </a:extLst>
                </p:cNvPr>
                <p:cNvSpPr/>
                <p:nvPr/>
              </p:nvSpPr>
              <p:spPr>
                <a:xfrm>
                  <a:off x="7990359" y="4652237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145 h 484822"/>
                    <a:gd name="connsiteX4" fmla="*/ 800100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145"/>
                      </a:lnTo>
                      <a:lnTo>
                        <a:pt x="800100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FFD5ACE3-875A-DAD0-B650-A8C27D3080C4}"/>
                    </a:ext>
                  </a:extLst>
                </p:cNvPr>
                <p:cNvSpPr/>
                <p:nvPr/>
              </p:nvSpPr>
              <p:spPr>
                <a:xfrm>
                  <a:off x="7919207" y="4611184"/>
                  <a:ext cx="840676" cy="484822"/>
                </a:xfrm>
                <a:custGeom>
                  <a:avLst/>
                  <a:gdLst>
                    <a:gd name="connsiteX0" fmla="*/ 0 w 840676"/>
                    <a:gd name="connsiteY0" fmla="*/ 467678 h 484822"/>
                    <a:gd name="connsiteX1" fmla="*/ 770477 w 840676"/>
                    <a:gd name="connsiteY1" fmla="*/ 23146 h 484822"/>
                    <a:gd name="connsiteX2" fmla="*/ 811054 w 840676"/>
                    <a:gd name="connsiteY2" fmla="*/ 0 h 484822"/>
                    <a:gd name="connsiteX3" fmla="*/ 840676 w 840676"/>
                    <a:gd name="connsiteY3" fmla="*/ 17050 h 484822"/>
                    <a:gd name="connsiteX4" fmla="*/ 800195 w 840676"/>
                    <a:gd name="connsiteY4" fmla="*/ 40291 h 484822"/>
                    <a:gd name="connsiteX5" fmla="*/ 29718 w 840676"/>
                    <a:gd name="connsiteY5" fmla="*/ 484822 h 484822"/>
                    <a:gd name="connsiteX6" fmla="*/ 0 w 840676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676" h="484822">
                      <a:moveTo>
                        <a:pt x="0" y="467678"/>
                      </a:moveTo>
                      <a:lnTo>
                        <a:pt x="770477" y="23146"/>
                      </a:lnTo>
                      <a:lnTo>
                        <a:pt x="811054" y="0"/>
                      </a:lnTo>
                      <a:lnTo>
                        <a:pt x="840676" y="17050"/>
                      </a:lnTo>
                      <a:lnTo>
                        <a:pt x="800195" y="40291"/>
                      </a:lnTo>
                      <a:lnTo>
                        <a:pt x="29718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8168FEFA-9246-3D6C-2B42-61110C438087}"/>
                    </a:ext>
                  </a:extLst>
                </p:cNvPr>
                <p:cNvSpPr/>
                <p:nvPr/>
              </p:nvSpPr>
              <p:spPr>
                <a:xfrm>
                  <a:off x="7848150" y="4570036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241 h 484917"/>
                    <a:gd name="connsiteX2" fmla="*/ 810958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241"/>
                      </a:lnTo>
                      <a:lnTo>
                        <a:pt x="810958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FA59C731-90AC-F22C-90E7-3C11F2299606}"/>
                    </a:ext>
                  </a:extLst>
                </p:cNvPr>
                <p:cNvSpPr/>
                <p:nvPr/>
              </p:nvSpPr>
              <p:spPr>
                <a:xfrm>
                  <a:off x="7776998" y="4528984"/>
                  <a:ext cx="840581" cy="484917"/>
                </a:xfrm>
                <a:custGeom>
                  <a:avLst/>
                  <a:gdLst>
                    <a:gd name="connsiteX0" fmla="*/ 0 w 840581"/>
                    <a:gd name="connsiteY0" fmla="*/ 467773 h 484917"/>
                    <a:gd name="connsiteX1" fmla="*/ 770382 w 840581"/>
                    <a:gd name="connsiteY1" fmla="*/ 23146 h 484917"/>
                    <a:gd name="connsiteX2" fmla="*/ 810959 w 840581"/>
                    <a:gd name="connsiteY2" fmla="*/ 0 h 484917"/>
                    <a:gd name="connsiteX3" fmla="*/ 840581 w 840581"/>
                    <a:gd name="connsiteY3" fmla="*/ 17145 h 484917"/>
                    <a:gd name="connsiteX4" fmla="*/ 800100 w 840581"/>
                    <a:gd name="connsiteY4" fmla="*/ 40291 h 484917"/>
                    <a:gd name="connsiteX5" fmla="*/ 29623 w 840581"/>
                    <a:gd name="connsiteY5" fmla="*/ 484918 h 484917"/>
                    <a:gd name="connsiteX6" fmla="*/ 0 w 840581"/>
                    <a:gd name="connsiteY6" fmla="*/ 467773 h 484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917">
                      <a:moveTo>
                        <a:pt x="0" y="467773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918"/>
                      </a:lnTo>
                      <a:lnTo>
                        <a:pt x="0" y="467773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14E12BF-3EBB-8F40-A6B8-D44159D452EA}"/>
                    </a:ext>
                  </a:extLst>
                </p:cNvPr>
                <p:cNvSpPr/>
                <p:nvPr/>
              </p:nvSpPr>
              <p:spPr>
                <a:xfrm>
                  <a:off x="7705847" y="4487931"/>
                  <a:ext cx="840581" cy="484822"/>
                </a:xfrm>
                <a:custGeom>
                  <a:avLst/>
                  <a:gdLst>
                    <a:gd name="connsiteX0" fmla="*/ 0 w 840581"/>
                    <a:gd name="connsiteY0" fmla="*/ 467678 h 484822"/>
                    <a:gd name="connsiteX1" fmla="*/ 770382 w 840581"/>
                    <a:gd name="connsiteY1" fmla="*/ 23146 h 484822"/>
                    <a:gd name="connsiteX2" fmla="*/ 810959 w 840581"/>
                    <a:gd name="connsiteY2" fmla="*/ 0 h 484822"/>
                    <a:gd name="connsiteX3" fmla="*/ 840581 w 840581"/>
                    <a:gd name="connsiteY3" fmla="*/ 17145 h 484822"/>
                    <a:gd name="connsiteX4" fmla="*/ 800100 w 840581"/>
                    <a:gd name="connsiteY4" fmla="*/ 40291 h 484822"/>
                    <a:gd name="connsiteX5" fmla="*/ 29623 w 840581"/>
                    <a:gd name="connsiteY5" fmla="*/ 484822 h 484822"/>
                    <a:gd name="connsiteX6" fmla="*/ 0 w 840581"/>
                    <a:gd name="connsiteY6" fmla="*/ 467678 h 48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40581" h="484822">
                      <a:moveTo>
                        <a:pt x="0" y="467678"/>
                      </a:moveTo>
                      <a:lnTo>
                        <a:pt x="770382" y="23146"/>
                      </a:lnTo>
                      <a:lnTo>
                        <a:pt x="810959" y="0"/>
                      </a:lnTo>
                      <a:lnTo>
                        <a:pt x="840581" y="17145"/>
                      </a:lnTo>
                      <a:lnTo>
                        <a:pt x="800100" y="40291"/>
                      </a:lnTo>
                      <a:lnTo>
                        <a:pt x="29623" y="484822"/>
                      </a:lnTo>
                      <a:lnTo>
                        <a:pt x="0" y="467678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5D808247-B9CF-CBDC-2645-7C226068650C}"/>
                    </a:ext>
                  </a:extLst>
                </p:cNvPr>
                <p:cNvSpPr/>
                <p:nvPr/>
              </p:nvSpPr>
              <p:spPr>
                <a:xfrm>
                  <a:off x="7748423" y="4397825"/>
                  <a:ext cx="2243518" cy="1153477"/>
                </a:xfrm>
                <a:custGeom>
                  <a:avLst/>
                  <a:gdLst>
                    <a:gd name="connsiteX0" fmla="*/ 2072450 w 2243518"/>
                    <a:gd name="connsiteY0" fmla="*/ 789432 h 1153477"/>
                    <a:gd name="connsiteX1" fmla="*/ 2000726 w 2243518"/>
                    <a:gd name="connsiteY1" fmla="*/ 806863 h 1153477"/>
                    <a:gd name="connsiteX2" fmla="*/ 1634395 w 2243518"/>
                    <a:gd name="connsiteY2" fmla="*/ 961263 h 1153477"/>
                    <a:gd name="connsiteX3" fmla="*/ 1273778 w 2243518"/>
                    <a:gd name="connsiteY3" fmla="*/ 1153478 h 1153477"/>
                    <a:gd name="connsiteX4" fmla="*/ 0 w 2243518"/>
                    <a:gd name="connsiteY4" fmla="*/ 419100 h 1153477"/>
                    <a:gd name="connsiteX5" fmla="*/ 671608 w 2243518"/>
                    <a:gd name="connsiteY5" fmla="*/ 34385 h 1153477"/>
                    <a:gd name="connsiteX6" fmla="*/ 754475 w 2243518"/>
                    <a:gd name="connsiteY6" fmla="*/ 0 h 1153477"/>
                    <a:gd name="connsiteX7" fmla="*/ 812578 w 2243518"/>
                    <a:gd name="connsiteY7" fmla="*/ 20003 h 1153477"/>
                    <a:gd name="connsiteX8" fmla="*/ 822103 w 2243518"/>
                    <a:gd name="connsiteY8" fmla="*/ 4381 h 1153477"/>
                    <a:gd name="connsiteX9" fmla="*/ 832199 w 2243518"/>
                    <a:gd name="connsiteY9" fmla="*/ 9334 h 1153477"/>
                    <a:gd name="connsiteX10" fmla="*/ 2243518 w 2243518"/>
                    <a:gd name="connsiteY10" fmla="*/ 824198 h 1153477"/>
                    <a:gd name="connsiteX11" fmla="*/ 2072450 w 2243518"/>
                    <a:gd name="connsiteY11" fmla="*/ 789432 h 1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3518" h="1153477">
                      <a:moveTo>
                        <a:pt x="2072450" y="789432"/>
                      </a:moveTo>
                      <a:cubicBezTo>
                        <a:pt x="2055686" y="791051"/>
                        <a:pt x="2020253" y="802481"/>
                        <a:pt x="2000726" y="806863"/>
                      </a:cubicBezTo>
                      <a:cubicBezTo>
                        <a:pt x="1918525" y="825341"/>
                        <a:pt x="1773365" y="891635"/>
                        <a:pt x="1634395" y="961263"/>
                      </a:cubicBezTo>
                      <a:cubicBezTo>
                        <a:pt x="1448657" y="1054227"/>
                        <a:pt x="1273778" y="1153478"/>
                        <a:pt x="1273778" y="1153478"/>
                      </a:cubicBezTo>
                      <a:lnTo>
                        <a:pt x="0" y="419100"/>
                      </a:lnTo>
                      <a:lnTo>
                        <a:pt x="671608" y="34385"/>
                      </a:lnTo>
                      <a:cubicBezTo>
                        <a:pt x="697299" y="18733"/>
                        <a:pt x="725250" y="7135"/>
                        <a:pt x="754475" y="0"/>
                      </a:cubicBezTo>
                      <a:cubicBezTo>
                        <a:pt x="774847" y="3285"/>
                        <a:pt x="794501" y="10051"/>
                        <a:pt x="812578" y="20003"/>
                      </a:cubicBezTo>
                      <a:lnTo>
                        <a:pt x="822103" y="4381"/>
                      </a:lnTo>
                      <a:cubicBezTo>
                        <a:pt x="825559" y="5841"/>
                        <a:pt x="828930" y="7494"/>
                        <a:pt x="832199" y="9334"/>
                      </a:cubicBezTo>
                      <a:lnTo>
                        <a:pt x="2243518" y="824198"/>
                      </a:lnTo>
                      <a:cubicBezTo>
                        <a:pt x="2163794" y="778193"/>
                        <a:pt x="2126933" y="784288"/>
                        <a:pt x="2072450" y="78943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BDE42E44-C0A9-0A8B-3584-DD0ABF00CC47}"/>
                    </a:ext>
                  </a:extLst>
                </p:cNvPr>
                <p:cNvSpPr/>
                <p:nvPr/>
              </p:nvSpPr>
              <p:spPr>
                <a:xfrm>
                  <a:off x="8769599" y="5724943"/>
                  <a:ext cx="275082" cy="91249"/>
                </a:xfrm>
                <a:custGeom>
                  <a:avLst/>
                  <a:gdLst>
                    <a:gd name="connsiteX0" fmla="*/ 125921 w 275082"/>
                    <a:gd name="connsiteY0" fmla="*/ 74581 h 91249"/>
                    <a:gd name="connsiteX1" fmla="*/ 275082 w 275082"/>
                    <a:gd name="connsiteY1" fmla="*/ 0 h 91249"/>
                    <a:gd name="connsiteX2" fmla="*/ 121539 w 275082"/>
                    <a:gd name="connsiteY2" fmla="*/ 91250 h 91249"/>
                    <a:gd name="connsiteX3" fmla="*/ 0 w 275082"/>
                    <a:gd name="connsiteY3" fmla="*/ 4096 h 91249"/>
                    <a:gd name="connsiteX4" fmla="*/ 125921 w 275082"/>
                    <a:gd name="connsiteY4" fmla="*/ 74581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082" h="91249">
                      <a:moveTo>
                        <a:pt x="125921" y="74581"/>
                      </a:moveTo>
                      <a:lnTo>
                        <a:pt x="275082" y="0"/>
                      </a:lnTo>
                      <a:lnTo>
                        <a:pt x="121539" y="91250"/>
                      </a:lnTo>
                      <a:lnTo>
                        <a:pt x="0" y="4096"/>
                      </a:lnTo>
                      <a:lnTo>
                        <a:pt x="125921" y="745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43B601E1-81F9-52B4-A5F5-931D25127D4A}"/>
                    </a:ext>
                  </a:extLst>
                </p:cNvPr>
                <p:cNvSpPr/>
                <p:nvPr/>
              </p:nvSpPr>
              <p:spPr>
                <a:xfrm>
                  <a:off x="8587385" y="5733991"/>
                  <a:ext cx="537972" cy="166116"/>
                </a:xfrm>
                <a:custGeom>
                  <a:avLst/>
                  <a:gdLst>
                    <a:gd name="connsiteX0" fmla="*/ 281750 w 537972"/>
                    <a:gd name="connsiteY0" fmla="*/ 166116 h 166116"/>
                    <a:gd name="connsiteX1" fmla="*/ 537972 w 537972"/>
                    <a:gd name="connsiteY1" fmla="*/ 18193 h 166116"/>
                    <a:gd name="connsiteX2" fmla="*/ 284798 w 537972"/>
                    <a:gd name="connsiteY2" fmla="*/ 154496 h 166116"/>
                    <a:gd name="connsiteX3" fmla="*/ 0 w 537972"/>
                    <a:gd name="connsiteY3" fmla="*/ 0 h 166116"/>
                    <a:gd name="connsiteX4" fmla="*/ 281750 w 537972"/>
                    <a:gd name="connsiteY4" fmla="*/ 166116 h 166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972" h="166116">
                      <a:moveTo>
                        <a:pt x="281750" y="166116"/>
                      </a:moveTo>
                      <a:lnTo>
                        <a:pt x="537972" y="18193"/>
                      </a:lnTo>
                      <a:lnTo>
                        <a:pt x="284798" y="154496"/>
                      </a:lnTo>
                      <a:lnTo>
                        <a:pt x="0" y="0"/>
                      </a:lnTo>
                      <a:lnTo>
                        <a:pt x="281750" y="16611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DE5167AD-196B-A182-3CA1-B4F9B471FBD0}"/>
                    </a:ext>
                  </a:extLst>
                </p:cNvPr>
                <p:cNvSpPr/>
                <p:nvPr/>
              </p:nvSpPr>
              <p:spPr>
                <a:xfrm>
                  <a:off x="7469055" y="5111342"/>
                  <a:ext cx="314039" cy="189547"/>
                </a:xfrm>
                <a:custGeom>
                  <a:avLst/>
                  <a:gdLst>
                    <a:gd name="connsiteX0" fmla="*/ 3905 w 314039"/>
                    <a:gd name="connsiteY0" fmla="*/ 0 h 189547"/>
                    <a:gd name="connsiteX1" fmla="*/ 0 w 314039"/>
                    <a:gd name="connsiteY1" fmla="*/ 15049 h 189547"/>
                    <a:gd name="connsiteX2" fmla="*/ 314039 w 314039"/>
                    <a:gd name="connsiteY2" fmla="*/ 189547 h 189547"/>
                    <a:gd name="connsiteX3" fmla="*/ 3905 w 314039"/>
                    <a:gd name="connsiteY3" fmla="*/ 0 h 189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4039" h="189547">
                      <a:moveTo>
                        <a:pt x="3905" y="0"/>
                      </a:moveTo>
                      <a:lnTo>
                        <a:pt x="0" y="15049"/>
                      </a:lnTo>
                      <a:lnTo>
                        <a:pt x="314039" y="189547"/>
                      </a:lnTo>
                      <a:lnTo>
                        <a:pt x="3905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C41C088C-675B-D40D-A4DA-1C2ACAFA824F}"/>
                    </a:ext>
                  </a:extLst>
                </p:cNvPr>
                <p:cNvSpPr/>
                <p:nvPr/>
              </p:nvSpPr>
              <p:spPr>
                <a:xfrm>
                  <a:off x="7485534" y="5048191"/>
                  <a:ext cx="194119" cy="114681"/>
                </a:xfrm>
                <a:custGeom>
                  <a:avLst/>
                  <a:gdLst>
                    <a:gd name="connsiteX0" fmla="*/ 0 w 194119"/>
                    <a:gd name="connsiteY0" fmla="*/ 15526 h 114681"/>
                    <a:gd name="connsiteX1" fmla="*/ 194119 w 194119"/>
                    <a:gd name="connsiteY1" fmla="*/ 114681 h 114681"/>
                    <a:gd name="connsiteX2" fmla="*/ 4000 w 194119"/>
                    <a:gd name="connsiteY2" fmla="*/ 0 h 114681"/>
                    <a:gd name="connsiteX3" fmla="*/ 0 w 194119"/>
                    <a:gd name="connsiteY3" fmla="*/ 15526 h 1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14681">
                      <a:moveTo>
                        <a:pt x="0" y="15526"/>
                      </a:moveTo>
                      <a:lnTo>
                        <a:pt x="194119" y="114681"/>
                      </a:lnTo>
                      <a:lnTo>
                        <a:pt x="4000" y="0"/>
                      </a:lnTo>
                      <a:lnTo>
                        <a:pt x="0" y="1552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1C24CA08-1962-2572-12E6-7F37EB35E959}"/>
                    </a:ext>
                  </a:extLst>
                </p:cNvPr>
                <p:cNvSpPr/>
                <p:nvPr/>
              </p:nvSpPr>
              <p:spPr>
                <a:xfrm>
                  <a:off x="7640601" y="4345305"/>
                  <a:ext cx="2314765" cy="1158086"/>
                </a:xfrm>
                <a:custGeom>
                  <a:avLst/>
                  <a:gdLst>
                    <a:gd name="connsiteX0" fmla="*/ 2174653 w 2314765"/>
                    <a:gd name="connsiteY0" fmla="*/ 801947 h 1158086"/>
                    <a:gd name="connsiteX1" fmla="*/ 2120360 w 2314765"/>
                    <a:gd name="connsiteY1" fmla="*/ 811472 h 1158086"/>
                    <a:gd name="connsiteX2" fmla="*/ 1754029 w 2314765"/>
                    <a:gd name="connsiteY2" fmla="*/ 965872 h 1158086"/>
                    <a:gd name="connsiteX3" fmla="*/ 1393412 w 2314765"/>
                    <a:gd name="connsiteY3" fmla="*/ 1158087 h 1158086"/>
                    <a:gd name="connsiteX4" fmla="*/ 0 w 2314765"/>
                    <a:gd name="connsiteY4" fmla="*/ 354557 h 1158086"/>
                    <a:gd name="connsiteX5" fmla="*/ 737902 w 2314765"/>
                    <a:gd name="connsiteY5" fmla="*/ 9181 h 1158086"/>
                    <a:gd name="connsiteX6" fmla="*/ 931831 w 2314765"/>
                    <a:gd name="connsiteY6" fmla="*/ 24230 h 1158086"/>
                    <a:gd name="connsiteX7" fmla="*/ 931831 w 2314765"/>
                    <a:gd name="connsiteY7" fmla="*/ 24230 h 1158086"/>
                    <a:gd name="connsiteX8" fmla="*/ 2314766 w 2314765"/>
                    <a:gd name="connsiteY8" fmla="*/ 822616 h 1158086"/>
                    <a:gd name="connsiteX9" fmla="*/ 2174653 w 2314765"/>
                    <a:gd name="connsiteY9" fmla="*/ 801947 h 1158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4765" h="1158086">
                      <a:moveTo>
                        <a:pt x="2174653" y="801947"/>
                      </a:moveTo>
                      <a:cubicBezTo>
                        <a:pt x="2156399" y="804153"/>
                        <a:pt x="2138275" y="807332"/>
                        <a:pt x="2120360" y="811472"/>
                      </a:cubicBezTo>
                      <a:cubicBezTo>
                        <a:pt x="2038064" y="829950"/>
                        <a:pt x="1892998" y="896244"/>
                        <a:pt x="1754029" y="965872"/>
                      </a:cubicBezTo>
                      <a:cubicBezTo>
                        <a:pt x="1568291" y="1058836"/>
                        <a:pt x="1393412" y="1158087"/>
                        <a:pt x="1393412" y="1158087"/>
                      </a:cubicBezTo>
                      <a:lnTo>
                        <a:pt x="0" y="354557"/>
                      </a:lnTo>
                      <a:cubicBezTo>
                        <a:pt x="0" y="354557"/>
                        <a:pt x="529971" y="49757"/>
                        <a:pt x="737902" y="9181"/>
                      </a:cubicBezTo>
                      <a:cubicBezTo>
                        <a:pt x="835533" y="-9869"/>
                        <a:pt x="895350" y="3466"/>
                        <a:pt x="931831" y="24230"/>
                      </a:cubicBezTo>
                      <a:lnTo>
                        <a:pt x="931831" y="24230"/>
                      </a:lnTo>
                      <a:lnTo>
                        <a:pt x="2314766" y="822616"/>
                      </a:lnTo>
                      <a:cubicBezTo>
                        <a:pt x="2284000" y="804328"/>
                        <a:pt x="2238375" y="794612"/>
                        <a:pt x="2174653" y="801947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5835CCA2-C7C4-9176-609D-372CB64A6FE1}"/>
                    </a:ext>
                  </a:extLst>
                </p:cNvPr>
                <p:cNvSpPr/>
                <p:nvPr/>
              </p:nvSpPr>
              <p:spPr>
                <a:xfrm>
                  <a:off x="9166696" y="5053529"/>
                  <a:ext cx="658177" cy="219833"/>
                </a:xfrm>
                <a:custGeom>
                  <a:avLst/>
                  <a:gdLst>
                    <a:gd name="connsiteX0" fmla="*/ 658178 w 658177"/>
                    <a:gd name="connsiteY0" fmla="*/ 38478 h 219833"/>
                    <a:gd name="connsiteX1" fmla="*/ 522161 w 658177"/>
                    <a:gd name="connsiteY1" fmla="*/ 20761 h 219833"/>
                    <a:gd name="connsiteX2" fmla="*/ 467868 w 658177"/>
                    <a:gd name="connsiteY2" fmla="*/ 30286 h 219833"/>
                    <a:gd name="connsiteX3" fmla="*/ 240411 w 658177"/>
                    <a:gd name="connsiteY3" fmla="*/ 117630 h 219833"/>
                    <a:gd name="connsiteX4" fmla="*/ 101441 w 658177"/>
                    <a:gd name="connsiteY4" fmla="*/ 184305 h 219833"/>
                    <a:gd name="connsiteX5" fmla="*/ 31623 w 658177"/>
                    <a:gd name="connsiteY5" fmla="*/ 219834 h 219833"/>
                    <a:gd name="connsiteX6" fmla="*/ 0 w 658177"/>
                    <a:gd name="connsiteY6" fmla="*/ 201546 h 219833"/>
                    <a:gd name="connsiteX7" fmla="*/ 69818 w 658177"/>
                    <a:gd name="connsiteY7" fmla="*/ 166017 h 219833"/>
                    <a:gd name="connsiteX8" fmla="*/ 208788 w 658177"/>
                    <a:gd name="connsiteY8" fmla="*/ 99342 h 219833"/>
                    <a:gd name="connsiteX9" fmla="*/ 436150 w 658177"/>
                    <a:gd name="connsiteY9" fmla="*/ 11998 h 219833"/>
                    <a:gd name="connsiteX10" fmla="*/ 490538 w 658177"/>
                    <a:gd name="connsiteY10" fmla="*/ 2473 h 219833"/>
                    <a:gd name="connsiteX11" fmla="*/ 631127 w 658177"/>
                    <a:gd name="connsiteY11" fmla="*/ 22857 h 219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8177" h="219833">
                      <a:moveTo>
                        <a:pt x="658178" y="38478"/>
                      </a:moveTo>
                      <a:cubicBezTo>
                        <a:pt x="627031" y="22190"/>
                        <a:pt x="583025" y="13808"/>
                        <a:pt x="522161" y="20761"/>
                      </a:cubicBezTo>
                      <a:cubicBezTo>
                        <a:pt x="503897" y="22902"/>
                        <a:pt x="485770" y="26082"/>
                        <a:pt x="467868" y="30286"/>
                      </a:cubicBezTo>
                      <a:cubicBezTo>
                        <a:pt x="413099" y="42669"/>
                        <a:pt x="330422" y="76101"/>
                        <a:pt x="240411" y="117630"/>
                      </a:cubicBezTo>
                      <a:cubicBezTo>
                        <a:pt x="195167" y="138490"/>
                        <a:pt x="148018" y="161350"/>
                        <a:pt x="101441" y="184305"/>
                      </a:cubicBezTo>
                      <a:cubicBezTo>
                        <a:pt x="77914" y="196116"/>
                        <a:pt x="54483" y="208023"/>
                        <a:pt x="31623" y="219834"/>
                      </a:cubicBezTo>
                      <a:lnTo>
                        <a:pt x="0" y="201546"/>
                      </a:lnTo>
                      <a:cubicBezTo>
                        <a:pt x="22860" y="189735"/>
                        <a:pt x="46292" y="177828"/>
                        <a:pt x="69818" y="166017"/>
                      </a:cubicBezTo>
                      <a:cubicBezTo>
                        <a:pt x="116300" y="142776"/>
                        <a:pt x="163449" y="119916"/>
                        <a:pt x="208788" y="99342"/>
                      </a:cubicBezTo>
                      <a:cubicBezTo>
                        <a:pt x="298799" y="57813"/>
                        <a:pt x="381476" y="24381"/>
                        <a:pt x="436150" y="11998"/>
                      </a:cubicBezTo>
                      <a:cubicBezTo>
                        <a:pt x="454085" y="7801"/>
                        <a:pt x="472243" y="4621"/>
                        <a:pt x="490538" y="2473"/>
                      </a:cubicBezTo>
                      <a:cubicBezTo>
                        <a:pt x="554450" y="-4861"/>
                        <a:pt x="599789" y="4759"/>
                        <a:pt x="6311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9C142DE2-F36E-ECEC-3CF0-1F25FBCBBDA4}"/>
                    </a:ext>
                  </a:extLst>
                </p:cNvPr>
                <p:cNvSpPr/>
                <p:nvPr/>
              </p:nvSpPr>
              <p:spPr>
                <a:xfrm>
                  <a:off x="8877517" y="5012381"/>
                  <a:ext cx="880681" cy="335943"/>
                </a:xfrm>
                <a:custGeom>
                  <a:avLst/>
                  <a:gdLst>
                    <a:gd name="connsiteX0" fmla="*/ 849059 w 880681"/>
                    <a:gd name="connsiteY0" fmla="*/ 22857 h 335943"/>
                    <a:gd name="connsiteX1" fmla="*/ 708469 w 880681"/>
                    <a:gd name="connsiteY1" fmla="*/ 2473 h 335943"/>
                    <a:gd name="connsiteX2" fmla="*/ 654177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846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468 w 880681"/>
                    <a:gd name="connsiteY7" fmla="*/ 184305 h 335943"/>
                    <a:gd name="connsiteX8" fmla="*/ 458343 w 880681"/>
                    <a:gd name="connsiteY8" fmla="*/ 117630 h 335943"/>
                    <a:gd name="connsiteX9" fmla="*/ 685800 w 880681"/>
                    <a:gd name="connsiteY9" fmla="*/ 30286 h 335943"/>
                    <a:gd name="connsiteX10" fmla="*/ 740093 w 880681"/>
                    <a:gd name="connsiteY10" fmla="*/ 20761 h 335943"/>
                    <a:gd name="connsiteX11" fmla="*/ 880682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69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342"/>
                      </a:cubicBezTo>
                      <a:cubicBezTo>
                        <a:pt x="381476" y="120202"/>
                        <a:pt x="334328" y="143062"/>
                        <a:pt x="287846" y="166017"/>
                      </a:cubicBezTo>
                      <a:cubicBezTo>
                        <a:pt x="176022" y="222024"/>
                        <a:pt x="68199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645" y="240693"/>
                        <a:pt x="319468" y="184305"/>
                      </a:cubicBezTo>
                      <a:cubicBezTo>
                        <a:pt x="365950" y="161064"/>
                        <a:pt x="413099" y="138204"/>
                        <a:pt x="458343" y="117630"/>
                      </a:cubicBezTo>
                      <a:cubicBezTo>
                        <a:pt x="548450" y="76101"/>
                        <a:pt x="631031" y="42669"/>
                        <a:pt x="685800" y="30286"/>
                      </a:cubicBezTo>
                      <a:cubicBezTo>
                        <a:pt x="703703" y="26090"/>
                        <a:pt x="721830" y="22910"/>
                        <a:pt x="740093" y="20761"/>
                      </a:cubicBezTo>
                      <a:cubicBezTo>
                        <a:pt x="804005" y="13427"/>
                        <a:pt x="849440" y="23047"/>
                        <a:pt x="880682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753F75A5-0E7B-27CB-E4ED-AE8E26379B6A}"/>
                    </a:ext>
                  </a:extLst>
                </p:cNvPr>
                <p:cNvSpPr/>
                <p:nvPr/>
              </p:nvSpPr>
              <p:spPr>
                <a:xfrm>
                  <a:off x="8806175" y="4971233"/>
                  <a:ext cx="880681" cy="335848"/>
                </a:xfrm>
                <a:custGeom>
                  <a:avLst/>
                  <a:gdLst>
                    <a:gd name="connsiteX0" fmla="*/ 849059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9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1049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9" y="22857"/>
                      </a:moveTo>
                      <a:cubicBezTo>
                        <a:pt x="817721" y="4759"/>
                        <a:pt x="772382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7" y="57813"/>
                        <a:pt x="426720" y="99247"/>
                      </a:cubicBezTo>
                      <a:cubicBezTo>
                        <a:pt x="381476" y="120202"/>
                        <a:pt x="334328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9" y="184210"/>
                      </a:cubicBezTo>
                      <a:cubicBezTo>
                        <a:pt x="365950" y="160969"/>
                        <a:pt x="413099" y="138014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1049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0FE5E1A4-4FD2-AB71-C9E3-F368C752787D}"/>
                    </a:ext>
                  </a:extLst>
                </p:cNvPr>
                <p:cNvSpPr/>
                <p:nvPr/>
              </p:nvSpPr>
              <p:spPr>
                <a:xfrm>
                  <a:off x="9040776" y="4929799"/>
                  <a:ext cx="570261" cy="175923"/>
                </a:xfrm>
                <a:custGeom>
                  <a:avLst/>
                  <a:gdLst>
                    <a:gd name="connsiteX0" fmla="*/ 570262 w 570261"/>
                    <a:gd name="connsiteY0" fmla="*/ 38764 h 175923"/>
                    <a:gd name="connsiteX1" fmla="*/ 434245 w 570261"/>
                    <a:gd name="connsiteY1" fmla="*/ 21047 h 175923"/>
                    <a:gd name="connsiteX2" fmla="*/ 379952 w 570261"/>
                    <a:gd name="connsiteY2" fmla="*/ 30572 h 175923"/>
                    <a:gd name="connsiteX3" fmla="*/ 152495 w 570261"/>
                    <a:gd name="connsiteY3" fmla="*/ 117916 h 175923"/>
                    <a:gd name="connsiteX4" fmla="*/ 31813 w 570261"/>
                    <a:gd name="connsiteY4" fmla="*/ 175924 h 175923"/>
                    <a:gd name="connsiteX5" fmla="*/ 0 w 570261"/>
                    <a:gd name="connsiteY5" fmla="*/ 157350 h 175923"/>
                    <a:gd name="connsiteX6" fmla="*/ 120682 w 570261"/>
                    <a:gd name="connsiteY6" fmla="*/ 99342 h 175923"/>
                    <a:gd name="connsiteX7" fmla="*/ 348139 w 570261"/>
                    <a:gd name="connsiteY7" fmla="*/ 11998 h 175923"/>
                    <a:gd name="connsiteX8" fmla="*/ 402431 w 570261"/>
                    <a:gd name="connsiteY8" fmla="*/ 2473 h 175923"/>
                    <a:gd name="connsiteX9" fmla="*/ 543020 w 570261"/>
                    <a:gd name="connsiteY9" fmla="*/ 22857 h 17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261" h="175923">
                      <a:moveTo>
                        <a:pt x="570262" y="38764"/>
                      </a:moveTo>
                      <a:cubicBezTo>
                        <a:pt x="539210" y="22476"/>
                        <a:pt x="495110" y="14094"/>
                        <a:pt x="434245" y="21047"/>
                      </a:cubicBezTo>
                      <a:cubicBezTo>
                        <a:pt x="415981" y="23187"/>
                        <a:pt x="397854" y="26368"/>
                        <a:pt x="379952" y="30572"/>
                      </a:cubicBezTo>
                      <a:cubicBezTo>
                        <a:pt x="325184" y="42954"/>
                        <a:pt x="242602" y="76387"/>
                        <a:pt x="152495" y="117916"/>
                      </a:cubicBezTo>
                      <a:cubicBezTo>
                        <a:pt x="113157" y="136014"/>
                        <a:pt x="72390" y="156016"/>
                        <a:pt x="31813" y="175924"/>
                      </a:cubicBezTo>
                      <a:lnTo>
                        <a:pt x="0" y="157350"/>
                      </a:lnTo>
                      <a:cubicBezTo>
                        <a:pt x="40576" y="137252"/>
                        <a:pt x="81343" y="117535"/>
                        <a:pt x="120682" y="99342"/>
                      </a:cubicBezTo>
                      <a:cubicBezTo>
                        <a:pt x="210788" y="57909"/>
                        <a:pt x="293370" y="24381"/>
                        <a:pt x="348139" y="11998"/>
                      </a:cubicBezTo>
                      <a:cubicBezTo>
                        <a:pt x="366040" y="7794"/>
                        <a:pt x="384167" y="4614"/>
                        <a:pt x="402431" y="2473"/>
                      </a:cubicBezTo>
                      <a:cubicBezTo>
                        <a:pt x="466344" y="-4861"/>
                        <a:pt x="511683" y="4759"/>
                        <a:pt x="54302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27373145-0F4B-51BE-54C1-1D5A394DE672}"/>
                    </a:ext>
                  </a:extLst>
                </p:cNvPr>
                <p:cNvSpPr/>
                <p:nvPr/>
              </p:nvSpPr>
              <p:spPr>
                <a:xfrm>
                  <a:off x="8663681" y="4889318"/>
                  <a:ext cx="880681" cy="335943"/>
                </a:xfrm>
                <a:custGeom>
                  <a:avLst/>
                  <a:gdLst>
                    <a:gd name="connsiteX0" fmla="*/ 848963 w 880681"/>
                    <a:gd name="connsiteY0" fmla="*/ 22857 h 335943"/>
                    <a:gd name="connsiteX1" fmla="*/ 708374 w 880681"/>
                    <a:gd name="connsiteY1" fmla="*/ 2473 h 335943"/>
                    <a:gd name="connsiteX2" fmla="*/ 654082 w 880681"/>
                    <a:gd name="connsiteY2" fmla="*/ 11998 h 335943"/>
                    <a:gd name="connsiteX3" fmla="*/ 426720 w 880681"/>
                    <a:gd name="connsiteY3" fmla="*/ 99342 h 335943"/>
                    <a:gd name="connsiteX4" fmla="*/ 287750 w 880681"/>
                    <a:gd name="connsiteY4" fmla="*/ 166017 h 335943"/>
                    <a:gd name="connsiteX5" fmla="*/ 0 w 880681"/>
                    <a:gd name="connsiteY5" fmla="*/ 317751 h 335943"/>
                    <a:gd name="connsiteX6" fmla="*/ 31623 w 880681"/>
                    <a:gd name="connsiteY6" fmla="*/ 335943 h 335943"/>
                    <a:gd name="connsiteX7" fmla="*/ 319373 w 880681"/>
                    <a:gd name="connsiteY7" fmla="*/ 184306 h 335943"/>
                    <a:gd name="connsiteX8" fmla="*/ 458343 w 880681"/>
                    <a:gd name="connsiteY8" fmla="*/ 117631 h 335943"/>
                    <a:gd name="connsiteX9" fmla="*/ 685705 w 880681"/>
                    <a:gd name="connsiteY9" fmla="*/ 30286 h 335943"/>
                    <a:gd name="connsiteX10" fmla="*/ 739997 w 880681"/>
                    <a:gd name="connsiteY10" fmla="*/ 20761 h 335943"/>
                    <a:gd name="connsiteX11" fmla="*/ 880681 w 880681"/>
                    <a:gd name="connsiteY11" fmla="*/ 41145 h 33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943">
                      <a:moveTo>
                        <a:pt x="848963" y="22857"/>
                      </a:moveTo>
                      <a:cubicBezTo>
                        <a:pt x="817721" y="4759"/>
                        <a:pt x="772763" y="-4861"/>
                        <a:pt x="708374" y="2473"/>
                      </a:cubicBezTo>
                      <a:cubicBezTo>
                        <a:pt x="690105" y="4578"/>
                        <a:pt x="671976" y="7758"/>
                        <a:pt x="654082" y="11998"/>
                      </a:cubicBezTo>
                      <a:cubicBezTo>
                        <a:pt x="599313" y="24285"/>
                        <a:pt x="516731" y="57814"/>
                        <a:pt x="426720" y="99342"/>
                      </a:cubicBezTo>
                      <a:cubicBezTo>
                        <a:pt x="381381" y="120202"/>
                        <a:pt x="334232" y="143062"/>
                        <a:pt x="287750" y="166017"/>
                      </a:cubicBezTo>
                      <a:cubicBezTo>
                        <a:pt x="175927" y="222024"/>
                        <a:pt x="68104" y="280317"/>
                        <a:pt x="0" y="317751"/>
                      </a:cubicBezTo>
                      <a:lnTo>
                        <a:pt x="31623" y="335943"/>
                      </a:lnTo>
                      <a:cubicBezTo>
                        <a:pt x="99822" y="298510"/>
                        <a:pt x="207550" y="240693"/>
                        <a:pt x="319373" y="184306"/>
                      </a:cubicBezTo>
                      <a:cubicBezTo>
                        <a:pt x="365855" y="161065"/>
                        <a:pt x="413004" y="138204"/>
                        <a:pt x="458343" y="117631"/>
                      </a:cubicBezTo>
                      <a:cubicBezTo>
                        <a:pt x="548354" y="76101"/>
                        <a:pt x="630936" y="42669"/>
                        <a:pt x="685705" y="30286"/>
                      </a:cubicBezTo>
                      <a:cubicBezTo>
                        <a:pt x="703608" y="26090"/>
                        <a:pt x="721734" y="22910"/>
                        <a:pt x="739997" y="20761"/>
                      </a:cubicBezTo>
                      <a:cubicBezTo>
                        <a:pt x="804005" y="13427"/>
                        <a:pt x="849344" y="23047"/>
                        <a:pt x="880681" y="41145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8347EA3E-FE45-82CA-4B1A-7629C4FED26A}"/>
                    </a:ext>
                  </a:extLst>
                </p:cNvPr>
                <p:cNvSpPr/>
                <p:nvPr/>
              </p:nvSpPr>
              <p:spPr>
                <a:xfrm>
                  <a:off x="8840751" y="4847884"/>
                  <a:ext cx="627792" cy="204117"/>
                </a:xfrm>
                <a:custGeom>
                  <a:avLst/>
                  <a:gdLst>
                    <a:gd name="connsiteX0" fmla="*/ 627793 w 627792"/>
                    <a:gd name="connsiteY0" fmla="*/ 38382 h 204117"/>
                    <a:gd name="connsiteX1" fmla="*/ 491680 w 627792"/>
                    <a:gd name="connsiteY1" fmla="*/ 20666 h 204117"/>
                    <a:gd name="connsiteX2" fmla="*/ 437388 w 627792"/>
                    <a:gd name="connsiteY2" fmla="*/ 30191 h 204117"/>
                    <a:gd name="connsiteX3" fmla="*/ 210026 w 627792"/>
                    <a:gd name="connsiteY3" fmla="*/ 117535 h 204117"/>
                    <a:gd name="connsiteX4" fmla="*/ 71057 w 627792"/>
                    <a:gd name="connsiteY4" fmla="*/ 184210 h 204117"/>
                    <a:gd name="connsiteX5" fmla="*/ 31718 w 627792"/>
                    <a:gd name="connsiteY5" fmla="*/ 204117 h 204117"/>
                    <a:gd name="connsiteX6" fmla="*/ 0 w 627792"/>
                    <a:gd name="connsiteY6" fmla="*/ 185925 h 204117"/>
                    <a:gd name="connsiteX7" fmla="*/ 39433 w 627792"/>
                    <a:gd name="connsiteY7" fmla="*/ 166017 h 204117"/>
                    <a:gd name="connsiteX8" fmla="*/ 178403 w 627792"/>
                    <a:gd name="connsiteY8" fmla="*/ 99342 h 204117"/>
                    <a:gd name="connsiteX9" fmla="*/ 405765 w 627792"/>
                    <a:gd name="connsiteY9" fmla="*/ 11998 h 204117"/>
                    <a:gd name="connsiteX10" fmla="*/ 460058 w 627792"/>
                    <a:gd name="connsiteY10" fmla="*/ 2473 h 204117"/>
                    <a:gd name="connsiteX11" fmla="*/ 600647 w 627792"/>
                    <a:gd name="connsiteY11" fmla="*/ 22857 h 204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7792" h="204117">
                      <a:moveTo>
                        <a:pt x="627793" y="38382"/>
                      </a:moveTo>
                      <a:cubicBezTo>
                        <a:pt x="596646" y="22095"/>
                        <a:pt x="552640" y="13713"/>
                        <a:pt x="491680" y="20666"/>
                      </a:cubicBezTo>
                      <a:cubicBezTo>
                        <a:pt x="473419" y="22822"/>
                        <a:pt x="455293" y="26002"/>
                        <a:pt x="437388" y="30191"/>
                      </a:cubicBezTo>
                      <a:cubicBezTo>
                        <a:pt x="382619" y="42573"/>
                        <a:pt x="300038" y="76006"/>
                        <a:pt x="210026" y="117535"/>
                      </a:cubicBezTo>
                      <a:cubicBezTo>
                        <a:pt x="164687" y="138395"/>
                        <a:pt x="117538" y="161350"/>
                        <a:pt x="71057" y="184210"/>
                      </a:cubicBezTo>
                      <a:cubicBezTo>
                        <a:pt x="57785" y="190560"/>
                        <a:pt x="44672" y="197196"/>
                        <a:pt x="31718" y="204117"/>
                      </a:cubicBezTo>
                      <a:lnTo>
                        <a:pt x="0" y="185925"/>
                      </a:lnTo>
                      <a:lnTo>
                        <a:pt x="39433" y="166017"/>
                      </a:lnTo>
                      <a:cubicBezTo>
                        <a:pt x="85916" y="142776"/>
                        <a:pt x="133064" y="119916"/>
                        <a:pt x="178403" y="99342"/>
                      </a:cubicBezTo>
                      <a:cubicBezTo>
                        <a:pt x="268414" y="57908"/>
                        <a:pt x="350996" y="24381"/>
                        <a:pt x="405765" y="11998"/>
                      </a:cubicBezTo>
                      <a:cubicBezTo>
                        <a:pt x="423668" y="7802"/>
                        <a:pt x="441795" y="4622"/>
                        <a:pt x="460058" y="2473"/>
                      </a:cubicBezTo>
                      <a:cubicBezTo>
                        <a:pt x="524065" y="-4861"/>
                        <a:pt x="569405" y="4759"/>
                        <a:pt x="60064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DFCA8970-6F24-23E0-0CFD-0B91A74DEFE8}"/>
                    </a:ext>
                  </a:extLst>
                </p:cNvPr>
                <p:cNvSpPr/>
                <p:nvPr/>
              </p:nvSpPr>
              <p:spPr>
                <a:xfrm>
                  <a:off x="8521092" y="4806641"/>
                  <a:ext cx="880681" cy="335848"/>
                </a:xfrm>
                <a:custGeom>
                  <a:avLst/>
                  <a:gdLst>
                    <a:gd name="connsiteX0" fmla="*/ 849058 w 880681"/>
                    <a:gd name="connsiteY0" fmla="*/ 22857 h 335848"/>
                    <a:gd name="connsiteX1" fmla="*/ 708470 w 880681"/>
                    <a:gd name="connsiteY1" fmla="*/ 2473 h 335848"/>
                    <a:gd name="connsiteX2" fmla="*/ 654177 w 880681"/>
                    <a:gd name="connsiteY2" fmla="*/ 11998 h 335848"/>
                    <a:gd name="connsiteX3" fmla="*/ 426720 w 880681"/>
                    <a:gd name="connsiteY3" fmla="*/ 99247 h 335848"/>
                    <a:gd name="connsiteX4" fmla="*/ 287750 w 880681"/>
                    <a:gd name="connsiteY4" fmla="*/ 165922 h 335848"/>
                    <a:gd name="connsiteX5" fmla="*/ 0 w 880681"/>
                    <a:gd name="connsiteY5" fmla="*/ 317655 h 335848"/>
                    <a:gd name="connsiteX6" fmla="*/ 31623 w 880681"/>
                    <a:gd name="connsiteY6" fmla="*/ 335848 h 335848"/>
                    <a:gd name="connsiteX7" fmla="*/ 319468 w 880681"/>
                    <a:gd name="connsiteY7" fmla="*/ 184210 h 335848"/>
                    <a:gd name="connsiteX8" fmla="*/ 458343 w 880681"/>
                    <a:gd name="connsiteY8" fmla="*/ 117535 h 335848"/>
                    <a:gd name="connsiteX9" fmla="*/ 685800 w 880681"/>
                    <a:gd name="connsiteY9" fmla="*/ 30191 h 335848"/>
                    <a:gd name="connsiteX10" fmla="*/ 740093 w 880681"/>
                    <a:gd name="connsiteY10" fmla="*/ 20666 h 335848"/>
                    <a:gd name="connsiteX11" fmla="*/ 880681 w 880681"/>
                    <a:gd name="connsiteY11" fmla="*/ 40954 h 335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0681" h="335848">
                      <a:moveTo>
                        <a:pt x="849058" y="22857"/>
                      </a:moveTo>
                      <a:cubicBezTo>
                        <a:pt x="817721" y="4759"/>
                        <a:pt x="772859" y="-4861"/>
                        <a:pt x="708470" y="2473"/>
                      </a:cubicBezTo>
                      <a:cubicBezTo>
                        <a:pt x="690199" y="4570"/>
                        <a:pt x="672070" y="7751"/>
                        <a:pt x="654177" y="11998"/>
                      </a:cubicBezTo>
                      <a:cubicBezTo>
                        <a:pt x="599408" y="24285"/>
                        <a:pt x="516826" y="57813"/>
                        <a:pt x="426720" y="99247"/>
                      </a:cubicBezTo>
                      <a:cubicBezTo>
                        <a:pt x="381476" y="120202"/>
                        <a:pt x="334327" y="143062"/>
                        <a:pt x="287750" y="165922"/>
                      </a:cubicBezTo>
                      <a:cubicBezTo>
                        <a:pt x="176022" y="221929"/>
                        <a:pt x="68199" y="280222"/>
                        <a:pt x="0" y="317655"/>
                      </a:cubicBezTo>
                      <a:lnTo>
                        <a:pt x="31623" y="335848"/>
                      </a:lnTo>
                      <a:cubicBezTo>
                        <a:pt x="99822" y="298415"/>
                        <a:pt x="207645" y="240598"/>
                        <a:pt x="319468" y="184210"/>
                      </a:cubicBezTo>
                      <a:cubicBezTo>
                        <a:pt x="365950" y="160969"/>
                        <a:pt x="413099" y="138109"/>
                        <a:pt x="458343" y="117535"/>
                      </a:cubicBezTo>
                      <a:cubicBezTo>
                        <a:pt x="548450" y="76006"/>
                        <a:pt x="631031" y="42574"/>
                        <a:pt x="685800" y="30191"/>
                      </a:cubicBezTo>
                      <a:cubicBezTo>
                        <a:pt x="703702" y="25986"/>
                        <a:pt x="721829" y="22806"/>
                        <a:pt x="740093" y="20666"/>
                      </a:cubicBezTo>
                      <a:cubicBezTo>
                        <a:pt x="804005" y="13332"/>
                        <a:pt x="849344" y="22952"/>
                        <a:pt x="880681" y="40954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8F279638-29BF-0E36-4948-A55C5758848D}"/>
                    </a:ext>
                  </a:extLst>
                </p:cNvPr>
                <p:cNvSpPr/>
                <p:nvPr/>
              </p:nvSpPr>
              <p:spPr>
                <a:xfrm>
                  <a:off x="8629676" y="4765493"/>
                  <a:ext cx="696277" cy="239645"/>
                </a:xfrm>
                <a:custGeom>
                  <a:avLst/>
                  <a:gdLst>
                    <a:gd name="connsiteX0" fmla="*/ 696278 w 696277"/>
                    <a:gd name="connsiteY0" fmla="*/ 38478 h 239645"/>
                    <a:gd name="connsiteX1" fmla="*/ 560261 w 696277"/>
                    <a:gd name="connsiteY1" fmla="*/ 20761 h 239645"/>
                    <a:gd name="connsiteX2" fmla="*/ 505968 w 696277"/>
                    <a:gd name="connsiteY2" fmla="*/ 30286 h 239645"/>
                    <a:gd name="connsiteX3" fmla="*/ 278511 w 696277"/>
                    <a:gd name="connsiteY3" fmla="*/ 117631 h 239645"/>
                    <a:gd name="connsiteX4" fmla="*/ 139637 w 696277"/>
                    <a:gd name="connsiteY4" fmla="*/ 184306 h 239645"/>
                    <a:gd name="connsiteX5" fmla="*/ 31623 w 696277"/>
                    <a:gd name="connsiteY5" fmla="*/ 239646 h 239645"/>
                    <a:gd name="connsiteX6" fmla="*/ 0 w 696277"/>
                    <a:gd name="connsiteY6" fmla="*/ 221358 h 239645"/>
                    <a:gd name="connsiteX7" fmla="*/ 108013 w 696277"/>
                    <a:gd name="connsiteY7" fmla="*/ 166017 h 239645"/>
                    <a:gd name="connsiteX8" fmla="*/ 246888 w 696277"/>
                    <a:gd name="connsiteY8" fmla="*/ 99342 h 239645"/>
                    <a:gd name="connsiteX9" fmla="*/ 474345 w 696277"/>
                    <a:gd name="connsiteY9" fmla="*/ 11998 h 239645"/>
                    <a:gd name="connsiteX10" fmla="*/ 528638 w 696277"/>
                    <a:gd name="connsiteY10" fmla="*/ 2473 h 239645"/>
                    <a:gd name="connsiteX11" fmla="*/ 669227 w 696277"/>
                    <a:gd name="connsiteY11" fmla="*/ 22857 h 23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6277" h="239645">
                      <a:moveTo>
                        <a:pt x="696278" y="38478"/>
                      </a:moveTo>
                      <a:cubicBezTo>
                        <a:pt x="665131" y="22190"/>
                        <a:pt x="621125" y="13808"/>
                        <a:pt x="560261" y="20761"/>
                      </a:cubicBezTo>
                      <a:cubicBezTo>
                        <a:pt x="541997" y="22902"/>
                        <a:pt x="523870" y="26082"/>
                        <a:pt x="505968" y="30286"/>
                      </a:cubicBezTo>
                      <a:cubicBezTo>
                        <a:pt x="451199" y="42669"/>
                        <a:pt x="368617" y="76101"/>
                        <a:pt x="278511" y="117631"/>
                      </a:cubicBezTo>
                      <a:cubicBezTo>
                        <a:pt x="233267" y="138490"/>
                        <a:pt x="186119" y="161350"/>
                        <a:pt x="139637" y="184306"/>
                      </a:cubicBezTo>
                      <a:cubicBezTo>
                        <a:pt x="102775" y="202784"/>
                        <a:pt x="66294" y="221453"/>
                        <a:pt x="31623" y="239646"/>
                      </a:cubicBezTo>
                      <a:lnTo>
                        <a:pt x="0" y="221358"/>
                      </a:lnTo>
                      <a:cubicBezTo>
                        <a:pt x="34671" y="203165"/>
                        <a:pt x="71152" y="184496"/>
                        <a:pt x="108013" y="166017"/>
                      </a:cubicBezTo>
                      <a:cubicBezTo>
                        <a:pt x="154496" y="142776"/>
                        <a:pt x="201644" y="119916"/>
                        <a:pt x="246888" y="99342"/>
                      </a:cubicBezTo>
                      <a:cubicBezTo>
                        <a:pt x="336995" y="57814"/>
                        <a:pt x="419576" y="24381"/>
                        <a:pt x="474345" y="11998"/>
                      </a:cubicBezTo>
                      <a:cubicBezTo>
                        <a:pt x="492247" y="7794"/>
                        <a:pt x="510374" y="4614"/>
                        <a:pt x="528638" y="2473"/>
                      </a:cubicBezTo>
                      <a:cubicBezTo>
                        <a:pt x="592550" y="-4861"/>
                        <a:pt x="637889" y="4759"/>
                        <a:pt x="66922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B36A64D5-7110-695A-30EC-BF5A48C60396}"/>
                    </a:ext>
                  </a:extLst>
                </p:cNvPr>
                <p:cNvSpPr/>
                <p:nvPr/>
              </p:nvSpPr>
              <p:spPr>
                <a:xfrm>
                  <a:off x="8378597" y="4724440"/>
                  <a:ext cx="880586" cy="336229"/>
                </a:xfrm>
                <a:custGeom>
                  <a:avLst/>
                  <a:gdLst>
                    <a:gd name="connsiteX0" fmla="*/ 739997 w 880586"/>
                    <a:gd name="connsiteY0" fmla="*/ 20666 h 336229"/>
                    <a:gd name="connsiteX1" fmla="*/ 685705 w 880586"/>
                    <a:gd name="connsiteY1" fmla="*/ 30191 h 336229"/>
                    <a:gd name="connsiteX2" fmla="*/ 319373 w 880586"/>
                    <a:gd name="connsiteY2" fmla="*/ 184591 h 336229"/>
                    <a:gd name="connsiteX3" fmla="*/ 31623 w 880586"/>
                    <a:gd name="connsiteY3" fmla="*/ 336229 h 336229"/>
                    <a:gd name="connsiteX4" fmla="*/ 0 w 880586"/>
                    <a:gd name="connsiteY4" fmla="*/ 318036 h 336229"/>
                    <a:gd name="connsiteX5" fmla="*/ 287750 w 880586"/>
                    <a:gd name="connsiteY5" fmla="*/ 166303 h 336229"/>
                    <a:gd name="connsiteX6" fmla="*/ 654082 w 880586"/>
                    <a:gd name="connsiteY6" fmla="*/ 11998 h 336229"/>
                    <a:gd name="connsiteX7" fmla="*/ 708374 w 880586"/>
                    <a:gd name="connsiteY7" fmla="*/ 2473 h 336229"/>
                    <a:gd name="connsiteX8" fmla="*/ 848963 w 880586"/>
                    <a:gd name="connsiteY8" fmla="*/ 22857 h 336229"/>
                    <a:gd name="connsiteX9" fmla="*/ 880586 w 880586"/>
                    <a:gd name="connsiteY9" fmla="*/ 41145 h 336229"/>
                    <a:gd name="connsiteX10" fmla="*/ 739997 w 880586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586" h="336229">
                      <a:moveTo>
                        <a:pt x="739997" y="20666"/>
                      </a:moveTo>
                      <a:cubicBezTo>
                        <a:pt x="721736" y="22822"/>
                        <a:pt x="703610" y="26002"/>
                        <a:pt x="685705" y="30191"/>
                      </a:cubicBezTo>
                      <a:cubicBezTo>
                        <a:pt x="603409" y="48765"/>
                        <a:pt x="458343" y="114963"/>
                        <a:pt x="319373" y="184591"/>
                      </a:cubicBezTo>
                      <a:cubicBezTo>
                        <a:pt x="207550" y="240598"/>
                        <a:pt x="100298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786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586" y="41145"/>
                      </a:lnTo>
                      <a:cubicBezTo>
                        <a:pt x="849344" y="22952"/>
                        <a:pt x="804005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8B34FE37-EEAF-BE21-65F9-D1887114F645}"/>
                    </a:ext>
                  </a:extLst>
                </p:cNvPr>
                <p:cNvSpPr/>
                <p:nvPr/>
              </p:nvSpPr>
              <p:spPr>
                <a:xfrm>
                  <a:off x="8618056" y="4683197"/>
                  <a:ext cx="565594" cy="173161"/>
                </a:xfrm>
                <a:custGeom>
                  <a:avLst/>
                  <a:gdLst>
                    <a:gd name="connsiteX0" fmla="*/ 565595 w 565594"/>
                    <a:gd name="connsiteY0" fmla="*/ 38478 h 173161"/>
                    <a:gd name="connsiteX1" fmla="*/ 429482 w 565594"/>
                    <a:gd name="connsiteY1" fmla="*/ 20761 h 173161"/>
                    <a:gd name="connsiteX2" fmla="*/ 375190 w 565594"/>
                    <a:gd name="connsiteY2" fmla="*/ 30286 h 173161"/>
                    <a:gd name="connsiteX3" fmla="*/ 31718 w 565594"/>
                    <a:gd name="connsiteY3" fmla="*/ 173161 h 173161"/>
                    <a:gd name="connsiteX4" fmla="*/ 0 w 565594"/>
                    <a:gd name="connsiteY4" fmla="*/ 154873 h 173161"/>
                    <a:gd name="connsiteX5" fmla="*/ 343567 w 565594"/>
                    <a:gd name="connsiteY5" fmla="*/ 11998 h 173161"/>
                    <a:gd name="connsiteX6" fmla="*/ 397859 w 565594"/>
                    <a:gd name="connsiteY6" fmla="*/ 2473 h 173161"/>
                    <a:gd name="connsiteX7" fmla="*/ 538448 w 565594"/>
                    <a:gd name="connsiteY7" fmla="*/ 22856 h 173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94" h="173161">
                      <a:moveTo>
                        <a:pt x="565595" y="38478"/>
                      </a:moveTo>
                      <a:cubicBezTo>
                        <a:pt x="534448" y="22190"/>
                        <a:pt x="490442" y="13808"/>
                        <a:pt x="429482" y="20761"/>
                      </a:cubicBezTo>
                      <a:cubicBezTo>
                        <a:pt x="411221" y="22917"/>
                        <a:pt x="393095" y="26098"/>
                        <a:pt x="375190" y="30286"/>
                      </a:cubicBezTo>
                      <a:cubicBezTo>
                        <a:pt x="297371" y="47812"/>
                        <a:pt x="163544" y="107915"/>
                        <a:pt x="31718" y="173161"/>
                      </a:cubicBezTo>
                      <a:lnTo>
                        <a:pt x="0" y="154873"/>
                      </a:lnTo>
                      <a:cubicBezTo>
                        <a:pt x="131826" y="89531"/>
                        <a:pt x="265748" y="29334"/>
                        <a:pt x="343567" y="11998"/>
                      </a:cubicBezTo>
                      <a:cubicBezTo>
                        <a:pt x="361470" y="7802"/>
                        <a:pt x="379597" y="4621"/>
                        <a:pt x="397859" y="2473"/>
                      </a:cubicBezTo>
                      <a:cubicBezTo>
                        <a:pt x="461867" y="-4861"/>
                        <a:pt x="507206" y="4759"/>
                        <a:pt x="538448" y="2285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12FACEDF-B273-F81E-6844-D4F533E8F360}"/>
                    </a:ext>
                  </a:extLst>
                </p:cNvPr>
                <p:cNvSpPr/>
                <p:nvPr/>
              </p:nvSpPr>
              <p:spPr>
                <a:xfrm>
                  <a:off x="8236008" y="4641668"/>
                  <a:ext cx="880967" cy="336705"/>
                </a:xfrm>
                <a:custGeom>
                  <a:avLst/>
                  <a:gdLst>
                    <a:gd name="connsiteX0" fmla="*/ 740093 w 880967"/>
                    <a:gd name="connsiteY0" fmla="*/ 21142 h 336705"/>
                    <a:gd name="connsiteX1" fmla="*/ 685800 w 880967"/>
                    <a:gd name="connsiteY1" fmla="*/ 30667 h 336705"/>
                    <a:gd name="connsiteX2" fmla="*/ 319469 w 880967"/>
                    <a:gd name="connsiteY2" fmla="*/ 185067 h 336705"/>
                    <a:gd name="connsiteX3" fmla="*/ 31623 w 880967"/>
                    <a:gd name="connsiteY3" fmla="*/ 336706 h 336705"/>
                    <a:gd name="connsiteX4" fmla="*/ 0 w 880967"/>
                    <a:gd name="connsiteY4" fmla="*/ 318132 h 336705"/>
                    <a:gd name="connsiteX5" fmla="*/ 287750 w 880967"/>
                    <a:gd name="connsiteY5" fmla="*/ 166399 h 336705"/>
                    <a:gd name="connsiteX6" fmla="*/ 654177 w 880967"/>
                    <a:gd name="connsiteY6" fmla="*/ 11998 h 336705"/>
                    <a:gd name="connsiteX7" fmla="*/ 708470 w 880967"/>
                    <a:gd name="connsiteY7" fmla="*/ 2473 h 336705"/>
                    <a:gd name="connsiteX8" fmla="*/ 849059 w 880967"/>
                    <a:gd name="connsiteY8" fmla="*/ 22857 h 336705"/>
                    <a:gd name="connsiteX9" fmla="*/ 880967 w 880967"/>
                    <a:gd name="connsiteY9" fmla="*/ 41907 h 336705"/>
                    <a:gd name="connsiteX10" fmla="*/ 740093 w 880967"/>
                    <a:gd name="connsiteY10" fmla="*/ 21142 h 336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967" h="336705">
                      <a:moveTo>
                        <a:pt x="740093" y="21142"/>
                      </a:moveTo>
                      <a:cubicBezTo>
                        <a:pt x="721829" y="23283"/>
                        <a:pt x="703702" y="26463"/>
                        <a:pt x="685800" y="30667"/>
                      </a:cubicBezTo>
                      <a:cubicBezTo>
                        <a:pt x="603504" y="49241"/>
                        <a:pt x="458343" y="115440"/>
                        <a:pt x="319469" y="185067"/>
                      </a:cubicBezTo>
                      <a:cubicBezTo>
                        <a:pt x="207645" y="241074"/>
                        <a:pt x="99822" y="299367"/>
                        <a:pt x="31623" y="336706"/>
                      </a:cubicBezTo>
                      <a:lnTo>
                        <a:pt x="0" y="318132"/>
                      </a:lnTo>
                      <a:cubicBezTo>
                        <a:pt x="68199" y="280603"/>
                        <a:pt x="176022" y="222406"/>
                        <a:pt x="287750" y="166399"/>
                      </a:cubicBezTo>
                      <a:cubicBezTo>
                        <a:pt x="426720" y="96771"/>
                        <a:pt x="571881" y="30572"/>
                        <a:pt x="654177" y="11998"/>
                      </a:cubicBezTo>
                      <a:cubicBezTo>
                        <a:pt x="672079" y="7794"/>
                        <a:pt x="690206" y="4614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967" y="41907"/>
                      </a:lnTo>
                      <a:cubicBezTo>
                        <a:pt x="849344" y="23428"/>
                        <a:pt x="804005" y="13808"/>
                        <a:pt x="740093" y="21142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812E3134-A70B-2C3C-41E8-2100C1B67D47}"/>
                    </a:ext>
                  </a:extLst>
                </p:cNvPr>
                <p:cNvSpPr/>
                <p:nvPr/>
              </p:nvSpPr>
              <p:spPr>
                <a:xfrm>
                  <a:off x="8438796" y="4600806"/>
                  <a:ext cx="606647" cy="191544"/>
                </a:xfrm>
                <a:custGeom>
                  <a:avLst/>
                  <a:gdLst>
                    <a:gd name="connsiteX0" fmla="*/ 606647 w 606647"/>
                    <a:gd name="connsiteY0" fmla="*/ 41145 h 191544"/>
                    <a:gd name="connsiteX1" fmla="*/ 466058 w 606647"/>
                    <a:gd name="connsiteY1" fmla="*/ 20761 h 191544"/>
                    <a:gd name="connsiteX2" fmla="*/ 411766 w 606647"/>
                    <a:gd name="connsiteY2" fmla="*/ 30286 h 191544"/>
                    <a:gd name="connsiteX3" fmla="*/ 45434 w 606647"/>
                    <a:gd name="connsiteY3" fmla="*/ 184687 h 191544"/>
                    <a:gd name="connsiteX4" fmla="*/ 31718 w 606647"/>
                    <a:gd name="connsiteY4" fmla="*/ 191545 h 191544"/>
                    <a:gd name="connsiteX5" fmla="*/ 0 w 606647"/>
                    <a:gd name="connsiteY5" fmla="*/ 173256 h 191544"/>
                    <a:gd name="connsiteX6" fmla="*/ 13716 w 606647"/>
                    <a:gd name="connsiteY6" fmla="*/ 166398 h 191544"/>
                    <a:gd name="connsiteX7" fmla="*/ 380143 w 606647"/>
                    <a:gd name="connsiteY7" fmla="*/ 11998 h 191544"/>
                    <a:gd name="connsiteX8" fmla="*/ 434435 w 606647"/>
                    <a:gd name="connsiteY8" fmla="*/ 2473 h 191544"/>
                    <a:gd name="connsiteX9" fmla="*/ 575024 w 606647"/>
                    <a:gd name="connsiteY9" fmla="*/ 22857 h 19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6647" h="191544">
                      <a:moveTo>
                        <a:pt x="606647" y="41145"/>
                      </a:moveTo>
                      <a:cubicBezTo>
                        <a:pt x="575310" y="23142"/>
                        <a:pt x="529971" y="13522"/>
                        <a:pt x="466058" y="20761"/>
                      </a:cubicBezTo>
                      <a:cubicBezTo>
                        <a:pt x="447802" y="22951"/>
                        <a:pt x="429678" y="26131"/>
                        <a:pt x="411766" y="30286"/>
                      </a:cubicBezTo>
                      <a:cubicBezTo>
                        <a:pt x="329470" y="48860"/>
                        <a:pt x="184404" y="115059"/>
                        <a:pt x="45434" y="184687"/>
                      </a:cubicBezTo>
                      <a:lnTo>
                        <a:pt x="31718" y="191545"/>
                      </a:lnTo>
                      <a:lnTo>
                        <a:pt x="0" y="173256"/>
                      </a:lnTo>
                      <a:lnTo>
                        <a:pt x="13716" y="166398"/>
                      </a:lnTo>
                      <a:cubicBezTo>
                        <a:pt x="152686" y="96771"/>
                        <a:pt x="297847" y="30572"/>
                        <a:pt x="380143" y="11998"/>
                      </a:cubicBezTo>
                      <a:cubicBezTo>
                        <a:pt x="398045" y="7794"/>
                        <a:pt x="416171" y="4614"/>
                        <a:pt x="434435" y="2473"/>
                      </a:cubicBezTo>
                      <a:cubicBezTo>
                        <a:pt x="498348" y="-4861"/>
                        <a:pt x="543687" y="4759"/>
                        <a:pt x="575024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62CD9501-0104-0B06-5C4F-421E53D51407}"/>
                    </a:ext>
                  </a:extLst>
                </p:cNvPr>
                <p:cNvSpPr/>
                <p:nvPr/>
              </p:nvSpPr>
              <p:spPr>
                <a:xfrm>
                  <a:off x="8093514" y="4559848"/>
                  <a:ext cx="880681" cy="336229"/>
                </a:xfrm>
                <a:custGeom>
                  <a:avLst/>
                  <a:gdLst>
                    <a:gd name="connsiteX0" fmla="*/ 739997 w 880681"/>
                    <a:gd name="connsiteY0" fmla="*/ 20666 h 336229"/>
                    <a:gd name="connsiteX1" fmla="*/ 685705 w 880681"/>
                    <a:gd name="connsiteY1" fmla="*/ 30191 h 336229"/>
                    <a:gd name="connsiteX2" fmla="*/ 319373 w 880681"/>
                    <a:gd name="connsiteY2" fmla="*/ 184591 h 336229"/>
                    <a:gd name="connsiteX3" fmla="*/ 31623 w 880681"/>
                    <a:gd name="connsiteY3" fmla="*/ 336229 h 336229"/>
                    <a:gd name="connsiteX4" fmla="*/ 0 w 880681"/>
                    <a:gd name="connsiteY4" fmla="*/ 318036 h 336229"/>
                    <a:gd name="connsiteX5" fmla="*/ 287750 w 880681"/>
                    <a:gd name="connsiteY5" fmla="*/ 166303 h 336229"/>
                    <a:gd name="connsiteX6" fmla="*/ 654082 w 880681"/>
                    <a:gd name="connsiteY6" fmla="*/ 11998 h 336229"/>
                    <a:gd name="connsiteX7" fmla="*/ 708374 w 880681"/>
                    <a:gd name="connsiteY7" fmla="*/ 2473 h 336229"/>
                    <a:gd name="connsiteX8" fmla="*/ 848963 w 880681"/>
                    <a:gd name="connsiteY8" fmla="*/ 22857 h 336229"/>
                    <a:gd name="connsiteX9" fmla="*/ 880681 w 880681"/>
                    <a:gd name="connsiteY9" fmla="*/ 41145 h 336229"/>
                    <a:gd name="connsiteX10" fmla="*/ 739997 w 880681"/>
                    <a:gd name="connsiteY10" fmla="*/ 20666 h 33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9">
                      <a:moveTo>
                        <a:pt x="739997" y="20666"/>
                      </a:moveTo>
                      <a:cubicBezTo>
                        <a:pt x="721735" y="22814"/>
                        <a:pt x="703608" y="25994"/>
                        <a:pt x="685705" y="30191"/>
                      </a:cubicBezTo>
                      <a:cubicBezTo>
                        <a:pt x="603409" y="49241"/>
                        <a:pt x="458343" y="114963"/>
                        <a:pt x="319373" y="184591"/>
                      </a:cubicBezTo>
                      <a:cubicBezTo>
                        <a:pt x="207550" y="240598"/>
                        <a:pt x="99822" y="298891"/>
                        <a:pt x="31623" y="336229"/>
                      </a:cubicBezTo>
                      <a:lnTo>
                        <a:pt x="0" y="318036"/>
                      </a:lnTo>
                      <a:cubicBezTo>
                        <a:pt x="68104" y="280508"/>
                        <a:pt x="175927" y="222310"/>
                        <a:pt x="287750" y="166303"/>
                      </a:cubicBezTo>
                      <a:cubicBezTo>
                        <a:pt x="426720" y="96675"/>
                        <a:pt x="571786" y="30477"/>
                        <a:pt x="654082" y="11998"/>
                      </a:cubicBezTo>
                      <a:cubicBezTo>
                        <a:pt x="671976" y="7758"/>
                        <a:pt x="690105" y="4578"/>
                        <a:pt x="708374" y="2473"/>
                      </a:cubicBezTo>
                      <a:cubicBezTo>
                        <a:pt x="772382" y="-4861"/>
                        <a:pt x="817721" y="4759"/>
                        <a:pt x="848963" y="22857"/>
                      </a:cubicBezTo>
                      <a:lnTo>
                        <a:pt x="880681" y="41145"/>
                      </a:lnTo>
                      <a:cubicBezTo>
                        <a:pt x="849344" y="22952"/>
                        <a:pt x="804386" y="13332"/>
                        <a:pt x="739997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923ED224-51E6-35D3-7C74-4101FA31C447}"/>
                    </a:ext>
                  </a:extLst>
                </p:cNvPr>
                <p:cNvSpPr/>
                <p:nvPr/>
              </p:nvSpPr>
              <p:spPr>
                <a:xfrm>
                  <a:off x="8022172" y="4518700"/>
                  <a:ext cx="880681" cy="336228"/>
                </a:xfrm>
                <a:custGeom>
                  <a:avLst/>
                  <a:gdLst>
                    <a:gd name="connsiteX0" fmla="*/ 740093 w 880681"/>
                    <a:gd name="connsiteY0" fmla="*/ 20666 h 336228"/>
                    <a:gd name="connsiteX1" fmla="*/ 685800 w 880681"/>
                    <a:gd name="connsiteY1" fmla="*/ 30191 h 336228"/>
                    <a:gd name="connsiteX2" fmla="*/ 319469 w 880681"/>
                    <a:gd name="connsiteY2" fmla="*/ 184591 h 336228"/>
                    <a:gd name="connsiteX3" fmla="*/ 31718 w 880681"/>
                    <a:gd name="connsiteY3" fmla="*/ 336229 h 336228"/>
                    <a:gd name="connsiteX4" fmla="*/ 0 w 880681"/>
                    <a:gd name="connsiteY4" fmla="*/ 318036 h 336228"/>
                    <a:gd name="connsiteX5" fmla="*/ 287846 w 880681"/>
                    <a:gd name="connsiteY5" fmla="*/ 166303 h 336228"/>
                    <a:gd name="connsiteX6" fmla="*/ 654177 w 880681"/>
                    <a:gd name="connsiteY6" fmla="*/ 11998 h 336228"/>
                    <a:gd name="connsiteX7" fmla="*/ 708470 w 880681"/>
                    <a:gd name="connsiteY7" fmla="*/ 2473 h 336228"/>
                    <a:gd name="connsiteX8" fmla="*/ 849059 w 880681"/>
                    <a:gd name="connsiteY8" fmla="*/ 22857 h 336228"/>
                    <a:gd name="connsiteX9" fmla="*/ 880682 w 880681"/>
                    <a:gd name="connsiteY9" fmla="*/ 41145 h 336228"/>
                    <a:gd name="connsiteX10" fmla="*/ 740093 w 880681"/>
                    <a:gd name="connsiteY10" fmla="*/ 20666 h 336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228">
                      <a:moveTo>
                        <a:pt x="740093" y="20666"/>
                      </a:moveTo>
                      <a:cubicBezTo>
                        <a:pt x="721829" y="22806"/>
                        <a:pt x="703702" y="25986"/>
                        <a:pt x="685800" y="30191"/>
                      </a:cubicBezTo>
                      <a:cubicBezTo>
                        <a:pt x="603504" y="48765"/>
                        <a:pt x="458438" y="114963"/>
                        <a:pt x="319469" y="184591"/>
                      </a:cubicBezTo>
                      <a:cubicBezTo>
                        <a:pt x="207645" y="240598"/>
                        <a:pt x="99822" y="298891"/>
                        <a:pt x="31718" y="336229"/>
                      </a:cubicBezTo>
                      <a:lnTo>
                        <a:pt x="0" y="318036"/>
                      </a:lnTo>
                      <a:cubicBezTo>
                        <a:pt x="68199" y="280508"/>
                        <a:pt x="176022" y="222310"/>
                        <a:pt x="287846" y="166303"/>
                      </a:cubicBezTo>
                      <a:cubicBezTo>
                        <a:pt x="426720" y="96675"/>
                        <a:pt x="571881" y="30477"/>
                        <a:pt x="654177" y="11998"/>
                      </a:cubicBezTo>
                      <a:cubicBezTo>
                        <a:pt x="672070" y="7751"/>
                        <a:pt x="690199" y="4570"/>
                        <a:pt x="708470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145"/>
                      </a:lnTo>
                      <a:cubicBezTo>
                        <a:pt x="849440" y="22952"/>
                        <a:pt x="804005" y="13332"/>
                        <a:pt x="740093" y="2066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A13891A3-C175-31F0-1F8D-1200D190AE56}"/>
                    </a:ext>
                  </a:extLst>
                </p:cNvPr>
                <p:cNvSpPr/>
                <p:nvPr/>
              </p:nvSpPr>
              <p:spPr>
                <a:xfrm>
                  <a:off x="8193527" y="4477362"/>
                  <a:ext cx="633507" cy="207546"/>
                </a:xfrm>
                <a:custGeom>
                  <a:avLst/>
                  <a:gdLst>
                    <a:gd name="connsiteX0" fmla="*/ 633508 w 633507"/>
                    <a:gd name="connsiteY0" fmla="*/ 38573 h 207546"/>
                    <a:gd name="connsiteX1" fmla="*/ 497491 w 633507"/>
                    <a:gd name="connsiteY1" fmla="*/ 20761 h 207546"/>
                    <a:gd name="connsiteX2" fmla="*/ 443198 w 633507"/>
                    <a:gd name="connsiteY2" fmla="*/ 30286 h 207546"/>
                    <a:gd name="connsiteX3" fmla="*/ 76867 w 633507"/>
                    <a:gd name="connsiteY3" fmla="*/ 184686 h 207546"/>
                    <a:gd name="connsiteX4" fmla="*/ 31623 w 633507"/>
                    <a:gd name="connsiteY4" fmla="*/ 207547 h 207546"/>
                    <a:gd name="connsiteX5" fmla="*/ 0 w 633507"/>
                    <a:gd name="connsiteY5" fmla="*/ 189258 h 207546"/>
                    <a:gd name="connsiteX6" fmla="*/ 45244 w 633507"/>
                    <a:gd name="connsiteY6" fmla="*/ 166399 h 207546"/>
                    <a:gd name="connsiteX7" fmla="*/ 411575 w 633507"/>
                    <a:gd name="connsiteY7" fmla="*/ 11998 h 207546"/>
                    <a:gd name="connsiteX8" fmla="*/ 465868 w 633507"/>
                    <a:gd name="connsiteY8" fmla="*/ 2473 h 207546"/>
                    <a:gd name="connsiteX9" fmla="*/ 606457 w 633507"/>
                    <a:gd name="connsiteY9" fmla="*/ 22857 h 207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3507" h="207546">
                      <a:moveTo>
                        <a:pt x="633508" y="38573"/>
                      </a:moveTo>
                      <a:cubicBezTo>
                        <a:pt x="602456" y="22285"/>
                        <a:pt x="558451" y="13903"/>
                        <a:pt x="497491" y="20761"/>
                      </a:cubicBezTo>
                      <a:cubicBezTo>
                        <a:pt x="479235" y="22960"/>
                        <a:pt x="461112" y="26139"/>
                        <a:pt x="443198" y="30286"/>
                      </a:cubicBezTo>
                      <a:cubicBezTo>
                        <a:pt x="360902" y="48765"/>
                        <a:pt x="215837" y="115059"/>
                        <a:pt x="76867" y="184686"/>
                      </a:cubicBezTo>
                      <a:lnTo>
                        <a:pt x="31623" y="207547"/>
                      </a:lnTo>
                      <a:lnTo>
                        <a:pt x="0" y="189258"/>
                      </a:lnTo>
                      <a:lnTo>
                        <a:pt x="45244" y="166399"/>
                      </a:lnTo>
                      <a:cubicBezTo>
                        <a:pt x="184213" y="96771"/>
                        <a:pt x="329279" y="30572"/>
                        <a:pt x="411575" y="11998"/>
                      </a:cubicBezTo>
                      <a:cubicBezTo>
                        <a:pt x="429477" y="7794"/>
                        <a:pt x="447604" y="4614"/>
                        <a:pt x="465868" y="2473"/>
                      </a:cubicBezTo>
                      <a:cubicBezTo>
                        <a:pt x="529780" y="-4861"/>
                        <a:pt x="575215" y="4759"/>
                        <a:pt x="606457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B13DD847-F0DA-BB70-FCA7-B6692CC0D620}"/>
                    </a:ext>
                  </a:extLst>
                </p:cNvPr>
                <p:cNvSpPr/>
                <p:nvPr/>
              </p:nvSpPr>
              <p:spPr>
                <a:xfrm>
                  <a:off x="7879678" y="4436309"/>
                  <a:ext cx="880681" cy="336324"/>
                </a:xfrm>
                <a:custGeom>
                  <a:avLst/>
                  <a:gdLst>
                    <a:gd name="connsiteX0" fmla="*/ 740093 w 880681"/>
                    <a:gd name="connsiteY0" fmla="*/ 20761 h 336324"/>
                    <a:gd name="connsiteX1" fmla="*/ 685705 w 880681"/>
                    <a:gd name="connsiteY1" fmla="*/ 30286 h 336324"/>
                    <a:gd name="connsiteX2" fmla="*/ 319373 w 880681"/>
                    <a:gd name="connsiteY2" fmla="*/ 184686 h 336324"/>
                    <a:gd name="connsiteX3" fmla="*/ 31623 w 880681"/>
                    <a:gd name="connsiteY3" fmla="*/ 336324 h 336324"/>
                    <a:gd name="connsiteX4" fmla="*/ 0 w 880681"/>
                    <a:gd name="connsiteY4" fmla="*/ 318132 h 336324"/>
                    <a:gd name="connsiteX5" fmla="*/ 287750 w 880681"/>
                    <a:gd name="connsiteY5" fmla="*/ 166399 h 336324"/>
                    <a:gd name="connsiteX6" fmla="*/ 654082 w 880681"/>
                    <a:gd name="connsiteY6" fmla="*/ 11998 h 336324"/>
                    <a:gd name="connsiteX7" fmla="*/ 708374 w 880681"/>
                    <a:gd name="connsiteY7" fmla="*/ 2473 h 336324"/>
                    <a:gd name="connsiteX8" fmla="*/ 849059 w 880681"/>
                    <a:gd name="connsiteY8" fmla="*/ 22857 h 336324"/>
                    <a:gd name="connsiteX9" fmla="*/ 880682 w 880681"/>
                    <a:gd name="connsiteY9" fmla="*/ 41049 h 336324"/>
                    <a:gd name="connsiteX10" fmla="*/ 740093 w 880681"/>
                    <a:gd name="connsiteY10" fmla="*/ 20761 h 336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0681" h="336324">
                      <a:moveTo>
                        <a:pt x="740093" y="20761"/>
                      </a:moveTo>
                      <a:cubicBezTo>
                        <a:pt x="721798" y="22909"/>
                        <a:pt x="703640" y="26089"/>
                        <a:pt x="685705" y="30286"/>
                      </a:cubicBezTo>
                      <a:cubicBezTo>
                        <a:pt x="603504" y="48860"/>
                        <a:pt x="458343" y="115059"/>
                        <a:pt x="319373" y="184686"/>
                      </a:cubicBezTo>
                      <a:cubicBezTo>
                        <a:pt x="207645" y="240693"/>
                        <a:pt x="100298" y="298986"/>
                        <a:pt x="31623" y="336324"/>
                      </a:cubicBezTo>
                      <a:lnTo>
                        <a:pt x="0" y="318132"/>
                      </a:lnTo>
                      <a:cubicBezTo>
                        <a:pt x="68199" y="280603"/>
                        <a:pt x="175927" y="222406"/>
                        <a:pt x="287750" y="166399"/>
                      </a:cubicBezTo>
                      <a:cubicBezTo>
                        <a:pt x="426720" y="96771"/>
                        <a:pt x="571786" y="30572"/>
                        <a:pt x="654082" y="11998"/>
                      </a:cubicBezTo>
                      <a:cubicBezTo>
                        <a:pt x="671987" y="7809"/>
                        <a:pt x="690113" y="4629"/>
                        <a:pt x="708374" y="2473"/>
                      </a:cubicBezTo>
                      <a:cubicBezTo>
                        <a:pt x="772382" y="-4861"/>
                        <a:pt x="817721" y="4759"/>
                        <a:pt x="849059" y="22857"/>
                      </a:cubicBezTo>
                      <a:lnTo>
                        <a:pt x="880682" y="41049"/>
                      </a:lnTo>
                      <a:cubicBezTo>
                        <a:pt x="849344" y="23047"/>
                        <a:pt x="804005" y="13427"/>
                        <a:pt x="740093" y="2076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700EE192-0316-C1EE-2873-E6F012BAAE5C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22439A87-EA4B-8DBA-F179-3DD84857E40B}"/>
                    </a:ext>
                  </a:extLst>
                </p:cNvPr>
                <p:cNvSpPr/>
                <p:nvPr/>
              </p:nvSpPr>
              <p:spPr>
                <a:xfrm>
                  <a:off x="7808050" y="4563655"/>
                  <a:ext cx="1352740" cy="825912"/>
                </a:xfrm>
                <a:custGeom>
                  <a:avLst/>
                  <a:gdLst>
                    <a:gd name="connsiteX0" fmla="*/ 1321118 w 1352740"/>
                    <a:gd name="connsiteY0" fmla="*/ 711041 h 825912"/>
                    <a:gd name="connsiteX1" fmla="*/ 1140714 w 1352740"/>
                    <a:gd name="connsiteY1" fmla="*/ 807625 h 825912"/>
                    <a:gd name="connsiteX2" fmla="*/ 1172337 w 1352740"/>
                    <a:gd name="connsiteY2" fmla="*/ 825913 h 825912"/>
                    <a:gd name="connsiteX3" fmla="*/ 1352741 w 1352740"/>
                    <a:gd name="connsiteY3" fmla="*/ 729234 h 825912"/>
                    <a:gd name="connsiteX4" fmla="*/ 1194626 w 1352740"/>
                    <a:gd name="connsiteY4" fmla="*/ 542544 h 825912"/>
                    <a:gd name="connsiteX5" fmla="*/ 926878 w 1352740"/>
                    <a:gd name="connsiteY5" fmla="*/ 684181 h 825912"/>
                    <a:gd name="connsiteX6" fmla="*/ 958501 w 1352740"/>
                    <a:gd name="connsiteY6" fmla="*/ 702469 h 825912"/>
                    <a:gd name="connsiteX7" fmla="*/ 1226344 w 1352740"/>
                    <a:gd name="connsiteY7" fmla="*/ 560832 h 825912"/>
                    <a:gd name="connsiteX8" fmla="*/ 994601 w 1352740"/>
                    <a:gd name="connsiteY8" fmla="*/ 489585 h 825912"/>
                    <a:gd name="connsiteX9" fmla="*/ 784003 w 1352740"/>
                    <a:gd name="connsiteY9" fmla="*/ 601885 h 825912"/>
                    <a:gd name="connsiteX10" fmla="*/ 815626 w 1352740"/>
                    <a:gd name="connsiteY10" fmla="*/ 620173 h 825912"/>
                    <a:gd name="connsiteX11" fmla="*/ 1026224 w 1352740"/>
                    <a:gd name="connsiteY11" fmla="*/ 507873 h 825912"/>
                    <a:gd name="connsiteX12" fmla="*/ 783908 w 1352740"/>
                    <a:gd name="connsiteY12" fmla="*/ 442913 h 825912"/>
                    <a:gd name="connsiteX13" fmla="*/ 641033 w 1352740"/>
                    <a:gd name="connsiteY13" fmla="*/ 519113 h 825912"/>
                    <a:gd name="connsiteX14" fmla="*/ 672655 w 1352740"/>
                    <a:gd name="connsiteY14" fmla="*/ 537400 h 825912"/>
                    <a:gd name="connsiteX15" fmla="*/ 815530 w 1352740"/>
                    <a:gd name="connsiteY15" fmla="*/ 460724 h 825912"/>
                    <a:gd name="connsiteX16" fmla="*/ 771144 w 1352740"/>
                    <a:gd name="connsiteY16" fmla="*/ 293370 h 825912"/>
                    <a:gd name="connsiteX17" fmla="*/ 498920 w 1352740"/>
                    <a:gd name="connsiteY17" fmla="*/ 437293 h 825912"/>
                    <a:gd name="connsiteX18" fmla="*/ 530543 w 1352740"/>
                    <a:gd name="connsiteY18" fmla="*/ 455581 h 825912"/>
                    <a:gd name="connsiteX19" fmla="*/ 802862 w 1352740"/>
                    <a:gd name="connsiteY19" fmla="*/ 311658 h 825912"/>
                    <a:gd name="connsiteX20" fmla="*/ 592455 w 1352740"/>
                    <a:gd name="connsiteY20" fmla="*/ 229553 h 825912"/>
                    <a:gd name="connsiteX21" fmla="*/ 356330 w 1352740"/>
                    <a:gd name="connsiteY21" fmla="*/ 354997 h 825912"/>
                    <a:gd name="connsiteX22" fmla="*/ 387953 w 1352740"/>
                    <a:gd name="connsiteY22" fmla="*/ 373285 h 825912"/>
                    <a:gd name="connsiteX23" fmla="*/ 624078 w 1352740"/>
                    <a:gd name="connsiteY23" fmla="*/ 247840 h 825912"/>
                    <a:gd name="connsiteX24" fmla="*/ 347377 w 1352740"/>
                    <a:gd name="connsiteY24" fmla="*/ 122206 h 825912"/>
                    <a:gd name="connsiteX25" fmla="*/ 142494 w 1352740"/>
                    <a:gd name="connsiteY25" fmla="*/ 231553 h 825912"/>
                    <a:gd name="connsiteX26" fmla="*/ 174212 w 1352740"/>
                    <a:gd name="connsiteY26" fmla="*/ 249841 h 825912"/>
                    <a:gd name="connsiteX27" fmla="*/ 379000 w 1352740"/>
                    <a:gd name="connsiteY27" fmla="*/ 140494 h 825912"/>
                    <a:gd name="connsiteX28" fmla="*/ 282988 w 1352740"/>
                    <a:gd name="connsiteY28" fmla="*/ 0 h 825912"/>
                    <a:gd name="connsiteX29" fmla="*/ 0 w 1352740"/>
                    <a:gd name="connsiteY29" fmla="*/ 149257 h 825912"/>
                    <a:gd name="connsiteX30" fmla="*/ 32004 w 1352740"/>
                    <a:gd name="connsiteY30" fmla="*/ 167545 h 825912"/>
                    <a:gd name="connsiteX31" fmla="*/ 315087 w 1352740"/>
                    <a:gd name="connsiteY31" fmla="*/ 18288 h 82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352740" h="825912">
                      <a:moveTo>
                        <a:pt x="1321118" y="711041"/>
                      </a:moveTo>
                      <a:cubicBezTo>
                        <a:pt x="1250252" y="747903"/>
                        <a:pt x="1186529" y="782479"/>
                        <a:pt x="1140714" y="807625"/>
                      </a:cubicBezTo>
                      <a:lnTo>
                        <a:pt x="1172337" y="825913"/>
                      </a:lnTo>
                      <a:cubicBezTo>
                        <a:pt x="1218152" y="800767"/>
                        <a:pt x="1281875" y="766191"/>
                        <a:pt x="1352741" y="729234"/>
                      </a:cubicBezTo>
                      <a:close/>
                      <a:moveTo>
                        <a:pt x="1194626" y="542544"/>
                      </a:moveTo>
                      <a:cubicBezTo>
                        <a:pt x="1089851" y="595408"/>
                        <a:pt x="990981" y="648938"/>
                        <a:pt x="926878" y="684181"/>
                      </a:cubicBezTo>
                      <a:lnTo>
                        <a:pt x="958501" y="702469"/>
                      </a:lnTo>
                      <a:cubicBezTo>
                        <a:pt x="1022604" y="667226"/>
                        <a:pt x="1121759" y="613696"/>
                        <a:pt x="1226344" y="560832"/>
                      </a:cubicBezTo>
                      <a:close/>
                      <a:moveTo>
                        <a:pt x="994601" y="489585"/>
                      </a:moveTo>
                      <a:cubicBezTo>
                        <a:pt x="911733" y="532257"/>
                        <a:pt x="836200" y="573214"/>
                        <a:pt x="784003" y="601885"/>
                      </a:cubicBezTo>
                      <a:lnTo>
                        <a:pt x="815626" y="620173"/>
                      </a:lnTo>
                      <a:cubicBezTo>
                        <a:pt x="867918" y="591598"/>
                        <a:pt x="943451" y="550545"/>
                        <a:pt x="1026224" y="507873"/>
                      </a:cubicBezTo>
                      <a:close/>
                      <a:moveTo>
                        <a:pt x="783908" y="442913"/>
                      </a:moveTo>
                      <a:cubicBezTo>
                        <a:pt x="728377" y="472154"/>
                        <a:pt x="679133" y="499015"/>
                        <a:pt x="641033" y="519113"/>
                      </a:cubicBezTo>
                      <a:lnTo>
                        <a:pt x="672655" y="537400"/>
                      </a:lnTo>
                      <a:cubicBezTo>
                        <a:pt x="710184" y="516827"/>
                        <a:pt x="759619" y="489775"/>
                        <a:pt x="815530" y="460724"/>
                      </a:cubicBezTo>
                      <a:close/>
                      <a:moveTo>
                        <a:pt x="771144" y="293370"/>
                      </a:moveTo>
                      <a:cubicBezTo>
                        <a:pt x="664940" y="346996"/>
                        <a:pt x="563975" y="401574"/>
                        <a:pt x="498920" y="437293"/>
                      </a:cubicBezTo>
                      <a:lnTo>
                        <a:pt x="530543" y="455581"/>
                      </a:lnTo>
                      <a:cubicBezTo>
                        <a:pt x="595598" y="419862"/>
                        <a:pt x="696659" y="365284"/>
                        <a:pt x="802862" y="311658"/>
                      </a:cubicBezTo>
                      <a:close/>
                      <a:moveTo>
                        <a:pt x="592455" y="229553"/>
                      </a:moveTo>
                      <a:cubicBezTo>
                        <a:pt x="499872" y="277178"/>
                        <a:pt x="413956" y="323374"/>
                        <a:pt x="356330" y="354997"/>
                      </a:cubicBezTo>
                      <a:lnTo>
                        <a:pt x="387953" y="373285"/>
                      </a:lnTo>
                      <a:cubicBezTo>
                        <a:pt x="445580" y="341662"/>
                        <a:pt x="531400" y="295275"/>
                        <a:pt x="624078" y="247840"/>
                      </a:cubicBezTo>
                      <a:close/>
                      <a:moveTo>
                        <a:pt x="347377" y="122206"/>
                      </a:moveTo>
                      <a:cubicBezTo>
                        <a:pt x="266890" y="163830"/>
                        <a:pt x="193548" y="203549"/>
                        <a:pt x="142494" y="231553"/>
                      </a:cubicBezTo>
                      <a:lnTo>
                        <a:pt x="174212" y="249841"/>
                      </a:lnTo>
                      <a:cubicBezTo>
                        <a:pt x="225171" y="221837"/>
                        <a:pt x="298037" y="182118"/>
                        <a:pt x="379000" y="140494"/>
                      </a:cubicBezTo>
                      <a:close/>
                      <a:moveTo>
                        <a:pt x="282988" y="0"/>
                      </a:moveTo>
                      <a:cubicBezTo>
                        <a:pt x="172974" y="55245"/>
                        <a:pt x="67246" y="112395"/>
                        <a:pt x="0" y="149257"/>
                      </a:cubicBezTo>
                      <a:lnTo>
                        <a:pt x="32004" y="167545"/>
                      </a:lnTo>
                      <a:cubicBezTo>
                        <a:pt x="99250" y="130588"/>
                        <a:pt x="204978" y="73533"/>
                        <a:pt x="315087" y="1828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DD193FAE-FF55-FC1E-8E20-1898E545FDA4}"/>
                    </a:ext>
                  </a:extLst>
                </p:cNvPr>
                <p:cNvSpPr/>
                <p:nvPr/>
              </p:nvSpPr>
              <p:spPr>
                <a:xfrm>
                  <a:off x="8129900" y="4395161"/>
                  <a:ext cx="554640" cy="168017"/>
                </a:xfrm>
                <a:custGeom>
                  <a:avLst/>
                  <a:gdLst>
                    <a:gd name="connsiteX0" fmla="*/ 554641 w 554640"/>
                    <a:gd name="connsiteY0" fmla="*/ 38478 h 168017"/>
                    <a:gd name="connsiteX1" fmla="*/ 418624 w 554640"/>
                    <a:gd name="connsiteY1" fmla="*/ 20761 h 168017"/>
                    <a:gd name="connsiteX2" fmla="*/ 364236 w 554640"/>
                    <a:gd name="connsiteY2" fmla="*/ 30286 h 168017"/>
                    <a:gd name="connsiteX3" fmla="*/ 31623 w 554640"/>
                    <a:gd name="connsiteY3" fmla="*/ 168017 h 168017"/>
                    <a:gd name="connsiteX4" fmla="*/ 0 w 554640"/>
                    <a:gd name="connsiteY4" fmla="*/ 149730 h 168017"/>
                    <a:gd name="connsiteX5" fmla="*/ 332613 w 554640"/>
                    <a:gd name="connsiteY5" fmla="*/ 11998 h 168017"/>
                    <a:gd name="connsiteX6" fmla="*/ 387001 w 554640"/>
                    <a:gd name="connsiteY6" fmla="*/ 2473 h 168017"/>
                    <a:gd name="connsiteX7" fmla="*/ 527590 w 554640"/>
                    <a:gd name="connsiteY7" fmla="*/ 22857 h 16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54640" h="168017">
                      <a:moveTo>
                        <a:pt x="554641" y="38478"/>
                      </a:moveTo>
                      <a:cubicBezTo>
                        <a:pt x="523494" y="22190"/>
                        <a:pt x="479489" y="13808"/>
                        <a:pt x="418624" y="20761"/>
                      </a:cubicBezTo>
                      <a:cubicBezTo>
                        <a:pt x="400330" y="22909"/>
                        <a:pt x="382171" y="26089"/>
                        <a:pt x="364236" y="30286"/>
                      </a:cubicBezTo>
                      <a:cubicBezTo>
                        <a:pt x="288703" y="47336"/>
                        <a:pt x="159925" y="104676"/>
                        <a:pt x="31623" y="168017"/>
                      </a:cubicBezTo>
                      <a:lnTo>
                        <a:pt x="0" y="149730"/>
                      </a:lnTo>
                      <a:cubicBezTo>
                        <a:pt x="128302" y="86388"/>
                        <a:pt x="257175" y="29048"/>
                        <a:pt x="332613" y="11998"/>
                      </a:cubicBezTo>
                      <a:cubicBezTo>
                        <a:pt x="350548" y="7801"/>
                        <a:pt x="368707" y="4621"/>
                        <a:pt x="387001" y="2473"/>
                      </a:cubicBezTo>
                      <a:cubicBezTo>
                        <a:pt x="450914" y="-4861"/>
                        <a:pt x="496253" y="4759"/>
                        <a:pt x="527590" y="22857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A882621-1E2B-D7B0-9654-1A0529B60544}"/>
                    </a:ext>
                  </a:extLst>
                </p:cNvPr>
                <p:cNvSpPr/>
                <p:nvPr/>
              </p:nvSpPr>
              <p:spPr>
                <a:xfrm>
                  <a:off x="10153676" y="4443735"/>
                  <a:ext cx="744569" cy="428910"/>
                </a:xfrm>
                <a:custGeom>
                  <a:avLst/>
                  <a:gdLst>
                    <a:gd name="connsiteX0" fmla="*/ 744569 w 744569"/>
                    <a:gd name="connsiteY0" fmla="*/ 16669 h 428910"/>
                    <a:gd name="connsiteX1" fmla="*/ 28956 w 744569"/>
                    <a:gd name="connsiteY1" fmla="*/ 428911 h 428910"/>
                    <a:gd name="connsiteX2" fmla="*/ 0 w 744569"/>
                    <a:gd name="connsiteY2" fmla="*/ 412147 h 428910"/>
                    <a:gd name="connsiteX3" fmla="*/ 715613 w 744569"/>
                    <a:gd name="connsiteY3" fmla="*/ 0 h 428910"/>
                    <a:gd name="connsiteX4" fmla="*/ 744569 w 744569"/>
                    <a:gd name="connsiteY4" fmla="*/ 16669 h 428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569" h="428910">
                      <a:moveTo>
                        <a:pt x="744569" y="16669"/>
                      </a:moveTo>
                      <a:lnTo>
                        <a:pt x="28956" y="428911"/>
                      </a:lnTo>
                      <a:lnTo>
                        <a:pt x="0" y="412147"/>
                      </a:lnTo>
                      <a:lnTo>
                        <a:pt x="715613" y="0"/>
                      </a:lnTo>
                      <a:lnTo>
                        <a:pt x="744569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A3E52477-FBAD-2B98-E9B3-3D57779C710A}"/>
                    </a:ext>
                  </a:extLst>
                </p:cNvPr>
                <p:cNvSpPr/>
                <p:nvPr/>
              </p:nvSpPr>
              <p:spPr>
                <a:xfrm>
                  <a:off x="9874594" y="4402587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FEE62A5E-69E4-8950-FE77-F4ACAC962A87}"/>
                    </a:ext>
                  </a:extLst>
                </p:cNvPr>
                <p:cNvSpPr/>
                <p:nvPr/>
              </p:nvSpPr>
              <p:spPr>
                <a:xfrm>
                  <a:off x="9803442" y="4361534"/>
                  <a:ext cx="951833" cy="580358"/>
                </a:xfrm>
                <a:custGeom>
                  <a:avLst/>
                  <a:gdLst>
                    <a:gd name="connsiteX0" fmla="*/ 141256 w 951833"/>
                    <a:gd name="connsiteY0" fmla="*/ 483965 h 580358"/>
                    <a:gd name="connsiteX1" fmla="*/ 28575 w 951833"/>
                    <a:gd name="connsiteY1" fmla="*/ 580358 h 580358"/>
                    <a:gd name="connsiteX2" fmla="*/ 0 w 951833"/>
                    <a:gd name="connsiteY2" fmla="*/ 563689 h 580358"/>
                    <a:gd name="connsiteX3" fmla="*/ 112681 w 951833"/>
                    <a:gd name="connsiteY3" fmla="*/ 467201 h 580358"/>
                    <a:gd name="connsiteX4" fmla="*/ 923258 w 951833"/>
                    <a:gd name="connsiteY4" fmla="*/ 0 h 580358"/>
                    <a:gd name="connsiteX5" fmla="*/ 951833 w 951833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1833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258" y="0"/>
                      </a:lnTo>
                      <a:lnTo>
                        <a:pt x="9518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4B060BEE-6F57-B688-1598-5EAFE248AE42}"/>
                    </a:ext>
                  </a:extLst>
                </p:cNvPr>
                <p:cNvSpPr/>
                <p:nvPr/>
              </p:nvSpPr>
              <p:spPr>
                <a:xfrm>
                  <a:off x="10055283" y="4320386"/>
                  <a:ext cx="629411" cy="362616"/>
                </a:xfrm>
                <a:custGeom>
                  <a:avLst/>
                  <a:gdLst>
                    <a:gd name="connsiteX0" fmla="*/ 629412 w 629411"/>
                    <a:gd name="connsiteY0" fmla="*/ 16764 h 362616"/>
                    <a:gd name="connsiteX1" fmla="*/ 28956 w 629411"/>
                    <a:gd name="connsiteY1" fmla="*/ 362617 h 362616"/>
                    <a:gd name="connsiteX2" fmla="*/ 0 w 629411"/>
                    <a:gd name="connsiteY2" fmla="*/ 345948 h 362616"/>
                    <a:gd name="connsiteX3" fmla="*/ 600456 w 629411"/>
                    <a:gd name="connsiteY3" fmla="*/ 0 h 362616"/>
                    <a:gd name="connsiteX4" fmla="*/ 629412 w 629411"/>
                    <a:gd name="connsiteY4" fmla="*/ 16764 h 362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9411" h="362616">
                      <a:moveTo>
                        <a:pt x="629412" y="16764"/>
                      </a:moveTo>
                      <a:lnTo>
                        <a:pt x="28956" y="362617"/>
                      </a:lnTo>
                      <a:lnTo>
                        <a:pt x="0" y="345948"/>
                      </a:lnTo>
                      <a:lnTo>
                        <a:pt x="600456" y="0"/>
                      </a:lnTo>
                      <a:lnTo>
                        <a:pt x="629412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1B7E2CDC-AE0C-F18A-4C45-6B26C0930C1F}"/>
                    </a:ext>
                  </a:extLst>
                </p:cNvPr>
                <p:cNvSpPr/>
                <p:nvPr/>
              </p:nvSpPr>
              <p:spPr>
                <a:xfrm>
                  <a:off x="9661520" y="4279333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73" y="509713"/>
                        <a:pt x="60607" y="542277"/>
                        <a:pt x="28575" y="580358"/>
                      </a:cubicBezTo>
                      <a:lnTo>
                        <a:pt x="0" y="563689"/>
                      </a:lnTo>
                      <a:cubicBezTo>
                        <a:pt x="32003" y="525553"/>
                        <a:pt x="70074" y="492954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7479E95-86D6-B407-0407-921CA6D00F93}"/>
                    </a:ext>
                  </a:extLst>
                </p:cNvPr>
                <p:cNvSpPr/>
                <p:nvPr/>
              </p:nvSpPr>
              <p:spPr>
                <a:xfrm>
                  <a:off x="9589892" y="42381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776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12" y="509667"/>
                        <a:pt x="60533" y="542273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65" y="525605"/>
                        <a:pt x="70164" y="493041"/>
                        <a:pt x="112776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B85AA80B-15C8-ED51-F8D9-1AF458A662DE}"/>
                    </a:ext>
                  </a:extLst>
                </p:cNvPr>
                <p:cNvSpPr/>
                <p:nvPr/>
              </p:nvSpPr>
              <p:spPr>
                <a:xfrm>
                  <a:off x="9789917" y="4197133"/>
                  <a:ext cx="681132" cy="392430"/>
                </a:xfrm>
                <a:custGeom>
                  <a:avLst/>
                  <a:gdLst>
                    <a:gd name="connsiteX0" fmla="*/ 681133 w 681132"/>
                    <a:gd name="connsiteY0" fmla="*/ 16669 h 392430"/>
                    <a:gd name="connsiteX1" fmla="*/ 28956 w 681132"/>
                    <a:gd name="connsiteY1" fmla="*/ 392430 h 392430"/>
                    <a:gd name="connsiteX2" fmla="*/ 0 w 681132"/>
                    <a:gd name="connsiteY2" fmla="*/ 375666 h 392430"/>
                    <a:gd name="connsiteX3" fmla="*/ 652177 w 681132"/>
                    <a:gd name="connsiteY3" fmla="*/ 0 h 392430"/>
                    <a:gd name="connsiteX4" fmla="*/ 681133 w 681132"/>
                    <a:gd name="connsiteY4" fmla="*/ 16669 h 3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132" h="392430">
                      <a:moveTo>
                        <a:pt x="681133" y="16669"/>
                      </a:moveTo>
                      <a:lnTo>
                        <a:pt x="28956" y="392430"/>
                      </a:lnTo>
                      <a:lnTo>
                        <a:pt x="0" y="375666"/>
                      </a:lnTo>
                      <a:lnTo>
                        <a:pt x="652177" y="0"/>
                      </a:lnTo>
                      <a:lnTo>
                        <a:pt x="681133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1EAE724F-200C-4FA8-16A1-04C99C07EEEC}"/>
                    </a:ext>
                  </a:extLst>
                </p:cNvPr>
                <p:cNvSpPr/>
                <p:nvPr/>
              </p:nvSpPr>
              <p:spPr>
                <a:xfrm>
                  <a:off x="9447493" y="4155985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6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90 h 580453"/>
                    <a:gd name="connsiteX3" fmla="*/ 112681 w 952404"/>
                    <a:gd name="connsiteY3" fmla="*/ 467297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6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90"/>
                      </a:lnTo>
                      <a:cubicBezTo>
                        <a:pt x="32032" y="525609"/>
                        <a:pt x="70098" y="493044"/>
                        <a:pt x="112681" y="467297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3426174D-1D93-2CF2-08AE-20D837FDF8A7}"/>
                    </a:ext>
                  </a:extLst>
                </p:cNvPr>
                <p:cNvSpPr/>
                <p:nvPr/>
              </p:nvSpPr>
              <p:spPr>
                <a:xfrm>
                  <a:off x="9617609" y="4114932"/>
                  <a:ext cx="711136" cy="409670"/>
                </a:xfrm>
                <a:custGeom>
                  <a:avLst/>
                  <a:gdLst>
                    <a:gd name="connsiteX0" fmla="*/ 711137 w 711136"/>
                    <a:gd name="connsiteY0" fmla="*/ 16669 h 409670"/>
                    <a:gd name="connsiteX1" fmla="*/ 28956 w 711136"/>
                    <a:gd name="connsiteY1" fmla="*/ 409670 h 409670"/>
                    <a:gd name="connsiteX2" fmla="*/ 0 w 711136"/>
                    <a:gd name="connsiteY2" fmla="*/ 392906 h 409670"/>
                    <a:gd name="connsiteX3" fmla="*/ 682180 w 711136"/>
                    <a:gd name="connsiteY3" fmla="*/ 0 h 409670"/>
                    <a:gd name="connsiteX4" fmla="*/ 711137 w 711136"/>
                    <a:gd name="connsiteY4" fmla="*/ 16669 h 409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136" h="409670">
                      <a:moveTo>
                        <a:pt x="711137" y="16669"/>
                      </a:moveTo>
                      <a:lnTo>
                        <a:pt x="28956" y="409670"/>
                      </a:lnTo>
                      <a:lnTo>
                        <a:pt x="0" y="392906"/>
                      </a:lnTo>
                      <a:lnTo>
                        <a:pt x="682180" y="0"/>
                      </a:lnTo>
                      <a:lnTo>
                        <a:pt x="711137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F3B0881-3241-77EE-8397-D2AC622D5813}"/>
                    </a:ext>
                  </a:extLst>
                </p:cNvPr>
                <p:cNvSpPr/>
                <p:nvPr/>
              </p:nvSpPr>
              <p:spPr>
                <a:xfrm>
                  <a:off x="9305094" y="4073975"/>
                  <a:ext cx="952023" cy="580263"/>
                </a:xfrm>
                <a:custGeom>
                  <a:avLst/>
                  <a:gdLst>
                    <a:gd name="connsiteX0" fmla="*/ 141256 w 952023"/>
                    <a:gd name="connsiteY0" fmla="*/ 483775 h 580263"/>
                    <a:gd name="connsiteX1" fmla="*/ 28575 w 952023"/>
                    <a:gd name="connsiteY1" fmla="*/ 580263 h 580263"/>
                    <a:gd name="connsiteX2" fmla="*/ 0 w 952023"/>
                    <a:gd name="connsiteY2" fmla="*/ 563499 h 580263"/>
                    <a:gd name="connsiteX3" fmla="*/ 112300 w 952023"/>
                    <a:gd name="connsiteY3" fmla="*/ 466725 h 580263"/>
                    <a:gd name="connsiteX4" fmla="*/ 923449 w 952023"/>
                    <a:gd name="connsiteY4" fmla="*/ 0 h 580263"/>
                    <a:gd name="connsiteX5" fmla="*/ 952024 w 952023"/>
                    <a:gd name="connsiteY5" fmla="*/ 16764 h 580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023" h="580263">
                      <a:moveTo>
                        <a:pt x="141256" y="483775"/>
                      </a:moveTo>
                      <a:cubicBezTo>
                        <a:pt x="98649" y="509527"/>
                        <a:pt x="60578" y="542127"/>
                        <a:pt x="28575" y="580263"/>
                      </a:cubicBezTo>
                      <a:lnTo>
                        <a:pt x="0" y="563499"/>
                      </a:lnTo>
                      <a:cubicBezTo>
                        <a:pt x="31886" y="525314"/>
                        <a:pt x="69824" y="492622"/>
                        <a:pt x="112300" y="466725"/>
                      </a:cubicBezTo>
                      <a:lnTo>
                        <a:pt x="923449" y="0"/>
                      </a:lnTo>
                      <a:lnTo>
                        <a:pt x="952024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8BC7068B-26AA-4DCB-C138-12F7B27F408B}"/>
                    </a:ext>
                  </a:extLst>
                </p:cNvPr>
                <p:cNvSpPr/>
                <p:nvPr/>
              </p:nvSpPr>
              <p:spPr>
                <a:xfrm>
                  <a:off x="9233942" y="4032731"/>
                  <a:ext cx="952404" cy="580358"/>
                </a:xfrm>
                <a:custGeom>
                  <a:avLst/>
                  <a:gdLst>
                    <a:gd name="connsiteX0" fmla="*/ 141256 w 952404"/>
                    <a:gd name="connsiteY0" fmla="*/ 483965 h 580358"/>
                    <a:gd name="connsiteX1" fmla="*/ 28575 w 952404"/>
                    <a:gd name="connsiteY1" fmla="*/ 580358 h 580358"/>
                    <a:gd name="connsiteX2" fmla="*/ 0 w 952404"/>
                    <a:gd name="connsiteY2" fmla="*/ 563689 h 580358"/>
                    <a:gd name="connsiteX3" fmla="*/ 112681 w 952404"/>
                    <a:gd name="connsiteY3" fmla="*/ 467201 h 580358"/>
                    <a:gd name="connsiteX4" fmla="*/ 923830 w 952404"/>
                    <a:gd name="connsiteY4" fmla="*/ 0 h 580358"/>
                    <a:gd name="connsiteX5" fmla="*/ 952405 w 952404"/>
                    <a:gd name="connsiteY5" fmla="*/ 16669 h 58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358">
                      <a:moveTo>
                        <a:pt x="141256" y="483965"/>
                      </a:moveTo>
                      <a:cubicBezTo>
                        <a:pt x="98655" y="509688"/>
                        <a:pt x="60584" y="542255"/>
                        <a:pt x="28575" y="580358"/>
                      </a:cubicBezTo>
                      <a:lnTo>
                        <a:pt x="0" y="563689"/>
                      </a:lnTo>
                      <a:cubicBezTo>
                        <a:pt x="31981" y="525531"/>
                        <a:pt x="70055" y="492928"/>
                        <a:pt x="112681" y="467201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31CD17D5-2275-594D-DE16-A64E237ABD9D}"/>
                    </a:ext>
                  </a:extLst>
                </p:cNvPr>
                <p:cNvSpPr/>
                <p:nvPr/>
              </p:nvSpPr>
              <p:spPr>
                <a:xfrm>
                  <a:off x="9162696" y="3991583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3965"/>
                      </a:moveTo>
                      <a:cubicBezTo>
                        <a:pt x="98649" y="509718"/>
                        <a:pt x="60578" y="542318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32" y="525608"/>
                        <a:pt x="70098" y="493044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90CCBB93-F0FC-81DB-3C92-4658458C19C7}"/>
                    </a:ext>
                  </a:extLst>
                </p:cNvPr>
                <p:cNvSpPr/>
                <p:nvPr/>
              </p:nvSpPr>
              <p:spPr>
                <a:xfrm>
                  <a:off x="9400344" y="3950530"/>
                  <a:ext cx="643604" cy="370712"/>
                </a:xfrm>
                <a:custGeom>
                  <a:avLst/>
                  <a:gdLst>
                    <a:gd name="connsiteX0" fmla="*/ 643604 w 643604"/>
                    <a:gd name="connsiteY0" fmla="*/ 16669 h 370712"/>
                    <a:gd name="connsiteX1" fmla="*/ 29051 w 643604"/>
                    <a:gd name="connsiteY1" fmla="*/ 370713 h 370712"/>
                    <a:gd name="connsiteX2" fmla="*/ 0 w 643604"/>
                    <a:gd name="connsiteY2" fmla="*/ 354044 h 370712"/>
                    <a:gd name="connsiteX3" fmla="*/ 614648 w 643604"/>
                    <a:gd name="connsiteY3" fmla="*/ 0 h 370712"/>
                    <a:gd name="connsiteX4" fmla="*/ 643604 w 643604"/>
                    <a:gd name="connsiteY4" fmla="*/ 16669 h 37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604" h="370712">
                      <a:moveTo>
                        <a:pt x="643604" y="16669"/>
                      </a:moveTo>
                      <a:lnTo>
                        <a:pt x="29051" y="370713"/>
                      </a:lnTo>
                      <a:lnTo>
                        <a:pt x="0" y="354044"/>
                      </a:lnTo>
                      <a:lnTo>
                        <a:pt x="614648" y="0"/>
                      </a:lnTo>
                      <a:lnTo>
                        <a:pt x="643604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E4E79C11-8146-21C3-3BEF-3EF9C3A8F0FE}"/>
                    </a:ext>
                  </a:extLst>
                </p:cNvPr>
                <p:cNvSpPr/>
                <p:nvPr/>
              </p:nvSpPr>
              <p:spPr>
                <a:xfrm>
                  <a:off x="9020297" y="3909383"/>
                  <a:ext cx="952404" cy="580453"/>
                </a:xfrm>
                <a:custGeom>
                  <a:avLst/>
                  <a:gdLst>
                    <a:gd name="connsiteX0" fmla="*/ 141351 w 952404"/>
                    <a:gd name="connsiteY0" fmla="*/ 483965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776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351" y="483965"/>
                      </a:moveTo>
                      <a:cubicBezTo>
                        <a:pt x="98696" y="509689"/>
                        <a:pt x="60589" y="542292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43" y="525583"/>
                        <a:pt x="70145" y="493016"/>
                        <a:pt x="112776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DBC28DC9-DE0D-26B1-A622-BFCDF06392C7}"/>
                    </a:ext>
                  </a:extLst>
                </p:cNvPr>
                <p:cNvSpPr/>
                <p:nvPr/>
              </p:nvSpPr>
              <p:spPr>
                <a:xfrm>
                  <a:off x="8877993" y="3826896"/>
                  <a:ext cx="952404" cy="580453"/>
                </a:xfrm>
                <a:custGeom>
                  <a:avLst/>
                  <a:gdLst>
                    <a:gd name="connsiteX0" fmla="*/ 141256 w 952404"/>
                    <a:gd name="connsiteY0" fmla="*/ 484251 h 580453"/>
                    <a:gd name="connsiteX1" fmla="*/ 28575 w 952404"/>
                    <a:gd name="connsiteY1" fmla="*/ 580454 h 580453"/>
                    <a:gd name="connsiteX2" fmla="*/ 0 w 952404"/>
                    <a:gd name="connsiteY2" fmla="*/ 563689 h 580453"/>
                    <a:gd name="connsiteX3" fmla="*/ 112681 w 952404"/>
                    <a:gd name="connsiteY3" fmla="*/ 467296 h 580453"/>
                    <a:gd name="connsiteX4" fmla="*/ 923830 w 952404"/>
                    <a:gd name="connsiteY4" fmla="*/ 0 h 580453"/>
                    <a:gd name="connsiteX5" fmla="*/ 952405 w 952404"/>
                    <a:gd name="connsiteY5" fmla="*/ 16764 h 580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80453">
                      <a:moveTo>
                        <a:pt x="141256" y="484251"/>
                      </a:moveTo>
                      <a:cubicBezTo>
                        <a:pt x="98652" y="509892"/>
                        <a:pt x="60579" y="542397"/>
                        <a:pt x="28575" y="580454"/>
                      </a:cubicBezTo>
                      <a:lnTo>
                        <a:pt x="0" y="563689"/>
                      </a:lnTo>
                      <a:cubicBezTo>
                        <a:pt x="32010" y="525586"/>
                        <a:pt x="70080" y="493019"/>
                        <a:pt x="112681" y="467296"/>
                      </a:cubicBezTo>
                      <a:lnTo>
                        <a:pt x="923830" y="0"/>
                      </a:lnTo>
                      <a:lnTo>
                        <a:pt x="952405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2E749D04-4D24-9CCA-ACF8-232E67B54416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272A5060-AA47-C871-887D-27AE7B7F1CB8}"/>
                    </a:ext>
                  </a:extLst>
                </p:cNvPr>
                <p:cNvSpPr/>
                <p:nvPr/>
              </p:nvSpPr>
              <p:spPr>
                <a:xfrm>
                  <a:off x="8949431" y="4285715"/>
                  <a:ext cx="1197292" cy="738473"/>
                </a:xfrm>
                <a:custGeom>
                  <a:avLst/>
                  <a:gdLst>
                    <a:gd name="connsiteX0" fmla="*/ 1168527 w 1197292"/>
                    <a:gd name="connsiteY0" fmla="*/ 590836 h 738473"/>
                    <a:gd name="connsiteX1" fmla="*/ 1108710 w 1197292"/>
                    <a:gd name="connsiteY1" fmla="*/ 625221 h 738473"/>
                    <a:gd name="connsiteX2" fmla="*/ 996220 w 1197292"/>
                    <a:gd name="connsiteY2" fmla="*/ 721709 h 738473"/>
                    <a:gd name="connsiteX3" fmla="*/ 1024795 w 1197292"/>
                    <a:gd name="connsiteY3" fmla="*/ 738473 h 738473"/>
                    <a:gd name="connsiteX4" fmla="*/ 1137475 w 1197292"/>
                    <a:gd name="connsiteY4" fmla="*/ 642080 h 738473"/>
                    <a:gd name="connsiteX5" fmla="*/ 1197292 w 1197292"/>
                    <a:gd name="connsiteY5" fmla="*/ 607600 h 738473"/>
                    <a:gd name="connsiteX6" fmla="*/ 1070134 w 1197292"/>
                    <a:gd name="connsiteY6" fmla="*/ 401193 h 738473"/>
                    <a:gd name="connsiteX7" fmla="*/ 895160 w 1197292"/>
                    <a:gd name="connsiteY7" fmla="*/ 501967 h 738473"/>
                    <a:gd name="connsiteX8" fmla="*/ 782479 w 1197292"/>
                    <a:gd name="connsiteY8" fmla="*/ 598360 h 738473"/>
                    <a:gd name="connsiteX9" fmla="*/ 811054 w 1197292"/>
                    <a:gd name="connsiteY9" fmla="*/ 615029 h 738473"/>
                    <a:gd name="connsiteX10" fmla="*/ 923734 w 1197292"/>
                    <a:gd name="connsiteY10" fmla="*/ 518636 h 738473"/>
                    <a:gd name="connsiteX11" fmla="*/ 1099090 w 1197292"/>
                    <a:gd name="connsiteY11" fmla="*/ 417862 h 738473"/>
                    <a:gd name="connsiteX12" fmla="*/ 804767 w 1197292"/>
                    <a:gd name="connsiteY12" fmla="*/ 307657 h 738473"/>
                    <a:gd name="connsiteX13" fmla="*/ 681895 w 1197292"/>
                    <a:gd name="connsiteY13" fmla="*/ 378809 h 738473"/>
                    <a:gd name="connsiteX14" fmla="*/ 569119 w 1197292"/>
                    <a:gd name="connsiteY14" fmla="*/ 475202 h 738473"/>
                    <a:gd name="connsiteX15" fmla="*/ 597694 w 1197292"/>
                    <a:gd name="connsiteY15" fmla="*/ 491966 h 738473"/>
                    <a:gd name="connsiteX16" fmla="*/ 710470 w 1197292"/>
                    <a:gd name="connsiteY16" fmla="*/ 395383 h 738473"/>
                    <a:gd name="connsiteX17" fmla="*/ 834295 w 1197292"/>
                    <a:gd name="connsiteY17" fmla="*/ 324421 h 738473"/>
                    <a:gd name="connsiteX18" fmla="*/ 632555 w 1197292"/>
                    <a:gd name="connsiteY18" fmla="*/ 242697 h 738473"/>
                    <a:gd name="connsiteX19" fmla="*/ 539210 w 1197292"/>
                    <a:gd name="connsiteY19" fmla="*/ 296418 h 738473"/>
                    <a:gd name="connsiteX20" fmla="*/ 426530 w 1197292"/>
                    <a:gd name="connsiteY20" fmla="*/ 392906 h 738473"/>
                    <a:gd name="connsiteX21" fmla="*/ 455105 w 1197292"/>
                    <a:gd name="connsiteY21" fmla="*/ 409575 h 738473"/>
                    <a:gd name="connsiteX22" fmla="*/ 567785 w 1197292"/>
                    <a:gd name="connsiteY22" fmla="*/ 313182 h 738473"/>
                    <a:gd name="connsiteX23" fmla="*/ 661130 w 1197292"/>
                    <a:gd name="connsiteY23" fmla="*/ 259366 h 738473"/>
                    <a:gd name="connsiteX24" fmla="*/ 417481 w 1197292"/>
                    <a:gd name="connsiteY24" fmla="*/ 38100 h 738473"/>
                    <a:gd name="connsiteX25" fmla="*/ 254413 w 1197292"/>
                    <a:gd name="connsiteY25" fmla="*/ 132016 h 738473"/>
                    <a:gd name="connsiteX26" fmla="*/ 141732 w 1197292"/>
                    <a:gd name="connsiteY26" fmla="*/ 228409 h 738473"/>
                    <a:gd name="connsiteX27" fmla="*/ 170307 w 1197292"/>
                    <a:gd name="connsiteY27" fmla="*/ 245173 h 738473"/>
                    <a:gd name="connsiteX28" fmla="*/ 282988 w 1197292"/>
                    <a:gd name="connsiteY28" fmla="*/ 148780 h 738473"/>
                    <a:gd name="connsiteX29" fmla="*/ 446437 w 1197292"/>
                    <a:gd name="connsiteY29" fmla="*/ 54959 h 738473"/>
                    <a:gd name="connsiteX30" fmla="*/ 198406 w 1197292"/>
                    <a:gd name="connsiteY30" fmla="*/ 0 h 738473"/>
                    <a:gd name="connsiteX31" fmla="*/ 112681 w 1197292"/>
                    <a:gd name="connsiteY31" fmla="*/ 49530 h 738473"/>
                    <a:gd name="connsiteX32" fmla="*/ 0 w 1197292"/>
                    <a:gd name="connsiteY32" fmla="*/ 146018 h 738473"/>
                    <a:gd name="connsiteX33" fmla="*/ 28575 w 1197292"/>
                    <a:gd name="connsiteY33" fmla="*/ 162687 h 738473"/>
                    <a:gd name="connsiteX34" fmla="*/ 141256 w 1197292"/>
                    <a:gd name="connsiteY34" fmla="*/ 66294 h 738473"/>
                    <a:gd name="connsiteX35" fmla="*/ 226981 w 1197292"/>
                    <a:gd name="connsiteY35" fmla="*/ 16764 h 738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197292" h="738473">
                      <a:moveTo>
                        <a:pt x="1168527" y="590836"/>
                      </a:moveTo>
                      <a:lnTo>
                        <a:pt x="1108710" y="625221"/>
                      </a:lnTo>
                      <a:cubicBezTo>
                        <a:pt x="1066188" y="651014"/>
                        <a:pt x="1028186" y="683610"/>
                        <a:pt x="996220" y="721709"/>
                      </a:cubicBezTo>
                      <a:lnTo>
                        <a:pt x="1024795" y="738473"/>
                      </a:lnTo>
                      <a:cubicBezTo>
                        <a:pt x="1056827" y="700392"/>
                        <a:pt x="1094893" y="667828"/>
                        <a:pt x="1137475" y="642080"/>
                      </a:cubicBezTo>
                      <a:lnTo>
                        <a:pt x="1197292" y="607600"/>
                      </a:lnTo>
                      <a:close/>
                      <a:moveTo>
                        <a:pt x="1070134" y="401193"/>
                      </a:moveTo>
                      <a:lnTo>
                        <a:pt x="895160" y="501967"/>
                      </a:lnTo>
                      <a:cubicBezTo>
                        <a:pt x="852577" y="527715"/>
                        <a:pt x="814511" y="560279"/>
                        <a:pt x="782479" y="598360"/>
                      </a:cubicBezTo>
                      <a:lnTo>
                        <a:pt x="811054" y="615029"/>
                      </a:lnTo>
                      <a:cubicBezTo>
                        <a:pt x="843063" y="576926"/>
                        <a:pt x="881134" y="544358"/>
                        <a:pt x="923734" y="518636"/>
                      </a:cubicBezTo>
                      <a:lnTo>
                        <a:pt x="1099090" y="417862"/>
                      </a:lnTo>
                      <a:close/>
                      <a:moveTo>
                        <a:pt x="804767" y="307657"/>
                      </a:moveTo>
                      <a:lnTo>
                        <a:pt x="681895" y="378809"/>
                      </a:lnTo>
                      <a:cubicBezTo>
                        <a:pt x="639283" y="404554"/>
                        <a:pt x="601184" y="437118"/>
                        <a:pt x="569119" y="475202"/>
                      </a:cubicBezTo>
                      <a:lnTo>
                        <a:pt x="597694" y="491966"/>
                      </a:lnTo>
                      <a:cubicBezTo>
                        <a:pt x="629721" y="453792"/>
                        <a:pt x="667825" y="421160"/>
                        <a:pt x="710470" y="395383"/>
                      </a:cubicBezTo>
                      <a:lnTo>
                        <a:pt x="834295" y="324421"/>
                      </a:lnTo>
                      <a:close/>
                      <a:moveTo>
                        <a:pt x="632555" y="242697"/>
                      </a:moveTo>
                      <a:lnTo>
                        <a:pt x="539210" y="296418"/>
                      </a:lnTo>
                      <a:cubicBezTo>
                        <a:pt x="496603" y="322170"/>
                        <a:pt x="458532" y="354770"/>
                        <a:pt x="426530" y="392906"/>
                      </a:cubicBezTo>
                      <a:lnTo>
                        <a:pt x="455105" y="409575"/>
                      </a:lnTo>
                      <a:cubicBezTo>
                        <a:pt x="487114" y="371472"/>
                        <a:pt x="525185" y="338904"/>
                        <a:pt x="567785" y="313182"/>
                      </a:cubicBezTo>
                      <a:lnTo>
                        <a:pt x="661130" y="259366"/>
                      </a:lnTo>
                      <a:close/>
                      <a:moveTo>
                        <a:pt x="417481" y="38100"/>
                      </a:moveTo>
                      <a:lnTo>
                        <a:pt x="254413" y="132016"/>
                      </a:lnTo>
                      <a:cubicBezTo>
                        <a:pt x="211830" y="157764"/>
                        <a:pt x="173764" y="190328"/>
                        <a:pt x="141732" y="228409"/>
                      </a:cubicBezTo>
                      <a:lnTo>
                        <a:pt x="170307" y="245173"/>
                      </a:lnTo>
                      <a:cubicBezTo>
                        <a:pt x="202339" y="207092"/>
                        <a:pt x="240405" y="174528"/>
                        <a:pt x="282988" y="148780"/>
                      </a:cubicBezTo>
                      <a:lnTo>
                        <a:pt x="446437" y="54959"/>
                      </a:lnTo>
                      <a:close/>
                      <a:moveTo>
                        <a:pt x="198406" y="0"/>
                      </a:moveTo>
                      <a:lnTo>
                        <a:pt x="112681" y="49530"/>
                      </a:lnTo>
                      <a:cubicBezTo>
                        <a:pt x="70055" y="75257"/>
                        <a:pt x="31981" y="107860"/>
                        <a:pt x="0" y="146018"/>
                      </a:cubicBezTo>
                      <a:lnTo>
                        <a:pt x="28575" y="162687"/>
                      </a:lnTo>
                      <a:cubicBezTo>
                        <a:pt x="60585" y="124584"/>
                        <a:pt x="98655" y="92016"/>
                        <a:pt x="141256" y="66294"/>
                      </a:cubicBezTo>
                      <a:lnTo>
                        <a:pt x="226981" y="167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9138EBD7-E929-2505-FB7C-AE516B56FCB8}"/>
                    </a:ext>
                  </a:extLst>
                </p:cNvPr>
                <p:cNvSpPr/>
                <p:nvPr/>
              </p:nvSpPr>
              <p:spPr>
                <a:xfrm>
                  <a:off x="9178697" y="3868330"/>
                  <a:ext cx="722852" cy="416433"/>
                </a:xfrm>
                <a:custGeom>
                  <a:avLst/>
                  <a:gdLst>
                    <a:gd name="connsiteX0" fmla="*/ 722852 w 722852"/>
                    <a:gd name="connsiteY0" fmla="*/ 16669 h 416433"/>
                    <a:gd name="connsiteX1" fmla="*/ 29051 w 722852"/>
                    <a:gd name="connsiteY1" fmla="*/ 416433 h 416433"/>
                    <a:gd name="connsiteX2" fmla="*/ 0 w 722852"/>
                    <a:gd name="connsiteY2" fmla="*/ 399669 h 416433"/>
                    <a:gd name="connsiteX3" fmla="*/ 693896 w 722852"/>
                    <a:gd name="connsiteY3" fmla="*/ 0 h 416433"/>
                    <a:gd name="connsiteX4" fmla="*/ 722852 w 722852"/>
                    <a:gd name="connsiteY4" fmla="*/ 16669 h 416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852" h="416433">
                      <a:moveTo>
                        <a:pt x="722852" y="16669"/>
                      </a:moveTo>
                      <a:lnTo>
                        <a:pt x="29051" y="416433"/>
                      </a:lnTo>
                      <a:lnTo>
                        <a:pt x="0" y="399669"/>
                      </a:lnTo>
                      <a:lnTo>
                        <a:pt x="693896" y="0"/>
                      </a:lnTo>
                      <a:lnTo>
                        <a:pt x="722852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E7387B07-26FE-5A1B-8B57-B6454375A910}"/>
                    </a:ext>
                  </a:extLst>
                </p:cNvPr>
                <p:cNvSpPr/>
                <p:nvPr/>
              </p:nvSpPr>
              <p:spPr>
                <a:xfrm>
                  <a:off x="8806746" y="3786605"/>
                  <a:ext cx="952404" cy="579881"/>
                </a:xfrm>
                <a:custGeom>
                  <a:avLst/>
                  <a:gdLst>
                    <a:gd name="connsiteX0" fmla="*/ 141256 w 952404"/>
                    <a:gd name="connsiteY0" fmla="*/ 483489 h 579881"/>
                    <a:gd name="connsiteX1" fmla="*/ 28575 w 952404"/>
                    <a:gd name="connsiteY1" fmla="*/ 579882 h 579881"/>
                    <a:gd name="connsiteX2" fmla="*/ 0 w 952404"/>
                    <a:gd name="connsiteY2" fmla="*/ 563213 h 579881"/>
                    <a:gd name="connsiteX3" fmla="*/ 112776 w 952404"/>
                    <a:gd name="connsiteY3" fmla="*/ 466725 h 579881"/>
                    <a:gd name="connsiteX4" fmla="*/ 923830 w 952404"/>
                    <a:gd name="connsiteY4" fmla="*/ 0 h 579881"/>
                    <a:gd name="connsiteX5" fmla="*/ 952405 w 952404"/>
                    <a:gd name="connsiteY5" fmla="*/ 16669 h 5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404" h="579881">
                      <a:moveTo>
                        <a:pt x="141256" y="483489"/>
                      </a:moveTo>
                      <a:cubicBezTo>
                        <a:pt x="98673" y="509237"/>
                        <a:pt x="60607" y="541801"/>
                        <a:pt x="28575" y="579882"/>
                      </a:cubicBezTo>
                      <a:lnTo>
                        <a:pt x="0" y="563213"/>
                      </a:lnTo>
                      <a:cubicBezTo>
                        <a:pt x="32014" y="525052"/>
                        <a:pt x="70121" y="492449"/>
                        <a:pt x="112776" y="466725"/>
                      </a:cubicBezTo>
                      <a:lnTo>
                        <a:pt x="923830" y="0"/>
                      </a:lnTo>
                      <a:lnTo>
                        <a:pt x="952405" y="16669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97D12DC6-E51F-E23A-47E0-AECD49B673EB}"/>
                    </a:ext>
                  </a:extLst>
                </p:cNvPr>
                <p:cNvSpPr/>
                <p:nvPr/>
              </p:nvSpPr>
              <p:spPr>
                <a:xfrm>
                  <a:off x="10932441" y="4517363"/>
                  <a:ext cx="208407" cy="122586"/>
                </a:xfrm>
                <a:custGeom>
                  <a:avLst/>
                  <a:gdLst>
                    <a:gd name="connsiteX0" fmla="*/ 208407 w 208407"/>
                    <a:gd name="connsiteY0" fmla="*/ 10668 h 122586"/>
                    <a:gd name="connsiteX1" fmla="*/ 204216 w 208407"/>
                    <a:gd name="connsiteY1" fmla="*/ 0 h 122586"/>
                    <a:gd name="connsiteX2" fmla="*/ 0 w 208407"/>
                    <a:gd name="connsiteY2" fmla="*/ 122587 h 122586"/>
                    <a:gd name="connsiteX3" fmla="*/ 208407 w 208407"/>
                    <a:gd name="connsiteY3" fmla="*/ 10668 h 12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407" h="122586">
                      <a:moveTo>
                        <a:pt x="208407" y="10668"/>
                      </a:moveTo>
                      <a:lnTo>
                        <a:pt x="204216" y="0"/>
                      </a:lnTo>
                      <a:lnTo>
                        <a:pt x="0" y="122587"/>
                      </a:lnTo>
                      <a:lnTo>
                        <a:pt x="208407" y="10668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A55ABCE1-F744-4BC4-6175-75AD62E6BB4A}"/>
                    </a:ext>
                  </a:extLst>
                </p:cNvPr>
                <p:cNvSpPr/>
                <p:nvPr/>
              </p:nvSpPr>
              <p:spPr>
                <a:xfrm>
                  <a:off x="10805949" y="4565750"/>
                  <a:ext cx="352996" cy="206787"/>
                </a:xfrm>
                <a:custGeom>
                  <a:avLst/>
                  <a:gdLst>
                    <a:gd name="connsiteX0" fmla="*/ 349472 w 352996"/>
                    <a:gd name="connsiteY0" fmla="*/ 0 h 206787"/>
                    <a:gd name="connsiteX1" fmla="*/ 0 w 352996"/>
                    <a:gd name="connsiteY1" fmla="*/ 206788 h 206787"/>
                    <a:gd name="connsiteX2" fmla="*/ 352996 w 352996"/>
                    <a:gd name="connsiteY2" fmla="*/ 8954 h 206787"/>
                    <a:gd name="connsiteX3" fmla="*/ 349472 w 352996"/>
                    <a:gd name="connsiteY3" fmla="*/ 0 h 206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2996" h="206787">
                      <a:moveTo>
                        <a:pt x="349472" y="0"/>
                      </a:moveTo>
                      <a:lnTo>
                        <a:pt x="0" y="206788"/>
                      </a:lnTo>
                      <a:lnTo>
                        <a:pt x="352996" y="8954"/>
                      </a:lnTo>
                      <a:lnTo>
                        <a:pt x="34947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DE1C5B17-6987-376C-F898-5AB3889B746D}"/>
                    </a:ext>
                  </a:extLst>
                </p:cNvPr>
                <p:cNvSpPr/>
                <p:nvPr/>
              </p:nvSpPr>
              <p:spPr>
                <a:xfrm>
                  <a:off x="7858151" y="4345305"/>
                  <a:ext cx="2097595" cy="822615"/>
                </a:xfrm>
                <a:custGeom>
                  <a:avLst/>
                  <a:gdLst>
                    <a:gd name="connsiteX0" fmla="*/ 0 w 2097595"/>
                    <a:gd name="connsiteY0" fmla="*/ 235400 h 822615"/>
                    <a:gd name="connsiteX1" fmla="*/ 520732 w 2097595"/>
                    <a:gd name="connsiteY1" fmla="*/ 9181 h 822615"/>
                    <a:gd name="connsiteX2" fmla="*/ 714661 w 2097595"/>
                    <a:gd name="connsiteY2" fmla="*/ 24230 h 822615"/>
                    <a:gd name="connsiteX3" fmla="*/ 714661 w 2097595"/>
                    <a:gd name="connsiteY3" fmla="*/ 24230 h 822615"/>
                    <a:gd name="connsiteX4" fmla="*/ 2097596 w 2097595"/>
                    <a:gd name="connsiteY4" fmla="*/ 822616 h 822615"/>
                    <a:gd name="connsiteX5" fmla="*/ 1956911 w 2097595"/>
                    <a:gd name="connsiteY5" fmla="*/ 802232 h 822615"/>
                    <a:gd name="connsiteX6" fmla="*/ 830390 w 2097595"/>
                    <a:gd name="connsiteY6" fmla="*/ 242162 h 822615"/>
                    <a:gd name="connsiteX7" fmla="*/ 0 w 2097595"/>
                    <a:gd name="connsiteY7" fmla="*/ 235400 h 822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7595" h="822615">
                      <a:moveTo>
                        <a:pt x="0" y="235400"/>
                      </a:moveTo>
                      <a:cubicBezTo>
                        <a:pt x="171450" y="145103"/>
                        <a:pt x="400050" y="32517"/>
                        <a:pt x="520732" y="9181"/>
                      </a:cubicBezTo>
                      <a:cubicBezTo>
                        <a:pt x="618363" y="-9869"/>
                        <a:pt x="678180" y="3466"/>
                        <a:pt x="714661" y="24230"/>
                      </a:cubicBezTo>
                      <a:lnTo>
                        <a:pt x="714661" y="24230"/>
                      </a:lnTo>
                      <a:lnTo>
                        <a:pt x="2097596" y="822616"/>
                      </a:lnTo>
                      <a:cubicBezTo>
                        <a:pt x="2066258" y="804614"/>
                        <a:pt x="2020919" y="794898"/>
                        <a:pt x="1956911" y="802232"/>
                      </a:cubicBezTo>
                      <a:cubicBezTo>
                        <a:pt x="1956911" y="802232"/>
                        <a:pt x="1272445" y="384752"/>
                        <a:pt x="830390" y="242162"/>
                      </a:cubicBezTo>
                      <a:cubicBezTo>
                        <a:pt x="388334" y="99573"/>
                        <a:pt x="0" y="235400"/>
                        <a:pt x="0" y="235400"/>
                      </a:cubicBezTo>
                      <a:close/>
                    </a:path>
                  </a:pathLst>
                </a:custGeom>
                <a:solidFill>
                  <a:srgbClr val="000000">
                    <a:alpha val="2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D2DFF472-2EFD-AF27-E0E8-97022BE5FB34}"/>
                  </a:ext>
                </a:extLst>
              </p:cNvPr>
              <p:cNvSpPr/>
              <p:nvPr/>
            </p:nvSpPr>
            <p:spPr>
              <a:xfrm>
                <a:off x="9888310" y="5307272"/>
                <a:ext cx="188880" cy="138683"/>
              </a:xfrm>
              <a:custGeom>
                <a:avLst/>
                <a:gdLst>
                  <a:gd name="connsiteX0" fmla="*/ 128206 w 188880"/>
                  <a:gd name="connsiteY0" fmla="*/ 0 h 138683"/>
                  <a:gd name="connsiteX1" fmla="*/ 0 w 188880"/>
                  <a:gd name="connsiteY1" fmla="*/ 138684 h 138683"/>
                  <a:gd name="connsiteX2" fmla="*/ 188881 w 188880"/>
                  <a:gd name="connsiteY2" fmla="*/ 29337 h 138683"/>
                  <a:gd name="connsiteX3" fmla="*/ 128206 w 188880"/>
                  <a:gd name="connsiteY3" fmla="*/ 0 h 13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880" h="138683">
                    <a:moveTo>
                      <a:pt x="128206" y="0"/>
                    </a:moveTo>
                    <a:lnTo>
                      <a:pt x="0" y="138684"/>
                    </a:lnTo>
                    <a:lnTo>
                      <a:pt x="188881" y="29337"/>
                    </a:lnTo>
                    <a:lnTo>
                      <a:pt x="128206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A5AE5AFC-D572-1C07-33D4-24C8F67F8828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9D409289-D536-ACF8-8A80-9B75606DA94D}"/>
                  </a:ext>
                </a:extLst>
              </p:cNvPr>
              <p:cNvSpPr/>
              <p:nvPr/>
            </p:nvSpPr>
            <p:spPr>
              <a:xfrm>
                <a:off x="10405708" y="4967991"/>
                <a:ext cx="111347" cy="354330"/>
              </a:xfrm>
              <a:custGeom>
                <a:avLst/>
                <a:gdLst>
                  <a:gd name="connsiteX0" fmla="*/ 111347 w 111347"/>
                  <a:gd name="connsiteY0" fmla="*/ 290036 h 354330"/>
                  <a:gd name="connsiteX1" fmla="*/ 55626 w 111347"/>
                  <a:gd name="connsiteY1" fmla="*/ 250127 h 354330"/>
                  <a:gd name="connsiteX2" fmla="*/ 0 w 111347"/>
                  <a:gd name="connsiteY2" fmla="*/ 354330 h 354330"/>
                  <a:gd name="connsiteX3" fmla="*/ 0 w 111347"/>
                  <a:gd name="connsiteY3" fmla="*/ 64294 h 354330"/>
                  <a:gd name="connsiteX4" fmla="*/ 111347 w 111347"/>
                  <a:gd name="connsiteY4" fmla="*/ 0 h 354330"/>
                  <a:gd name="connsiteX5" fmla="*/ 111347 w 111347"/>
                  <a:gd name="connsiteY5" fmla="*/ 290036 h 35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347" h="354330">
                    <a:moveTo>
                      <a:pt x="111347" y="290036"/>
                    </a:moveTo>
                    <a:lnTo>
                      <a:pt x="55626" y="250127"/>
                    </a:lnTo>
                    <a:lnTo>
                      <a:pt x="0" y="354330"/>
                    </a:lnTo>
                    <a:lnTo>
                      <a:pt x="0" y="64294"/>
                    </a:lnTo>
                    <a:lnTo>
                      <a:pt x="111347" y="0"/>
                    </a:lnTo>
                    <a:lnTo>
                      <a:pt x="111347" y="290036"/>
                    </a:ln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10">
              <a:extLst>
                <a:ext uri="{FF2B5EF4-FFF2-40B4-BE49-F238E27FC236}">
                  <a16:creationId xmlns:a16="http://schemas.microsoft.com/office/drawing/2014/main" id="{C1C64A1C-01AE-46F5-25BC-F3F9645BCC82}"/>
                </a:ext>
              </a:extLst>
            </p:cNvPr>
            <p:cNvGrpSpPr/>
            <p:nvPr/>
          </p:nvGrpSpPr>
          <p:grpSpPr>
            <a:xfrm>
              <a:off x="8377169" y="2885064"/>
              <a:ext cx="1744122" cy="1138237"/>
              <a:chOff x="8377169" y="2885064"/>
              <a:chExt cx="1744122" cy="1138237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6C59D69-1B57-9D87-8173-64BBA8D1479F}"/>
                  </a:ext>
                </a:extLst>
              </p:cNvPr>
              <p:cNvSpPr/>
              <p:nvPr/>
            </p:nvSpPr>
            <p:spPr>
              <a:xfrm>
                <a:off x="8650822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773C910-5023-EC8F-0BD9-F82931B817AC}"/>
                  </a:ext>
                </a:extLst>
              </p:cNvPr>
              <p:cNvSpPr/>
              <p:nvPr/>
            </p:nvSpPr>
            <p:spPr>
              <a:xfrm>
                <a:off x="8705210" y="3090233"/>
                <a:ext cx="5143" cy="39719"/>
              </a:xfrm>
              <a:custGeom>
                <a:avLst/>
                <a:gdLst>
                  <a:gd name="connsiteX0" fmla="*/ 0 w 5143"/>
                  <a:gd name="connsiteY0" fmla="*/ 39719 h 39719"/>
                  <a:gd name="connsiteX1" fmla="*/ 0 w 5143"/>
                  <a:gd name="connsiteY1" fmla="*/ 0 h 39719"/>
                  <a:gd name="connsiteX2" fmla="*/ 5143 w 5143"/>
                  <a:gd name="connsiteY2" fmla="*/ 0 h 39719"/>
                  <a:gd name="connsiteX3" fmla="*/ 5143 w 5143"/>
                  <a:gd name="connsiteY3" fmla="*/ 39719 h 3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3" h="39719">
                    <a:moveTo>
                      <a:pt x="0" y="39719"/>
                    </a:moveTo>
                    <a:lnTo>
                      <a:pt x="0" y="0"/>
                    </a:lnTo>
                    <a:lnTo>
                      <a:pt x="5143" y="0"/>
                    </a:lnTo>
                    <a:lnTo>
                      <a:pt x="5143" y="39719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52F0421-B3CB-7B75-804E-D7F0F5FEA61B}"/>
                  </a:ext>
                </a:extLst>
              </p:cNvPr>
              <p:cNvSpPr/>
              <p:nvPr/>
            </p:nvSpPr>
            <p:spPr>
              <a:xfrm>
                <a:off x="8730427" y="3096995"/>
                <a:ext cx="31171" cy="59817"/>
              </a:xfrm>
              <a:custGeom>
                <a:avLst/>
                <a:gdLst>
                  <a:gd name="connsiteX0" fmla="*/ 14121 w 31171"/>
                  <a:gd name="connsiteY0" fmla="*/ 59817 h 59817"/>
                  <a:gd name="connsiteX1" fmla="*/ 5263 w 31171"/>
                  <a:gd name="connsiteY1" fmla="*/ 55531 h 59817"/>
                  <a:gd name="connsiteX2" fmla="*/ 120 w 31171"/>
                  <a:gd name="connsiteY2" fmla="*/ 38100 h 59817"/>
                  <a:gd name="connsiteX3" fmla="*/ 5930 w 31171"/>
                  <a:gd name="connsiteY3" fmla="*/ 22289 h 59817"/>
                  <a:gd name="connsiteX4" fmla="*/ 23662 w 31171"/>
                  <a:gd name="connsiteY4" fmla="*/ 20971 h 59817"/>
                  <a:gd name="connsiteX5" fmla="*/ 24980 w 31171"/>
                  <a:gd name="connsiteY5" fmla="*/ 22289 h 59817"/>
                  <a:gd name="connsiteX6" fmla="*/ 24980 w 31171"/>
                  <a:gd name="connsiteY6" fmla="*/ 0 h 59817"/>
                  <a:gd name="connsiteX7" fmla="*/ 31171 w 31171"/>
                  <a:gd name="connsiteY7" fmla="*/ 0 h 59817"/>
                  <a:gd name="connsiteX8" fmla="*/ 31171 w 31171"/>
                  <a:gd name="connsiteY8" fmla="*/ 59531 h 59817"/>
                  <a:gd name="connsiteX9" fmla="*/ 24980 w 31171"/>
                  <a:gd name="connsiteY9" fmla="*/ 59531 h 59817"/>
                  <a:gd name="connsiteX10" fmla="*/ 24980 w 31171"/>
                  <a:gd name="connsiteY10" fmla="*/ 53435 h 59817"/>
                  <a:gd name="connsiteX11" fmla="*/ 14121 w 31171"/>
                  <a:gd name="connsiteY11" fmla="*/ 59817 h 59817"/>
                  <a:gd name="connsiteX12" fmla="*/ 10788 w 31171"/>
                  <a:gd name="connsiteY12" fmla="*/ 25908 h 59817"/>
                  <a:gd name="connsiteX13" fmla="*/ 6787 w 31171"/>
                  <a:gd name="connsiteY13" fmla="*/ 38767 h 59817"/>
                  <a:gd name="connsiteX14" fmla="*/ 10121 w 31171"/>
                  <a:gd name="connsiteY14" fmla="*/ 52197 h 59817"/>
                  <a:gd name="connsiteX15" fmla="*/ 15646 w 31171"/>
                  <a:gd name="connsiteY15" fmla="*/ 54293 h 59817"/>
                  <a:gd name="connsiteX16" fmla="*/ 21170 w 31171"/>
                  <a:gd name="connsiteY16" fmla="*/ 51530 h 59817"/>
                  <a:gd name="connsiteX17" fmla="*/ 25075 w 31171"/>
                  <a:gd name="connsiteY17" fmla="*/ 38100 h 59817"/>
                  <a:gd name="connsiteX18" fmla="*/ 21170 w 31171"/>
                  <a:gd name="connsiteY18" fmla="*/ 25622 h 59817"/>
                  <a:gd name="connsiteX19" fmla="*/ 15931 w 31171"/>
                  <a:gd name="connsiteY19" fmla="*/ 23432 h 59817"/>
                  <a:gd name="connsiteX20" fmla="*/ 10788 w 31171"/>
                  <a:gd name="connsiteY20" fmla="*/ 25908 h 5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171" h="59817">
                    <a:moveTo>
                      <a:pt x="14121" y="59817"/>
                    </a:moveTo>
                    <a:cubicBezTo>
                      <a:pt x="10709" y="59651"/>
                      <a:pt x="7511" y="58104"/>
                      <a:pt x="5263" y="55531"/>
                    </a:cubicBezTo>
                    <a:cubicBezTo>
                      <a:pt x="1340" y="50615"/>
                      <a:pt x="-506" y="44359"/>
                      <a:pt x="120" y="38100"/>
                    </a:cubicBezTo>
                    <a:cubicBezTo>
                      <a:pt x="-217" y="32252"/>
                      <a:pt x="1887" y="26527"/>
                      <a:pt x="5930" y="22289"/>
                    </a:cubicBezTo>
                    <a:cubicBezTo>
                      <a:pt x="10463" y="17028"/>
                      <a:pt x="18401" y="16438"/>
                      <a:pt x="23662" y="20971"/>
                    </a:cubicBezTo>
                    <a:cubicBezTo>
                      <a:pt x="24133" y="21377"/>
                      <a:pt x="24574" y="21817"/>
                      <a:pt x="24980" y="22289"/>
                    </a:cubicBezTo>
                    <a:lnTo>
                      <a:pt x="24980" y="0"/>
                    </a:lnTo>
                    <a:lnTo>
                      <a:pt x="31171" y="0"/>
                    </a:lnTo>
                    <a:lnTo>
                      <a:pt x="31171" y="59531"/>
                    </a:lnTo>
                    <a:lnTo>
                      <a:pt x="24980" y="59531"/>
                    </a:lnTo>
                    <a:lnTo>
                      <a:pt x="24980" y="53435"/>
                    </a:lnTo>
                    <a:cubicBezTo>
                      <a:pt x="22565" y="57151"/>
                      <a:pt x="18543" y="59515"/>
                      <a:pt x="14121" y="59817"/>
                    </a:cubicBezTo>
                    <a:close/>
                    <a:moveTo>
                      <a:pt x="10788" y="25908"/>
                    </a:moveTo>
                    <a:cubicBezTo>
                      <a:pt x="7804" y="29496"/>
                      <a:pt x="6366" y="34120"/>
                      <a:pt x="6787" y="38767"/>
                    </a:cubicBezTo>
                    <a:cubicBezTo>
                      <a:pt x="6257" y="43498"/>
                      <a:pt x="7440" y="48263"/>
                      <a:pt x="10121" y="52197"/>
                    </a:cubicBezTo>
                    <a:cubicBezTo>
                      <a:pt x="11600" y="53620"/>
                      <a:pt x="13595" y="54377"/>
                      <a:pt x="15646" y="54293"/>
                    </a:cubicBezTo>
                    <a:cubicBezTo>
                      <a:pt x="17780" y="54138"/>
                      <a:pt x="19766" y="53145"/>
                      <a:pt x="21170" y="51530"/>
                    </a:cubicBezTo>
                    <a:cubicBezTo>
                      <a:pt x="24128" y="47711"/>
                      <a:pt x="25524" y="42910"/>
                      <a:pt x="25075" y="38100"/>
                    </a:cubicBezTo>
                    <a:cubicBezTo>
                      <a:pt x="25494" y="33586"/>
                      <a:pt x="24088" y="29092"/>
                      <a:pt x="21170" y="25622"/>
                    </a:cubicBezTo>
                    <a:cubicBezTo>
                      <a:pt x="19802" y="24200"/>
                      <a:pt x="17905" y="23407"/>
                      <a:pt x="15931" y="23432"/>
                    </a:cubicBezTo>
                    <a:cubicBezTo>
                      <a:pt x="13953" y="23529"/>
                      <a:pt x="12098" y="24422"/>
                      <a:pt x="10788" y="2590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D11548D-40C4-86C3-D62A-E4699F28433B}"/>
                  </a:ext>
                </a:extLst>
              </p:cNvPr>
              <p:cNvSpPr/>
              <p:nvPr/>
            </p:nvSpPr>
            <p:spPr>
              <a:xfrm>
                <a:off x="8779695" y="3114998"/>
                <a:ext cx="12763" cy="41528"/>
              </a:xfrm>
              <a:custGeom>
                <a:avLst/>
                <a:gdLst>
                  <a:gd name="connsiteX0" fmla="*/ 12763 w 12763"/>
                  <a:gd name="connsiteY0" fmla="*/ 0 h 41528"/>
                  <a:gd name="connsiteX1" fmla="*/ 12763 w 12763"/>
                  <a:gd name="connsiteY1" fmla="*/ 5810 h 41528"/>
                  <a:gd name="connsiteX2" fmla="*/ 9430 w 12763"/>
                  <a:gd name="connsiteY2" fmla="*/ 5810 h 41528"/>
                  <a:gd name="connsiteX3" fmla="*/ 9430 w 12763"/>
                  <a:gd name="connsiteY3" fmla="*/ 35719 h 41528"/>
                  <a:gd name="connsiteX4" fmla="*/ 12763 w 12763"/>
                  <a:gd name="connsiteY4" fmla="*/ 35719 h 41528"/>
                  <a:gd name="connsiteX5" fmla="*/ 12763 w 12763"/>
                  <a:gd name="connsiteY5" fmla="*/ 41529 h 41528"/>
                  <a:gd name="connsiteX6" fmla="*/ 0 w 12763"/>
                  <a:gd name="connsiteY6" fmla="*/ 41529 h 41528"/>
                  <a:gd name="connsiteX7" fmla="*/ 0 w 12763"/>
                  <a:gd name="connsiteY7" fmla="*/ 35719 h 41528"/>
                  <a:gd name="connsiteX8" fmla="*/ 3334 w 12763"/>
                  <a:gd name="connsiteY8" fmla="*/ 35719 h 41528"/>
                  <a:gd name="connsiteX9" fmla="*/ 3334 w 12763"/>
                  <a:gd name="connsiteY9" fmla="*/ 5810 h 41528"/>
                  <a:gd name="connsiteX10" fmla="*/ 0 w 12763"/>
                  <a:gd name="connsiteY10" fmla="*/ 5810 h 41528"/>
                  <a:gd name="connsiteX11" fmla="*/ 0 w 12763"/>
                  <a:gd name="connsiteY11" fmla="*/ 0 h 4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63" h="41528">
                    <a:moveTo>
                      <a:pt x="12763" y="0"/>
                    </a:moveTo>
                    <a:lnTo>
                      <a:pt x="12763" y="5810"/>
                    </a:lnTo>
                    <a:lnTo>
                      <a:pt x="9430" y="5810"/>
                    </a:lnTo>
                    <a:lnTo>
                      <a:pt x="9430" y="35719"/>
                    </a:lnTo>
                    <a:lnTo>
                      <a:pt x="12763" y="35719"/>
                    </a:lnTo>
                    <a:lnTo>
                      <a:pt x="12763" y="41529"/>
                    </a:lnTo>
                    <a:lnTo>
                      <a:pt x="0" y="41529"/>
                    </a:lnTo>
                    <a:lnTo>
                      <a:pt x="0" y="35719"/>
                    </a:lnTo>
                    <a:lnTo>
                      <a:pt x="3334" y="35719"/>
                    </a:lnTo>
                    <a:lnTo>
                      <a:pt x="3334" y="5810"/>
                    </a:lnTo>
                    <a:lnTo>
                      <a:pt x="0" y="5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37CEDED-FB02-AAD6-A2D2-CF647A7BC79D}"/>
                  </a:ext>
                </a:extLst>
              </p:cNvPr>
              <p:cNvSpPr/>
              <p:nvPr/>
            </p:nvSpPr>
            <p:spPr>
              <a:xfrm>
                <a:off x="8810461" y="3097281"/>
                <a:ext cx="31146" cy="59531"/>
              </a:xfrm>
              <a:custGeom>
                <a:avLst/>
                <a:gdLst>
                  <a:gd name="connsiteX0" fmla="*/ 12859 w 31146"/>
                  <a:gd name="connsiteY0" fmla="*/ 37243 h 59531"/>
                  <a:gd name="connsiteX1" fmla="*/ 6096 w 31146"/>
                  <a:gd name="connsiteY1" fmla="*/ 44863 h 59531"/>
                  <a:gd name="connsiteX2" fmla="*/ 6096 w 31146"/>
                  <a:gd name="connsiteY2" fmla="*/ 59531 h 59531"/>
                  <a:gd name="connsiteX3" fmla="*/ 0 w 31146"/>
                  <a:gd name="connsiteY3" fmla="*/ 59531 h 59531"/>
                  <a:gd name="connsiteX4" fmla="*/ 0 w 31146"/>
                  <a:gd name="connsiteY4" fmla="*/ 0 h 59531"/>
                  <a:gd name="connsiteX5" fmla="*/ 6096 w 31146"/>
                  <a:gd name="connsiteY5" fmla="*/ 0 h 59531"/>
                  <a:gd name="connsiteX6" fmla="*/ 6096 w 31146"/>
                  <a:gd name="connsiteY6" fmla="*/ 36576 h 59531"/>
                  <a:gd name="connsiteX7" fmla="*/ 21431 w 31146"/>
                  <a:gd name="connsiteY7" fmla="*/ 17526 h 59531"/>
                  <a:gd name="connsiteX8" fmla="*/ 29051 w 31146"/>
                  <a:gd name="connsiteY8" fmla="*/ 17526 h 59531"/>
                  <a:gd name="connsiteX9" fmla="*/ 17145 w 31146"/>
                  <a:gd name="connsiteY9" fmla="*/ 32099 h 59531"/>
                  <a:gd name="connsiteX10" fmla="*/ 31147 w 31146"/>
                  <a:gd name="connsiteY10" fmla="*/ 59341 h 59531"/>
                  <a:gd name="connsiteX11" fmla="*/ 24098 w 31146"/>
                  <a:gd name="connsiteY11" fmla="*/ 59341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146" h="59531">
                    <a:moveTo>
                      <a:pt x="12859" y="37243"/>
                    </a:moveTo>
                    <a:lnTo>
                      <a:pt x="6096" y="44863"/>
                    </a:lnTo>
                    <a:lnTo>
                      <a:pt x="6096" y="59531"/>
                    </a:lnTo>
                    <a:lnTo>
                      <a:pt x="0" y="59531"/>
                    </a:lnTo>
                    <a:lnTo>
                      <a:pt x="0" y="0"/>
                    </a:lnTo>
                    <a:lnTo>
                      <a:pt x="6096" y="0"/>
                    </a:lnTo>
                    <a:lnTo>
                      <a:pt x="6096" y="36576"/>
                    </a:lnTo>
                    <a:lnTo>
                      <a:pt x="21431" y="17526"/>
                    </a:lnTo>
                    <a:lnTo>
                      <a:pt x="29051" y="17526"/>
                    </a:lnTo>
                    <a:lnTo>
                      <a:pt x="17145" y="32099"/>
                    </a:lnTo>
                    <a:lnTo>
                      <a:pt x="31147" y="59341"/>
                    </a:lnTo>
                    <a:lnTo>
                      <a:pt x="24098" y="59341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104C88E-83D4-2412-76E6-F7258BFA1C68}"/>
                  </a:ext>
                </a:extLst>
              </p:cNvPr>
              <p:cNvSpPr/>
              <p:nvPr/>
            </p:nvSpPr>
            <p:spPr>
              <a:xfrm>
                <a:off x="8845567" y="3097252"/>
                <a:ext cx="37284" cy="69979"/>
              </a:xfrm>
              <a:custGeom>
                <a:avLst/>
                <a:gdLst>
                  <a:gd name="connsiteX0" fmla="*/ 19568 w 37284"/>
                  <a:gd name="connsiteY0" fmla="*/ 3077 h 69979"/>
                  <a:gd name="connsiteX1" fmla="*/ 27855 w 37284"/>
                  <a:gd name="connsiteY1" fmla="*/ 29 h 69979"/>
                  <a:gd name="connsiteX2" fmla="*/ 34522 w 37284"/>
                  <a:gd name="connsiteY2" fmla="*/ 2792 h 69979"/>
                  <a:gd name="connsiteX3" fmla="*/ 37284 w 37284"/>
                  <a:gd name="connsiteY3" fmla="*/ 10412 h 69979"/>
                  <a:gd name="connsiteX4" fmla="*/ 30903 w 37284"/>
                  <a:gd name="connsiteY4" fmla="*/ 10412 h 69979"/>
                  <a:gd name="connsiteX5" fmla="*/ 29664 w 37284"/>
                  <a:gd name="connsiteY5" fmla="*/ 6697 h 69979"/>
                  <a:gd name="connsiteX6" fmla="*/ 27188 w 37284"/>
                  <a:gd name="connsiteY6" fmla="*/ 5840 h 69979"/>
                  <a:gd name="connsiteX7" fmla="*/ 23854 w 37284"/>
                  <a:gd name="connsiteY7" fmla="*/ 7364 h 69979"/>
                  <a:gd name="connsiteX8" fmla="*/ 22330 w 37284"/>
                  <a:gd name="connsiteY8" fmla="*/ 13460 h 69979"/>
                  <a:gd name="connsiteX9" fmla="*/ 20806 w 37284"/>
                  <a:gd name="connsiteY9" fmla="*/ 55274 h 69979"/>
                  <a:gd name="connsiteX10" fmla="*/ 17758 w 37284"/>
                  <a:gd name="connsiteY10" fmla="*/ 66228 h 69979"/>
                  <a:gd name="connsiteX11" fmla="*/ 9757 w 37284"/>
                  <a:gd name="connsiteY11" fmla="*/ 69943 h 69979"/>
                  <a:gd name="connsiteX12" fmla="*/ 2804 w 37284"/>
                  <a:gd name="connsiteY12" fmla="*/ 67752 h 69979"/>
                  <a:gd name="connsiteX13" fmla="*/ 42 w 37284"/>
                  <a:gd name="connsiteY13" fmla="*/ 59561 h 69979"/>
                  <a:gd name="connsiteX14" fmla="*/ 6138 w 37284"/>
                  <a:gd name="connsiteY14" fmla="*/ 59561 h 69979"/>
                  <a:gd name="connsiteX15" fmla="*/ 7376 w 37284"/>
                  <a:gd name="connsiteY15" fmla="*/ 62895 h 69979"/>
                  <a:gd name="connsiteX16" fmla="*/ 9471 w 37284"/>
                  <a:gd name="connsiteY16" fmla="*/ 63847 h 69979"/>
                  <a:gd name="connsiteX17" fmla="*/ 12805 w 37284"/>
                  <a:gd name="connsiteY17" fmla="*/ 62323 h 69979"/>
                  <a:gd name="connsiteX18" fmla="*/ 14996 w 37284"/>
                  <a:gd name="connsiteY18" fmla="*/ 54989 h 69979"/>
                  <a:gd name="connsiteX19" fmla="*/ 15948 w 37284"/>
                  <a:gd name="connsiteY19" fmla="*/ 14031 h 69979"/>
                  <a:gd name="connsiteX20" fmla="*/ 19568 w 37284"/>
                  <a:gd name="connsiteY20" fmla="*/ 3077 h 69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284" h="69979">
                    <a:moveTo>
                      <a:pt x="19568" y="3077"/>
                    </a:moveTo>
                    <a:cubicBezTo>
                      <a:pt x="21760" y="912"/>
                      <a:pt x="24782" y="-199"/>
                      <a:pt x="27855" y="29"/>
                    </a:cubicBezTo>
                    <a:cubicBezTo>
                      <a:pt x="30382" y="-117"/>
                      <a:pt x="32838" y="901"/>
                      <a:pt x="34522" y="2792"/>
                    </a:cubicBezTo>
                    <a:cubicBezTo>
                      <a:pt x="36164" y="5009"/>
                      <a:pt x="37124" y="7657"/>
                      <a:pt x="37284" y="10412"/>
                    </a:cubicBezTo>
                    <a:lnTo>
                      <a:pt x="30903" y="10412"/>
                    </a:lnTo>
                    <a:cubicBezTo>
                      <a:pt x="30752" y="9101"/>
                      <a:pt x="30330" y="7836"/>
                      <a:pt x="29664" y="6697"/>
                    </a:cubicBezTo>
                    <a:cubicBezTo>
                      <a:pt x="28980" y="6104"/>
                      <a:pt x="28093" y="5796"/>
                      <a:pt x="27188" y="5840"/>
                    </a:cubicBezTo>
                    <a:cubicBezTo>
                      <a:pt x="25892" y="5762"/>
                      <a:pt x="24643" y="6333"/>
                      <a:pt x="23854" y="7364"/>
                    </a:cubicBezTo>
                    <a:cubicBezTo>
                      <a:pt x="22767" y="9206"/>
                      <a:pt x="22237" y="11323"/>
                      <a:pt x="22330" y="13460"/>
                    </a:cubicBezTo>
                    <a:lnTo>
                      <a:pt x="20806" y="55274"/>
                    </a:lnTo>
                    <a:cubicBezTo>
                      <a:pt x="21014" y="59161"/>
                      <a:pt x="19944" y="63008"/>
                      <a:pt x="17758" y="66228"/>
                    </a:cubicBezTo>
                    <a:cubicBezTo>
                      <a:pt x="15860" y="68701"/>
                      <a:pt x="12871" y="70089"/>
                      <a:pt x="9757" y="69943"/>
                    </a:cubicBezTo>
                    <a:cubicBezTo>
                      <a:pt x="7241" y="70164"/>
                      <a:pt x="4739" y="69376"/>
                      <a:pt x="2804" y="67752"/>
                    </a:cubicBezTo>
                    <a:cubicBezTo>
                      <a:pt x="779" y="65528"/>
                      <a:pt x="-223" y="62557"/>
                      <a:pt x="42" y="59561"/>
                    </a:cubicBezTo>
                    <a:lnTo>
                      <a:pt x="6138" y="59561"/>
                    </a:lnTo>
                    <a:cubicBezTo>
                      <a:pt x="6061" y="60797"/>
                      <a:pt x="6510" y="62008"/>
                      <a:pt x="7376" y="62895"/>
                    </a:cubicBezTo>
                    <a:cubicBezTo>
                      <a:pt x="7875" y="63537"/>
                      <a:pt x="8659" y="63893"/>
                      <a:pt x="9471" y="63847"/>
                    </a:cubicBezTo>
                    <a:cubicBezTo>
                      <a:pt x="10742" y="63804"/>
                      <a:pt x="11942" y="63256"/>
                      <a:pt x="12805" y="62323"/>
                    </a:cubicBezTo>
                    <a:cubicBezTo>
                      <a:pt x="14292" y="60171"/>
                      <a:pt x="15059" y="57604"/>
                      <a:pt x="14996" y="54989"/>
                    </a:cubicBezTo>
                    <a:lnTo>
                      <a:pt x="15948" y="14031"/>
                    </a:lnTo>
                    <a:cubicBezTo>
                      <a:pt x="16150" y="10121"/>
                      <a:pt x="17400" y="6338"/>
                      <a:pt x="19568" y="307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CC434871-0D69-B92A-3959-FDB7DBE381C9}"/>
                  </a:ext>
                </a:extLst>
              </p:cNvPr>
              <p:cNvSpPr/>
              <p:nvPr/>
            </p:nvSpPr>
            <p:spPr>
              <a:xfrm>
                <a:off x="8887373" y="3114982"/>
                <a:ext cx="31284" cy="41832"/>
              </a:xfrm>
              <a:custGeom>
                <a:avLst/>
                <a:gdLst>
                  <a:gd name="connsiteX0" fmla="*/ 24434 w 31284"/>
                  <a:gd name="connsiteY0" fmla="*/ 20780 h 41832"/>
                  <a:gd name="connsiteX1" fmla="*/ 20814 w 31284"/>
                  <a:gd name="connsiteY1" fmla="*/ 7922 h 41832"/>
                  <a:gd name="connsiteX2" fmla="*/ 14718 w 31284"/>
                  <a:gd name="connsiteY2" fmla="*/ 5826 h 41832"/>
                  <a:gd name="connsiteX3" fmla="*/ 9194 w 31284"/>
                  <a:gd name="connsiteY3" fmla="*/ 7922 h 41832"/>
                  <a:gd name="connsiteX4" fmla="*/ 7098 w 31284"/>
                  <a:gd name="connsiteY4" fmla="*/ 14303 h 41832"/>
                  <a:gd name="connsiteX5" fmla="*/ 50 w 31284"/>
                  <a:gd name="connsiteY5" fmla="*/ 14304 h 41832"/>
                  <a:gd name="connsiteX6" fmla="*/ 4622 w 31284"/>
                  <a:gd name="connsiteY6" fmla="*/ 3921 h 41832"/>
                  <a:gd name="connsiteX7" fmla="*/ 14718 w 31284"/>
                  <a:gd name="connsiteY7" fmla="*/ 16 h 41832"/>
                  <a:gd name="connsiteX8" fmla="*/ 25386 w 31284"/>
                  <a:gd name="connsiteY8" fmla="*/ 3921 h 41832"/>
                  <a:gd name="connsiteX9" fmla="*/ 31197 w 31284"/>
                  <a:gd name="connsiteY9" fmla="*/ 20781 h 41832"/>
                  <a:gd name="connsiteX10" fmla="*/ 25958 w 31284"/>
                  <a:gd name="connsiteY10" fmla="*/ 37259 h 41832"/>
                  <a:gd name="connsiteX11" fmla="*/ 15004 w 31284"/>
                  <a:gd name="connsiteY11" fmla="*/ 41831 h 41832"/>
                  <a:gd name="connsiteX12" fmla="*/ 5479 w 31284"/>
                  <a:gd name="connsiteY12" fmla="*/ 38116 h 41832"/>
                  <a:gd name="connsiteX13" fmla="*/ 240 w 31284"/>
                  <a:gd name="connsiteY13" fmla="*/ 20780 h 41832"/>
                  <a:gd name="connsiteX14" fmla="*/ 7384 w 31284"/>
                  <a:gd name="connsiteY14" fmla="*/ 25638 h 41832"/>
                  <a:gd name="connsiteX15" fmla="*/ 10146 w 31284"/>
                  <a:gd name="connsiteY15" fmla="*/ 34496 h 41832"/>
                  <a:gd name="connsiteX16" fmla="*/ 15576 w 31284"/>
                  <a:gd name="connsiteY16" fmla="*/ 36592 h 41832"/>
                  <a:gd name="connsiteX17" fmla="*/ 21386 w 31284"/>
                  <a:gd name="connsiteY17" fmla="*/ 33544 h 41832"/>
                  <a:gd name="connsiteX18" fmla="*/ 24434 w 31284"/>
                  <a:gd name="connsiteY18" fmla="*/ 25638 h 41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84" h="41832">
                    <a:moveTo>
                      <a:pt x="24434" y="20780"/>
                    </a:moveTo>
                    <a:cubicBezTo>
                      <a:pt x="24434" y="14018"/>
                      <a:pt x="23291" y="9731"/>
                      <a:pt x="20814" y="7922"/>
                    </a:cubicBezTo>
                    <a:cubicBezTo>
                      <a:pt x="19154" y="6419"/>
                      <a:pt x="16951" y="5662"/>
                      <a:pt x="14718" y="5826"/>
                    </a:cubicBezTo>
                    <a:cubicBezTo>
                      <a:pt x="12666" y="5731"/>
                      <a:pt x="10667" y="6489"/>
                      <a:pt x="9194" y="7922"/>
                    </a:cubicBezTo>
                    <a:cubicBezTo>
                      <a:pt x="7744" y="9724"/>
                      <a:pt x="6999" y="11992"/>
                      <a:pt x="7098" y="14303"/>
                    </a:cubicBezTo>
                    <a:lnTo>
                      <a:pt x="50" y="14304"/>
                    </a:lnTo>
                    <a:cubicBezTo>
                      <a:pt x="359" y="10426"/>
                      <a:pt x="1970" y="6767"/>
                      <a:pt x="4622" y="3921"/>
                    </a:cubicBezTo>
                    <a:cubicBezTo>
                      <a:pt x="7322" y="1309"/>
                      <a:pt x="10963" y="-99"/>
                      <a:pt x="14718" y="16"/>
                    </a:cubicBezTo>
                    <a:cubicBezTo>
                      <a:pt x="18655" y="-168"/>
                      <a:pt x="22499" y="1239"/>
                      <a:pt x="25386" y="3921"/>
                    </a:cubicBezTo>
                    <a:cubicBezTo>
                      <a:pt x="29535" y="8517"/>
                      <a:pt x="31633" y="14605"/>
                      <a:pt x="31197" y="20781"/>
                    </a:cubicBezTo>
                    <a:cubicBezTo>
                      <a:pt x="31728" y="26753"/>
                      <a:pt x="29841" y="32689"/>
                      <a:pt x="25958" y="37259"/>
                    </a:cubicBezTo>
                    <a:cubicBezTo>
                      <a:pt x="23100" y="40238"/>
                      <a:pt x="19132" y="41895"/>
                      <a:pt x="15004" y="41831"/>
                    </a:cubicBezTo>
                    <a:cubicBezTo>
                      <a:pt x="11476" y="41828"/>
                      <a:pt x="8077" y="40503"/>
                      <a:pt x="5479" y="38116"/>
                    </a:cubicBezTo>
                    <a:cubicBezTo>
                      <a:pt x="1209" y="33422"/>
                      <a:pt x="-715" y="27053"/>
                      <a:pt x="240" y="20780"/>
                    </a:cubicBezTo>
                    <a:close/>
                    <a:moveTo>
                      <a:pt x="7384" y="25638"/>
                    </a:moveTo>
                    <a:cubicBezTo>
                      <a:pt x="6861" y="28861"/>
                      <a:pt x="7884" y="32142"/>
                      <a:pt x="10146" y="34496"/>
                    </a:cubicBezTo>
                    <a:cubicBezTo>
                      <a:pt x="11563" y="35955"/>
                      <a:pt x="13547" y="36721"/>
                      <a:pt x="15576" y="36592"/>
                    </a:cubicBezTo>
                    <a:cubicBezTo>
                      <a:pt x="17812" y="36296"/>
                      <a:pt x="19871" y="35216"/>
                      <a:pt x="21386" y="33544"/>
                    </a:cubicBezTo>
                    <a:cubicBezTo>
                      <a:pt x="23259" y="31325"/>
                      <a:pt x="24333" y="28540"/>
                      <a:pt x="24434" y="256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17B832F-252F-FB9C-E4E4-AEEF9BD24764}"/>
                  </a:ext>
                </a:extLst>
              </p:cNvPr>
              <p:cNvSpPr/>
              <p:nvPr/>
            </p:nvSpPr>
            <p:spPr>
              <a:xfrm>
                <a:off x="8927428" y="3114974"/>
                <a:ext cx="30206" cy="41837"/>
              </a:xfrm>
              <a:custGeom>
                <a:avLst/>
                <a:gdLst>
                  <a:gd name="connsiteX0" fmla="*/ 22003 w 30206"/>
                  <a:gd name="connsiteY0" fmla="*/ 7357 h 41837"/>
                  <a:gd name="connsiteX1" fmla="*/ 17050 w 30206"/>
                  <a:gd name="connsiteY1" fmla="*/ 5452 h 41837"/>
                  <a:gd name="connsiteX2" fmla="*/ 10382 w 30206"/>
                  <a:gd name="connsiteY2" fmla="*/ 8881 h 41837"/>
                  <a:gd name="connsiteX3" fmla="*/ 6096 w 30206"/>
                  <a:gd name="connsiteY3" fmla="*/ 19835 h 41837"/>
                  <a:gd name="connsiteX4" fmla="*/ 6096 w 30206"/>
                  <a:gd name="connsiteY4" fmla="*/ 41838 h 41837"/>
                  <a:gd name="connsiteX5" fmla="*/ 0 w 30206"/>
                  <a:gd name="connsiteY5" fmla="*/ 41838 h 41837"/>
                  <a:gd name="connsiteX6" fmla="*/ 0 w 30206"/>
                  <a:gd name="connsiteY6" fmla="*/ 23 h 41837"/>
                  <a:gd name="connsiteX7" fmla="*/ 6096 w 30206"/>
                  <a:gd name="connsiteY7" fmla="*/ 23 h 41837"/>
                  <a:gd name="connsiteX8" fmla="*/ 6096 w 30206"/>
                  <a:gd name="connsiteY8" fmla="*/ 7929 h 41837"/>
                  <a:gd name="connsiteX9" fmla="*/ 9716 w 30206"/>
                  <a:gd name="connsiteY9" fmla="*/ 3643 h 41837"/>
                  <a:gd name="connsiteX10" fmla="*/ 19241 w 30206"/>
                  <a:gd name="connsiteY10" fmla="*/ 23 h 41837"/>
                  <a:gd name="connsiteX11" fmla="*/ 27146 w 30206"/>
                  <a:gd name="connsiteY11" fmla="*/ 3071 h 41837"/>
                  <a:gd name="connsiteX12" fmla="*/ 30194 w 30206"/>
                  <a:gd name="connsiteY12" fmla="*/ 11263 h 41837"/>
                  <a:gd name="connsiteX13" fmla="*/ 30194 w 30206"/>
                  <a:gd name="connsiteY13" fmla="*/ 41838 h 41837"/>
                  <a:gd name="connsiteX14" fmla="*/ 24098 w 30206"/>
                  <a:gd name="connsiteY14" fmla="*/ 41838 h 41837"/>
                  <a:gd name="connsiteX15" fmla="*/ 24098 w 30206"/>
                  <a:gd name="connsiteY15" fmla="*/ 11929 h 41837"/>
                  <a:gd name="connsiteX16" fmla="*/ 22003 w 30206"/>
                  <a:gd name="connsiteY16" fmla="*/ 7357 h 41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206" h="41837">
                    <a:moveTo>
                      <a:pt x="22003" y="7357"/>
                    </a:moveTo>
                    <a:cubicBezTo>
                      <a:pt x="20686" y="6064"/>
                      <a:pt x="18893" y="5375"/>
                      <a:pt x="17050" y="5452"/>
                    </a:cubicBezTo>
                    <a:cubicBezTo>
                      <a:pt x="14452" y="5636"/>
                      <a:pt x="12042" y="6875"/>
                      <a:pt x="10382" y="8881"/>
                    </a:cubicBezTo>
                    <a:cubicBezTo>
                      <a:pt x="7498" y="11781"/>
                      <a:pt x="5946" y="15748"/>
                      <a:pt x="6096" y="19835"/>
                    </a:cubicBezTo>
                    <a:lnTo>
                      <a:pt x="6096" y="41838"/>
                    </a:lnTo>
                    <a:lnTo>
                      <a:pt x="0" y="41838"/>
                    </a:lnTo>
                    <a:lnTo>
                      <a:pt x="0" y="23"/>
                    </a:lnTo>
                    <a:lnTo>
                      <a:pt x="6096" y="23"/>
                    </a:lnTo>
                    <a:lnTo>
                      <a:pt x="6096" y="7929"/>
                    </a:lnTo>
                    <a:cubicBezTo>
                      <a:pt x="7190" y="6408"/>
                      <a:pt x="8400" y="4975"/>
                      <a:pt x="9716" y="3643"/>
                    </a:cubicBezTo>
                    <a:cubicBezTo>
                      <a:pt x="12224" y="1125"/>
                      <a:pt x="15693" y="-193"/>
                      <a:pt x="19241" y="23"/>
                    </a:cubicBezTo>
                    <a:cubicBezTo>
                      <a:pt x="22185" y="-108"/>
                      <a:pt x="25051" y="997"/>
                      <a:pt x="27146" y="3071"/>
                    </a:cubicBezTo>
                    <a:cubicBezTo>
                      <a:pt x="29235" y="5273"/>
                      <a:pt x="30336" y="8231"/>
                      <a:pt x="30194" y="11263"/>
                    </a:cubicBezTo>
                    <a:lnTo>
                      <a:pt x="30194" y="41838"/>
                    </a:lnTo>
                    <a:lnTo>
                      <a:pt x="24098" y="41838"/>
                    </a:lnTo>
                    <a:lnTo>
                      <a:pt x="24098" y="11929"/>
                    </a:lnTo>
                    <a:cubicBezTo>
                      <a:pt x="24066" y="10180"/>
                      <a:pt x="23307" y="8523"/>
                      <a:pt x="22003" y="735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B1D1014-ECA3-6379-050C-0E2815C31CB9}"/>
                  </a:ext>
                </a:extLst>
              </p:cNvPr>
              <p:cNvSpPr/>
              <p:nvPr/>
            </p:nvSpPr>
            <p:spPr>
              <a:xfrm>
                <a:off x="8979715" y="3094233"/>
                <a:ext cx="18769" cy="70199"/>
              </a:xfrm>
              <a:custGeom>
                <a:avLst/>
                <a:gdLst>
                  <a:gd name="connsiteX0" fmla="*/ 15436 w 18769"/>
                  <a:gd name="connsiteY0" fmla="*/ 70199 h 70199"/>
                  <a:gd name="connsiteX1" fmla="*/ 12526 w 18769"/>
                  <a:gd name="connsiteY1" fmla="*/ 2910 h 70199"/>
                  <a:gd name="connsiteX2" fmla="*/ 15436 w 18769"/>
                  <a:gd name="connsiteY2" fmla="*/ 0 h 70199"/>
                  <a:gd name="connsiteX3" fmla="*/ 18770 w 18769"/>
                  <a:gd name="connsiteY3" fmla="*/ 3334 h 70199"/>
                  <a:gd name="connsiteX4" fmla="*/ 16064 w 18769"/>
                  <a:gd name="connsiteY4" fmla="*/ 64160 h 70199"/>
                  <a:gd name="connsiteX5" fmla="*/ 18770 w 18769"/>
                  <a:gd name="connsiteY5" fmla="*/ 66866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69" h="70199">
                    <a:moveTo>
                      <a:pt x="15436" y="70199"/>
                    </a:moveTo>
                    <a:cubicBezTo>
                      <a:pt x="-3949" y="52422"/>
                      <a:pt x="-5252" y="22295"/>
                      <a:pt x="12526" y="2910"/>
                    </a:cubicBezTo>
                    <a:cubicBezTo>
                      <a:pt x="13453" y="1899"/>
                      <a:pt x="14424" y="928"/>
                      <a:pt x="15436" y="0"/>
                    </a:cubicBezTo>
                    <a:lnTo>
                      <a:pt x="18770" y="3334"/>
                    </a:lnTo>
                    <a:cubicBezTo>
                      <a:pt x="1226" y="19383"/>
                      <a:pt x="14" y="46616"/>
                      <a:pt x="16064" y="64160"/>
                    </a:cubicBezTo>
                    <a:cubicBezTo>
                      <a:pt x="16925" y="65101"/>
                      <a:pt x="17828" y="66004"/>
                      <a:pt x="18770" y="66866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6F10302-CCE9-6818-9E25-537FD907DCB8}"/>
                  </a:ext>
                </a:extLst>
              </p:cNvPr>
              <p:cNvSpPr/>
              <p:nvPr/>
            </p:nvSpPr>
            <p:spPr>
              <a:xfrm>
                <a:off x="9004676" y="3114983"/>
                <a:ext cx="31222" cy="41831"/>
              </a:xfrm>
              <a:custGeom>
                <a:avLst/>
                <a:gdLst>
                  <a:gd name="connsiteX0" fmla="*/ 24384 w 31222"/>
                  <a:gd name="connsiteY0" fmla="*/ 20779 h 41831"/>
                  <a:gd name="connsiteX1" fmla="*/ 20764 w 31222"/>
                  <a:gd name="connsiteY1" fmla="*/ 7921 h 41831"/>
                  <a:gd name="connsiteX2" fmla="*/ 14573 w 31222"/>
                  <a:gd name="connsiteY2" fmla="*/ 5825 h 41831"/>
                  <a:gd name="connsiteX3" fmla="*/ 9144 w 31222"/>
                  <a:gd name="connsiteY3" fmla="*/ 7921 h 41831"/>
                  <a:gd name="connsiteX4" fmla="*/ 6953 w 31222"/>
                  <a:gd name="connsiteY4" fmla="*/ 14302 h 41831"/>
                  <a:gd name="connsiteX5" fmla="*/ 0 w 31222"/>
                  <a:gd name="connsiteY5" fmla="*/ 14303 h 41831"/>
                  <a:gd name="connsiteX6" fmla="*/ 4572 w 31222"/>
                  <a:gd name="connsiteY6" fmla="*/ 3920 h 41831"/>
                  <a:gd name="connsiteX7" fmla="*/ 14573 w 31222"/>
                  <a:gd name="connsiteY7" fmla="*/ 15 h 41831"/>
                  <a:gd name="connsiteX8" fmla="*/ 25337 w 31222"/>
                  <a:gd name="connsiteY8" fmla="*/ 3920 h 41831"/>
                  <a:gd name="connsiteX9" fmla="*/ 31147 w 31222"/>
                  <a:gd name="connsiteY9" fmla="*/ 20780 h 41831"/>
                  <a:gd name="connsiteX10" fmla="*/ 25908 w 31222"/>
                  <a:gd name="connsiteY10" fmla="*/ 37258 h 41831"/>
                  <a:gd name="connsiteX11" fmla="*/ 14954 w 31222"/>
                  <a:gd name="connsiteY11" fmla="*/ 41830 h 41831"/>
                  <a:gd name="connsiteX12" fmla="*/ 5429 w 31222"/>
                  <a:gd name="connsiteY12" fmla="*/ 38115 h 41831"/>
                  <a:gd name="connsiteX13" fmla="*/ 286 w 31222"/>
                  <a:gd name="connsiteY13" fmla="*/ 20779 h 41831"/>
                  <a:gd name="connsiteX14" fmla="*/ 7525 w 31222"/>
                  <a:gd name="connsiteY14" fmla="*/ 25542 h 41831"/>
                  <a:gd name="connsiteX15" fmla="*/ 10192 w 31222"/>
                  <a:gd name="connsiteY15" fmla="*/ 34400 h 41831"/>
                  <a:gd name="connsiteX16" fmla="*/ 15716 w 31222"/>
                  <a:gd name="connsiteY16" fmla="*/ 36496 h 41831"/>
                  <a:gd name="connsiteX17" fmla="*/ 21526 w 31222"/>
                  <a:gd name="connsiteY17" fmla="*/ 33448 h 41831"/>
                  <a:gd name="connsiteX18" fmla="*/ 24575 w 31222"/>
                  <a:gd name="connsiteY18" fmla="*/ 25542 h 4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222" h="41831">
                    <a:moveTo>
                      <a:pt x="24384" y="20779"/>
                    </a:moveTo>
                    <a:cubicBezTo>
                      <a:pt x="24384" y="14017"/>
                      <a:pt x="23146" y="9730"/>
                      <a:pt x="20764" y="7921"/>
                    </a:cubicBezTo>
                    <a:cubicBezTo>
                      <a:pt x="19069" y="6413"/>
                      <a:pt x="16835" y="5657"/>
                      <a:pt x="14573" y="5825"/>
                    </a:cubicBezTo>
                    <a:cubicBezTo>
                      <a:pt x="12552" y="5745"/>
                      <a:pt x="10587" y="6503"/>
                      <a:pt x="9144" y="7921"/>
                    </a:cubicBezTo>
                    <a:cubicBezTo>
                      <a:pt x="7659" y="9709"/>
                      <a:pt x="6880" y="11979"/>
                      <a:pt x="6953" y="14302"/>
                    </a:cubicBezTo>
                    <a:lnTo>
                      <a:pt x="0" y="14303"/>
                    </a:lnTo>
                    <a:cubicBezTo>
                      <a:pt x="309" y="10425"/>
                      <a:pt x="1920" y="6766"/>
                      <a:pt x="4572" y="3920"/>
                    </a:cubicBezTo>
                    <a:cubicBezTo>
                      <a:pt x="7236" y="1314"/>
                      <a:pt x="10847" y="-96"/>
                      <a:pt x="14573" y="15"/>
                    </a:cubicBezTo>
                    <a:cubicBezTo>
                      <a:pt x="18537" y="-163"/>
                      <a:pt x="22409" y="1242"/>
                      <a:pt x="25337" y="3920"/>
                    </a:cubicBezTo>
                    <a:cubicBezTo>
                      <a:pt x="29438" y="8544"/>
                      <a:pt x="31529" y="14611"/>
                      <a:pt x="31147" y="20780"/>
                    </a:cubicBezTo>
                    <a:cubicBezTo>
                      <a:pt x="31636" y="26748"/>
                      <a:pt x="29754" y="32668"/>
                      <a:pt x="25908" y="37258"/>
                    </a:cubicBezTo>
                    <a:cubicBezTo>
                      <a:pt x="23050" y="40237"/>
                      <a:pt x="19082" y="41894"/>
                      <a:pt x="14954" y="41830"/>
                    </a:cubicBezTo>
                    <a:cubicBezTo>
                      <a:pt x="11426" y="41827"/>
                      <a:pt x="8028" y="40502"/>
                      <a:pt x="5429" y="38115"/>
                    </a:cubicBezTo>
                    <a:cubicBezTo>
                      <a:pt x="1242" y="33378"/>
                      <a:pt x="-641" y="27034"/>
                      <a:pt x="286" y="20779"/>
                    </a:cubicBezTo>
                    <a:close/>
                    <a:moveTo>
                      <a:pt x="7525" y="25542"/>
                    </a:moveTo>
                    <a:cubicBezTo>
                      <a:pt x="6976" y="28749"/>
                      <a:pt x="7964" y="32029"/>
                      <a:pt x="10192" y="34400"/>
                    </a:cubicBezTo>
                    <a:cubicBezTo>
                      <a:pt x="11651" y="35853"/>
                      <a:pt x="13661" y="36615"/>
                      <a:pt x="15716" y="36496"/>
                    </a:cubicBezTo>
                    <a:cubicBezTo>
                      <a:pt x="17953" y="36200"/>
                      <a:pt x="20012" y="35120"/>
                      <a:pt x="21526" y="33448"/>
                    </a:cubicBezTo>
                    <a:cubicBezTo>
                      <a:pt x="23400" y="31229"/>
                      <a:pt x="24473" y="28444"/>
                      <a:pt x="24575" y="25542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A7DDB9D-4678-7A25-4027-157FB6667C6B}"/>
                  </a:ext>
                </a:extLst>
              </p:cNvPr>
              <p:cNvSpPr/>
              <p:nvPr/>
            </p:nvSpPr>
            <p:spPr>
              <a:xfrm>
                <a:off x="9042204" y="3094233"/>
                <a:ext cx="18769" cy="70199"/>
              </a:xfrm>
              <a:custGeom>
                <a:avLst/>
                <a:gdLst>
                  <a:gd name="connsiteX0" fmla="*/ 3334 w 18769"/>
                  <a:gd name="connsiteY0" fmla="*/ 70199 h 70199"/>
                  <a:gd name="connsiteX1" fmla="*/ 0 w 18769"/>
                  <a:gd name="connsiteY1" fmla="*/ 66866 h 70199"/>
                  <a:gd name="connsiteX2" fmla="*/ 2706 w 18769"/>
                  <a:gd name="connsiteY2" fmla="*/ 6040 h 70199"/>
                  <a:gd name="connsiteX3" fmla="*/ 0 w 18769"/>
                  <a:gd name="connsiteY3" fmla="*/ 3334 h 70199"/>
                  <a:gd name="connsiteX4" fmla="*/ 3334 w 18769"/>
                  <a:gd name="connsiteY4" fmla="*/ 0 h 70199"/>
                  <a:gd name="connsiteX5" fmla="*/ 6244 w 18769"/>
                  <a:gd name="connsiteY5" fmla="*/ 67289 h 70199"/>
                  <a:gd name="connsiteX6" fmla="*/ 3334 w 18769"/>
                  <a:gd name="connsiteY6" fmla="*/ 70199 h 7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" h="70199">
                    <a:moveTo>
                      <a:pt x="3334" y="70199"/>
                    </a:moveTo>
                    <a:lnTo>
                      <a:pt x="0" y="66866"/>
                    </a:lnTo>
                    <a:cubicBezTo>
                      <a:pt x="17544" y="50816"/>
                      <a:pt x="18755" y="23583"/>
                      <a:pt x="2706" y="6040"/>
                    </a:cubicBezTo>
                    <a:cubicBezTo>
                      <a:pt x="1844" y="5098"/>
                      <a:pt x="942" y="4195"/>
                      <a:pt x="0" y="3334"/>
                    </a:cubicBezTo>
                    <a:lnTo>
                      <a:pt x="3334" y="0"/>
                    </a:lnTo>
                    <a:cubicBezTo>
                      <a:pt x="22719" y="17778"/>
                      <a:pt x="24022" y="47904"/>
                      <a:pt x="6244" y="67289"/>
                    </a:cubicBezTo>
                    <a:cubicBezTo>
                      <a:pt x="5316" y="68301"/>
                      <a:pt x="4345" y="69272"/>
                      <a:pt x="3334" y="70199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64E19908-E5D2-1CE9-1502-E4A6EBA6E14C}"/>
                  </a:ext>
                </a:extLst>
              </p:cNvPr>
              <p:cNvSpPr/>
              <p:nvPr/>
            </p:nvSpPr>
            <p:spPr>
              <a:xfrm>
                <a:off x="9087353" y="3114860"/>
                <a:ext cx="22574" cy="41952"/>
              </a:xfrm>
              <a:custGeom>
                <a:avLst/>
                <a:gdLst>
                  <a:gd name="connsiteX0" fmla="*/ 22574 w 22574"/>
                  <a:gd name="connsiteY0" fmla="*/ 138 h 41952"/>
                  <a:gd name="connsiteX1" fmla="*/ 22574 w 22574"/>
                  <a:gd name="connsiteY1" fmla="*/ 7472 h 41952"/>
                  <a:gd name="connsiteX2" fmla="*/ 6096 w 22574"/>
                  <a:gd name="connsiteY2" fmla="*/ 19378 h 41952"/>
                  <a:gd name="connsiteX3" fmla="*/ 6096 w 22574"/>
                  <a:gd name="connsiteY3" fmla="*/ 41953 h 41952"/>
                  <a:gd name="connsiteX4" fmla="*/ 0 w 22574"/>
                  <a:gd name="connsiteY4" fmla="*/ 41953 h 41952"/>
                  <a:gd name="connsiteX5" fmla="*/ 0 w 22574"/>
                  <a:gd name="connsiteY5" fmla="*/ 138 h 41952"/>
                  <a:gd name="connsiteX6" fmla="*/ 6096 w 22574"/>
                  <a:gd name="connsiteY6" fmla="*/ 138 h 41952"/>
                  <a:gd name="connsiteX7" fmla="*/ 6096 w 22574"/>
                  <a:gd name="connsiteY7" fmla="*/ 8996 h 41952"/>
                  <a:gd name="connsiteX8" fmla="*/ 22574 w 22574"/>
                  <a:gd name="connsiteY8" fmla="*/ 138 h 41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74" h="41952">
                    <a:moveTo>
                      <a:pt x="22574" y="138"/>
                    </a:moveTo>
                    <a:lnTo>
                      <a:pt x="22574" y="7472"/>
                    </a:lnTo>
                    <a:cubicBezTo>
                      <a:pt x="15050" y="6043"/>
                      <a:pt x="9620" y="9949"/>
                      <a:pt x="6096" y="19378"/>
                    </a:cubicBezTo>
                    <a:lnTo>
                      <a:pt x="6096" y="41953"/>
                    </a:lnTo>
                    <a:lnTo>
                      <a:pt x="0" y="41953"/>
                    </a:lnTo>
                    <a:lnTo>
                      <a:pt x="0" y="138"/>
                    </a:lnTo>
                    <a:lnTo>
                      <a:pt x="6096" y="138"/>
                    </a:lnTo>
                    <a:lnTo>
                      <a:pt x="6096" y="8996"/>
                    </a:lnTo>
                    <a:cubicBezTo>
                      <a:pt x="9111" y="2806"/>
                      <a:pt x="15748" y="-762"/>
                      <a:pt x="22574" y="138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19FB4F35-4BAC-9107-41FF-A87F9D1923ED}"/>
                  </a:ext>
                </a:extLst>
              </p:cNvPr>
              <p:cNvSpPr/>
              <p:nvPr/>
            </p:nvSpPr>
            <p:spPr>
              <a:xfrm>
                <a:off x="9134406" y="3097281"/>
                <a:ext cx="6095" cy="59531"/>
              </a:xfrm>
              <a:custGeom>
                <a:avLst/>
                <a:gdLst>
                  <a:gd name="connsiteX0" fmla="*/ 6096 w 6095"/>
                  <a:gd name="connsiteY0" fmla="*/ 0 h 59531"/>
                  <a:gd name="connsiteX1" fmla="*/ 6096 w 6095"/>
                  <a:gd name="connsiteY1" fmla="*/ 7906 h 59531"/>
                  <a:gd name="connsiteX2" fmla="*/ 0 w 6095"/>
                  <a:gd name="connsiteY2" fmla="*/ 7906 h 59531"/>
                  <a:gd name="connsiteX3" fmla="*/ 0 w 6095"/>
                  <a:gd name="connsiteY3" fmla="*/ 0 h 59531"/>
                  <a:gd name="connsiteX4" fmla="*/ 6096 w 6095"/>
                  <a:gd name="connsiteY4" fmla="*/ 59531 h 59531"/>
                  <a:gd name="connsiteX5" fmla="*/ 0 w 6095"/>
                  <a:gd name="connsiteY5" fmla="*/ 59531 h 59531"/>
                  <a:gd name="connsiteX6" fmla="*/ 0 w 6095"/>
                  <a:gd name="connsiteY6" fmla="*/ 17717 h 59531"/>
                  <a:gd name="connsiteX7" fmla="*/ 6096 w 6095"/>
                  <a:gd name="connsiteY7" fmla="*/ 17717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5" h="59531">
                    <a:moveTo>
                      <a:pt x="6096" y="0"/>
                    </a:moveTo>
                    <a:lnTo>
                      <a:pt x="6096" y="7906"/>
                    </a:lnTo>
                    <a:lnTo>
                      <a:pt x="0" y="7906"/>
                    </a:lnTo>
                    <a:lnTo>
                      <a:pt x="0" y="0"/>
                    </a:lnTo>
                    <a:close/>
                    <a:moveTo>
                      <a:pt x="6096" y="59531"/>
                    </a:moveTo>
                    <a:lnTo>
                      <a:pt x="0" y="59531"/>
                    </a:lnTo>
                    <a:lnTo>
                      <a:pt x="0" y="17717"/>
                    </a:lnTo>
                    <a:lnTo>
                      <a:pt x="6096" y="17717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BCCAAF49-2096-768C-B998-A81DC2335BDF}"/>
                  </a:ext>
                </a:extLst>
              </p:cNvPr>
              <p:cNvSpPr/>
              <p:nvPr/>
            </p:nvSpPr>
            <p:spPr>
              <a:xfrm>
                <a:off x="9158790" y="3092995"/>
                <a:ext cx="35433" cy="72961"/>
              </a:xfrm>
              <a:custGeom>
                <a:avLst/>
                <a:gdLst>
                  <a:gd name="connsiteX0" fmla="*/ 0 w 35433"/>
                  <a:gd name="connsiteY0" fmla="*/ 71152 h 72961"/>
                  <a:gd name="connsiteX1" fmla="*/ 32385 w 35433"/>
                  <a:gd name="connsiteY1" fmla="*/ 0 h 72961"/>
                  <a:gd name="connsiteX2" fmla="*/ 35433 w 35433"/>
                  <a:gd name="connsiteY2" fmla="*/ 1810 h 72961"/>
                  <a:gd name="connsiteX3" fmla="*/ 3048 w 35433"/>
                  <a:gd name="connsiteY3" fmla="*/ 72962 h 7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433" h="72961">
                    <a:moveTo>
                      <a:pt x="0" y="71152"/>
                    </a:moveTo>
                    <a:lnTo>
                      <a:pt x="32385" y="0"/>
                    </a:lnTo>
                    <a:lnTo>
                      <a:pt x="35433" y="1810"/>
                    </a:lnTo>
                    <a:lnTo>
                      <a:pt x="3048" y="7296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7B63B83-6925-BC26-6DA9-DF831B1CEA3D}"/>
                  </a:ext>
                </a:extLst>
              </p:cNvPr>
              <p:cNvSpPr/>
              <p:nvPr/>
            </p:nvSpPr>
            <p:spPr>
              <a:xfrm>
                <a:off x="8383741" y="2885540"/>
                <a:ext cx="93630" cy="133353"/>
              </a:xfrm>
              <a:custGeom>
                <a:avLst/>
                <a:gdLst>
                  <a:gd name="connsiteX0" fmla="*/ 62484 w 93630"/>
                  <a:gd name="connsiteY0" fmla="*/ 132779 h 133353"/>
                  <a:gd name="connsiteX1" fmla="*/ 61055 w 93630"/>
                  <a:gd name="connsiteY1" fmla="*/ 121349 h 133353"/>
                  <a:gd name="connsiteX2" fmla="*/ 36100 w 93630"/>
                  <a:gd name="connsiteY2" fmla="*/ 133350 h 133353"/>
                  <a:gd name="connsiteX3" fmla="*/ 0 w 93630"/>
                  <a:gd name="connsiteY3" fmla="*/ 88868 h 133353"/>
                  <a:gd name="connsiteX4" fmla="*/ 38767 w 93630"/>
                  <a:gd name="connsiteY4" fmla="*/ 42863 h 133353"/>
                  <a:gd name="connsiteX5" fmla="*/ 61246 w 93630"/>
                  <a:gd name="connsiteY5" fmla="*/ 53721 h 133353"/>
                  <a:gd name="connsiteX6" fmla="*/ 61246 w 93630"/>
                  <a:gd name="connsiteY6" fmla="*/ 16859 h 133353"/>
                  <a:gd name="connsiteX7" fmla="*/ 47434 w 93630"/>
                  <a:gd name="connsiteY7" fmla="*/ 14954 h 133353"/>
                  <a:gd name="connsiteX8" fmla="*/ 47434 w 93630"/>
                  <a:gd name="connsiteY8" fmla="*/ 8001 h 133353"/>
                  <a:gd name="connsiteX9" fmla="*/ 80105 w 93630"/>
                  <a:gd name="connsiteY9" fmla="*/ 0 h 133353"/>
                  <a:gd name="connsiteX10" fmla="*/ 82772 w 93630"/>
                  <a:gd name="connsiteY10" fmla="*/ 1619 h 133353"/>
                  <a:gd name="connsiteX11" fmla="*/ 82010 w 93630"/>
                  <a:gd name="connsiteY11" fmla="*/ 26765 h 133353"/>
                  <a:gd name="connsiteX12" fmla="*/ 82010 w 93630"/>
                  <a:gd name="connsiteY12" fmla="*/ 122015 h 133353"/>
                  <a:gd name="connsiteX13" fmla="*/ 93631 w 93630"/>
                  <a:gd name="connsiteY13" fmla="*/ 124016 h 133353"/>
                  <a:gd name="connsiteX14" fmla="*/ 93631 w 93630"/>
                  <a:gd name="connsiteY14" fmla="*/ 131159 h 133353"/>
                  <a:gd name="connsiteX15" fmla="*/ 44672 w 93630"/>
                  <a:gd name="connsiteY15" fmla="*/ 120682 h 133353"/>
                  <a:gd name="connsiteX16" fmla="*/ 60388 w 93630"/>
                  <a:gd name="connsiteY16" fmla="*/ 113347 h 133353"/>
                  <a:gd name="connsiteX17" fmla="*/ 60388 w 93630"/>
                  <a:gd name="connsiteY17" fmla="*/ 62103 h 133353"/>
                  <a:gd name="connsiteX18" fmla="*/ 44863 w 93630"/>
                  <a:gd name="connsiteY18" fmla="*/ 55340 h 133353"/>
                  <a:gd name="connsiteX19" fmla="*/ 22860 w 93630"/>
                  <a:gd name="connsiteY19" fmla="*/ 88487 h 133353"/>
                  <a:gd name="connsiteX20" fmla="*/ 44672 w 93630"/>
                  <a:gd name="connsiteY20" fmla="*/ 120682 h 133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630" h="133353">
                    <a:moveTo>
                      <a:pt x="62484" y="132779"/>
                    </a:moveTo>
                    <a:lnTo>
                      <a:pt x="61055" y="121349"/>
                    </a:lnTo>
                    <a:cubicBezTo>
                      <a:pt x="55089" y="129054"/>
                      <a:pt x="45843" y="133501"/>
                      <a:pt x="36100" y="133350"/>
                    </a:cubicBezTo>
                    <a:cubicBezTo>
                      <a:pt x="15050" y="133350"/>
                      <a:pt x="0" y="116396"/>
                      <a:pt x="0" y="88868"/>
                    </a:cubicBezTo>
                    <a:cubicBezTo>
                      <a:pt x="0" y="61341"/>
                      <a:pt x="17717" y="42863"/>
                      <a:pt x="38767" y="42863"/>
                    </a:cubicBezTo>
                    <a:cubicBezTo>
                      <a:pt x="47568" y="42665"/>
                      <a:pt x="55929" y="46704"/>
                      <a:pt x="61246" y="53721"/>
                    </a:cubicBezTo>
                    <a:lnTo>
                      <a:pt x="61246" y="16859"/>
                    </a:lnTo>
                    <a:lnTo>
                      <a:pt x="47434" y="14954"/>
                    </a:lnTo>
                    <a:lnTo>
                      <a:pt x="47434" y="8001"/>
                    </a:lnTo>
                    <a:lnTo>
                      <a:pt x="80105" y="0"/>
                    </a:lnTo>
                    <a:lnTo>
                      <a:pt x="82772" y="1619"/>
                    </a:lnTo>
                    <a:lnTo>
                      <a:pt x="82010" y="26765"/>
                    </a:lnTo>
                    <a:lnTo>
                      <a:pt x="82010" y="122015"/>
                    </a:lnTo>
                    <a:lnTo>
                      <a:pt x="93631" y="124016"/>
                    </a:lnTo>
                    <a:lnTo>
                      <a:pt x="93631" y="131159"/>
                    </a:lnTo>
                    <a:close/>
                    <a:moveTo>
                      <a:pt x="44672" y="120682"/>
                    </a:moveTo>
                    <a:cubicBezTo>
                      <a:pt x="50719" y="120597"/>
                      <a:pt x="56439" y="117927"/>
                      <a:pt x="60388" y="113347"/>
                    </a:cubicBezTo>
                    <a:lnTo>
                      <a:pt x="60388" y="62103"/>
                    </a:lnTo>
                    <a:cubicBezTo>
                      <a:pt x="56293" y="57911"/>
                      <a:pt x="50722" y="55484"/>
                      <a:pt x="44863" y="55340"/>
                    </a:cubicBezTo>
                    <a:cubicBezTo>
                      <a:pt x="32861" y="55340"/>
                      <a:pt x="22860" y="65627"/>
                      <a:pt x="22860" y="88487"/>
                    </a:cubicBezTo>
                    <a:cubicBezTo>
                      <a:pt x="22860" y="111347"/>
                      <a:pt x="32004" y="120682"/>
                      <a:pt x="44672" y="12068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B493024-4217-E59C-8C5B-D387C079964C}"/>
                  </a:ext>
                </a:extLst>
              </p:cNvPr>
              <p:cNvSpPr/>
              <p:nvPr/>
            </p:nvSpPr>
            <p:spPr>
              <a:xfrm>
                <a:off x="8484706" y="2886565"/>
                <a:ext cx="45910" cy="130134"/>
              </a:xfrm>
              <a:custGeom>
                <a:avLst/>
                <a:gdLst>
                  <a:gd name="connsiteX0" fmla="*/ 45911 w 45910"/>
                  <a:gd name="connsiteY0" fmla="*/ 130134 h 130134"/>
                  <a:gd name="connsiteX1" fmla="*/ 1715 w 45910"/>
                  <a:gd name="connsiteY1" fmla="*/ 130134 h 130134"/>
                  <a:gd name="connsiteX2" fmla="*/ 1715 w 45910"/>
                  <a:gd name="connsiteY2" fmla="*/ 122895 h 130134"/>
                  <a:gd name="connsiteX3" fmla="*/ 13145 w 45910"/>
                  <a:gd name="connsiteY3" fmla="*/ 120609 h 130134"/>
                  <a:gd name="connsiteX4" fmla="*/ 13145 w 45910"/>
                  <a:gd name="connsiteY4" fmla="*/ 92796 h 130134"/>
                  <a:gd name="connsiteX5" fmla="*/ 13145 w 45910"/>
                  <a:gd name="connsiteY5" fmla="*/ 84414 h 130134"/>
                  <a:gd name="connsiteX6" fmla="*/ 12668 w 45910"/>
                  <a:gd name="connsiteY6" fmla="*/ 61935 h 130134"/>
                  <a:gd name="connsiteX7" fmla="*/ 0 w 45910"/>
                  <a:gd name="connsiteY7" fmla="*/ 60316 h 130134"/>
                  <a:gd name="connsiteX8" fmla="*/ 0 w 45910"/>
                  <a:gd name="connsiteY8" fmla="*/ 53553 h 130134"/>
                  <a:gd name="connsiteX9" fmla="*/ 32099 w 45910"/>
                  <a:gd name="connsiteY9" fmla="*/ 42314 h 130134"/>
                  <a:gd name="connsiteX10" fmla="*/ 34957 w 45910"/>
                  <a:gd name="connsiteY10" fmla="*/ 44028 h 130134"/>
                  <a:gd name="connsiteX11" fmla="*/ 34385 w 45910"/>
                  <a:gd name="connsiteY11" fmla="*/ 69269 h 130134"/>
                  <a:gd name="connsiteX12" fmla="*/ 34385 w 45910"/>
                  <a:gd name="connsiteY12" fmla="*/ 92034 h 130134"/>
                  <a:gd name="connsiteX13" fmla="*/ 34385 w 45910"/>
                  <a:gd name="connsiteY13" fmla="*/ 120038 h 130134"/>
                  <a:gd name="connsiteX14" fmla="*/ 45244 w 45910"/>
                  <a:gd name="connsiteY14" fmla="*/ 122228 h 130134"/>
                  <a:gd name="connsiteX15" fmla="*/ 10573 w 45910"/>
                  <a:gd name="connsiteY15" fmla="*/ 12881 h 130134"/>
                  <a:gd name="connsiteX16" fmla="*/ 23409 w 45910"/>
                  <a:gd name="connsiteY16" fmla="*/ 0 h 130134"/>
                  <a:gd name="connsiteX17" fmla="*/ 24194 w 45910"/>
                  <a:gd name="connsiteY17" fmla="*/ 23 h 130134"/>
                  <a:gd name="connsiteX18" fmla="*/ 36957 w 45910"/>
                  <a:gd name="connsiteY18" fmla="*/ 12786 h 130134"/>
                  <a:gd name="connsiteX19" fmla="*/ 24194 w 45910"/>
                  <a:gd name="connsiteY19" fmla="*/ 25549 h 130134"/>
                  <a:gd name="connsiteX20" fmla="*/ 10594 w 45910"/>
                  <a:gd name="connsiteY20" fmla="*/ 13477 h 130134"/>
                  <a:gd name="connsiteX21" fmla="*/ 10573 w 45910"/>
                  <a:gd name="connsiteY21" fmla="*/ 12500 h 1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910" h="130134">
                    <a:moveTo>
                      <a:pt x="45911" y="130134"/>
                    </a:moveTo>
                    <a:lnTo>
                      <a:pt x="1715" y="130134"/>
                    </a:lnTo>
                    <a:lnTo>
                      <a:pt x="1715" y="122895"/>
                    </a:lnTo>
                    <a:lnTo>
                      <a:pt x="13145" y="120609"/>
                    </a:lnTo>
                    <a:cubicBezTo>
                      <a:pt x="13145" y="111846"/>
                      <a:pt x="13145" y="100416"/>
                      <a:pt x="13145" y="92796"/>
                    </a:cubicBezTo>
                    <a:lnTo>
                      <a:pt x="13145" y="84414"/>
                    </a:lnTo>
                    <a:cubicBezTo>
                      <a:pt x="13145" y="74889"/>
                      <a:pt x="13145" y="69079"/>
                      <a:pt x="12668" y="61935"/>
                    </a:cubicBezTo>
                    <a:lnTo>
                      <a:pt x="0" y="60316"/>
                    </a:lnTo>
                    <a:lnTo>
                      <a:pt x="0" y="53553"/>
                    </a:lnTo>
                    <a:lnTo>
                      <a:pt x="32099" y="42314"/>
                    </a:lnTo>
                    <a:lnTo>
                      <a:pt x="34957" y="44028"/>
                    </a:lnTo>
                    <a:lnTo>
                      <a:pt x="34385" y="69269"/>
                    </a:lnTo>
                    <a:lnTo>
                      <a:pt x="34385" y="92034"/>
                    </a:lnTo>
                    <a:cubicBezTo>
                      <a:pt x="34385" y="99654"/>
                      <a:pt x="34385" y="111084"/>
                      <a:pt x="34385" y="120038"/>
                    </a:cubicBezTo>
                    <a:lnTo>
                      <a:pt x="45244" y="122228"/>
                    </a:lnTo>
                    <a:close/>
                    <a:moveTo>
                      <a:pt x="10573" y="12881"/>
                    </a:moveTo>
                    <a:cubicBezTo>
                      <a:pt x="10560" y="5780"/>
                      <a:pt x="16307" y="13"/>
                      <a:pt x="23409" y="0"/>
                    </a:cubicBezTo>
                    <a:cubicBezTo>
                      <a:pt x="23671" y="0"/>
                      <a:pt x="23932" y="7"/>
                      <a:pt x="24194" y="23"/>
                    </a:cubicBezTo>
                    <a:cubicBezTo>
                      <a:pt x="31243" y="23"/>
                      <a:pt x="36957" y="5737"/>
                      <a:pt x="36957" y="12786"/>
                    </a:cubicBezTo>
                    <a:cubicBezTo>
                      <a:pt x="36957" y="19835"/>
                      <a:pt x="31243" y="25549"/>
                      <a:pt x="24194" y="25549"/>
                    </a:cubicBezTo>
                    <a:cubicBezTo>
                      <a:pt x="17104" y="25971"/>
                      <a:pt x="11016" y="20566"/>
                      <a:pt x="10594" y="13477"/>
                    </a:cubicBezTo>
                    <a:cubicBezTo>
                      <a:pt x="10575" y="13152"/>
                      <a:pt x="10568" y="12826"/>
                      <a:pt x="10573" y="125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87479FA9-9463-975C-0747-180B8DA57AE8}"/>
                  </a:ext>
                </a:extLst>
              </p:cNvPr>
              <p:cNvSpPr/>
              <p:nvPr/>
            </p:nvSpPr>
            <p:spPr>
              <a:xfrm>
                <a:off x="8541989" y="2928314"/>
                <a:ext cx="77114" cy="90664"/>
              </a:xfrm>
              <a:custGeom>
                <a:avLst/>
                <a:gdLst>
                  <a:gd name="connsiteX0" fmla="*/ 22537 w 77114"/>
                  <a:gd name="connsiteY0" fmla="*/ 43047 h 90664"/>
                  <a:gd name="connsiteX1" fmla="*/ 49302 w 77114"/>
                  <a:gd name="connsiteY1" fmla="*/ 76480 h 90664"/>
                  <a:gd name="connsiteX2" fmla="*/ 71781 w 77114"/>
                  <a:gd name="connsiteY2" fmla="*/ 64478 h 90664"/>
                  <a:gd name="connsiteX3" fmla="*/ 77115 w 77114"/>
                  <a:gd name="connsiteY3" fmla="*/ 68383 h 90664"/>
                  <a:gd name="connsiteX4" fmla="*/ 42349 w 77114"/>
                  <a:gd name="connsiteY4" fmla="*/ 90577 h 90664"/>
                  <a:gd name="connsiteX5" fmla="*/ 58 w 77114"/>
                  <a:gd name="connsiteY5" fmla="*/ 45523 h 90664"/>
                  <a:gd name="connsiteX6" fmla="*/ 41031 w 77114"/>
                  <a:gd name="connsiteY6" fmla="*/ 123 h 90664"/>
                  <a:gd name="connsiteX7" fmla="*/ 44635 w 77114"/>
                  <a:gd name="connsiteY7" fmla="*/ 89 h 90664"/>
                  <a:gd name="connsiteX8" fmla="*/ 77115 w 77114"/>
                  <a:gd name="connsiteY8" fmla="*/ 24664 h 90664"/>
                  <a:gd name="connsiteX9" fmla="*/ 66923 w 77114"/>
                  <a:gd name="connsiteY9" fmla="*/ 32569 h 90664"/>
                  <a:gd name="connsiteX10" fmla="*/ 55398 w 77114"/>
                  <a:gd name="connsiteY10" fmla="*/ 19996 h 90664"/>
                  <a:gd name="connsiteX11" fmla="*/ 53017 w 77114"/>
                  <a:gd name="connsiteY11" fmla="*/ 9328 h 90664"/>
                  <a:gd name="connsiteX12" fmla="*/ 46635 w 77114"/>
                  <a:gd name="connsiteY12" fmla="*/ 8566 h 90664"/>
                  <a:gd name="connsiteX13" fmla="*/ 22537 w 77114"/>
                  <a:gd name="connsiteY13" fmla="*/ 43047 h 90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114" h="90664">
                    <a:moveTo>
                      <a:pt x="22537" y="43047"/>
                    </a:moveTo>
                    <a:cubicBezTo>
                      <a:pt x="22537" y="64669"/>
                      <a:pt x="33395" y="76480"/>
                      <a:pt x="49302" y="76480"/>
                    </a:cubicBezTo>
                    <a:cubicBezTo>
                      <a:pt x="58336" y="76514"/>
                      <a:pt x="66783" y="72004"/>
                      <a:pt x="71781" y="64478"/>
                    </a:cubicBezTo>
                    <a:lnTo>
                      <a:pt x="77115" y="68383"/>
                    </a:lnTo>
                    <a:cubicBezTo>
                      <a:pt x="71690" y="82640"/>
                      <a:pt x="57564" y="91658"/>
                      <a:pt x="42349" y="90577"/>
                    </a:cubicBezTo>
                    <a:cubicBezTo>
                      <a:pt x="17869" y="90577"/>
                      <a:pt x="58" y="74289"/>
                      <a:pt x="58" y="45523"/>
                    </a:cubicBezTo>
                    <a:cubicBezTo>
                      <a:pt x="-1165" y="21672"/>
                      <a:pt x="17180" y="1346"/>
                      <a:pt x="41031" y="123"/>
                    </a:cubicBezTo>
                    <a:cubicBezTo>
                      <a:pt x="42231" y="62"/>
                      <a:pt x="43434" y="50"/>
                      <a:pt x="44635" y="89"/>
                    </a:cubicBezTo>
                    <a:cubicBezTo>
                      <a:pt x="60110" y="-1084"/>
                      <a:pt x="74036" y="9452"/>
                      <a:pt x="77115" y="24664"/>
                    </a:cubicBezTo>
                    <a:cubicBezTo>
                      <a:pt x="76290" y="29548"/>
                      <a:pt x="71859" y="32985"/>
                      <a:pt x="66923" y="32569"/>
                    </a:cubicBezTo>
                    <a:cubicBezTo>
                      <a:pt x="60542" y="32569"/>
                      <a:pt x="56446" y="28569"/>
                      <a:pt x="55398" y="19996"/>
                    </a:cubicBezTo>
                    <a:lnTo>
                      <a:pt x="53017" y="9328"/>
                    </a:lnTo>
                    <a:cubicBezTo>
                      <a:pt x="50932" y="8794"/>
                      <a:pt x="48786" y="8538"/>
                      <a:pt x="46635" y="8566"/>
                    </a:cubicBezTo>
                    <a:cubicBezTo>
                      <a:pt x="33490" y="8566"/>
                      <a:pt x="22537" y="19520"/>
                      <a:pt x="22537" y="43047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3A813C8-B1BF-CF39-B3B9-305530E13DFD}"/>
                  </a:ext>
                </a:extLst>
              </p:cNvPr>
              <p:cNvSpPr/>
              <p:nvPr/>
            </p:nvSpPr>
            <p:spPr>
              <a:xfrm>
                <a:off x="8625581" y="2906495"/>
                <a:ext cx="59626" cy="112692"/>
              </a:xfrm>
              <a:custGeom>
                <a:avLst/>
                <a:gdLst>
                  <a:gd name="connsiteX0" fmla="*/ 44482 w 59626"/>
                  <a:gd name="connsiteY0" fmla="*/ 100679 h 112692"/>
                  <a:gd name="connsiteX1" fmla="*/ 55340 w 59626"/>
                  <a:gd name="connsiteY1" fmla="*/ 96203 h 112692"/>
                  <a:gd name="connsiteX2" fmla="*/ 59626 w 59626"/>
                  <a:gd name="connsiteY2" fmla="*/ 100679 h 112692"/>
                  <a:gd name="connsiteX3" fmla="*/ 36100 w 59626"/>
                  <a:gd name="connsiteY3" fmla="*/ 112490 h 112692"/>
                  <a:gd name="connsiteX4" fmla="*/ 13274 w 59626"/>
                  <a:gd name="connsiteY4" fmla="*/ 95330 h 112692"/>
                  <a:gd name="connsiteX5" fmla="*/ 13240 w 59626"/>
                  <a:gd name="connsiteY5" fmla="*/ 89916 h 112692"/>
                  <a:gd name="connsiteX6" fmla="*/ 13240 w 59626"/>
                  <a:gd name="connsiteY6" fmla="*/ 73343 h 112692"/>
                  <a:gd name="connsiteX7" fmla="*/ 13240 w 59626"/>
                  <a:gd name="connsiteY7" fmla="*/ 35243 h 112692"/>
                  <a:gd name="connsiteX8" fmla="*/ 0 w 59626"/>
                  <a:gd name="connsiteY8" fmla="*/ 35243 h 112692"/>
                  <a:gd name="connsiteX9" fmla="*/ 0 w 59626"/>
                  <a:gd name="connsiteY9" fmla="*/ 25718 h 112692"/>
                  <a:gd name="connsiteX10" fmla="*/ 15145 w 59626"/>
                  <a:gd name="connsiteY10" fmla="*/ 24479 h 112692"/>
                  <a:gd name="connsiteX11" fmla="*/ 21908 w 59626"/>
                  <a:gd name="connsiteY11" fmla="*/ 0 h 112692"/>
                  <a:gd name="connsiteX12" fmla="*/ 36385 w 59626"/>
                  <a:gd name="connsiteY12" fmla="*/ 0 h 112692"/>
                  <a:gd name="connsiteX13" fmla="*/ 35147 w 59626"/>
                  <a:gd name="connsiteY13" fmla="*/ 24479 h 112692"/>
                  <a:gd name="connsiteX14" fmla="*/ 56579 w 59626"/>
                  <a:gd name="connsiteY14" fmla="*/ 24479 h 112692"/>
                  <a:gd name="connsiteX15" fmla="*/ 56579 w 59626"/>
                  <a:gd name="connsiteY15" fmla="*/ 35338 h 112692"/>
                  <a:gd name="connsiteX16" fmla="*/ 34957 w 59626"/>
                  <a:gd name="connsiteY16" fmla="*/ 35338 h 112692"/>
                  <a:gd name="connsiteX17" fmla="*/ 34957 w 59626"/>
                  <a:gd name="connsiteY17" fmla="*/ 88011 h 112692"/>
                  <a:gd name="connsiteX18" fmla="*/ 44482 w 59626"/>
                  <a:gd name="connsiteY18" fmla="*/ 100679 h 1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9626" h="112692">
                    <a:moveTo>
                      <a:pt x="44482" y="100679"/>
                    </a:moveTo>
                    <a:cubicBezTo>
                      <a:pt x="48500" y="100443"/>
                      <a:pt x="52323" y="98867"/>
                      <a:pt x="55340" y="96203"/>
                    </a:cubicBezTo>
                    <a:lnTo>
                      <a:pt x="59626" y="100679"/>
                    </a:lnTo>
                    <a:cubicBezTo>
                      <a:pt x="54532" y="108620"/>
                      <a:pt x="45511" y="113149"/>
                      <a:pt x="36100" y="112490"/>
                    </a:cubicBezTo>
                    <a:cubicBezTo>
                      <a:pt x="25058" y="114055"/>
                      <a:pt x="14838" y="106372"/>
                      <a:pt x="13274" y="95330"/>
                    </a:cubicBezTo>
                    <a:cubicBezTo>
                      <a:pt x="13019" y="93535"/>
                      <a:pt x="13008" y="91714"/>
                      <a:pt x="13240" y="89916"/>
                    </a:cubicBezTo>
                    <a:cubicBezTo>
                      <a:pt x="13240" y="84582"/>
                      <a:pt x="13240" y="80391"/>
                      <a:pt x="13240" y="73343"/>
                    </a:cubicBezTo>
                    <a:lnTo>
                      <a:pt x="13240" y="35243"/>
                    </a:lnTo>
                    <a:lnTo>
                      <a:pt x="0" y="35243"/>
                    </a:lnTo>
                    <a:lnTo>
                      <a:pt x="0" y="25718"/>
                    </a:lnTo>
                    <a:lnTo>
                      <a:pt x="15145" y="24479"/>
                    </a:lnTo>
                    <a:lnTo>
                      <a:pt x="21908" y="0"/>
                    </a:lnTo>
                    <a:lnTo>
                      <a:pt x="36385" y="0"/>
                    </a:lnTo>
                    <a:lnTo>
                      <a:pt x="35147" y="24479"/>
                    </a:lnTo>
                    <a:lnTo>
                      <a:pt x="56579" y="24479"/>
                    </a:lnTo>
                    <a:lnTo>
                      <a:pt x="56579" y="35338"/>
                    </a:lnTo>
                    <a:lnTo>
                      <a:pt x="34957" y="35338"/>
                    </a:lnTo>
                    <a:lnTo>
                      <a:pt x="34957" y="88011"/>
                    </a:lnTo>
                    <a:cubicBezTo>
                      <a:pt x="34957" y="96679"/>
                      <a:pt x="38767" y="100679"/>
                      <a:pt x="44482" y="10067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D90CCC48-C9AA-6942-3D20-941936AC43BF}"/>
                  </a:ext>
                </a:extLst>
              </p:cNvPr>
              <p:cNvSpPr/>
              <p:nvPr/>
            </p:nvSpPr>
            <p:spPr>
              <a:xfrm>
                <a:off x="8689113" y="2885064"/>
                <a:ext cx="45720" cy="131635"/>
              </a:xfrm>
              <a:custGeom>
                <a:avLst/>
                <a:gdLst>
                  <a:gd name="connsiteX0" fmla="*/ 45720 w 45720"/>
                  <a:gd name="connsiteY0" fmla="*/ 131636 h 131635"/>
                  <a:gd name="connsiteX1" fmla="*/ 1429 w 45720"/>
                  <a:gd name="connsiteY1" fmla="*/ 131636 h 131635"/>
                  <a:gd name="connsiteX2" fmla="*/ 1429 w 45720"/>
                  <a:gd name="connsiteY2" fmla="*/ 124397 h 131635"/>
                  <a:gd name="connsiteX3" fmla="*/ 13240 w 45720"/>
                  <a:gd name="connsiteY3" fmla="*/ 122016 h 131635"/>
                  <a:gd name="connsiteX4" fmla="*/ 13240 w 45720"/>
                  <a:gd name="connsiteY4" fmla="*/ 94203 h 131635"/>
                  <a:gd name="connsiteX5" fmla="*/ 13240 w 45720"/>
                  <a:gd name="connsiteY5" fmla="*/ 85821 h 131635"/>
                  <a:gd name="connsiteX6" fmla="*/ 12668 w 45720"/>
                  <a:gd name="connsiteY6" fmla="*/ 63342 h 131635"/>
                  <a:gd name="connsiteX7" fmla="*/ 0 w 45720"/>
                  <a:gd name="connsiteY7" fmla="*/ 61722 h 131635"/>
                  <a:gd name="connsiteX8" fmla="*/ 0 w 45720"/>
                  <a:gd name="connsiteY8" fmla="*/ 54960 h 131635"/>
                  <a:gd name="connsiteX9" fmla="*/ 32099 w 45720"/>
                  <a:gd name="connsiteY9" fmla="*/ 43720 h 131635"/>
                  <a:gd name="connsiteX10" fmla="*/ 34957 w 45720"/>
                  <a:gd name="connsiteY10" fmla="*/ 45435 h 131635"/>
                  <a:gd name="connsiteX11" fmla="*/ 34480 w 45720"/>
                  <a:gd name="connsiteY11" fmla="*/ 70676 h 131635"/>
                  <a:gd name="connsiteX12" fmla="*/ 34480 w 45720"/>
                  <a:gd name="connsiteY12" fmla="*/ 93536 h 131635"/>
                  <a:gd name="connsiteX13" fmla="*/ 34480 w 45720"/>
                  <a:gd name="connsiteY13" fmla="*/ 121539 h 131635"/>
                  <a:gd name="connsiteX14" fmla="*/ 45339 w 45720"/>
                  <a:gd name="connsiteY14" fmla="*/ 123730 h 131635"/>
                  <a:gd name="connsiteX15" fmla="*/ 10382 w 45720"/>
                  <a:gd name="connsiteY15" fmla="*/ 14383 h 131635"/>
                  <a:gd name="connsiteX16" fmla="*/ 23023 w 45720"/>
                  <a:gd name="connsiteY16" fmla="*/ 28 h 131635"/>
                  <a:gd name="connsiteX17" fmla="*/ 37379 w 45720"/>
                  <a:gd name="connsiteY17" fmla="*/ 12669 h 131635"/>
                  <a:gd name="connsiteX18" fmla="*/ 24738 w 45720"/>
                  <a:gd name="connsiteY18" fmla="*/ 27024 h 131635"/>
                  <a:gd name="connsiteX19" fmla="*/ 23908 w 45720"/>
                  <a:gd name="connsiteY19" fmla="*/ 27051 h 131635"/>
                  <a:gd name="connsiteX20" fmla="*/ 10401 w 45720"/>
                  <a:gd name="connsiteY20" fmla="*/ 15077 h 131635"/>
                  <a:gd name="connsiteX21" fmla="*/ 10382 w 45720"/>
                  <a:gd name="connsiteY21" fmla="*/ 14002 h 131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720" h="131635">
                    <a:moveTo>
                      <a:pt x="45720" y="131636"/>
                    </a:moveTo>
                    <a:lnTo>
                      <a:pt x="1429" y="131636"/>
                    </a:lnTo>
                    <a:lnTo>
                      <a:pt x="1429" y="124397"/>
                    </a:lnTo>
                    <a:lnTo>
                      <a:pt x="13240" y="122016"/>
                    </a:lnTo>
                    <a:cubicBezTo>
                      <a:pt x="13240" y="113253"/>
                      <a:pt x="13240" y="101823"/>
                      <a:pt x="13240" y="94203"/>
                    </a:cubicBezTo>
                    <a:lnTo>
                      <a:pt x="13240" y="85821"/>
                    </a:lnTo>
                    <a:cubicBezTo>
                      <a:pt x="13240" y="76296"/>
                      <a:pt x="13240" y="70485"/>
                      <a:pt x="12668" y="63342"/>
                    </a:cubicBezTo>
                    <a:lnTo>
                      <a:pt x="0" y="61722"/>
                    </a:lnTo>
                    <a:lnTo>
                      <a:pt x="0" y="54960"/>
                    </a:lnTo>
                    <a:lnTo>
                      <a:pt x="32099" y="43720"/>
                    </a:lnTo>
                    <a:lnTo>
                      <a:pt x="34957" y="45435"/>
                    </a:lnTo>
                    <a:lnTo>
                      <a:pt x="34480" y="70676"/>
                    </a:lnTo>
                    <a:lnTo>
                      <a:pt x="34480" y="93536"/>
                    </a:lnTo>
                    <a:cubicBezTo>
                      <a:pt x="34480" y="101156"/>
                      <a:pt x="34480" y="112586"/>
                      <a:pt x="34480" y="121539"/>
                    </a:cubicBezTo>
                    <a:lnTo>
                      <a:pt x="45339" y="123730"/>
                    </a:lnTo>
                    <a:close/>
                    <a:moveTo>
                      <a:pt x="10382" y="14383"/>
                    </a:moveTo>
                    <a:cubicBezTo>
                      <a:pt x="9909" y="6928"/>
                      <a:pt x="15568" y="501"/>
                      <a:pt x="23023" y="28"/>
                    </a:cubicBezTo>
                    <a:cubicBezTo>
                      <a:pt x="30478" y="-446"/>
                      <a:pt x="36905" y="5214"/>
                      <a:pt x="37379" y="12669"/>
                    </a:cubicBezTo>
                    <a:cubicBezTo>
                      <a:pt x="37852" y="20124"/>
                      <a:pt x="32193" y="26551"/>
                      <a:pt x="24738" y="27024"/>
                    </a:cubicBezTo>
                    <a:cubicBezTo>
                      <a:pt x="24461" y="27042"/>
                      <a:pt x="24185" y="27051"/>
                      <a:pt x="23908" y="27051"/>
                    </a:cubicBezTo>
                    <a:cubicBezTo>
                      <a:pt x="16871" y="27474"/>
                      <a:pt x="10824" y="22113"/>
                      <a:pt x="10401" y="15077"/>
                    </a:cubicBezTo>
                    <a:cubicBezTo>
                      <a:pt x="10380" y="14719"/>
                      <a:pt x="10373" y="14361"/>
                      <a:pt x="10382" y="1400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7BD3A5E-3B40-8468-4B77-B7289228B318}"/>
                  </a:ext>
                </a:extLst>
              </p:cNvPr>
              <p:cNvSpPr/>
              <p:nvPr/>
            </p:nvSpPr>
            <p:spPr>
              <a:xfrm>
                <a:off x="8745973" y="2925537"/>
                <a:ext cx="86304" cy="96219"/>
              </a:xfrm>
              <a:custGeom>
                <a:avLst/>
                <a:gdLst>
                  <a:gd name="connsiteX0" fmla="*/ 290 w 86304"/>
                  <a:gd name="connsiteY0" fmla="*/ 48110 h 96219"/>
                  <a:gd name="connsiteX1" fmla="*/ 38195 w 86304"/>
                  <a:gd name="connsiteY1" fmla="*/ 290 h 96219"/>
                  <a:gd name="connsiteX2" fmla="*/ 86015 w 86304"/>
                  <a:gd name="connsiteY2" fmla="*/ 38195 h 96219"/>
                  <a:gd name="connsiteX3" fmla="*/ 86015 w 86304"/>
                  <a:gd name="connsiteY3" fmla="*/ 48110 h 96219"/>
                  <a:gd name="connsiteX4" fmla="*/ 48110 w 86304"/>
                  <a:gd name="connsiteY4" fmla="*/ 95930 h 96219"/>
                  <a:gd name="connsiteX5" fmla="*/ 290 w 86304"/>
                  <a:gd name="connsiteY5" fmla="*/ 58025 h 96219"/>
                  <a:gd name="connsiteX6" fmla="*/ 290 w 86304"/>
                  <a:gd name="connsiteY6" fmla="*/ 48110 h 96219"/>
                  <a:gd name="connsiteX7" fmla="*/ 63060 w 86304"/>
                  <a:gd name="connsiteY7" fmla="*/ 48110 h 96219"/>
                  <a:gd name="connsiteX8" fmla="*/ 43248 w 86304"/>
                  <a:gd name="connsiteY8" fmla="*/ 11343 h 96219"/>
                  <a:gd name="connsiteX9" fmla="*/ 23626 w 86304"/>
                  <a:gd name="connsiteY9" fmla="*/ 48110 h 96219"/>
                  <a:gd name="connsiteX10" fmla="*/ 43248 w 86304"/>
                  <a:gd name="connsiteY10" fmla="*/ 84400 h 96219"/>
                  <a:gd name="connsiteX11" fmla="*/ 63060 w 86304"/>
                  <a:gd name="connsiteY11" fmla="*/ 48300 h 9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304" h="96219">
                    <a:moveTo>
                      <a:pt x="290" y="48110"/>
                    </a:moveTo>
                    <a:cubicBezTo>
                      <a:pt x="-2448" y="24438"/>
                      <a:pt x="14522" y="3028"/>
                      <a:pt x="38195" y="290"/>
                    </a:cubicBezTo>
                    <a:cubicBezTo>
                      <a:pt x="61867" y="-2448"/>
                      <a:pt x="83277" y="14522"/>
                      <a:pt x="86015" y="38195"/>
                    </a:cubicBezTo>
                    <a:cubicBezTo>
                      <a:pt x="86396" y="41489"/>
                      <a:pt x="86396" y="44816"/>
                      <a:pt x="86015" y="48110"/>
                    </a:cubicBezTo>
                    <a:cubicBezTo>
                      <a:pt x="88753" y="71782"/>
                      <a:pt x="71782" y="93192"/>
                      <a:pt x="48110" y="95930"/>
                    </a:cubicBezTo>
                    <a:cubicBezTo>
                      <a:pt x="24438" y="98668"/>
                      <a:pt x="3028" y="81697"/>
                      <a:pt x="290" y="58025"/>
                    </a:cubicBezTo>
                    <a:cubicBezTo>
                      <a:pt x="-91" y="54731"/>
                      <a:pt x="-91" y="51404"/>
                      <a:pt x="290" y="48110"/>
                    </a:cubicBezTo>
                    <a:close/>
                    <a:moveTo>
                      <a:pt x="63060" y="48110"/>
                    </a:moveTo>
                    <a:cubicBezTo>
                      <a:pt x="63060" y="23535"/>
                      <a:pt x="56106" y="11343"/>
                      <a:pt x="43248" y="11343"/>
                    </a:cubicBezTo>
                    <a:cubicBezTo>
                      <a:pt x="30389" y="11343"/>
                      <a:pt x="23626" y="23535"/>
                      <a:pt x="23626" y="48110"/>
                    </a:cubicBezTo>
                    <a:cubicBezTo>
                      <a:pt x="23626" y="72684"/>
                      <a:pt x="30484" y="84400"/>
                      <a:pt x="43248" y="84400"/>
                    </a:cubicBezTo>
                    <a:cubicBezTo>
                      <a:pt x="56011" y="84400"/>
                      <a:pt x="63060" y="72970"/>
                      <a:pt x="63060" y="48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B4197A3-677E-B82B-97D4-C069C8767DC2}"/>
                  </a:ext>
                </a:extLst>
              </p:cNvPr>
              <p:cNvSpPr/>
              <p:nvPr/>
            </p:nvSpPr>
            <p:spPr>
              <a:xfrm>
                <a:off x="8843132" y="2928682"/>
                <a:ext cx="100107" cy="88017"/>
              </a:xfrm>
              <a:custGeom>
                <a:avLst/>
                <a:gdLst>
                  <a:gd name="connsiteX0" fmla="*/ 89249 w 100107"/>
                  <a:gd name="connsiteY0" fmla="*/ 31629 h 88017"/>
                  <a:gd name="connsiteX1" fmla="*/ 89249 w 100107"/>
                  <a:gd name="connsiteY1" fmla="*/ 49917 h 88017"/>
                  <a:gd name="connsiteX2" fmla="*/ 89249 w 100107"/>
                  <a:gd name="connsiteY2" fmla="*/ 77921 h 88017"/>
                  <a:gd name="connsiteX3" fmla="*/ 100108 w 100107"/>
                  <a:gd name="connsiteY3" fmla="*/ 80111 h 88017"/>
                  <a:gd name="connsiteX4" fmla="*/ 100108 w 100107"/>
                  <a:gd name="connsiteY4" fmla="*/ 88017 h 88017"/>
                  <a:gd name="connsiteX5" fmla="*/ 56007 w 100107"/>
                  <a:gd name="connsiteY5" fmla="*/ 88017 h 88017"/>
                  <a:gd name="connsiteX6" fmla="*/ 56007 w 100107"/>
                  <a:gd name="connsiteY6" fmla="*/ 80778 h 88017"/>
                  <a:gd name="connsiteX7" fmla="*/ 67437 w 100107"/>
                  <a:gd name="connsiteY7" fmla="*/ 78397 h 88017"/>
                  <a:gd name="connsiteX8" fmla="*/ 67437 w 100107"/>
                  <a:gd name="connsiteY8" fmla="*/ 50584 h 88017"/>
                  <a:gd name="connsiteX9" fmla="*/ 67437 w 100107"/>
                  <a:gd name="connsiteY9" fmla="*/ 33629 h 88017"/>
                  <a:gd name="connsiteX10" fmla="*/ 54959 w 100107"/>
                  <a:gd name="connsiteY10" fmla="*/ 15056 h 88017"/>
                  <a:gd name="connsiteX11" fmla="*/ 34957 w 100107"/>
                  <a:gd name="connsiteY11" fmla="*/ 24009 h 88017"/>
                  <a:gd name="connsiteX12" fmla="*/ 34957 w 100107"/>
                  <a:gd name="connsiteY12" fmla="*/ 49917 h 88017"/>
                  <a:gd name="connsiteX13" fmla="*/ 34957 w 100107"/>
                  <a:gd name="connsiteY13" fmla="*/ 77921 h 88017"/>
                  <a:gd name="connsiteX14" fmla="*/ 45529 w 100107"/>
                  <a:gd name="connsiteY14" fmla="*/ 80111 h 88017"/>
                  <a:gd name="connsiteX15" fmla="*/ 45529 w 100107"/>
                  <a:gd name="connsiteY15" fmla="*/ 88017 h 88017"/>
                  <a:gd name="connsiteX16" fmla="*/ 1429 w 100107"/>
                  <a:gd name="connsiteY16" fmla="*/ 88017 h 88017"/>
                  <a:gd name="connsiteX17" fmla="*/ 1429 w 100107"/>
                  <a:gd name="connsiteY17" fmla="*/ 80778 h 88017"/>
                  <a:gd name="connsiteX18" fmla="*/ 13049 w 100107"/>
                  <a:gd name="connsiteY18" fmla="*/ 78397 h 88017"/>
                  <a:gd name="connsiteX19" fmla="*/ 13049 w 100107"/>
                  <a:gd name="connsiteY19" fmla="*/ 50584 h 88017"/>
                  <a:gd name="connsiteX20" fmla="*/ 13049 w 100107"/>
                  <a:gd name="connsiteY20" fmla="*/ 41059 h 88017"/>
                  <a:gd name="connsiteX21" fmla="*/ 12478 w 100107"/>
                  <a:gd name="connsiteY21" fmla="*/ 19628 h 88017"/>
                  <a:gd name="connsiteX22" fmla="*/ 0 w 100107"/>
                  <a:gd name="connsiteY22" fmla="*/ 18008 h 88017"/>
                  <a:gd name="connsiteX23" fmla="*/ 0 w 100107"/>
                  <a:gd name="connsiteY23" fmla="*/ 11246 h 88017"/>
                  <a:gd name="connsiteX24" fmla="*/ 29813 w 100107"/>
                  <a:gd name="connsiteY24" fmla="*/ 6 h 88017"/>
                  <a:gd name="connsiteX25" fmla="*/ 32671 w 100107"/>
                  <a:gd name="connsiteY25" fmla="*/ 1721 h 88017"/>
                  <a:gd name="connsiteX26" fmla="*/ 33909 w 100107"/>
                  <a:gd name="connsiteY26" fmla="*/ 15532 h 88017"/>
                  <a:gd name="connsiteX27" fmla="*/ 64198 w 100107"/>
                  <a:gd name="connsiteY27" fmla="*/ 6 h 88017"/>
                  <a:gd name="connsiteX28" fmla="*/ 89249 w 100107"/>
                  <a:gd name="connsiteY28" fmla="*/ 31629 h 8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0107" h="88017">
                    <a:moveTo>
                      <a:pt x="89249" y="31629"/>
                    </a:moveTo>
                    <a:lnTo>
                      <a:pt x="89249" y="49917"/>
                    </a:lnTo>
                    <a:cubicBezTo>
                      <a:pt x="89249" y="57918"/>
                      <a:pt x="89249" y="68967"/>
                      <a:pt x="89249" y="77921"/>
                    </a:cubicBezTo>
                    <a:lnTo>
                      <a:pt x="100108" y="80111"/>
                    </a:lnTo>
                    <a:lnTo>
                      <a:pt x="100108" y="88017"/>
                    </a:lnTo>
                    <a:lnTo>
                      <a:pt x="56007" y="88017"/>
                    </a:lnTo>
                    <a:lnTo>
                      <a:pt x="56007" y="80778"/>
                    </a:lnTo>
                    <a:lnTo>
                      <a:pt x="67437" y="78397"/>
                    </a:lnTo>
                    <a:cubicBezTo>
                      <a:pt x="67437" y="69634"/>
                      <a:pt x="67437" y="58585"/>
                      <a:pt x="67437" y="50584"/>
                    </a:cubicBezTo>
                    <a:lnTo>
                      <a:pt x="67437" y="33629"/>
                    </a:lnTo>
                    <a:cubicBezTo>
                      <a:pt x="67437" y="19723"/>
                      <a:pt x="63913" y="15056"/>
                      <a:pt x="54959" y="15056"/>
                    </a:cubicBezTo>
                    <a:cubicBezTo>
                      <a:pt x="47427" y="15518"/>
                      <a:pt x="40319" y="18700"/>
                      <a:pt x="34957" y="24009"/>
                    </a:cubicBezTo>
                    <a:lnTo>
                      <a:pt x="34957" y="49917"/>
                    </a:lnTo>
                    <a:cubicBezTo>
                      <a:pt x="34957" y="57728"/>
                      <a:pt x="34957" y="68967"/>
                      <a:pt x="34957" y="77921"/>
                    </a:cubicBezTo>
                    <a:lnTo>
                      <a:pt x="45529" y="80111"/>
                    </a:lnTo>
                    <a:lnTo>
                      <a:pt x="45529" y="88017"/>
                    </a:lnTo>
                    <a:lnTo>
                      <a:pt x="1429" y="88017"/>
                    </a:lnTo>
                    <a:lnTo>
                      <a:pt x="1429" y="80778"/>
                    </a:lnTo>
                    <a:lnTo>
                      <a:pt x="13049" y="78397"/>
                    </a:lnTo>
                    <a:cubicBezTo>
                      <a:pt x="13049" y="69634"/>
                      <a:pt x="13049" y="58204"/>
                      <a:pt x="13049" y="50584"/>
                    </a:cubicBezTo>
                    <a:lnTo>
                      <a:pt x="13049" y="41059"/>
                    </a:lnTo>
                    <a:cubicBezTo>
                      <a:pt x="13049" y="31534"/>
                      <a:pt x="13049" y="26771"/>
                      <a:pt x="12478" y="19628"/>
                    </a:cubicBezTo>
                    <a:lnTo>
                      <a:pt x="0" y="18008"/>
                    </a:lnTo>
                    <a:lnTo>
                      <a:pt x="0" y="11246"/>
                    </a:lnTo>
                    <a:lnTo>
                      <a:pt x="29813" y="6"/>
                    </a:lnTo>
                    <a:lnTo>
                      <a:pt x="32671" y="1721"/>
                    </a:lnTo>
                    <a:lnTo>
                      <a:pt x="33909" y="15532"/>
                    </a:lnTo>
                    <a:cubicBezTo>
                      <a:pt x="41250" y="6178"/>
                      <a:pt x="52318" y="505"/>
                      <a:pt x="64198" y="6"/>
                    </a:cubicBezTo>
                    <a:cubicBezTo>
                      <a:pt x="80486" y="-280"/>
                      <a:pt x="89249" y="9531"/>
                      <a:pt x="89249" y="31629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726FD5E1-B30F-7C83-9BD5-417DDA687E3C}"/>
                  </a:ext>
                </a:extLst>
              </p:cNvPr>
              <p:cNvSpPr/>
              <p:nvPr/>
            </p:nvSpPr>
            <p:spPr>
              <a:xfrm>
                <a:off x="8954172" y="2927736"/>
                <a:ext cx="85650" cy="91249"/>
              </a:xfrm>
              <a:custGeom>
                <a:avLst/>
                <a:gdLst>
                  <a:gd name="connsiteX0" fmla="*/ 49646 w 85650"/>
                  <a:gd name="connsiteY0" fmla="*/ 77343 h 91249"/>
                  <a:gd name="connsiteX1" fmla="*/ 23738 w 85650"/>
                  <a:gd name="connsiteY1" fmla="*/ 91154 h 91249"/>
                  <a:gd name="connsiteX2" fmla="*/ 94 w 85650"/>
                  <a:gd name="connsiteY2" fmla="*/ 71552 h 91249"/>
                  <a:gd name="connsiteX3" fmla="*/ 21 w 85650"/>
                  <a:gd name="connsiteY3" fmla="*/ 68580 h 91249"/>
                  <a:gd name="connsiteX4" fmla="*/ 31930 w 85650"/>
                  <a:gd name="connsiteY4" fmla="*/ 40005 h 91249"/>
                  <a:gd name="connsiteX5" fmla="*/ 49075 w 85650"/>
                  <a:gd name="connsiteY5" fmla="*/ 35052 h 91249"/>
                  <a:gd name="connsiteX6" fmla="*/ 49075 w 85650"/>
                  <a:gd name="connsiteY6" fmla="*/ 30004 h 91249"/>
                  <a:gd name="connsiteX7" fmla="*/ 33358 w 85650"/>
                  <a:gd name="connsiteY7" fmla="*/ 8763 h 91249"/>
                  <a:gd name="connsiteX8" fmla="*/ 26024 w 85650"/>
                  <a:gd name="connsiteY8" fmla="*/ 9525 h 91249"/>
                  <a:gd name="connsiteX9" fmla="*/ 23929 w 85650"/>
                  <a:gd name="connsiteY9" fmla="*/ 19050 h 91249"/>
                  <a:gd name="connsiteX10" fmla="*/ 12689 w 85650"/>
                  <a:gd name="connsiteY10" fmla="*/ 31528 h 91249"/>
                  <a:gd name="connsiteX11" fmla="*/ 2688 w 85650"/>
                  <a:gd name="connsiteY11" fmla="*/ 23527 h 91249"/>
                  <a:gd name="connsiteX12" fmla="*/ 40312 w 85650"/>
                  <a:gd name="connsiteY12" fmla="*/ 0 h 91249"/>
                  <a:gd name="connsiteX13" fmla="*/ 70125 w 85650"/>
                  <a:gd name="connsiteY13" fmla="*/ 32290 h 91249"/>
                  <a:gd name="connsiteX14" fmla="*/ 70125 w 85650"/>
                  <a:gd name="connsiteY14" fmla="*/ 71152 h 91249"/>
                  <a:gd name="connsiteX15" fmla="*/ 75268 w 85650"/>
                  <a:gd name="connsiteY15" fmla="*/ 79248 h 91249"/>
                  <a:gd name="connsiteX16" fmla="*/ 81555 w 85650"/>
                  <a:gd name="connsiteY16" fmla="*/ 75247 h 91249"/>
                  <a:gd name="connsiteX17" fmla="*/ 85651 w 85650"/>
                  <a:gd name="connsiteY17" fmla="*/ 78867 h 91249"/>
                  <a:gd name="connsiteX18" fmla="*/ 67267 w 85650"/>
                  <a:gd name="connsiteY18" fmla="*/ 90106 h 91249"/>
                  <a:gd name="connsiteX19" fmla="*/ 49646 w 85650"/>
                  <a:gd name="connsiteY19" fmla="*/ 77343 h 91249"/>
                  <a:gd name="connsiteX20" fmla="*/ 33549 w 85650"/>
                  <a:gd name="connsiteY20" fmla="*/ 78105 h 91249"/>
                  <a:gd name="connsiteX21" fmla="*/ 49075 w 85650"/>
                  <a:gd name="connsiteY21" fmla="*/ 70961 h 91249"/>
                  <a:gd name="connsiteX22" fmla="*/ 49075 w 85650"/>
                  <a:gd name="connsiteY22" fmla="*/ 42386 h 91249"/>
                  <a:gd name="connsiteX23" fmla="*/ 36406 w 85650"/>
                  <a:gd name="connsiteY23" fmla="*/ 46672 h 91249"/>
                  <a:gd name="connsiteX24" fmla="*/ 20881 w 85650"/>
                  <a:gd name="connsiteY24" fmla="*/ 64675 h 91249"/>
                  <a:gd name="connsiteX25" fmla="*/ 30915 w 85650"/>
                  <a:gd name="connsiteY25" fmla="*/ 78028 h 91249"/>
                  <a:gd name="connsiteX26" fmla="*/ 33549 w 85650"/>
                  <a:gd name="connsiteY26" fmla="*/ 78105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650" h="91249">
                    <a:moveTo>
                      <a:pt x="49646" y="77343"/>
                    </a:moveTo>
                    <a:cubicBezTo>
                      <a:pt x="43702" y="85810"/>
                      <a:pt x="34081" y="90939"/>
                      <a:pt x="23738" y="91154"/>
                    </a:cubicBezTo>
                    <a:cubicBezTo>
                      <a:pt x="11796" y="92270"/>
                      <a:pt x="1210" y="83494"/>
                      <a:pt x="94" y="71552"/>
                    </a:cubicBezTo>
                    <a:cubicBezTo>
                      <a:pt x="2" y="70564"/>
                      <a:pt x="-23" y="69571"/>
                      <a:pt x="21" y="68580"/>
                    </a:cubicBezTo>
                    <a:cubicBezTo>
                      <a:pt x="21" y="57245"/>
                      <a:pt x="6212" y="48673"/>
                      <a:pt x="31930" y="40005"/>
                    </a:cubicBezTo>
                    <a:cubicBezTo>
                      <a:pt x="36597" y="38481"/>
                      <a:pt x="42788" y="36671"/>
                      <a:pt x="49075" y="35052"/>
                    </a:cubicBezTo>
                    <a:lnTo>
                      <a:pt x="49075" y="30004"/>
                    </a:lnTo>
                    <a:cubicBezTo>
                      <a:pt x="49075" y="13430"/>
                      <a:pt x="44979" y="8763"/>
                      <a:pt x="33358" y="8763"/>
                    </a:cubicBezTo>
                    <a:cubicBezTo>
                      <a:pt x="30894" y="8762"/>
                      <a:pt x="28436" y="9017"/>
                      <a:pt x="26024" y="9525"/>
                    </a:cubicBezTo>
                    <a:lnTo>
                      <a:pt x="23929" y="19050"/>
                    </a:lnTo>
                    <a:cubicBezTo>
                      <a:pt x="22881" y="27622"/>
                      <a:pt x="18595" y="31528"/>
                      <a:pt x="12689" y="31528"/>
                    </a:cubicBezTo>
                    <a:cubicBezTo>
                      <a:pt x="7792" y="31835"/>
                      <a:pt x="3463" y="28372"/>
                      <a:pt x="2688" y="23527"/>
                    </a:cubicBezTo>
                    <a:cubicBezTo>
                      <a:pt x="4783" y="9239"/>
                      <a:pt x="18595" y="0"/>
                      <a:pt x="40312" y="0"/>
                    </a:cubicBezTo>
                    <a:cubicBezTo>
                      <a:pt x="62029" y="0"/>
                      <a:pt x="70125" y="9525"/>
                      <a:pt x="70125" y="32290"/>
                    </a:cubicBezTo>
                    <a:lnTo>
                      <a:pt x="70125" y="71152"/>
                    </a:lnTo>
                    <a:cubicBezTo>
                      <a:pt x="70125" y="76867"/>
                      <a:pt x="72125" y="79248"/>
                      <a:pt x="75268" y="79248"/>
                    </a:cubicBezTo>
                    <a:cubicBezTo>
                      <a:pt x="77923" y="79118"/>
                      <a:pt x="80313" y="77598"/>
                      <a:pt x="81555" y="75247"/>
                    </a:cubicBezTo>
                    <a:lnTo>
                      <a:pt x="85651" y="78867"/>
                    </a:lnTo>
                    <a:cubicBezTo>
                      <a:pt x="82567" y="86168"/>
                      <a:pt x="75171" y="90690"/>
                      <a:pt x="67267" y="90106"/>
                    </a:cubicBezTo>
                    <a:cubicBezTo>
                      <a:pt x="59056" y="90759"/>
                      <a:pt x="51586" y="85349"/>
                      <a:pt x="49646" y="77343"/>
                    </a:cubicBezTo>
                    <a:close/>
                    <a:moveTo>
                      <a:pt x="33549" y="78105"/>
                    </a:moveTo>
                    <a:cubicBezTo>
                      <a:pt x="38407" y="78105"/>
                      <a:pt x="41455" y="76295"/>
                      <a:pt x="49075" y="70961"/>
                    </a:cubicBezTo>
                    <a:lnTo>
                      <a:pt x="49075" y="42386"/>
                    </a:lnTo>
                    <a:cubicBezTo>
                      <a:pt x="44122" y="44005"/>
                      <a:pt x="39550" y="45434"/>
                      <a:pt x="36406" y="46672"/>
                    </a:cubicBezTo>
                    <a:cubicBezTo>
                      <a:pt x="24500" y="51435"/>
                      <a:pt x="20881" y="57912"/>
                      <a:pt x="20881" y="64675"/>
                    </a:cubicBezTo>
                    <a:cubicBezTo>
                      <a:pt x="19964" y="71133"/>
                      <a:pt x="24457" y="77112"/>
                      <a:pt x="30915" y="78028"/>
                    </a:cubicBezTo>
                    <a:cubicBezTo>
                      <a:pt x="31787" y="78152"/>
                      <a:pt x="32671" y="78178"/>
                      <a:pt x="33549" y="78105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93F8DBB5-965D-AA4F-5316-F090558216EB}"/>
                  </a:ext>
                </a:extLst>
              </p:cNvPr>
              <p:cNvSpPr/>
              <p:nvPr/>
            </p:nvSpPr>
            <p:spPr>
              <a:xfrm>
                <a:off x="9044300" y="2928279"/>
                <a:ext cx="73533" cy="88420"/>
              </a:xfrm>
              <a:custGeom>
                <a:avLst/>
                <a:gdLst>
                  <a:gd name="connsiteX0" fmla="*/ 1619 w 73533"/>
                  <a:gd name="connsiteY0" fmla="*/ 80801 h 88420"/>
                  <a:gd name="connsiteX1" fmla="*/ 13049 w 73533"/>
                  <a:gd name="connsiteY1" fmla="*/ 78610 h 88420"/>
                  <a:gd name="connsiteX2" fmla="*/ 13049 w 73533"/>
                  <a:gd name="connsiteY2" fmla="*/ 50606 h 88420"/>
                  <a:gd name="connsiteX3" fmla="*/ 13049 w 73533"/>
                  <a:gd name="connsiteY3" fmla="*/ 41081 h 88420"/>
                  <a:gd name="connsiteX4" fmla="*/ 12478 w 73533"/>
                  <a:gd name="connsiteY4" fmla="*/ 19650 h 88420"/>
                  <a:gd name="connsiteX5" fmla="*/ 0 w 73533"/>
                  <a:gd name="connsiteY5" fmla="*/ 18031 h 88420"/>
                  <a:gd name="connsiteX6" fmla="*/ 0 w 73533"/>
                  <a:gd name="connsiteY6" fmla="*/ 11268 h 88420"/>
                  <a:gd name="connsiteX7" fmla="*/ 29813 w 73533"/>
                  <a:gd name="connsiteY7" fmla="*/ 29 h 88420"/>
                  <a:gd name="connsiteX8" fmla="*/ 32671 w 73533"/>
                  <a:gd name="connsiteY8" fmla="*/ 1743 h 88420"/>
                  <a:gd name="connsiteX9" fmla="*/ 34576 w 73533"/>
                  <a:gd name="connsiteY9" fmla="*/ 23555 h 88420"/>
                  <a:gd name="connsiteX10" fmla="*/ 59436 w 73533"/>
                  <a:gd name="connsiteY10" fmla="*/ 29 h 88420"/>
                  <a:gd name="connsiteX11" fmla="*/ 73533 w 73533"/>
                  <a:gd name="connsiteY11" fmla="*/ 9554 h 88420"/>
                  <a:gd name="connsiteX12" fmla="*/ 61913 w 73533"/>
                  <a:gd name="connsiteY12" fmla="*/ 23460 h 88420"/>
                  <a:gd name="connsiteX13" fmla="*/ 49816 w 73533"/>
                  <a:gd name="connsiteY13" fmla="*/ 16983 h 88420"/>
                  <a:gd name="connsiteX14" fmla="*/ 48196 w 73533"/>
                  <a:gd name="connsiteY14" fmla="*/ 15269 h 88420"/>
                  <a:gd name="connsiteX15" fmla="*/ 34576 w 73533"/>
                  <a:gd name="connsiteY15" fmla="*/ 37367 h 88420"/>
                  <a:gd name="connsiteX16" fmla="*/ 34576 w 73533"/>
                  <a:gd name="connsiteY16" fmla="*/ 50321 h 88420"/>
                  <a:gd name="connsiteX17" fmla="*/ 34576 w 73533"/>
                  <a:gd name="connsiteY17" fmla="*/ 77657 h 88420"/>
                  <a:gd name="connsiteX18" fmla="*/ 49244 w 73533"/>
                  <a:gd name="connsiteY18" fmla="*/ 80515 h 88420"/>
                  <a:gd name="connsiteX19" fmla="*/ 49244 w 73533"/>
                  <a:gd name="connsiteY19" fmla="*/ 88421 h 88420"/>
                  <a:gd name="connsiteX20" fmla="*/ 1619 w 73533"/>
                  <a:gd name="connsiteY20" fmla="*/ 88421 h 88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533" h="88420">
                    <a:moveTo>
                      <a:pt x="1619" y="80801"/>
                    </a:moveTo>
                    <a:lnTo>
                      <a:pt x="13049" y="78610"/>
                    </a:lnTo>
                    <a:cubicBezTo>
                      <a:pt x="13049" y="69656"/>
                      <a:pt x="13049" y="58226"/>
                      <a:pt x="13049" y="50606"/>
                    </a:cubicBezTo>
                    <a:lnTo>
                      <a:pt x="13049" y="41081"/>
                    </a:lnTo>
                    <a:cubicBezTo>
                      <a:pt x="13049" y="31556"/>
                      <a:pt x="13049" y="26794"/>
                      <a:pt x="12478" y="19650"/>
                    </a:cubicBezTo>
                    <a:lnTo>
                      <a:pt x="0" y="18031"/>
                    </a:lnTo>
                    <a:lnTo>
                      <a:pt x="0" y="11268"/>
                    </a:lnTo>
                    <a:lnTo>
                      <a:pt x="29813" y="29"/>
                    </a:lnTo>
                    <a:lnTo>
                      <a:pt x="32671" y="1743"/>
                    </a:lnTo>
                    <a:lnTo>
                      <a:pt x="34576" y="23555"/>
                    </a:lnTo>
                    <a:cubicBezTo>
                      <a:pt x="39815" y="8220"/>
                      <a:pt x="50102" y="29"/>
                      <a:pt x="59436" y="29"/>
                    </a:cubicBezTo>
                    <a:cubicBezTo>
                      <a:pt x="65756" y="-376"/>
                      <a:pt x="71551" y="3539"/>
                      <a:pt x="73533" y="9554"/>
                    </a:cubicBezTo>
                    <a:cubicBezTo>
                      <a:pt x="73533" y="18412"/>
                      <a:pt x="69056" y="23460"/>
                      <a:pt x="61913" y="23460"/>
                    </a:cubicBezTo>
                    <a:cubicBezTo>
                      <a:pt x="57097" y="23283"/>
                      <a:pt x="52633" y="20892"/>
                      <a:pt x="49816" y="16983"/>
                    </a:cubicBezTo>
                    <a:lnTo>
                      <a:pt x="48196" y="15269"/>
                    </a:lnTo>
                    <a:cubicBezTo>
                      <a:pt x="41519" y="21082"/>
                      <a:pt x="36769" y="28789"/>
                      <a:pt x="34576" y="37367"/>
                    </a:cubicBezTo>
                    <a:lnTo>
                      <a:pt x="34576" y="50321"/>
                    </a:lnTo>
                    <a:cubicBezTo>
                      <a:pt x="34576" y="57845"/>
                      <a:pt x="34576" y="68894"/>
                      <a:pt x="34576" y="77657"/>
                    </a:cubicBezTo>
                    <a:lnTo>
                      <a:pt x="49244" y="80515"/>
                    </a:lnTo>
                    <a:lnTo>
                      <a:pt x="49244" y="88421"/>
                    </a:lnTo>
                    <a:lnTo>
                      <a:pt x="1619" y="8842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3B938B1A-D229-50CB-F9AE-075FA2F536E7}"/>
                  </a:ext>
                </a:extLst>
              </p:cNvPr>
              <p:cNvSpPr/>
              <p:nvPr/>
            </p:nvSpPr>
            <p:spPr>
              <a:xfrm>
                <a:off x="9120595" y="2930975"/>
                <a:ext cx="92487" cy="128778"/>
              </a:xfrm>
              <a:custGeom>
                <a:avLst/>
                <a:gdLst>
                  <a:gd name="connsiteX0" fmla="*/ 667 w 92487"/>
                  <a:gd name="connsiteY0" fmla="*/ 116300 h 128778"/>
                  <a:gd name="connsiteX1" fmla="*/ 14002 w 92487"/>
                  <a:gd name="connsiteY1" fmla="*/ 106775 h 128778"/>
                  <a:gd name="connsiteX2" fmla="*/ 28099 w 92487"/>
                  <a:gd name="connsiteY2" fmla="*/ 114300 h 128778"/>
                  <a:gd name="connsiteX3" fmla="*/ 29146 w 92487"/>
                  <a:gd name="connsiteY3" fmla="*/ 115729 h 128778"/>
                  <a:gd name="connsiteX4" fmla="*/ 43434 w 92487"/>
                  <a:gd name="connsiteY4" fmla="*/ 92392 h 128778"/>
                  <a:gd name="connsiteX5" fmla="*/ 43434 w 92487"/>
                  <a:gd name="connsiteY5" fmla="*/ 91250 h 128778"/>
                  <a:gd name="connsiteX6" fmla="*/ 9525 w 92487"/>
                  <a:gd name="connsiteY6" fmla="*/ 8668 h 128778"/>
                  <a:gd name="connsiteX7" fmla="*/ 0 w 92487"/>
                  <a:gd name="connsiteY7" fmla="*/ 7239 h 128778"/>
                  <a:gd name="connsiteX8" fmla="*/ 0 w 92487"/>
                  <a:gd name="connsiteY8" fmla="*/ 0 h 128778"/>
                  <a:gd name="connsiteX9" fmla="*/ 46768 w 92487"/>
                  <a:gd name="connsiteY9" fmla="*/ 0 h 128778"/>
                  <a:gd name="connsiteX10" fmla="*/ 46768 w 92487"/>
                  <a:gd name="connsiteY10" fmla="*/ 7144 h 128778"/>
                  <a:gd name="connsiteX11" fmla="*/ 32671 w 92487"/>
                  <a:gd name="connsiteY11" fmla="*/ 9049 h 128778"/>
                  <a:gd name="connsiteX12" fmla="*/ 52673 w 92487"/>
                  <a:gd name="connsiteY12" fmla="*/ 63913 h 128778"/>
                  <a:gd name="connsiteX13" fmla="*/ 71723 w 92487"/>
                  <a:gd name="connsiteY13" fmla="*/ 9239 h 128778"/>
                  <a:gd name="connsiteX14" fmla="*/ 58198 w 92487"/>
                  <a:gd name="connsiteY14" fmla="*/ 7144 h 128778"/>
                  <a:gd name="connsiteX15" fmla="*/ 58198 w 92487"/>
                  <a:gd name="connsiteY15" fmla="*/ 0 h 128778"/>
                  <a:gd name="connsiteX16" fmla="*/ 92488 w 92487"/>
                  <a:gd name="connsiteY16" fmla="*/ 0 h 128778"/>
                  <a:gd name="connsiteX17" fmla="*/ 92488 w 92487"/>
                  <a:gd name="connsiteY17" fmla="*/ 7144 h 128778"/>
                  <a:gd name="connsiteX18" fmla="*/ 82486 w 92487"/>
                  <a:gd name="connsiteY18" fmla="*/ 9049 h 128778"/>
                  <a:gd name="connsiteX19" fmla="*/ 53530 w 92487"/>
                  <a:gd name="connsiteY19" fmla="*/ 88583 h 128778"/>
                  <a:gd name="connsiteX20" fmla="*/ 18574 w 92487"/>
                  <a:gd name="connsiteY20" fmla="*/ 128778 h 128778"/>
                  <a:gd name="connsiteX21" fmla="*/ 667 w 92487"/>
                  <a:gd name="connsiteY21" fmla="*/ 116300 h 12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2487" h="128778">
                    <a:moveTo>
                      <a:pt x="667" y="116300"/>
                    </a:moveTo>
                    <a:cubicBezTo>
                      <a:pt x="2217" y="110314"/>
                      <a:pt x="7836" y="106301"/>
                      <a:pt x="14002" y="106775"/>
                    </a:cubicBezTo>
                    <a:cubicBezTo>
                      <a:pt x="19654" y="106807"/>
                      <a:pt x="24927" y="109622"/>
                      <a:pt x="28099" y="114300"/>
                    </a:cubicBezTo>
                    <a:lnTo>
                      <a:pt x="29146" y="115729"/>
                    </a:lnTo>
                    <a:cubicBezTo>
                      <a:pt x="35710" y="109208"/>
                      <a:pt x="40611" y="101204"/>
                      <a:pt x="43434" y="92392"/>
                    </a:cubicBezTo>
                    <a:lnTo>
                      <a:pt x="43434" y="91250"/>
                    </a:lnTo>
                    <a:lnTo>
                      <a:pt x="9525" y="8668"/>
                    </a:lnTo>
                    <a:lnTo>
                      <a:pt x="0" y="7239"/>
                    </a:lnTo>
                    <a:lnTo>
                      <a:pt x="0" y="0"/>
                    </a:lnTo>
                    <a:lnTo>
                      <a:pt x="46768" y="0"/>
                    </a:lnTo>
                    <a:lnTo>
                      <a:pt x="46768" y="7144"/>
                    </a:lnTo>
                    <a:lnTo>
                      <a:pt x="32671" y="9049"/>
                    </a:lnTo>
                    <a:lnTo>
                      <a:pt x="52673" y="63913"/>
                    </a:lnTo>
                    <a:lnTo>
                      <a:pt x="71723" y="9239"/>
                    </a:lnTo>
                    <a:lnTo>
                      <a:pt x="58198" y="7144"/>
                    </a:lnTo>
                    <a:lnTo>
                      <a:pt x="58198" y="0"/>
                    </a:lnTo>
                    <a:lnTo>
                      <a:pt x="92488" y="0"/>
                    </a:lnTo>
                    <a:lnTo>
                      <a:pt x="92488" y="7144"/>
                    </a:lnTo>
                    <a:lnTo>
                      <a:pt x="82486" y="9049"/>
                    </a:lnTo>
                    <a:lnTo>
                      <a:pt x="53530" y="88583"/>
                    </a:lnTo>
                    <a:cubicBezTo>
                      <a:pt x="43243" y="115919"/>
                      <a:pt x="34480" y="128778"/>
                      <a:pt x="18574" y="128778"/>
                    </a:cubicBezTo>
                    <a:cubicBezTo>
                      <a:pt x="8858" y="128778"/>
                      <a:pt x="952" y="123825"/>
                      <a:pt x="667" y="11630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175EF0C6-32D8-1380-2A47-E0489BE5F315}"/>
                  </a:ext>
                </a:extLst>
              </p:cNvPr>
              <p:cNvSpPr/>
              <p:nvPr/>
            </p:nvSpPr>
            <p:spPr>
              <a:xfrm>
                <a:off x="8384693" y="3104044"/>
                <a:ext cx="47053" cy="53530"/>
              </a:xfrm>
              <a:custGeom>
                <a:avLst/>
                <a:gdLst>
                  <a:gd name="connsiteX0" fmla="*/ 47054 w 47053"/>
                  <a:gd name="connsiteY0" fmla="*/ 0 h 53530"/>
                  <a:gd name="connsiteX1" fmla="*/ 47054 w 47053"/>
                  <a:gd name="connsiteY1" fmla="*/ 53340 h 53530"/>
                  <a:gd name="connsiteX2" fmla="*/ 38957 w 47053"/>
                  <a:gd name="connsiteY2" fmla="*/ 53340 h 53530"/>
                  <a:gd name="connsiteX3" fmla="*/ 9525 w 47053"/>
                  <a:gd name="connsiteY3" fmla="*/ 17431 h 53530"/>
                  <a:gd name="connsiteX4" fmla="*/ 9525 w 47053"/>
                  <a:gd name="connsiteY4" fmla="*/ 53530 h 53530"/>
                  <a:gd name="connsiteX5" fmla="*/ 0 w 47053"/>
                  <a:gd name="connsiteY5" fmla="*/ 53530 h 53530"/>
                  <a:gd name="connsiteX6" fmla="*/ 0 w 47053"/>
                  <a:gd name="connsiteY6" fmla="*/ 191 h 53530"/>
                  <a:gd name="connsiteX7" fmla="*/ 8192 w 47053"/>
                  <a:gd name="connsiteY7" fmla="*/ 191 h 53530"/>
                  <a:gd name="connsiteX8" fmla="*/ 36957 w 47053"/>
                  <a:gd name="connsiteY8" fmla="*/ 36481 h 53530"/>
                  <a:gd name="connsiteX9" fmla="*/ 36957 w 47053"/>
                  <a:gd name="connsiteY9" fmla="*/ 38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053" h="53530">
                    <a:moveTo>
                      <a:pt x="47054" y="0"/>
                    </a:moveTo>
                    <a:lnTo>
                      <a:pt x="47054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6957" y="36481"/>
                    </a:lnTo>
                    <a:lnTo>
                      <a:pt x="36957" y="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47D601F-7C88-51CD-33EE-C1C692C7C0AB}"/>
                  </a:ext>
                </a:extLst>
              </p:cNvPr>
              <p:cNvSpPr/>
              <p:nvPr/>
            </p:nvSpPr>
            <p:spPr>
              <a:xfrm>
                <a:off x="8442206" y="3103471"/>
                <a:ext cx="57662" cy="54675"/>
              </a:xfrm>
              <a:custGeom>
                <a:avLst/>
                <a:gdLst>
                  <a:gd name="connsiteX0" fmla="*/ 14115 w 57662"/>
                  <a:gd name="connsiteY0" fmla="*/ 51150 h 54675"/>
                  <a:gd name="connsiteX1" fmla="*/ 3828 w 57662"/>
                  <a:gd name="connsiteY1" fmla="*/ 41625 h 54675"/>
                  <a:gd name="connsiteX2" fmla="*/ 3828 w 57662"/>
                  <a:gd name="connsiteY2" fmla="*/ 13050 h 54675"/>
                  <a:gd name="connsiteX3" fmla="*/ 14115 w 57662"/>
                  <a:gd name="connsiteY3" fmla="*/ 3525 h 54675"/>
                  <a:gd name="connsiteX4" fmla="*/ 43548 w 57662"/>
                  <a:gd name="connsiteY4" fmla="*/ 3525 h 54675"/>
                  <a:gd name="connsiteX5" fmla="*/ 53835 w 57662"/>
                  <a:gd name="connsiteY5" fmla="*/ 13050 h 54675"/>
                  <a:gd name="connsiteX6" fmla="*/ 53835 w 57662"/>
                  <a:gd name="connsiteY6" fmla="*/ 41625 h 54675"/>
                  <a:gd name="connsiteX7" fmla="*/ 43548 w 57662"/>
                  <a:gd name="connsiteY7" fmla="*/ 51150 h 54675"/>
                  <a:gd name="connsiteX8" fmla="*/ 14115 w 57662"/>
                  <a:gd name="connsiteY8" fmla="*/ 51150 h 54675"/>
                  <a:gd name="connsiteX9" fmla="*/ 38404 w 57662"/>
                  <a:gd name="connsiteY9" fmla="*/ 43625 h 54675"/>
                  <a:gd name="connsiteX10" fmla="*/ 45167 w 57662"/>
                  <a:gd name="connsiteY10" fmla="*/ 36863 h 54675"/>
                  <a:gd name="connsiteX11" fmla="*/ 45167 w 57662"/>
                  <a:gd name="connsiteY11" fmla="*/ 17813 h 54675"/>
                  <a:gd name="connsiteX12" fmla="*/ 38404 w 57662"/>
                  <a:gd name="connsiteY12" fmla="*/ 11050 h 54675"/>
                  <a:gd name="connsiteX13" fmla="*/ 28879 w 57662"/>
                  <a:gd name="connsiteY13" fmla="*/ 8669 h 54675"/>
                  <a:gd name="connsiteX14" fmla="*/ 19354 w 57662"/>
                  <a:gd name="connsiteY14" fmla="*/ 11050 h 54675"/>
                  <a:gd name="connsiteX15" fmla="*/ 12591 w 57662"/>
                  <a:gd name="connsiteY15" fmla="*/ 17813 h 54675"/>
                  <a:gd name="connsiteX16" fmla="*/ 12591 w 57662"/>
                  <a:gd name="connsiteY16" fmla="*/ 36863 h 54675"/>
                  <a:gd name="connsiteX17" fmla="*/ 19354 w 57662"/>
                  <a:gd name="connsiteY17" fmla="*/ 43625 h 54675"/>
                  <a:gd name="connsiteX18" fmla="*/ 28879 w 57662"/>
                  <a:gd name="connsiteY18" fmla="*/ 46007 h 54675"/>
                  <a:gd name="connsiteX19" fmla="*/ 38404 w 57662"/>
                  <a:gd name="connsiteY19" fmla="*/ 43625 h 5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662" h="54675">
                    <a:moveTo>
                      <a:pt x="14115" y="51150"/>
                    </a:moveTo>
                    <a:cubicBezTo>
                      <a:pt x="9885" y="48969"/>
                      <a:pt x="6328" y="45676"/>
                      <a:pt x="3828" y="41625"/>
                    </a:cubicBezTo>
                    <a:cubicBezTo>
                      <a:pt x="-1276" y="32784"/>
                      <a:pt x="-1276" y="21891"/>
                      <a:pt x="3828" y="13050"/>
                    </a:cubicBezTo>
                    <a:cubicBezTo>
                      <a:pt x="6328" y="8999"/>
                      <a:pt x="9885" y="5706"/>
                      <a:pt x="14115" y="3525"/>
                    </a:cubicBezTo>
                    <a:cubicBezTo>
                      <a:pt x="23363" y="-1175"/>
                      <a:pt x="34300" y="-1175"/>
                      <a:pt x="43548" y="3525"/>
                    </a:cubicBezTo>
                    <a:cubicBezTo>
                      <a:pt x="47778" y="5706"/>
                      <a:pt x="51335" y="8999"/>
                      <a:pt x="53835" y="13050"/>
                    </a:cubicBezTo>
                    <a:cubicBezTo>
                      <a:pt x="58939" y="21891"/>
                      <a:pt x="58939" y="32784"/>
                      <a:pt x="53835" y="41625"/>
                    </a:cubicBezTo>
                    <a:cubicBezTo>
                      <a:pt x="51335" y="45676"/>
                      <a:pt x="47778" y="48969"/>
                      <a:pt x="43548" y="51150"/>
                    </a:cubicBezTo>
                    <a:cubicBezTo>
                      <a:pt x="34300" y="55850"/>
                      <a:pt x="23363" y="55850"/>
                      <a:pt x="14115" y="51150"/>
                    </a:cubicBezTo>
                    <a:close/>
                    <a:moveTo>
                      <a:pt x="38404" y="43625"/>
                    </a:moveTo>
                    <a:cubicBezTo>
                      <a:pt x="41236" y="42034"/>
                      <a:pt x="43575" y="39694"/>
                      <a:pt x="45167" y="36863"/>
                    </a:cubicBezTo>
                    <a:cubicBezTo>
                      <a:pt x="48268" y="30891"/>
                      <a:pt x="48268" y="23784"/>
                      <a:pt x="45167" y="17813"/>
                    </a:cubicBezTo>
                    <a:cubicBezTo>
                      <a:pt x="43575" y="14981"/>
                      <a:pt x="41236" y="12642"/>
                      <a:pt x="38404" y="11050"/>
                    </a:cubicBezTo>
                    <a:cubicBezTo>
                      <a:pt x="35476" y="9477"/>
                      <a:pt x="32203" y="8659"/>
                      <a:pt x="28879" y="8669"/>
                    </a:cubicBezTo>
                    <a:cubicBezTo>
                      <a:pt x="25554" y="8642"/>
                      <a:pt x="22276" y="9462"/>
                      <a:pt x="19354" y="11050"/>
                    </a:cubicBezTo>
                    <a:cubicBezTo>
                      <a:pt x="16523" y="12641"/>
                      <a:pt x="14183" y="14981"/>
                      <a:pt x="12591" y="17813"/>
                    </a:cubicBezTo>
                    <a:cubicBezTo>
                      <a:pt x="9491" y="23784"/>
                      <a:pt x="9491" y="30891"/>
                      <a:pt x="12591" y="36863"/>
                    </a:cubicBezTo>
                    <a:cubicBezTo>
                      <a:pt x="14183" y="39694"/>
                      <a:pt x="16523" y="42034"/>
                      <a:pt x="19354" y="43625"/>
                    </a:cubicBezTo>
                    <a:cubicBezTo>
                      <a:pt x="22276" y="45214"/>
                      <a:pt x="25554" y="46033"/>
                      <a:pt x="28879" y="46007"/>
                    </a:cubicBezTo>
                    <a:cubicBezTo>
                      <a:pt x="32203" y="46017"/>
                      <a:pt x="35476" y="45198"/>
                      <a:pt x="38404" y="4362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44624132-2C6F-F588-53A6-6DECEE564487}"/>
                  </a:ext>
                </a:extLst>
              </p:cNvPr>
              <p:cNvSpPr/>
              <p:nvPr/>
            </p:nvSpPr>
            <p:spPr>
              <a:xfrm>
                <a:off x="8509795" y="3104044"/>
                <a:ext cx="46212" cy="54105"/>
              </a:xfrm>
              <a:custGeom>
                <a:avLst/>
                <a:gdLst>
                  <a:gd name="connsiteX0" fmla="*/ 6249 w 46212"/>
                  <a:gd name="connsiteY0" fmla="*/ 47911 h 54105"/>
                  <a:gd name="connsiteX1" fmla="*/ 57 w 46212"/>
                  <a:gd name="connsiteY1" fmla="*/ 30099 h 54105"/>
                  <a:gd name="connsiteX2" fmla="*/ 57 w 46212"/>
                  <a:gd name="connsiteY2" fmla="*/ 0 h 54105"/>
                  <a:gd name="connsiteX3" fmla="*/ 9582 w 46212"/>
                  <a:gd name="connsiteY3" fmla="*/ 0 h 54105"/>
                  <a:gd name="connsiteX4" fmla="*/ 9582 w 46212"/>
                  <a:gd name="connsiteY4" fmla="*/ 29718 h 54105"/>
                  <a:gd name="connsiteX5" fmla="*/ 23108 w 46212"/>
                  <a:gd name="connsiteY5" fmla="*/ 45434 h 54105"/>
                  <a:gd name="connsiteX6" fmla="*/ 36633 w 46212"/>
                  <a:gd name="connsiteY6" fmla="*/ 29718 h 54105"/>
                  <a:gd name="connsiteX7" fmla="*/ 36633 w 46212"/>
                  <a:gd name="connsiteY7" fmla="*/ 0 h 54105"/>
                  <a:gd name="connsiteX8" fmla="*/ 46158 w 46212"/>
                  <a:gd name="connsiteY8" fmla="*/ 0 h 54105"/>
                  <a:gd name="connsiteX9" fmla="*/ 46158 w 46212"/>
                  <a:gd name="connsiteY9" fmla="*/ 30099 h 54105"/>
                  <a:gd name="connsiteX10" fmla="*/ 40062 w 46212"/>
                  <a:gd name="connsiteY10" fmla="*/ 47911 h 54105"/>
                  <a:gd name="connsiteX11" fmla="*/ 5677 w 46212"/>
                  <a:gd name="connsiteY11" fmla="*/ 47911 h 5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212" h="54105">
                    <a:moveTo>
                      <a:pt x="6249" y="47911"/>
                    </a:moveTo>
                    <a:cubicBezTo>
                      <a:pt x="1841" y="43067"/>
                      <a:pt x="-395" y="36632"/>
                      <a:pt x="57" y="30099"/>
                    </a:cubicBezTo>
                    <a:lnTo>
                      <a:pt x="57" y="0"/>
                    </a:lnTo>
                    <a:lnTo>
                      <a:pt x="9582" y="0"/>
                    </a:lnTo>
                    <a:lnTo>
                      <a:pt x="9582" y="29718"/>
                    </a:lnTo>
                    <a:cubicBezTo>
                      <a:pt x="9582" y="40196"/>
                      <a:pt x="14059" y="45434"/>
                      <a:pt x="23108" y="45434"/>
                    </a:cubicBezTo>
                    <a:cubicBezTo>
                      <a:pt x="32157" y="45434"/>
                      <a:pt x="36633" y="40196"/>
                      <a:pt x="36633" y="29718"/>
                    </a:cubicBezTo>
                    <a:lnTo>
                      <a:pt x="36633" y="0"/>
                    </a:lnTo>
                    <a:lnTo>
                      <a:pt x="46158" y="0"/>
                    </a:lnTo>
                    <a:lnTo>
                      <a:pt x="46158" y="30099"/>
                    </a:lnTo>
                    <a:cubicBezTo>
                      <a:pt x="46593" y="36613"/>
                      <a:pt x="44397" y="43029"/>
                      <a:pt x="40062" y="47911"/>
                    </a:cubicBezTo>
                    <a:cubicBezTo>
                      <a:pt x="30089" y="56170"/>
                      <a:pt x="15651" y="56170"/>
                      <a:pt x="5677" y="4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2B6B03B5-56F8-1923-FDD8-82D51D714907}"/>
                  </a:ext>
                </a:extLst>
              </p:cNvPr>
              <p:cNvSpPr/>
              <p:nvPr/>
            </p:nvSpPr>
            <p:spPr>
              <a:xfrm>
                <a:off x="8570717" y="3104044"/>
                <a:ext cx="47148" cy="53530"/>
              </a:xfrm>
              <a:custGeom>
                <a:avLst/>
                <a:gdLst>
                  <a:gd name="connsiteX0" fmla="*/ 47149 w 47148"/>
                  <a:gd name="connsiteY0" fmla="*/ 0 h 53530"/>
                  <a:gd name="connsiteX1" fmla="*/ 47149 w 47148"/>
                  <a:gd name="connsiteY1" fmla="*/ 53340 h 53530"/>
                  <a:gd name="connsiteX2" fmla="*/ 38957 w 47148"/>
                  <a:gd name="connsiteY2" fmla="*/ 53340 h 53530"/>
                  <a:gd name="connsiteX3" fmla="*/ 9525 w 47148"/>
                  <a:gd name="connsiteY3" fmla="*/ 17431 h 53530"/>
                  <a:gd name="connsiteX4" fmla="*/ 9525 w 47148"/>
                  <a:gd name="connsiteY4" fmla="*/ 53530 h 53530"/>
                  <a:gd name="connsiteX5" fmla="*/ 0 w 47148"/>
                  <a:gd name="connsiteY5" fmla="*/ 53530 h 53530"/>
                  <a:gd name="connsiteX6" fmla="*/ 0 w 47148"/>
                  <a:gd name="connsiteY6" fmla="*/ 191 h 53530"/>
                  <a:gd name="connsiteX7" fmla="*/ 8192 w 47148"/>
                  <a:gd name="connsiteY7" fmla="*/ 191 h 53530"/>
                  <a:gd name="connsiteX8" fmla="*/ 37529 w 47148"/>
                  <a:gd name="connsiteY8" fmla="*/ 36290 h 53530"/>
                  <a:gd name="connsiteX9" fmla="*/ 37529 w 47148"/>
                  <a:gd name="connsiteY9" fmla="*/ 191 h 5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148" h="53530">
                    <a:moveTo>
                      <a:pt x="47149" y="0"/>
                    </a:moveTo>
                    <a:lnTo>
                      <a:pt x="47149" y="53340"/>
                    </a:lnTo>
                    <a:lnTo>
                      <a:pt x="38957" y="53340"/>
                    </a:lnTo>
                    <a:lnTo>
                      <a:pt x="9525" y="17431"/>
                    </a:lnTo>
                    <a:lnTo>
                      <a:pt x="9525" y="53530"/>
                    </a:lnTo>
                    <a:lnTo>
                      <a:pt x="0" y="53530"/>
                    </a:lnTo>
                    <a:lnTo>
                      <a:pt x="0" y="191"/>
                    </a:lnTo>
                    <a:lnTo>
                      <a:pt x="8192" y="191"/>
                    </a:lnTo>
                    <a:lnTo>
                      <a:pt x="37529" y="36290"/>
                    </a:lnTo>
                    <a:lnTo>
                      <a:pt x="37529" y="19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B92AE6D-7F68-DD7C-A287-F8B72EC6B82B}"/>
                  </a:ext>
                </a:extLst>
              </p:cNvPr>
              <p:cNvSpPr/>
              <p:nvPr/>
            </p:nvSpPr>
            <p:spPr>
              <a:xfrm>
                <a:off x="8377645" y="3208819"/>
                <a:ext cx="15430" cy="38862"/>
              </a:xfrm>
              <a:custGeom>
                <a:avLst/>
                <a:gdLst>
                  <a:gd name="connsiteX0" fmla="*/ 15430 w 15430"/>
                  <a:gd name="connsiteY0" fmla="*/ 0 h 38862"/>
                  <a:gd name="connsiteX1" fmla="*/ 15430 w 15430"/>
                  <a:gd name="connsiteY1" fmla="*/ 38862 h 38862"/>
                  <a:gd name="connsiteX2" fmla="*/ 8192 w 15430"/>
                  <a:gd name="connsiteY2" fmla="*/ 38862 h 38862"/>
                  <a:gd name="connsiteX3" fmla="*/ 8192 w 15430"/>
                  <a:gd name="connsiteY3" fmla="*/ 6096 h 38862"/>
                  <a:gd name="connsiteX4" fmla="*/ 0 w 15430"/>
                  <a:gd name="connsiteY4" fmla="*/ 6096 h 38862"/>
                  <a:gd name="connsiteX5" fmla="*/ 0 w 15430"/>
                  <a:gd name="connsiteY5" fmla="*/ 0 h 3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30" h="38862">
                    <a:moveTo>
                      <a:pt x="15430" y="0"/>
                    </a:moveTo>
                    <a:lnTo>
                      <a:pt x="15430" y="38862"/>
                    </a:lnTo>
                    <a:lnTo>
                      <a:pt x="8192" y="38862"/>
                    </a:lnTo>
                    <a:lnTo>
                      <a:pt x="8192" y="6096"/>
                    </a:lnTo>
                    <a:lnTo>
                      <a:pt x="0" y="60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A04C063D-D0EE-BCB4-752B-CFAF6A3AC925}"/>
                  </a:ext>
                </a:extLst>
              </p:cNvPr>
              <p:cNvSpPr/>
              <p:nvPr/>
            </p:nvSpPr>
            <p:spPr>
              <a:xfrm>
                <a:off x="8400503" y="3238822"/>
                <a:ext cx="9148" cy="9240"/>
              </a:xfrm>
              <a:custGeom>
                <a:avLst/>
                <a:gdLst>
                  <a:gd name="connsiteX0" fmla="*/ 1336 w 9148"/>
                  <a:gd name="connsiteY0" fmla="*/ 7907 h 9240"/>
                  <a:gd name="connsiteX1" fmla="*/ 2 w 9148"/>
                  <a:gd name="connsiteY1" fmla="*/ 4668 h 9240"/>
                  <a:gd name="connsiteX2" fmla="*/ 1336 w 9148"/>
                  <a:gd name="connsiteY2" fmla="*/ 1334 h 9240"/>
                  <a:gd name="connsiteX3" fmla="*/ 4574 w 9148"/>
                  <a:gd name="connsiteY3" fmla="*/ 1 h 9240"/>
                  <a:gd name="connsiteX4" fmla="*/ 7813 w 9148"/>
                  <a:gd name="connsiteY4" fmla="*/ 1334 h 9240"/>
                  <a:gd name="connsiteX5" fmla="*/ 9146 w 9148"/>
                  <a:gd name="connsiteY5" fmla="*/ 4668 h 9240"/>
                  <a:gd name="connsiteX6" fmla="*/ 7813 w 9148"/>
                  <a:gd name="connsiteY6" fmla="*/ 7907 h 9240"/>
                  <a:gd name="connsiteX7" fmla="*/ 4574 w 9148"/>
                  <a:gd name="connsiteY7" fmla="*/ 9240 h 9240"/>
                  <a:gd name="connsiteX8" fmla="*/ 1336 w 9148"/>
                  <a:gd name="connsiteY8" fmla="*/ 7907 h 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8" h="9240">
                    <a:moveTo>
                      <a:pt x="1336" y="7907"/>
                    </a:moveTo>
                    <a:cubicBezTo>
                      <a:pt x="460" y="7060"/>
                      <a:pt x="-23" y="5886"/>
                      <a:pt x="2" y="4668"/>
                    </a:cubicBezTo>
                    <a:cubicBezTo>
                      <a:pt x="-38" y="3420"/>
                      <a:pt x="446" y="2211"/>
                      <a:pt x="1336" y="1334"/>
                    </a:cubicBezTo>
                    <a:cubicBezTo>
                      <a:pt x="2195" y="478"/>
                      <a:pt x="3361" y="-2"/>
                      <a:pt x="4574" y="1"/>
                    </a:cubicBezTo>
                    <a:cubicBezTo>
                      <a:pt x="5792" y="-24"/>
                      <a:pt x="6966" y="459"/>
                      <a:pt x="7813" y="1334"/>
                    </a:cubicBezTo>
                    <a:cubicBezTo>
                      <a:pt x="8703" y="2211"/>
                      <a:pt x="9186" y="3419"/>
                      <a:pt x="9146" y="4668"/>
                    </a:cubicBezTo>
                    <a:cubicBezTo>
                      <a:pt x="9171" y="5886"/>
                      <a:pt x="8688" y="7060"/>
                      <a:pt x="7813" y="7907"/>
                    </a:cubicBezTo>
                    <a:cubicBezTo>
                      <a:pt x="6953" y="8763"/>
                      <a:pt x="5788" y="9243"/>
                      <a:pt x="4574" y="9240"/>
                    </a:cubicBezTo>
                    <a:cubicBezTo>
                      <a:pt x="3363" y="9233"/>
                      <a:pt x="2201" y="8755"/>
                      <a:pt x="1336" y="79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6B812386-C991-ECED-1619-FE9B74A4E611}"/>
                  </a:ext>
                </a:extLst>
              </p:cNvPr>
              <p:cNvSpPr/>
              <p:nvPr/>
            </p:nvSpPr>
            <p:spPr>
              <a:xfrm>
                <a:off x="8430985" y="3221868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2859 h 25813"/>
                  <a:gd name="connsiteX3" fmla="*/ 0 w 1107281"/>
                  <a:gd name="connsiteY3" fmla="*/ 12859 h 25813"/>
                  <a:gd name="connsiteX4" fmla="*/ 12858 w 1107281"/>
                  <a:gd name="connsiteY4" fmla="*/ 0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1 w 1107281"/>
                  <a:gd name="connsiteY7" fmla="*/ 12668 h 25813"/>
                  <a:gd name="connsiteX8" fmla="*/ 1107281 w 1107281"/>
                  <a:gd name="connsiteY8" fmla="*/ 12859 h 25813"/>
                  <a:gd name="connsiteX9" fmla="*/ 1107281 w 1107281"/>
                  <a:gd name="connsiteY9" fmla="*/ 12859 h 25813"/>
                  <a:gd name="connsiteX10" fmla="*/ 1094518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4"/>
                      <a:pt x="0" y="12859"/>
                    </a:cubicBezTo>
                    <a:lnTo>
                      <a:pt x="0" y="12859"/>
                    </a:lnTo>
                    <a:cubicBezTo>
                      <a:pt x="0" y="5757"/>
                      <a:pt x="5757" y="0"/>
                      <a:pt x="12858" y="0"/>
                    </a:cubicBezTo>
                    <a:cubicBezTo>
                      <a:pt x="12890" y="0"/>
                      <a:pt x="12922" y="0"/>
                      <a:pt x="12954" y="0"/>
                    </a:cubicBezTo>
                    <a:lnTo>
                      <a:pt x="1094423" y="0"/>
                    </a:lnTo>
                    <a:cubicBezTo>
                      <a:pt x="1101472" y="-52"/>
                      <a:pt x="1107229" y="5619"/>
                      <a:pt x="1107281" y="12668"/>
                    </a:cubicBezTo>
                    <a:cubicBezTo>
                      <a:pt x="1107282" y="12732"/>
                      <a:pt x="1107282" y="12795"/>
                      <a:pt x="1107281" y="12859"/>
                    </a:cubicBezTo>
                    <a:lnTo>
                      <a:pt x="1107281" y="12859"/>
                    </a:lnTo>
                    <a:cubicBezTo>
                      <a:pt x="1107334" y="19961"/>
                      <a:pt x="1101620" y="25760"/>
                      <a:pt x="1094518" y="25813"/>
                    </a:cubicBezTo>
                    <a:cubicBezTo>
                      <a:pt x="1094486" y="25813"/>
                      <a:pt x="1094455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B18341E6-6CB8-BEB8-07B7-610F7DF4177C}"/>
                  </a:ext>
                </a:extLst>
              </p:cNvPr>
              <p:cNvSpPr/>
              <p:nvPr/>
            </p:nvSpPr>
            <p:spPr>
              <a:xfrm>
                <a:off x="8377169" y="3455113"/>
                <a:ext cx="30575" cy="39360"/>
              </a:xfrm>
              <a:custGeom>
                <a:avLst/>
                <a:gdLst>
                  <a:gd name="connsiteX0" fmla="*/ 30575 w 30575"/>
                  <a:gd name="connsiteY0" fmla="*/ 33264 h 39360"/>
                  <a:gd name="connsiteX1" fmla="*/ 30575 w 30575"/>
                  <a:gd name="connsiteY1" fmla="*/ 39360 h 39360"/>
                  <a:gd name="connsiteX2" fmla="*/ 2000 w 30575"/>
                  <a:gd name="connsiteY2" fmla="*/ 39360 h 39360"/>
                  <a:gd name="connsiteX3" fmla="*/ 2000 w 30575"/>
                  <a:gd name="connsiteY3" fmla="*/ 34598 h 39360"/>
                  <a:gd name="connsiteX4" fmla="*/ 17335 w 30575"/>
                  <a:gd name="connsiteY4" fmla="*/ 19929 h 39360"/>
                  <a:gd name="connsiteX5" fmla="*/ 20860 w 30575"/>
                  <a:gd name="connsiteY5" fmla="*/ 15548 h 39360"/>
                  <a:gd name="connsiteX6" fmla="*/ 21812 w 30575"/>
                  <a:gd name="connsiteY6" fmla="*/ 11833 h 39360"/>
                  <a:gd name="connsiteX7" fmla="*/ 20002 w 30575"/>
                  <a:gd name="connsiteY7" fmla="*/ 7737 h 39360"/>
                  <a:gd name="connsiteX8" fmla="*/ 14573 w 30575"/>
                  <a:gd name="connsiteY8" fmla="*/ 6308 h 39360"/>
                  <a:gd name="connsiteX9" fmla="*/ 5048 w 30575"/>
                  <a:gd name="connsiteY9" fmla="*/ 10309 h 39360"/>
                  <a:gd name="connsiteX10" fmla="*/ 0 w 30575"/>
                  <a:gd name="connsiteY10" fmla="*/ 6404 h 39360"/>
                  <a:gd name="connsiteX11" fmla="*/ 6096 w 30575"/>
                  <a:gd name="connsiteY11" fmla="*/ 1736 h 39360"/>
                  <a:gd name="connsiteX12" fmla="*/ 14764 w 30575"/>
                  <a:gd name="connsiteY12" fmla="*/ 22 h 39360"/>
                  <a:gd name="connsiteX13" fmla="*/ 24860 w 30575"/>
                  <a:gd name="connsiteY13" fmla="*/ 2975 h 39360"/>
                  <a:gd name="connsiteX14" fmla="*/ 28575 w 30575"/>
                  <a:gd name="connsiteY14" fmla="*/ 11166 h 39360"/>
                  <a:gd name="connsiteX15" fmla="*/ 27242 w 30575"/>
                  <a:gd name="connsiteY15" fmla="*/ 17072 h 39360"/>
                  <a:gd name="connsiteX16" fmla="*/ 22193 w 30575"/>
                  <a:gd name="connsiteY16" fmla="*/ 23453 h 39360"/>
                  <a:gd name="connsiteX17" fmla="*/ 11811 w 30575"/>
                  <a:gd name="connsiteY17" fmla="*/ 32978 h 3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575" h="39360">
                    <a:moveTo>
                      <a:pt x="30575" y="33264"/>
                    </a:moveTo>
                    <a:lnTo>
                      <a:pt x="30575" y="39360"/>
                    </a:lnTo>
                    <a:lnTo>
                      <a:pt x="2000" y="39360"/>
                    </a:lnTo>
                    <a:lnTo>
                      <a:pt x="2000" y="34598"/>
                    </a:lnTo>
                    <a:lnTo>
                      <a:pt x="17335" y="19929"/>
                    </a:lnTo>
                    <a:cubicBezTo>
                      <a:pt x="18766" y="18694"/>
                      <a:pt x="19960" y="17209"/>
                      <a:pt x="20860" y="15548"/>
                    </a:cubicBezTo>
                    <a:cubicBezTo>
                      <a:pt x="21485" y="14409"/>
                      <a:pt x="21812" y="13131"/>
                      <a:pt x="21812" y="11833"/>
                    </a:cubicBezTo>
                    <a:cubicBezTo>
                      <a:pt x="21928" y="10251"/>
                      <a:pt x="21250" y="8716"/>
                      <a:pt x="20002" y="7737"/>
                    </a:cubicBezTo>
                    <a:cubicBezTo>
                      <a:pt x="18398" y="6678"/>
                      <a:pt x="16491" y="6176"/>
                      <a:pt x="14573" y="6308"/>
                    </a:cubicBezTo>
                    <a:cubicBezTo>
                      <a:pt x="10927" y="5949"/>
                      <a:pt x="7345" y="7454"/>
                      <a:pt x="5048" y="10309"/>
                    </a:cubicBezTo>
                    <a:lnTo>
                      <a:pt x="0" y="6404"/>
                    </a:lnTo>
                    <a:cubicBezTo>
                      <a:pt x="1572" y="4324"/>
                      <a:pt x="3679" y="2711"/>
                      <a:pt x="6096" y="1736"/>
                    </a:cubicBezTo>
                    <a:cubicBezTo>
                      <a:pt x="8831" y="558"/>
                      <a:pt x="11786" y="-26"/>
                      <a:pt x="14764" y="22"/>
                    </a:cubicBezTo>
                    <a:cubicBezTo>
                      <a:pt x="18367" y="-167"/>
                      <a:pt x="21927" y="874"/>
                      <a:pt x="24860" y="2975"/>
                    </a:cubicBezTo>
                    <a:cubicBezTo>
                      <a:pt x="27326" y="4963"/>
                      <a:pt x="28704" y="8002"/>
                      <a:pt x="28575" y="11166"/>
                    </a:cubicBezTo>
                    <a:cubicBezTo>
                      <a:pt x="28622" y="13214"/>
                      <a:pt x="28164" y="15242"/>
                      <a:pt x="27242" y="17072"/>
                    </a:cubicBezTo>
                    <a:cubicBezTo>
                      <a:pt x="25961" y="19488"/>
                      <a:pt x="24250" y="21651"/>
                      <a:pt x="22193" y="23453"/>
                    </a:cubicBezTo>
                    <a:lnTo>
                      <a:pt x="11811" y="3297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3989DDE4-9311-3E85-BF4A-52A9F7E1BBC3}"/>
                  </a:ext>
                </a:extLst>
              </p:cNvPr>
              <p:cNvSpPr/>
              <p:nvPr/>
            </p:nvSpPr>
            <p:spPr>
              <a:xfrm>
                <a:off x="8412230" y="3485705"/>
                <a:ext cx="9125" cy="9244"/>
              </a:xfrm>
              <a:custGeom>
                <a:avLst/>
                <a:gdLst>
                  <a:gd name="connsiteX0" fmla="*/ 1325 w 9125"/>
                  <a:gd name="connsiteY0" fmla="*/ 7911 h 9244"/>
                  <a:gd name="connsiteX1" fmla="*/ 1325 w 9125"/>
                  <a:gd name="connsiteY1" fmla="*/ 1244 h 9244"/>
                  <a:gd name="connsiteX2" fmla="*/ 4563 w 9125"/>
                  <a:gd name="connsiteY2" fmla="*/ 6 h 9244"/>
                  <a:gd name="connsiteX3" fmla="*/ 7801 w 9125"/>
                  <a:gd name="connsiteY3" fmla="*/ 1244 h 9244"/>
                  <a:gd name="connsiteX4" fmla="*/ 7801 w 9125"/>
                  <a:gd name="connsiteY4" fmla="*/ 7911 h 9244"/>
                  <a:gd name="connsiteX5" fmla="*/ 4563 w 9125"/>
                  <a:gd name="connsiteY5" fmla="*/ 9245 h 9244"/>
                  <a:gd name="connsiteX6" fmla="*/ 1325 w 9125"/>
                  <a:gd name="connsiteY6" fmla="*/ 7911 h 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25" h="9244">
                    <a:moveTo>
                      <a:pt x="1325" y="7911"/>
                    </a:moveTo>
                    <a:cubicBezTo>
                      <a:pt x="-442" y="6040"/>
                      <a:pt x="-442" y="3116"/>
                      <a:pt x="1325" y="1244"/>
                    </a:cubicBezTo>
                    <a:cubicBezTo>
                      <a:pt x="2194" y="413"/>
                      <a:pt x="3361" y="-33"/>
                      <a:pt x="4563" y="6"/>
                    </a:cubicBezTo>
                    <a:cubicBezTo>
                      <a:pt x="5769" y="-56"/>
                      <a:pt x="6945" y="393"/>
                      <a:pt x="7801" y="1244"/>
                    </a:cubicBezTo>
                    <a:cubicBezTo>
                      <a:pt x="9567" y="3116"/>
                      <a:pt x="9567" y="6040"/>
                      <a:pt x="7801" y="7911"/>
                    </a:cubicBezTo>
                    <a:cubicBezTo>
                      <a:pt x="6942" y="8768"/>
                      <a:pt x="5777" y="9248"/>
                      <a:pt x="4563" y="9245"/>
                    </a:cubicBezTo>
                    <a:cubicBezTo>
                      <a:pt x="3351" y="9238"/>
                      <a:pt x="2190" y="8759"/>
                      <a:pt x="1325" y="79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0215CA08-523E-959B-09A1-A1F8C7C5077F}"/>
                  </a:ext>
                </a:extLst>
              </p:cNvPr>
              <p:cNvSpPr/>
              <p:nvPr/>
            </p:nvSpPr>
            <p:spPr>
              <a:xfrm>
                <a:off x="8430985" y="3468661"/>
                <a:ext cx="1107281" cy="25813"/>
              </a:xfrm>
              <a:custGeom>
                <a:avLst/>
                <a:gdLst>
                  <a:gd name="connsiteX0" fmla="*/ 1094423 w 1107281"/>
                  <a:gd name="connsiteY0" fmla="*/ 25813 h 25813"/>
                  <a:gd name="connsiteX1" fmla="*/ 12954 w 1107281"/>
                  <a:gd name="connsiteY1" fmla="*/ 25813 h 25813"/>
                  <a:gd name="connsiteX2" fmla="*/ 0 w 1107281"/>
                  <a:gd name="connsiteY2" fmla="*/ 13050 h 25813"/>
                  <a:gd name="connsiteX3" fmla="*/ 0 w 1107281"/>
                  <a:gd name="connsiteY3" fmla="*/ 12954 h 25813"/>
                  <a:gd name="connsiteX4" fmla="*/ 0 w 1107281"/>
                  <a:gd name="connsiteY4" fmla="*/ 12954 h 25813"/>
                  <a:gd name="connsiteX5" fmla="*/ 12954 w 1107281"/>
                  <a:gd name="connsiteY5" fmla="*/ 0 h 25813"/>
                  <a:gd name="connsiteX6" fmla="*/ 1094423 w 1107281"/>
                  <a:gd name="connsiteY6" fmla="*/ 0 h 25813"/>
                  <a:gd name="connsiteX7" fmla="*/ 1107282 w 1107281"/>
                  <a:gd name="connsiteY7" fmla="*/ 12858 h 25813"/>
                  <a:gd name="connsiteX8" fmla="*/ 1107281 w 1107281"/>
                  <a:gd name="connsiteY8" fmla="*/ 12954 h 25813"/>
                  <a:gd name="connsiteX9" fmla="*/ 1107281 w 1107281"/>
                  <a:gd name="connsiteY9" fmla="*/ 12954 h 25813"/>
                  <a:gd name="connsiteX10" fmla="*/ 1094614 w 1107281"/>
                  <a:gd name="connsiteY10" fmla="*/ 25813 h 25813"/>
                  <a:gd name="connsiteX11" fmla="*/ 1094423 w 1107281"/>
                  <a:gd name="connsiteY11" fmla="*/ 25813 h 2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7281" h="25813">
                    <a:moveTo>
                      <a:pt x="1094423" y="25813"/>
                    </a:moveTo>
                    <a:lnTo>
                      <a:pt x="12954" y="25813"/>
                    </a:lnTo>
                    <a:cubicBezTo>
                      <a:pt x="5853" y="25865"/>
                      <a:pt x="53" y="20151"/>
                      <a:pt x="0" y="13050"/>
                    </a:cubicBezTo>
                    <a:cubicBezTo>
                      <a:pt x="0" y="13018"/>
                      <a:pt x="0" y="12986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094423" y="0"/>
                    </a:lnTo>
                    <a:cubicBezTo>
                      <a:pt x="1101524" y="0"/>
                      <a:pt x="1107281" y="5757"/>
                      <a:pt x="1107282" y="12858"/>
                    </a:cubicBezTo>
                    <a:cubicBezTo>
                      <a:pt x="1107282" y="12890"/>
                      <a:pt x="1107282" y="12922"/>
                      <a:pt x="1107281" y="12954"/>
                    </a:cubicBezTo>
                    <a:lnTo>
                      <a:pt x="1107281" y="12954"/>
                    </a:lnTo>
                    <a:cubicBezTo>
                      <a:pt x="1107334" y="20003"/>
                      <a:pt x="1101663" y="25760"/>
                      <a:pt x="1094614" y="25813"/>
                    </a:cubicBezTo>
                    <a:cubicBezTo>
                      <a:pt x="1094550" y="25813"/>
                      <a:pt x="1094486" y="25813"/>
                      <a:pt x="1094423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9F669998-22F4-E407-DD8B-969B8C80026F}"/>
                  </a:ext>
                </a:extLst>
              </p:cNvPr>
              <p:cNvSpPr/>
              <p:nvPr/>
            </p:nvSpPr>
            <p:spPr>
              <a:xfrm>
                <a:off x="8377169" y="3285495"/>
                <a:ext cx="1161097" cy="25908"/>
              </a:xfrm>
              <a:custGeom>
                <a:avLst/>
                <a:gdLst>
                  <a:gd name="connsiteX0" fmla="*/ 1148239 w 1161097"/>
                  <a:gd name="connsiteY0" fmla="*/ 25908 h 25908"/>
                  <a:gd name="connsiteX1" fmla="*/ 12954 w 1161097"/>
                  <a:gd name="connsiteY1" fmla="*/ 25908 h 25908"/>
                  <a:gd name="connsiteX2" fmla="*/ 0 w 1161097"/>
                  <a:gd name="connsiteY2" fmla="*/ 12954 h 25908"/>
                  <a:gd name="connsiteX3" fmla="*/ 0 w 1161097"/>
                  <a:gd name="connsiteY3" fmla="*/ 12954 h 25908"/>
                  <a:gd name="connsiteX4" fmla="*/ 12954 w 1161097"/>
                  <a:gd name="connsiteY4" fmla="*/ 0 h 25908"/>
                  <a:gd name="connsiteX5" fmla="*/ 1148239 w 1161097"/>
                  <a:gd name="connsiteY5" fmla="*/ 0 h 25908"/>
                  <a:gd name="connsiteX6" fmla="*/ 1161098 w 1161097"/>
                  <a:gd name="connsiteY6" fmla="*/ 12858 h 25908"/>
                  <a:gd name="connsiteX7" fmla="*/ 1161098 w 1161097"/>
                  <a:gd name="connsiteY7" fmla="*/ 12954 h 25908"/>
                  <a:gd name="connsiteX8" fmla="*/ 1161098 w 1161097"/>
                  <a:gd name="connsiteY8" fmla="*/ 12954 h 25908"/>
                  <a:gd name="connsiteX9" fmla="*/ 1148334 w 1161097"/>
                  <a:gd name="connsiteY9" fmla="*/ 25908 h 25908"/>
                  <a:gd name="connsiteX10" fmla="*/ 1148239 w 1161097"/>
                  <a:gd name="connsiteY10" fmla="*/ 25908 h 2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1097" h="25908">
                    <a:moveTo>
                      <a:pt x="1148239" y="25908"/>
                    </a:moveTo>
                    <a:lnTo>
                      <a:pt x="12954" y="25908"/>
                    </a:lnTo>
                    <a:cubicBezTo>
                      <a:pt x="5800" y="25908"/>
                      <a:pt x="0" y="20108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150" y="20055"/>
                      <a:pt x="1155436" y="25855"/>
                      <a:pt x="1148334" y="25908"/>
                    </a:cubicBezTo>
                    <a:cubicBezTo>
                      <a:pt x="1148303" y="25908"/>
                      <a:pt x="1148271" y="25908"/>
                      <a:pt x="1148239" y="2590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BA9E97A1-E35C-3D5D-E040-1984DCA2D021}"/>
                  </a:ext>
                </a:extLst>
              </p:cNvPr>
              <p:cNvSpPr/>
              <p:nvPr/>
            </p:nvSpPr>
            <p:spPr>
              <a:xfrm>
                <a:off x="8377169" y="3349217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954 h 25812"/>
                  <a:gd name="connsiteX3" fmla="*/ 0 w 1161097"/>
                  <a:gd name="connsiteY3" fmla="*/ 12954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8 h 25812"/>
                  <a:gd name="connsiteX7" fmla="*/ 1161098 w 1161097"/>
                  <a:gd name="connsiteY7" fmla="*/ 12954 h 25812"/>
                  <a:gd name="connsiteX8" fmla="*/ 1161098 w 1161097"/>
                  <a:gd name="connsiteY8" fmla="*/ 12954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37" y="25813"/>
                      <a:pt x="52" y="20071"/>
                      <a:pt x="0" y="12954"/>
                    </a:cubicBezTo>
                    <a:lnTo>
                      <a:pt x="0" y="12954"/>
                    </a:lnTo>
                    <a:cubicBezTo>
                      <a:pt x="0" y="5800"/>
                      <a:pt x="5800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8"/>
                    </a:cubicBezTo>
                    <a:cubicBezTo>
                      <a:pt x="1161098" y="12890"/>
                      <a:pt x="1161098" y="12922"/>
                      <a:pt x="1161098" y="12954"/>
                    </a:cubicBezTo>
                    <a:lnTo>
                      <a:pt x="1161098" y="12954"/>
                    </a:lnTo>
                    <a:cubicBezTo>
                      <a:pt x="1161098" y="20056"/>
                      <a:pt x="115534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2767904-4654-C6BA-8CD9-FE8C16E3D558}"/>
                  </a:ext>
                </a:extLst>
              </p:cNvPr>
              <p:cNvSpPr/>
              <p:nvPr/>
            </p:nvSpPr>
            <p:spPr>
              <a:xfrm>
                <a:off x="8377169" y="3532383"/>
                <a:ext cx="1161097" cy="25812"/>
              </a:xfrm>
              <a:custGeom>
                <a:avLst/>
                <a:gdLst>
                  <a:gd name="connsiteX0" fmla="*/ 1148239 w 1161097"/>
                  <a:gd name="connsiteY0" fmla="*/ 25813 h 25812"/>
                  <a:gd name="connsiteX1" fmla="*/ 12954 w 1161097"/>
                  <a:gd name="connsiteY1" fmla="*/ 25813 h 25812"/>
                  <a:gd name="connsiteX2" fmla="*/ 0 w 1161097"/>
                  <a:gd name="connsiteY2" fmla="*/ 12859 h 25812"/>
                  <a:gd name="connsiteX3" fmla="*/ 0 w 1161097"/>
                  <a:gd name="connsiteY3" fmla="*/ 12859 h 25812"/>
                  <a:gd name="connsiteX4" fmla="*/ 12954 w 1161097"/>
                  <a:gd name="connsiteY4" fmla="*/ 0 h 25812"/>
                  <a:gd name="connsiteX5" fmla="*/ 1148239 w 1161097"/>
                  <a:gd name="connsiteY5" fmla="*/ 0 h 25812"/>
                  <a:gd name="connsiteX6" fmla="*/ 1161098 w 1161097"/>
                  <a:gd name="connsiteY6" fmla="*/ 12859 h 25812"/>
                  <a:gd name="connsiteX7" fmla="*/ 1161098 w 1161097"/>
                  <a:gd name="connsiteY7" fmla="*/ 12859 h 25812"/>
                  <a:gd name="connsiteX8" fmla="*/ 1148334 w 1161097"/>
                  <a:gd name="connsiteY8" fmla="*/ 25813 h 25812"/>
                  <a:gd name="connsiteX9" fmla="*/ 1148239 w 1161097"/>
                  <a:gd name="connsiteY9" fmla="*/ 25813 h 2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1097" h="25812">
                    <a:moveTo>
                      <a:pt x="1148239" y="25813"/>
                    </a:moveTo>
                    <a:lnTo>
                      <a:pt x="12954" y="25813"/>
                    </a:lnTo>
                    <a:cubicBezTo>
                      <a:pt x="5800" y="25813"/>
                      <a:pt x="0" y="20013"/>
                      <a:pt x="0" y="12859"/>
                    </a:cubicBezTo>
                    <a:lnTo>
                      <a:pt x="0" y="12859"/>
                    </a:lnTo>
                    <a:cubicBezTo>
                      <a:pt x="52" y="5742"/>
                      <a:pt x="5837" y="0"/>
                      <a:pt x="12954" y="0"/>
                    </a:cubicBezTo>
                    <a:lnTo>
                      <a:pt x="1148239" y="0"/>
                    </a:lnTo>
                    <a:cubicBezTo>
                      <a:pt x="1155340" y="0"/>
                      <a:pt x="1161098" y="5757"/>
                      <a:pt x="1161098" y="12859"/>
                    </a:cubicBezTo>
                    <a:lnTo>
                      <a:pt x="1161098" y="12859"/>
                    </a:lnTo>
                    <a:cubicBezTo>
                      <a:pt x="1161150" y="19960"/>
                      <a:pt x="1155436" y="25760"/>
                      <a:pt x="1148334" y="25813"/>
                    </a:cubicBezTo>
                    <a:cubicBezTo>
                      <a:pt x="1148303" y="25813"/>
                      <a:pt x="1148271" y="25813"/>
                      <a:pt x="1148239" y="258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916E5510-481A-D308-1443-2501F1E2139E}"/>
                  </a:ext>
                </a:extLst>
              </p:cNvPr>
              <p:cNvSpPr/>
              <p:nvPr/>
            </p:nvSpPr>
            <p:spPr>
              <a:xfrm>
                <a:off x="10049854" y="3951864"/>
                <a:ext cx="71437" cy="71437"/>
              </a:xfrm>
              <a:custGeom>
                <a:avLst/>
                <a:gdLst>
                  <a:gd name="connsiteX0" fmla="*/ 71437 w 71437"/>
                  <a:gd name="connsiteY0" fmla="*/ 35814 h 71437"/>
                  <a:gd name="connsiteX1" fmla="*/ 35624 w 71437"/>
                  <a:gd name="connsiteY1" fmla="*/ 71437 h 71437"/>
                  <a:gd name="connsiteX2" fmla="*/ 0 w 71437"/>
                  <a:gd name="connsiteY2" fmla="*/ 35624 h 71437"/>
                  <a:gd name="connsiteX3" fmla="*/ 35719 w 71437"/>
                  <a:gd name="connsiteY3" fmla="*/ 0 h 71437"/>
                  <a:gd name="connsiteX4" fmla="*/ 71437 w 71437"/>
                  <a:gd name="connsiteY4" fmla="*/ 35719 h 71437"/>
                  <a:gd name="connsiteX5" fmla="*/ 71437 w 71437"/>
                  <a:gd name="connsiteY5" fmla="*/ 35814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37" h="71437">
                    <a:moveTo>
                      <a:pt x="71437" y="35814"/>
                    </a:moveTo>
                    <a:cubicBezTo>
                      <a:pt x="71385" y="55541"/>
                      <a:pt x="55350" y="71490"/>
                      <a:pt x="35624" y="71437"/>
                    </a:cubicBezTo>
                    <a:cubicBezTo>
                      <a:pt x="15897" y="71385"/>
                      <a:pt x="-52" y="55350"/>
                      <a:pt x="0" y="35624"/>
                    </a:cubicBezTo>
                    <a:cubicBezTo>
                      <a:pt x="53" y="15934"/>
                      <a:pt x="16029" y="0"/>
                      <a:pt x="35719" y="0"/>
                    </a:cubicBezTo>
                    <a:cubicBezTo>
                      <a:pt x="55446" y="0"/>
                      <a:pt x="71437" y="15992"/>
                      <a:pt x="71437" y="35719"/>
                    </a:cubicBezTo>
                    <a:cubicBezTo>
                      <a:pt x="71437" y="35750"/>
                      <a:pt x="71437" y="35782"/>
                      <a:pt x="71437" y="35814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6AACD1D-C0BB-BB3B-0792-EC0BBDC093AF}"/>
                  </a:ext>
                </a:extLst>
              </p:cNvPr>
              <p:cNvSpPr/>
              <p:nvPr/>
            </p:nvSpPr>
            <p:spPr>
              <a:xfrm>
                <a:off x="8377169" y="3610679"/>
                <a:ext cx="1710785" cy="381095"/>
              </a:xfrm>
              <a:custGeom>
                <a:avLst/>
                <a:gdLst>
                  <a:gd name="connsiteX0" fmla="*/ 1706023 w 1710785"/>
                  <a:gd name="connsiteY0" fmla="*/ 381095 h 381095"/>
                  <a:gd name="connsiteX1" fmla="*/ 1062418 w 1710785"/>
                  <a:gd name="connsiteY1" fmla="*/ 9525 h 381095"/>
                  <a:gd name="connsiteX2" fmla="*/ 0 w 1710785"/>
                  <a:gd name="connsiteY2" fmla="*/ 9525 h 381095"/>
                  <a:gd name="connsiteX3" fmla="*/ 0 w 1710785"/>
                  <a:gd name="connsiteY3" fmla="*/ 0 h 381095"/>
                  <a:gd name="connsiteX4" fmla="*/ 1064990 w 1710785"/>
                  <a:gd name="connsiteY4" fmla="*/ 0 h 381095"/>
                  <a:gd name="connsiteX5" fmla="*/ 1066038 w 1710785"/>
                  <a:gd name="connsiteY5" fmla="*/ 667 h 381095"/>
                  <a:gd name="connsiteX6" fmla="*/ 1710785 w 1710785"/>
                  <a:gd name="connsiteY6" fmla="*/ 372809 h 381095"/>
                  <a:gd name="connsiteX7" fmla="*/ 1706023 w 1710785"/>
                  <a:gd name="connsiteY7" fmla="*/ 381095 h 381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0785" h="381095">
                    <a:moveTo>
                      <a:pt x="1706023" y="381095"/>
                    </a:moveTo>
                    <a:lnTo>
                      <a:pt x="1062418" y="9525"/>
                    </a:lnTo>
                    <a:lnTo>
                      <a:pt x="0" y="9525"/>
                    </a:lnTo>
                    <a:lnTo>
                      <a:pt x="0" y="0"/>
                    </a:lnTo>
                    <a:lnTo>
                      <a:pt x="1064990" y="0"/>
                    </a:lnTo>
                    <a:lnTo>
                      <a:pt x="1066038" y="667"/>
                    </a:lnTo>
                    <a:lnTo>
                      <a:pt x="1710785" y="372809"/>
                    </a:lnTo>
                    <a:lnTo>
                      <a:pt x="1706023" y="38109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10">
              <a:extLst>
                <a:ext uri="{FF2B5EF4-FFF2-40B4-BE49-F238E27FC236}">
                  <a16:creationId xmlns:a16="http://schemas.microsoft.com/office/drawing/2014/main" id="{0EE1E2D2-5C3F-ABE8-C678-3EB89F92E1A6}"/>
                </a:ext>
              </a:extLst>
            </p:cNvPr>
            <p:cNvGrpSpPr/>
            <p:nvPr/>
          </p:nvGrpSpPr>
          <p:grpSpPr>
            <a:xfrm>
              <a:off x="9884500" y="5124297"/>
              <a:ext cx="1477708" cy="903112"/>
              <a:chOff x="9884500" y="5124297"/>
              <a:chExt cx="1477708" cy="903112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D17998F-FA32-9185-3E3F-794B6E710505}"/>
                  </a:ext>
                </a:extLst>
              </p:cNvPr>
              <p:cNvSpPr/>
              <p:nvPr/>
            </p:nvSpPr>
            <p:spPr>
              <a:xfrm>
                <a:off x="9884691" y="5124844"/>
                <a:ext cx="1477517" cy="902564"/>
              </a:xfrm>
              <a:custGeom>
                <a:avLst/>
                <a:gdLst>
                  <a:gd name="connsiteX0" fmla="*/ 21812 w 1477517"/>
                  <a:gd name="connsiteY0" fmla="*/ 705254 h 902564"/>
                  <a:gd name="connsiteX1" fmla="*/ 354235 w 1477517"/>
                  <a:gd name="connsiteY1" fmla="*/ 897374 h 902564"/>
                  <a:gd name="connsiteX2" fmla="*/ 397478 w 1477517"/>
                  <a:gd name="connsiteY2" fmla="*/ 897374 h 902564"/>
                  <a:gd name="connsiteX3" fmla="*/ 1455991 w 1477517"/>
                  <a:gd name="connsiteY3" fmla="*/ 287202 h 902564"/>
                  <a:gd name="connsiteX4" fmla="*/ 1477518 w 1477517"/>
                  <a:gd name="connsiteY4" fmla="*/ 249769 h 902564"/>
                  <a:gd name="connsiteX5" fmla="*/ 1477518 w 1477517"/>
                  <a:gd name="connsiteY5" fmla="*/ 234243 h 902564"/>
                  <a:gd name="connsiteX6" fmla="*/ 1455801 w 1477517"/>
                  <a:gd name="connsiteY6" fmla="*/ 196810 h 902564"/>
                  <a:gd name="connsiteX7" fmla="*/ 1122426 w 1477517"/>
                  <a:gd name="connsiteY7" fmla="*/ 5167 h 902564"/>
                  <a:gd name="connsiteX8" fmla="*/ 1079278 w 1477517"/>
                  <a:gd name="connsiteY8" fmla="*/ 5167 h 902564"/>
                  <a:gd name="connsiteX9" fmla="*/ 21431 w 1477517"/>
                  <a:gd name="connsiteY9" fmla="*/ 614767 h 902564"/>
                  <a:gd name="connsiteX10" fmla="*/ 0 w 1477517"/>
                  <a:gd name="connsiteY10" fmla="*/ 652200 h 902564"/>
                  <a:gd name="connsiteX11" fmla="*/ 0 w 1477517"/>
                  <a:gd name="connsiteY11" fmla="*/ 667726 h 902564"/>
                  <a:gd name="connsiteX12" fmla="*/ 21812 w 1477517"/>
                  <a:gd name="connsiteY12" fmla="*/ 705254 h 90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7517" h="902564">
                    <a:moveTo>
                      <a:pt x="21812" y="705254"/>
                    </a:moveTo>
                    <a:lnTo>
                      <a:pt x="354235" y="897374"/>
                    </a:lnTo>
                    <a:cubicBezTo>
                      <a:pt x="367819" y="904295"/>
                      <a:pt x="383895" y="904295"/>
                      <a:pt x="397478" y="897374"/>
                    </a:cubicBezTo>
                    <a:lnTo>
                      <a:pt x="1455991" y="287202"/>
                    </a:lnTo>
                    <a:cubicBezTo>
                      <a:pt x="1468737" y="278881"/>
                      <a:pt x="1476736" y="264970"/>
                      <a:pt x="1477518" y="249769"/>
                    </a:cubicBezTo>
                    <a:lnTo>
                      <a:pt x="1477518" y="234243"/>
                    </a:lnTo>
                    <a:cubicBezTo>
                      <a:pt x="1476618" y="219030"/>
                      <a:pt x="1468561" y="205143"/>
                      <a:pt x="1455801" y="196810"/>
                    </a:cubicBezTo>
                    <a:lnTo>
                      <a:pt x="1122426" y="5167"/>
                    </a:lnTo>
                    <a:cubicBezTo>
                      <a:pt x="1108868" y="-1722"/>
                      <a:pt x="1092836" y="-1722"/>
                      <a:pt x="1079278" y="5167"/>
                    </a:cubicBezTo>
                    <a:lnTo>
                      <a:pt x="21431" y="614767"/>
                    </a:lnTo>
                    <a:cubicBezTo>
                      <a:pt x="8722" y="623109"/>
                      <a:pt x="760" y="637017"/>
                      <a:pt x="0" y="652200"/>
                    </a:cubicBezTo>
                    <a:lnTo>
                      <a:pt x="0" y="667726"/>
                    </a:lnTo>
                    <a:cubicBezTo>
                      <a:pt x="892" y="682991"/>
                      <a:pt x="8990" y="696923"/>
                      <a:pt x="21812" y="705254"/>
                    </a:cubicBez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8D943BB-BA2A-9CB6-729B-93E7F000FFF9}"/>
                  </a:ext>
                </a:extLst>
              </p:cNvPr>
              <p:cNvSpPr/>
              <p:nvPr/>
            </p:nvSpPr>
            <p:spPr>
              <a:xfrm>
                <a:off x="9903690" y="5124297"/>
                <a:ext cx="1440742" cy="835748"/>
              </a:xfrm>
              <a:custGeom>
                <a:avLst/>
                <a:gdLst>
                  <a:gd name="connsiteX0" fmla="*/ 1061707 w 1440742"/>
                  <a:gd name="connsiteY0" fmla="*/ 4952 h 835748"/>
                  <a:gd name="connsiteX1" fmla="*/ 1111809 w 1440742"/>
                  <a:gd name="connsiteY1" fmla="*/ 10477 h 835748"/>
                  <a:gd name="connsiteX2" fmla="*/ 1428420 w 1440742"/>
                  <a:gd name="connsiteY2" fmla="*/ 192690 h 835748"/>
                  <a:gd name="connsiteX3" fmla="*/ 1428420 w 1440742"/>
                  <a:gd name="connsiteY3" fmla="*/ 227170 h 835748"/>
                  <a:gd name="connsiteX4" fmla="*/ 386385 w 1440742"/>
                  <a:gd name="connsiteY4" fmla="*/ 827817 h 835748"/>
                  <a:gd name="connsiteX5" fmla="*/ 386385 w 1440742"/>
                  <a:gd name="connsiteY5" fmla="*/ 827817 h 835748"/>
                  <a:gd name="connsiteX6" fmla="*/ 326854 w 1440742"/>
                  <a:gd name="connsiteY6" fmla="*/ 827817 h 835748"/>
                  <a:gd name="connsiteX7" fmla="*/ 9957 w 1440742"/>
                  <a:gd name="connsiteY7" fmla="*/ 645699 h 835748"/>
                  <a:gd name="connsiteX8" fmla="*/ 2670 w 1440742"/>
                  <a:gd name="connsiteY8" fmla="*/ 618505 h 835748"/>
                  <a:gd name="connsiteX9" fmla="*/ 9957 w 1440742"/>
                  <a:gd name="connsiteY9" fmla="*/ 611219 h 835748"/>
                  <a:gd name="connsiteX10" fmla="*/ 9957 w 1440742"/>
                  <a:gd name="connsiteY10" fmla="*/ 611219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40742" h="835748">
                    <a:moveTo>
                      <a:pt x="1061707" y="4952"/>
                    </a:moveTo>
                    <a:cubicBezTo>
                      <a:pt x="1078090" y="-4573"/>
                      <a:pt x="1095235" y="952"/>
                      <a:pt x="1111809" y="10477"/>
                    </a:cubicBezTo>
                    <a:lnTo>
                      <a:pt x="1428420" y="192690"/>
                    </a:lnTo>
                    <a:cubicBezTo>
                      <a:pt x="1444803" y="202215"/>
                      <a:pt x="1444898" y="217645"/>
                      <a:pt x="1428420" y="227170"/>
                    </a:cubicBezTo>
                    <a:lnTo>
                      <a:pt x="386385" y="827817"/>
                    </a:lnTo>
                    <a:lnTo>
                      <a:pt x="386385" y="827817"/>
                    </a:lnTo>
                    <a:cubicBezTo>
                      <a:pt x="367950" y="838392"/>
                      <a:pt x="345288" y="838392"/>
                      <a:pt x="326854" y="827817"/>
                    </a:cubicBezTo>
                    <a:lnTo>
                      <a:pt x="9957" y="645699"/>
                    </a:lnTo>
                    <a:cubicBezTo>
                      <a:pt x="436" y="640202"/>
                      <a:pt x="-2827" y="628027"/>
                      <a:pt x="2670" y="618505"/>
                    </a:cubicBezTo>
                    <a:cubicBezTo>
                      <a:pt x="4418" y="615479"/>
                      <a:pt x="6931" y="612966"/>
                      <a:pt x="9957" y="611219"/>
                    </a:cubicBezTo>
                    <a:lnTo>
                      <a:pt x="9957" y="611219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35F0595-54A7-FC74-9883-9B7ABCF9FEAE}"/>
                  </a:ext>
                </a:extLst>
              </p:cNvPr>
              <p:cNvSpPr/>
              <p:nvPr/>
            </p:nvSpPr>
            <p:spPr>
              <a:xfrm>
                <a:off x="9903668" y="5124297"/>
                <a:ext cx="1440788" cy="835748"/>
              </a:xfrm>
              <a:custGeom>
                <a:avLst/>
                <a:gdLst>
                  <a:gd name="connsiteX0" fmla="*/ 9883 w 1440788"/>
                  <a:gd name="connsiteY0" fmla="*/ 634269 h 835748"/>
                  <a:gd name="connsiteX1" fmla="*/ 14120 w 1440788"/>
                  <a:gd name="connsiteY1" fmla="*/ 618390 h 835748"/>
                  <a:gd name="connsiteX2" fmla="*/ 14170 w 1440788"/>
                  <a:gd name="connsiteY2" fmla="*/ 618362 h 835748"/>
                  <a:gd name="connsiteX3" fmla="*/ 1065825 w 1440788"/>
                  <a:gd name="connsiteY3" fmla="*/ 12191 h 835748"/>
                  <a:gd name="connsiteX4" fmla="*/ 1107640 w 1440788"/>
                  <a:gd name="connsiteY4" fmla="*/ 17716 h 835748"/>
                  <a:gd name="connsiteX5" fmla="*/ 1424251 w 1440788"/>
                  <a:gd name="connsiteY5" fmla="*/ 199834 h 835748"/>
                  <a:gd name="connsiteX6" fmla="*/ 1431394 w 1440788"/>
                  <a:gd name="connsiteY6" fmla="*/ 206311 h 835748"/>
                  <a:gd name="connsiteX7" fmla="*/ 1424251 w 1440788"/>
                  <a:gd name="connsiteY7" fmla="*/ 219931 h 835748"/>
                  <a:gd name="connsiteX8" fmla="*/ 382216 w 1440788"/>
                  <a:gd name="connsiteY8" fmla="*/ 820578 h 835748"/>
                  <a:gd name="connsiteX9" fmla="*/ 331066 w 1440788"/>
                  <a:gd name="connsiteY9" fmla="*/ 820578 h 835748"/>
                  <a:gd name="connsiteX10" fmla="*/ 14169 w 1440788"/>
                  <a:gd name="connsiteY10" fmla="*/ 638460 h 835748"/>
                  <a:gd name="connsiteX11" fmla="*/ 9883 w 1440788"/>
                  <a:gd name="connsiteY11" fmla="*/ 634269 h 835748"/>
                  <a:gd name="connsiteX12" fmla="*/ 2644 w 1440788"/>
                  <a:gd name="connsiteY12" fmla="*/ 638460 h 835748"/>
                  <a:gd name="connsiteX13" fmla="*/ 9978 w 1440788"/>
                  <a:gd name="connsiteY13" fmla="*/ 645699 h 835748"/>
                  <a:gd name="connsiteX14" fmla="*/ 326875 w 1440788"/>
                  <a:gd name="connsiteY14" fmla="*/ 827817 h 835748"/>
                  <a:gd name="connsiteX15" fmla="*/ 386407 w 1440788"/>
                  <a:gd name="connsiteY15" fmla="*/ 827817 h 835748"/>
                  <a:gd name="connsiteX16" fmla="*/ 1428442 w 1440788"/>
                  <a:gd name="connsiteY16" fmla="*/ 227170 h 835748"/>
                  <a:gd name="connsiteX17" fmla="*/ 1438633 w 1440788"/>
                  <a:gd name="connsiteY17" fmla="*/ 202215 h 835748"/>
                  <a:gd name="connsiteX18" fmla="*/ 1428442 w 1440788"/>
                  <a:gd name="connsiteY18" fmla="*/ 192690 h 835748"/>
                  <a:gd name="connsiteX19" fmla="*/ 1111831 w 1440788"/>
                  <a:gd name="connsiteY19" fmla="*/ 10477 h 835748"/>
                  <a:gd name="connsiteX20" fmla="*/ 1061729 w 1440788"/>
                  <a:gd name="connsiteY20" fmla="*/ 4952 h 835748"/>
                  <a:gd name="connsiteX21" fmla="*/ 9979 w 1440788"/>
                  <a:gd name="connsiteY21" fmla="*/ 611219 h 835748"/>
                  <a:gd name="connsiteX22" fmla="*/ 2645 w 1440788"/>
                  <a:gd name="connsiteY22" fmla="*/ 638460 h 83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40788" h="835748">
                    <a:moveTo>
                      <a:pt x="9883" y="634269"/>
                    </a:moveTo>
                    <a:cubicBezTo>
                      <a:pt x="6669" y="628714"/>
                      <a:pt x="8565" y="621605"/>
                      <a:pt x="14120" y="618390"/>
                    </a:cubicBezTo>
                    <a:cubicBezTo>
                      <a:pt x="14137" y="618381"/>
                      <a:pt x="14153" y="618372"/>
                      <a:pt x="14170" y="618362"/>
                    </a:cubicBezTo>
                    <a:lnTo>
                      <a:pt x="1065825" y="12191"/>
                    </a:lnTo>
                    <a:cubicBezTo>
                      <a:pt x="1076969" y="5714"/>
                      <a:pt x="1089923" y="7429"/>
                      <a:pt x="1107640" y="17716"/>
                    </a:cubicBezTo>
                    <a:lnTo>
                      <a:pt x="1424251" y="199834"/>
                    </a:lnTo>
                    <a:cubicBezTo>
                      <a:pt x="1427124" y="201378"/>
                      <a:pt x="1429577" y="203602"/>
                      <a:pt x="1431394" y="206311"/>
                    </a:cubicBezTo>
                    <a:cubicBezTo>
                      <a:pt x="1435109" y="212788"/>
                      <a:pt x="1427680" y="218027"/>
                      <a:pt x="1424251" y="219931"/>
                    </a:cubicBezTo>
                    <a:lnTo>
                      <a:pt x="382216" y="820578"/>
                    </a:lnTo>
                    <a:cubicBezTo>
                      <a:pt x="366390" y="829715"/>
                      <a:pt x="346892" y="829715"/>
                      <a:pt x="331066" y="820578"/>
                    </a:cubicBezTo>
                    <a:lnTo>
                      <a:pt x="14169" y="638460"/>
                    </a:lnTo>
                    <a:cubicBezTo>
                      <a:pt x="12390" y="637473"/>
                      <a:pt x="10910" y="636025"/>
                      <a:pt x="9883" y="634269"/>
                    </a:cubicBezTo>
                    <a:moveTo>
                      <a:pt x="2644" y="638460"/>
                    </a:moveTo>
                    <a:cubicBezTo>
                      <a:pt x="4435" y="641456"/>
                      <a:pt x="6959" y="643947"/>
                      <a:pt x="9978" y="645699"/>
                    </a:cubicBezTo>
                    <a:lnTo>
                      <a:pt x="326875" y="827817"/>
                    </a:lnTo>
                    <a:cubicBezTo>
                      <a:pt x="345310" y="838392"/>
                      <a:pt x="367972" y="838392"/>
                      <a:pt x="386407" y="827817"/>
                    </a:cubicBezTo>
                    <a:lnTo>
                      <a:pt x="1428442" y="227170"/>
                    </a:lnTo>
                    <a:cubicBezTo>
                      <a:pt x="1440157" y="220408"/>
                      <a:pt x="1443491" y="210692"/>
                      <a:pt x="1438633" y="202215"/>
                    </a:cubicBezTo>
                    <a:cubicBezTo>
                      <a:pt x="1436134" y="198198"/>
                      <a:pt x="1432618" y="194912"/>
                      <a:pt x="1428442" y="192690"/>
                    </a:cubicBezTo>
                    <a:lnTo>
                      <a:pt x="1111831" y="10477"/>
                    </a:lnTo>
                    <a:cubicBezTo>
                      <a:pt x="1095257" y="952"/>
                      <a:pt x="1078112" y="-4573"/>
                      <a:pt x="1061729" y="4952"/>
                    </a:cubicBezTo>
                    <a:lnTo>
                      <a:pt x="9979" y="611219"/>
                    </a:lnTo>
                    <a:cubicBezTo>
                      <a:pt x="456" y="616735"/>
                      <a:pt x="-2821" y="628908"/>
                      <a:pt x="2645" y="6384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0BA0075-916F-A8D4-433B-A00D3D5EF6D5}"/>
                  </a:ext>
                </a:extLst>
              </p:cNvPr>
              <p:cNvSpPr/>
              <p:nvPr/>
            </p:nvSpPr>
            <p:spPr>
              <a:xfrm>
                <a:off x="9884500" y="5735516"/>
                <a:ext cx="376237" cy="291767"/>
              </a:xfrm>
              <a:custGeom>
                <a:avLst/>
                <a:gdLst>
                  <a:gd name="connsiteX0" fmla="*/ 21812 w 376237"/>
                  <a:gd name="connsiteY0" fmla="*/ 4191 h 291767"/>
                  <a:gd name="connsiteX1" fmla="*/ 29147 w 376237"/>
                  <a:gd name="connsiteY1" fmla="*/ 0 h 291767"/>
                  <a:gd name="connsiteX2" fmla="*/ 21860 w 376237"/>
                  <a:gd name="connsiteY2" fmla="*/ 27194 h 291767"/>
                  <a:gd name="connsiteX3" fmla="*/ 29147 w 376237"/>
                  <a:gd name="connsiteY3" fmla="*/ 34480 h 291767"/>
                  <a:gd name="connsiteX4" fmla="*/ 346139 w 376237"/>
                  <a:gd name="connsiteY4" fmla="*/ 216598 h 291767"/>
                  <a:gd name="connsiteX5" fmla="*/ 375476 w 376237"/>
                  <a:gd name="connsiteY5" fmla="*/ 224409 h 291767"/>
                  <a:gd name="connsiteX6" fmla="*/ 376238 w 376237"/>
                  <a:gd name="connsiteY6" fmla="*/ 224409 h 291767"/>
                  <a:gd name="connsiteX7" fmla="*/ 376238 w 376237"/>
                  <a:gd name="connsiteY7" fmla="*/ 291751 h 291767"/>
                  <a:gd name="connsiteX8" fmla="*/ 354235 w 376237"/>
                  <a:gd name="connsiteY8" fmla="*/ 286512 h 291767"/>
                  <a:gd name="connsiteX9" fmla="*/ 21717 w 376237"/>
                  <a:gd name="connsiteY9" fmla="*/ 94488 h 291767"/>
                  <a:gd name="connsiteX10" fmla="*/ 0 w 376237"/>
                  <a:gd name="connsiteY10" fmla="*/ 57150 h 291767"/>
                  <a:gd name="connsiteX11" fmla="*/ 0 w 376237"/>
                  <a:gd name="connsiteY11" fmla="*/ 41529 h 291767"/>
                  <a:gd name="connsiteX12" fmla="*/ 21812 w 376237"/>
                  <a:gd name="connsiteY12" fmla="*/ 4191 h 291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237" h="291767">
                    <a:moveTo>
                      <a:pt x="21812" y="4191"/>
                    </a:moveTo>
                    <a:lnTo>
                      <a:pt x="29147" y="0"/>
                    </a:lnTo>
                    <a:cubicBezTo>
                      <a:pt x="19625" y="5497"/>
                      <a:pt x="16363" y="17672"/>
                      <a:pt x="21860" y="27194"/>
                    </a:cubicBezTo>
                    <a:cubicBezTo>
                      <a:pt x="23607" y="30220"/>
                      <a:pt x="26120" y="32733"/>
                      <a:pt x="29147" y="34480"/>
                    </a:cubicBezTo>
                    <a:lnTo>
                      <a:pt x="346139" y="216598"/>
                    </a:lnTo>
                    <a:cubicBezTo>
                      <a:pt x="355035" y="221799"/>
                      <a:pt x="365171" y="224498"/>
                      <a:pt x="375476" y="224409"/>
                    </a:cubicBezTo>
                    <a:lnTo>
                      <a:pt x="376238" y="224409"/>
                    </a:lnTo>
                    <a:lnTo>
                      <a:pt x="376238" y="291751"/>
                    </a:lnTo>
                    <a:cubicBezTo>
                      <a:pt x="368571" y="291965"/>
                      <a:pt x="360983" y="290158"/>
                      <a:pt x="354235" y="286512"/>
                    </a:cubicBezTo>
                    <a:lnTo>
                      <a:pt x="21717" y="94488"/>
                    </a:lnTo>
                    <a:cubicBezTo>
                      <a:pt x="9005" y="86153"/>
                      <a:pt x="959" y="72320"/>
                      <a:pt x="0" y="57150"/>
                    </a:cubicBezTo>
                    <a:lnTo>
                      <a:pt x="0" y="41529"/>
                    </a:lnTo>
                    <a:cubicBezTo>
                      <a:pt x="876" y="26309"/>
                      <a:pt x="8985" y="12428"/>
                      <a:pt x="21812" y="4191"/>
                    </a:cubicBez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E49E358-762C-BDA7-158C-11C3A8980401}"/>
                  </a:ext>
                </a:extLst>
              </p:cNvPr>
              <p:cNvSpPr/>
              <p:nvPr/>
            </p:nvSpPr>
            <p:spPr>
              <a:xfrm>
                <a:off x="10287976" y="5326786"/>
                <a:ext cx="705665" cy="449408"/>
              </a:xfrm>
              <a:custGeom>
                <a:avLst/>
                <a:gdLst>
                  <a:gd name="connsiteX0" fmla="*/ 360143 w 705665"/>
                  <a:gd name="connsiteY0" fmla="*/ 318813 h 449408"/>
                  <a:gd name="connsiteX1" fmla="*/ 354047 w 705665"/>
                  <a:gd name="connsiteY1" fmla="*/ 316813 h 449408"/>
                  <a:gd name="connsiteX2" fmla="*/ 82966 w 705665"/>
                  <a:gd name="connsiteY2" fmla="*/ 240613 h 449408"/>
                  <a:gd name="connsiteX3" fmla="*/ 71250 w 705665"/>
                  <a:gd name="connsiteY3" fmla="*/ 239280 h 449408"/>
                  <a:gd name="connsiteX4" fmla="*/ 58010 w 705665"/>
                  <a:gd name="connsiteY4" fmla="*/ 242899 h 449408"/>
                  <a:gd name="connsiteX5" fmla="*/ 6194 w 705665"/>
                  <a:gd name="connsiteY5" fmla="*/ 272808 h 449408"/>
                  <a:gd name="connsiteX6" fmla="*/ 3 w 705665"/>
                  <a:gd name="connsiteY6" fmla="*/ 280428 h 449408"/>
                  <a:gd name="connsiteX7" fmla="*/ 2385 w 705665"/>
                  <a:gd name="connsiteY7" fmla="*/ 287190 h 449408"/>
                  <a:gd name="connsiteX8" fmla="*/ 133925 w 705665"/>
                  <a:gd name="connsiteY8" fmla="*/ 444162 h 449408"/>
                  <a:gd name="connsiteX9" fmla="*/ 137449 w 705665"/>
                  <a:gd name="connsiteY9" fmla="*/ 447687 h 449408"/>
                  <a:gd name="connsiteX10" fmla="*/ 144497 w 705665"/>
                  <a:gd name="connsiteY10" fmla="*/ 449401 h 449408"/>
                  <a:gd name="connsiteX11" fmla="*/ 151546 w 705665"/>
                  <a:gd name="connsiteY11" fmla="*/ 447687 h 449408"/>
                  <a:gd name="connsiteX12" fmla="*/ 191837 w 705665"/>
                  <a:gd name="connsiteY12" fmla="*/ 424446 h 449408"/>
                  <a:gd name="connsiteX13" fmla="*/ 198218 w 705665"/>
                  <a:gd name="connsiteY13" fmla="*/ 417588 h 449408"/>
                  <a:gd name="connsiteX14" fmla="*/ 196218 w 705665"/>
                  <a:gd name="connsiteY14" fmla="*/ 412635 h 449408"/>
                  <a:gd name="connsiteX15" fmla="*/ 178692 w 705665"/>
                  <a:gd name="connsiteY15" fmla="*/ 392156 h 449408"/>
                  <a:gd name="connsiteX16" fmla="*/ 263751 w 705665"/>
                  <a:gd name="connsiteY16" fmla="*/ 343007 h 449408"/>
                  <a:gd name="connsiteX17" fmla="*/ 299184 w 705665"/>
                  <a:gd name="connsiteY17" fmla="*/ 353198 h 449408"/>
                  <a:gd name="connsiteX18" fmla="*/ 307851 w 705665"/>
                  <a:gd name="connsiteY18" fmla="*/ 354341 h 449408"/>
                  <a:gd name="connsiteX19" fmla="*/ 319662 w 705665"/>
                  <a:gd name="connsiteY19" fmla="*/ 350627 h 449408"/>
                  <a:gd name="connsiteX20" fmla="*/ 359953 w 705665"/>
                  <a:gd name="connsiteY20" fmla="*/ 327386 h 449408"/>
                  <a:gd name="connsiteX21" fmla="*/ 362906 w 705665"/>
                  <a:gd name="connsiteY21" fmla="*/ 323290 h 449408"/>
                  <a:gd name="connsiteX22" fmla="*/ 360143 w 705665"/>
                  <a:gd name="connsiteY22" fmla="*/ 318813 h 449408"/>
                  <a:gd name="connsiteX23" fmla="*/ 145926 w 705665"/>
                  <a:gd name="connsiteY23" fmla="*/ 353580 h 449408"/>
                  <a:gd name="connsiteX24" fmla="*/ 95063 w 705665"/>
                  <a:gd name="connsiteY24" fmla="*/ 294334 h 449408"/>
                  <a:gd name="connsiteX25" fmla="*/ 197742 w 705665"/>
                  <a:gd name="connsiteY25" fmla="*/ 323671 h 449408"/>
                  <a:gd name="connsiteX26" fmla="*/ 420246 w 705665"/>
                  <a:gd name="connsiteY26" fmla="*/ 199941 h 449408"/>
                  <a:gd name="connsiteX27" fmla="*/ 387957 w 705665"/>
                  <a:gd name="connsiteY27" fmla="*/ 180891 h 449408"/>
                  <a:gd name="connsiteX28" fmla="*/ 379384 w 705665"/>
                  <a:gd name="connsiteY28" fmla="*/ 178891 h 449408"/>
                  <a:gd name="connsiteX29" fmla="*/ 370716 w 705665"/>
                  <a:gd name="connsiteY29" fmla="*/ 180891 h 449408"/>
                  <a:gd name="connsiteX30" fmla="*/ 270037 w 705665"/>
                  <a:gd name="connsiteY30" fmla="*/ 239089 h 449408"/>
                  <a:gd name="connsiteX31" fmla="*/ 266513 w 705665"/>
                  <a:gd name="connsiteY31" fmla="*/ 244042 h 449408"/>
                  <a:gd name="connsiteX32" fmla="*/ 270037 w 705665"/>
                  <a:gd name="connsiteY32" fmla="*/ 249090 h 449408"/>
                  <a:gd name="connsiteX33" fmla="*/ 302327 w 705665"/>
                  <a:gd name="connsiteY33" fmla="*/ 267664 h 449408"/>
                  <a:gd name="connsiteX34" fmla="*/ 310899 w 705665"/>
                  <a:gd name="connsiteY34" fmla="*/ 269760 h 449408"/>
                  <a:gd name="connsiteX35" fmla="*/ 319567 w 705665"/>
                  <a:gd name="connsiteY35" fmla="*/ 267664 h 449408"/>
                  <a:gd name="connsiteX36" fmla="*/ 420246 w 705665"/>
                  <a:gd name="connsiteY36" fmla="*/ 209562 h 449408"/>
                  <a:gd name="connsiteX37" fmla="*/ 423391 w 705665"/>
                  <a:gd name="connsiteY37" fmla="*/ 202705 h 449408"/>
                  <a:gd name="connsiteX38" fmla="*/ 420246 w 705665"/>
                  <a:gd name="connsiteY38" fmla="*/ 199560 h 449408"/>
                  <a:gd name="connsiteX39" fmla="*/ 702282 w 705665"/>
                  <a:gd name="connsiteY39" fmla="*/ 119455 h 449408"/>
                  <a:gd name="connsiteX40" fmla="*/ 668372 w 705665"/>
                  <a:gd name="connsiteY40" fmla="*/ 99929 h 449408"/>
                  <a:gd name="connsiteX41" fmla="*/ 659800 w 705665"/>
                  <a:gd name="connsiteY41" fmla="*/ 97833 h 449408"/>
                  <a:gd name="connsiteX42" fmla="*/ 651132 w 705665"/>
                  <a:gd name="connsiteY42" fmla="*/ 99929 h 449408"/>
                  <a:gd name="connsiteX43" fmla="*/ 550072 w 705665"/>
                  <a:gd name="connsiteY43" fmla="*/ 158222 h 449408"/>
                  <a:gd name="connsiteX44" fmla="*/ 531022 w 705665"/>
                  <a:gd name="connsiteY44" fmla="*/ 29158 h 449408"/>
                  <a:gd name="connsiteX45" fmla="*/ 524640 w 705665"/>
                  <a:gd name="connsiteY45" fmla="*/ 20681 h 449408"/>
                  <a:gd name="connsiteX46" fmla="*/ 492351 w 705665"/>
                  <a:gd name="connsiteY46" fmla="*/ 2107 h 449408"/>
                  <a:gd name="connsiteX47" fmla="*/ 483683 w 705665"/>
                  <a:gd name="connsiteY47" fmla="*/ 12 h 449408"/>
                  <a:gd name="connsiteX48" fmla="*/ 475110 w 705665"/>
                  <a:gd name="connsiteY48" fmla="*/ 2107 h 449408"/>
                  <a:gd name="connsiteX49" fmla="*/ 310137 w 705665"/>
                  <a:gd name="connsiteY49" fmla="*/ 97357 h 449408"/>
                  <a:gd name="connsiteX50" fmla="*/ 307557 w 705665"/>
                  <a:gd name="connsiteY50" fmla="*/ 104302 h 449408"/>
                  <a:gd name="connsiteX51" fmla="*/ 310137 w 705665"/>
                  <a:gd name="connsiteY51" fmla="*/ 106882 h 449408"/>
                  <a:gd name="connsiteX52" fmla="*/ 343951 w 705665"/>
                  <a:gd name="connsiteY52" fmla="*/ 126504 h 449408"/>
                  <a:gd name="connsiteX53" fmla="*/ 361286 w 705665"/>
                  <a:gd name="connsiteY53" fmla="*/ 126504 h 449408"/>
                  <a:gd name="connsiteX54" fmla="*/ 456536 w 705665"/>
                  <a:gd name="connsiteY54" fmla="*/ 71449 h 449408"/>
                  <a:gd name="connsiteX55" fmla="*/ 474729 w 705665"/>
                  <a:gd name="connsiteY55" fmla="*/ 200132 h 449408"/>
                  <a:gd name="connsiteX56" fmla="*/ 475682 w 705665"/>
                  <a:gd name="connsiteY56" fmla="*/ 204418 h 449408"/>
                  <a:gd name="connsiteX57" fmla="*/ 481111 w 705665"/>
                  <a:gd name="connsiteY57" fmla="*/ 209371 h 449408"/>
                  <a:gd name="connsiteX58" fmla="*/ 513401 w 705665"/>
                  <a:gd name="connsiteY58" fmla="*/ 228421 h 449408"/>
                  <a:gd name="connsiteX59" fmla="*/ 530736 w 705665"/>
                  <a:gd name="connsiteY59" fmla="*/ 228421 h 449408"/>
                  <a:gd name="connsiteX60" fmla="*/ 702186 w 705665"/>
                  <a:gd name="connsiteY60" fmla="*/ 129456 h 449408"/>
                  <a:gd name="connsiteX61" fmla="*/ 705331 w 705665"/>
                  <a:gd name="connsiteY61" fmla="*/ 122599 h 449408"/>
                  <a:gd name="connsiteX62" fmla="*/ 702186 w 705665"/>
                  <a:gd name="connsiteY62" fmla="*/ 119455 h 44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05665" h="449408">
                    <a:moveTo>
                      <a:pt x="360143" y="318813"/>
                    </a:moveTo>
                    <a:cubicBezTo>
                      <a:pt x="358190" y="317926"/>
                      <a:pt x="356146" y="317256"/>
                      <a:pt x="354047" y="316813"/>
                    </a:cubicBezTo>
                    <a:lnTo>
                      <a:pt x="82966" y="240613"/>
                    </a:lnTo>
                    <a:cubicBezTo>
                      <a:pt x="79117" y="239766"/>
                      <a:pt x="75191" y="239319"/>
                      <a:pt x="71250" y="239280"/>
                    </a:cubicBezTo>
                    <a:cubicBezTo>
                      <a:pt x="66586" y="239230"/>
                      <a:pt x="62001" y="240484"/>
                      <a:pt x="58010" y="242899"/>
                    </a:cubicBezTo>
                    <a:lnTo>
                      <a:pt x="6194" y="272808"/>
                    </a:lnTo>
                    <a:cubicBezTo>
                      <a:pt x="1908" y="275284"/>
                      <a:pt x="-92" y="277761"/>
                      <a:pt x="3" y="280428"/>
                    </a:cubicBezTo>
                    <a:cubicBezTo>
                      <a:pt x="1" y="282888"/>
                      <a:pt x="841" y="285274"/>
                      <a:pt x="2385" y="287190"/>
                    </a:cubicBezTo>
                    <a:lnTo>
                      <a:pt x="133925" y="444162"/>
                    </a:lnTo>
                    <a:cubicBezTo>
                      <a:pt x="134816" y="445590"/>
                      <a:pt x="136021" y="446796"/>
                      <a:pt x="137449" y="447687"/>
                    </a:cubicBezTo>
                    <a:cubicBezTo>
                      <a:pt x="139599" y="448889"/>
                      <a:pt x="142036" y="449482"/>
                      <a:pt x="144497" y="449401"/>
                    </a:cubicBezTo>
                    <a:cubicBezTo>
                      <a:pt x="146958" y="449468"/>
                      <a:pt x="149391" y="448876"/>
                      <a:pt x="151546" y="447687"/>
                    </a:cubicBezTo>
                    <a:lnTo>
                      <a:pt x="191837" y="424446"/>
                    </a:lnTo>
                    <a:cubicBezTo>
                      <a:pt x="196028" y="421969"/>
                      <a:pt x="198218" y="419683"/>
                      <a:pt x="198218" y="417588"/>
                    </a:cubicBezTo>
                    <a:cubicBezTo>
                      <a:pt x="198308" y="415723"/>
                      <a:pt x="197577" y="413914"/>
                      <a:pt x="196218" y="412635"/>
                    </a:cubicBezTo>
                    <a:lnTo>
                      <a:pt x="178692" y="392156"/>
                    </a:lnTo>
                    <a:lnTo>
                      <a:pt x="263751" y="343007"/>
                    </a:lnTo>
                    <a:lnTo>
                      <a:pt x="299184" y="353198"/>
                    </a:lnTo>
                    <a:cubicBezTo>
                      <a:pt x="301991" y="354050"/>
                      <a:pt x="304919" y="354436"/>
                      <a:pt x="307851" y="354341"/>
                    </a:cubicBezTo>
                    <a:cubicBezTo>
                      <a:pt x="312048" y="354175"/>
                      <a:pt x="316126" y="352893"/>
                      <a:pt x="319662" y="350627"/>
                    </a:cubicBezTo>
                    <a:lnTo>
                      <a:pt x="359953" y="327386"/>
                    </a:lnTo>
                    <a:cubicBezTo>
                      <a:pt x="361586" y="326631"/>
                      <a:pt x="362706" y="325078"/>
                      <a:pt x="362906" y="323290"/>
                    </a:cubicBezTo>
                    <a:cubicBezTo>
                      <a:pt x="362919" y="321392"/>
                      <a:pt x="361846" y="319653"/>
                      <a:pt x="360143" y="318813"/>
                    </a:cubicBezTo>
                    <a:close/>
                    <a:moveTo>
                      <a:pt x="145926" y="353580"/>
                    </a:moveTo>
                    <a:lnTo>
                      <a:pt x="95063" y="294334"/>
                    </a:lnTo>
                    <a:lnTo>
                      <a:pt x="197742" y="323671"/>
                    </a:lnTo>
                    <a:close/>
                    <a:moveTo>
                      <a:pt x="420246" y="199941"/>
                    </a:moveTo>
                    <a:lnTo>
                      <a:pt x="387957" y="180891"/>
                    </a:lnTo>
                    <a:cubicBezTo>
                      <a:pt x="385328" y="179473"/>
                      <a:pt x="382369" y="178782"/>
                      <a:pt x="379384" y="178891"/>
                    </a:cubicBezTo>
                    <a:cubicBezTo>
                      <a:pt x="376371" y="178797"/>
                      <a:pt x="373384" y="179486"/>
                      <a:pt x="370716" y="180891"/>
                    </a:cubicBezTo>
                    <a:lnTo>
                      <a:pt x="270037" y="239089"/>
                    </a:lnTo>
                    <a:cubicBezTo>
                      <a:pt x="268024" y="239945"/>
                      <a:pt x="266661" y="241859"/>
                      <a:pt x="266513" y="244042"/>
                    </a:cubicBezTo>
                    <a:cubicBezTo>
                      <a:pt x="266648" y="246252"/>
                      <a:pt x="268009" y="248201"/>
                      <a:pt x="270037" y="249090"/>
                    </a:cubicBezTo>
                    <a:lnTo>
                      <a:pt x="302327" y="267664"/>
                    </a:lnTo>
                    <a:cubicBezTo>
                      <a:pt x="304933" y="269147"/>
                      <a:pt x="307902" y="269873"/>
                      <a:pt x="310899" y="269760"/>
                    </a:cubicBezTo>
                    <a:cubicBezTo>
                      <a:pt x="313926" y="269871"/>
                      <a:pt x="316925" y="269146"/>
                      <a:pt x="319567" y="267664"/>
                    </a:cubicBezTo>
                    <a:lnTo>
                      <a:pt x="420246" y="209562"/>
                    </a:lnTo>
                    <a:cubicBezTo>
                      <a:pt x="423008" y="208536"/>
                      <a:pt x="424416" y="205466"/>
                      <a:pt x="423391" y="202705"/>
                    </a:cubicBezTo>
                    <a:cubicBezTo>
                      <a:pt x="422850" y="201249"/>
                      <a:pt x="421702" y="200101"/>
                      <a:pt x="420246" y="199560"/>
                    </a:cubicBezTo>
                    <a:close/>
                    <a:moveTo>
                      <a:pt x="702282" y="119455"/>
                    </a:moveTo>
                    <a:lnTo>
                      <a:pt x="668372" y="99929"/>
                    </a:lnTo>
                    <a:cubicBezTo>
                      <a:pt x="665748" y="98490"/>
                      <a:pt x="662792" y="97767"/>
                      <a:pt x="659800" y="97833"/>
                    </a:cubicBezTo>
                    <a:cubicBezTo>
                      <a:pt x="656778" y="97768"/>
                      <a:pt x="653791" y="98490"/>
                      <a:pt x="651132" y="99929"/>
                    </a:cubicBezTo>
                    <a:lnTo>
                      <a:pt x="550072" y="158222"/>
                    </a:lnTo>
                    <a:lnTo>
                      <a:pt x="531022" y="29158"/>
                    </a:lnTo>
                    <a:cubicBezTo>
                      <a:pt x="530514" y="25415"/>
                      <a:pt x="528097" y="22204"/>
                      <a:pt x="524640" y="20681"/>
                    </a:cubicBezTo>
                    <a:lnTo>
                      <a:pt x="492351" y="2107"/>
                    </a:lnTo>
                    <a:cubicBezTo>
                      <a:pt x="489709" y="625"/>
                      <a:pt x="486710" y="-100"/>
                      <a:pt x="483683" y="12"/>
                    </a:cubicBezTo>
                    <a:cubicBezTo>
                      <a:pt x="480686" y="-102"/>
                      <a:pt x="477717" y="624"/>
                      <a:pt x="475110" y="2107"/>
                    </a:cubicBezTo>
                    <a:lnTo>
                      <a:pt x="310137" y="97357"/>
                    </a:lnTo>
                    <a:cubicBezTo>
                      <a:pt x="307507" y="98563"/>
                      <a:pt x="306352" y="101672"/>
                      <a:pt x="307557" y="104302"/>
                    </a:cubicBezTo>
                    <a:cubicBezTo>
                      <a:pt x="308080" y="105444"/>
                      <a:pt x="308996" y="106359"/>
                      <a:pt x="310137" y="106882"/>
                    </a:cubicBezTo>
                    <a:lnTo>
                      <a:pt x="343951" y="126504"/>
                    </a:lnTo>
                    <a:cubicBezTo>
                      <a:pt x="349423" y="129166"/>
                      <a:pt x="355814" y="129166"/>
                      <a:pt x="361286" y="126504"/>
                    </a:cubicBezTo>
                    <a:lnTo>
                      <a:pt x="456536" y="71449"/>
                    </a:lnTo>
                    <a:lnTo>
                      <a:pt x="474729" y="200132"/>
                    </a:lnTo>
                    <a:cubicBezTo>
                      <a:pt x="474811" y="201603"/>
                      <a:pt x="475133" y="203051"/>
                      <a:pt x="475682" y="204418"/>
                    </a:cubicBezTo>
                    <a:cubicBezTo>
                      <a:pt x="476962" y="206570"/>
                      <a:pt x="478852" y="208293"/>
                      <a:pt x="481111" y="209371"/>
                    </a:cubicBezTo>
                    <a:lnTo>
                      <a:pt x="513401" y="228421"/>
                    </a:lnTo>
                    <a:cubicBezTo>
                      <a:pt x="518872" y="231084"/>
                      <a:pt x="525264" y="231084"/>
                      <a:pt x="530736" y="228421"/>
                    </a:cubicBezTo>
                    <a:lnTo>
                      <a:pt x="702186" y="129456"/>
                    </a:lnTo>
                    <a:cubicBezTo>
                      <a:pt x="704948" y="128431"/>
                      <a:pt x="706356" y="125361"/>
                      <a:pt x="705331" y="122599"/>
                    </a:cubicBezTo>
                    <a:cubicBezTo>
                      <a:pt x="704790" y="121143"/>
                      <a:pt x="703642" y="119996"/>
                      <a:pt x="702186" y="11945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2" name="任意多边形: 形状 301">
            <a:extLst>
              <a:ext uri="{FF2B5EF4-FFF2-40B4-BE49-F238E27FC236}">
                <a16:creationId xmlns:a16="http://schemas.microsoft.com/office/drawing/2014/main" id="{036193AA-83CC-4304-5DAE-9BEEB01E6360}"/>
              </a:ext>
            </a:extLst>
          </p:cNvPr>
          <p:cNvSpPr/>
          <p:nvPr/>
        </p:nvSpPr>
        <p:spPr>
          <a:xfrm>
            <a:off x="10431650" y="5633958"/>
            <a:ext cx="1760350" cy="1224041"/>
          </a:xfrm>
          <a:custGeom>
            <a:avLst/>
            <a:gdLst>
              <a:gd name="connsiteX0" fmla="*/ 1985398 w 1985398"/>
              <a:gd name="connsiteY0" fmla="*/ 0 h 1380526"/>
              <a:gd name="connsiteX1" fmla="*/ 1985398 w 1985398"/>
              <a:gd name="connsiteY1" fmla="*/ 1380526 h 1380526"/>
              <a:gd name="connsiteX2" fmla="*/ 0 w 1985398"/>
              <a:gd name="connsiteY2" fmla="*/ 1380526 h 1380526"/>
              <a:gd name="connsiteX3" fmla="*/ 60791 w 1985398"/>
              <a:gd name="connsiteY3" fmla="*/ 1254333 h 1380526"/>
              <a:gd name="connsiteX4" fmla="*/ 1938221 w 1985398"/>
              <a:gd name="connsiteY4" fmla="*/ 2382 h 13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398" h="1380526">
                <a:moveTo>
                  <a:pt x="1985398" y="0"/>
                </a:moveTo>
                <a:lnTo>
                  <a:pt x="1985398" y="1380526"/>
                </a:lnTo>
                <a:lnTo>
                  <a:pt x="0" y="1380526"/>
                </a:lnTo>
                <a:lnTo>
                  <a:pt x="60791" y="1254333"/>
                </a:lnTo>
                <a:cubicBezTo>
                  <a:pt x="432732" y="569653"/>
                  <a:pt x="1126011" y="84867"/>
                  <a:pt x="1938221" y="2382"/>
                </a:cubicBez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1349851" y="2015136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noFill/>
            <a:ln w="25400">
              <a:solidFill>
                <a:srgbClr val="D6A4D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6745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FCE58A5-711D-8E7A-1906-6D70C6221815}"/>
              </a:ext>
            </a:extLst>
          </p:cNvPr>
          <p:cNvSpPr txBox="1"/>
          <p:nvPr/>
        </p:nvSpPr>
        <p:spPr>
          <a:xfrm>
            <a:off x="1271029" y="3048454"/>
            <a:ext cx="5816927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D6A4DE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6" name="组合 35" descr="D:\51PPT模板网\51pptmoban.com\图片.jpg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1898578" y="2145917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664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8E4A1E6-58AF-6F3B-D4CD-27C4282D5121}"/>
              </a:ext>
            </a:extLst>
          </p:cNvPr>
          <p:cNvSpPr/>
          <p:nvPr/>
        </p:nvSpPr>
        <p:spPr>
          <a:xfrm>
            <a:off x="874712" y="3626639"/>
            <a:ext cx="7840662" cy="1666875"/>
          </a:xfrm>
          <a:prstGeom prst="roundRect">
            <a:avLst>
              <a:gd name="adj" fmla="val 10381"/>
            </a:avLst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6898294-CAD6-5AC6-C08C-515A27FF7E73}"/>
              </a:ext>
            </a:extLst>
          </p:cNvPr>
          <p:cNvSpPr/>
          <p:nvPr/>
        </p:nvSpPr>
        <p:spPr>
          <a:xfrm>
            <a:off x="3476625" y="1447800"/>
            <a:ext cx="7840662" cy="1666875"/>
          </a:xfrm>
          <a:prstGeom prst="roundRect">
            <a:avLst>
              <a:gd name="adj" fmla="val 10381"/>
            </a:avLst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053B308-DD16-13BC-980D-2909107784BD}"/>
              </a:ext>
            </a:extLst>
          </p:cNvPr>
          <p:cNvSpPr/>
          <p:nvPr/>
        </p:nvSpPr>
        <p:spPr>
          <a:xfrm>
            <a:off x="3476626" y="3626641"/>
            <a:ext cx="7840662" cy="1666875"/>
          </a:xfrm>
          <a:prstGeom prst="roundRect">
            <a:avLst>
              <a:gd name="adj" fmla="val 10381"/>
            </a:avLst>
          </a:prstGeom>
          <a:solidFill>
            <a:srgbClr val="BA68C8"/>
          </a:solidFill>
          <a:ln>
            <a:solidFill>
              <a:srgbClr val="BA6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7EC917-EF6E-FBE2-1899-06745B361184}"/>
              </a:ext>
            </a:extLst>
          </p:cNvPr>
          <p:cNvSpPr/>
          <p:nvPr/>
        </p:nvSpPr>
        <p:spPr>
          <a:xfrm>
            <a:off x="874713" y="1447800"/>
            <a:ext cx="7840662" cy="1666875"/>
          </a:xfrm>
          <a:prstGeom prst="roundRect">
            <a:avLst>
              <a:gd name="adj" fmla="val 10381"/>
            </a:avLst>
          </a:prstGeom>
          <a:solidFill>
            <a:srgbClr val="BA68C8"/>
          </a:solidFill>
          <a:ln>
            <a:solidFill>
              <a:srgbClr val="BA6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F9835AC-7B10-4A7E-3319-6B968625517B}"/>
              </a:ext>
            </a:extLst>
          </p:cNvPr>
          <p:cNvSpPr txBox="1"/>
          <p:nvPr/>
        </p:nvSpPr>
        <p:spPr>
          <a:xfrm>
            <a:off x="1713707" y="1765422"/>
            <a:ext cx="6162674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学习态度是指个人在学习过程中的心态和对学习的态度。一个积极的学习态度对于个人的学习效果至关重要。良好的学习态度包括积极主动的学习态度、持之以恒的学习意愿、灵活的思维方式、自信和乐观的情绪等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029BD21-5F1F-D332-D2AF-C6569930A20F}"/>
              </a:ext>
            </a:extLst>
          </p:cNvPr>
          <p:cNvSpPr txBox="1"/>
          <p:nvPr/>
        </p:nvSpPr>
        <p:spPr>
          <a:xfrm>
            <a:off x="4315620" y="3944263"/>
            <a:ext cx="6162674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学习目标是指个人在学习中所追求的具体、明确的成就和目标。设定合理的学习目标可以帮助人们提高学习动力和效果。学习目标应该具备以下特点：明确、具体、可测量、可实现、有挑战性、与个人兴趣和人生规划相契合等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AC8F5DA-EFA7-9604-A856-07D442EBD312}"/>
              </a:ext>
            </a:extLst>
          </p:cNvPr>
          <p:cNvGrpSpPr/>
          <p:nvPr/>
        </p:nvGrpSpPr>
        <p:grpSpPr>
          <a:xfrm>
            <a:off x="1593850" y="4045987"/>
            <a:ext cx="901700" cy="828178"/>
            <a:chOff x="2262188" y="5738813"/>
            <a:chExt cx="661988" cy="608012"/>
          </a:xfrm>
          <a:solidFill>
            <a:srgbClr val="BA68C8"/>
          </a:solidFill>
        </p:grpSpPr>
        <p:sp>
          <p:nvSpPr>
            <p:cNvPr id="12" name="Freeform 480">
              <a:extLst>
                <a:ext uri="{FF2B5EF4-FFF2-40B4-BE49-F238E27FC236}">
                  <a16:creationId xmlns:a16="http://schemas.microsoft.com/office/drawing/2014/main" id="{F6D1EF90-D230-B18E-7546-9C928785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825" y="5738813"/>
              <a:ext cx="44450" cy="146050"/>
            </a:xfrm>
            <a:custGeom>
              <a:avLst/>
              <a:gdLst>
                <a:gd name="T0" fmla="*/ 6 w 12"/>
                <a:gd name="T1" fmla="*/ 39 h 39"/>
                <a:gd name="T2" fmla="*/ 0 w 12"/>
                <a:gd name="T3" fmla="*/ 33 h 39"/>
                <a:gd name="T4" fmla="*/ 0 w 12"/>
                <a:gd name="T5" fmla="*/ 6 h 39"/>
                <a:gd name="T6" fmla="*/ 6 w 12"/>
                <a:gd name="T7" fmla="*/ 0 h 39"/>
                <a:gd name="T8" fmla="*/ 12 w 12"/>
                <a:gd name="T9" fmla="*/ 6 h 39"/>
                <a:gd name="T10" fmla="*/ 12 w 12"/>
                <a:gd name="T11" fmla="*/ 33 h 39"/>
                <a:gd name="T12" fmla="*/ 6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6" y="39"/>
                  </a:moveTo>
                  <a:cubicBezTo>
                    <a:pt x="2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6"/>
                    <a:pt x="9" y="39"/>
                    <a:pt x="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81">
              <a:extLst>
                <a:ext uri="{FF2B5EF4-FFF2-40B4-BE49-F238E27FC236}">
                  <a16:creationId xmlns:a16="http://schemas.microsoft.com/office/drawing/2014/main" id="{41B8AC00-CD7D-8597-753A-E436B57CE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5738813"/>
              <a:ext cx="44450" cy="146050"/>
            </a:xfrm>
            <a:custGeom>
              <a:avLst/>
              <a:gdLst>
                <a:gd name="T0" fmla="*/ 6 w 12"/>
                <a:gd name="T1" fmla="*/ 39 h 39"/>
                <a:gd name="T2" fmla="*/ 0 w 12"/>
                <a:gd name="T3" fmla="*/ 33 h 39"/>
                <a:gd name="T4" fmla="*/ 0 w 12"/>
                <a:gd name="T5" fmla="*/ 6 h 39"/>
                <a:gd name="T6" fmla="*/ 6 w 12"/>
                <a:gd name="T7" fmla="*/ 0 h 39"/>
                <a:gd name="T8" fmla="*/ 12 w 12"/>
                <a:gd name="T9" fmla="*/ 6 h 39"/>
                <a:gd name="T10" fmla="*/ 12 w 12"/>
                <a:gd name="T11" fmla="*/ 33 h 39"/>
                <a:gd name="T12" fmla="*/ 6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6" y="39"/>
                  </a:moveTo>
                  <a:cubicBezTo>
                    <a:pt x="3" y="39"/>
                    <a:pt x="0" y="36"/>
                    <a:pt x="0" y="3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6"/>
                    <a:pt x="9" y="39"/>
                    <a:pt x="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82">
              <a:extLst>
                <a:ext uri="{FF2B5EF4-FFF2-40B4-BE49-F238E27FC236}">
                  <a16:creationId xmlns:a16="http://schemas.microsoft.com/office/drawing/2014/main" id="{6796FE24-E09C-71C0-B275-01C40FEBE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0" y="6005513"/>
              <a:ext cx="104775" cy="100012"/>
            </a:xfrm>
            <a:custGeom>
              <a:avLst/>
              <a:gdLst>
                <a:gd name="T0" fmla="*/ 25 w 28"/>
                <a:gd name="T1" fmla="*/ 8 h 27"/>
                <a:gd name="T2" fmla="*/ 20 w 28"/>
                <a:gd name="T3" fmla="*/ 2 h 27"/>
                <a:gd name="T4" fmla="*/ 13 w 28"/>
                <a:gd name="T5" fmla="*/ 0 h 27"/>
                <a:gd name="T6" fmla="*/ 6 w 28"/>
                <a:gd name="T7" fmla="*/ 3 h 27"/>
                <a:gd name="T8" fmla="*/ 1 w 28"/>
                <a:gd name="T9" fmla="*/ 8 h 27"/>
                <a:gd name="T10" fmla="*/ 1 w 28"/>
                <a:gd name="T11" fmla="*/ 11 h 27"/>
                <a:gd name="T12" fmla="*/ 17 w 28"/>
                <a:gd name="T13" fmla="*/ 26 h 27"/>
                <a:gd name="T14" fmla="*/ 18 w 28"/>
                <a:gd name="T15" fmla="*/ 27 h 27"/>
                <a:gd name="T16" fmla="*/ 20 w 28"/>
                <a:gd name="T17" fmla="*/ 26 h 27"/>
                <a:gd name="T18" fmla="*/ 25 w 28"/>
                <a:gd name="T19" fmla="*/ 21 h 27"/>
                <a:gd name="T20" fmla="*/ 28 w 28"/>
                <a:gd name="T21" fmla="*/ 15 h 27"/>
                <a:gd name="T22" fmla="*/ 25 w 28"/>
                <a:gd name="T2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7">
                  <a:moveTo>
                    <a:pt x="25" y="8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10" y="0"/>
                    <a:pt x="8" y="1"/>
                    <a:pt x="6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9" y="27"/>
                    <a:pt x="19" y="27"/>
                    <a:pt x="20" y="26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7" y="19"/>
                    <a:pt x="28" y="17"/>
                    <a:pt x="28" y="15"/>
                  </a:cubicBezTo>
                  <a:cubicBezTo>
                    <a:pt x="28" y="12"/>
                    <a:pt x="27" y="10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83">
              <a:extLst>
                <a:ext uri="{FF2B5EF4-FFF2-40B4-BE49-F238E27FC236}">
                  <a16:creationId xmlns:a16="http://schemas.microsoft.com/office/drawing/2014/main" id="{9362E4DD-DC4A-F9FC-EA3D-98C5818310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2213" y="6049963"/>
              <a:ext cx="195263" cy="187325"/>
            </a:xfrm>
            <a:custGeom>
              <a:avLst/>
              <a:gdLst>
                <a:gd name="T0" fmla="*/ 51 w 52"/>
                <a:gd name="T1" fmla="*/ 16 h 50"/>
                <a:gd name="T2" fmla="*/ 36 w 52"/>
                <a:gd name="T3" fmla="*/ 1 h 50"/>
                <a:gd name="T4" fmla="*/ 33 w 52"/>
                <a:gd name="T5" fmla="*/ 1 h 50"/>
                <a:gd name="T6" fmla="*/ 8 w 52"/>
                <a:gd name="T7" fmla="*/ 26 h 50"/>
                <a:gd name="T8" fmla="*/ 7 w 52"/>
                <a:gd name="T9" fmla="*/ 27 h 50"/>
                <a:gd name="T10" fmla="*/ 0 w 52"/>
                <a:gd name="T11" fmla="*/ 47 h 50"/>
                <a:gd name="T12" fmla="*/ 1 w 52"/>
                <a:gd name="T13" fmla="*/ 49 h 50"/>
                <a:gd name="T14" fmla="*/ 2 w 52"/>
                <a:gd name="T15" fmla="*/ 50 h 50"/>
                <a:gd name="T16" fmla="*/ 3 w 52"/>
                <a:gd name="T17" fmla="*/ 50 h 50"/>
                <a:gd name="T18" fmla="*/ 25 w 52"/>
                <a:gd name="T19" fmla="*/ 42 h 50"/>
                <a:gd name="T20" fmla="*/ 26 w 52"/>
                <a:gd name="T21" fmla="*/ 41 h 50"/>
                <a:gd name="T22" fmla="*/ 51 w 52"/>
                <a:gd name="T23" fmla="*/ 19 h 50"/>
                <a:gd name="T24" fmla="*/ 52 w 52"/>
                <a:gd name="T25" fmla="*/ 17 h 50"/>
                <a:gd name="T26" fmla="*/ 51 w 52"/>
                <a:gd name="T27" fmla="*/ 16 h 50"/>
                <a:gd name="T28" fmla="*/ 12 w 52"/>
                <a:gd name="T29" fmla="*/ 44 h 50"/>
                <a:gd name="T30" fmla="*/ 6 w 52"/>
                <a:gd name="T31" fmla="*/ 38 h 50"/>
                <a:gd name="T32" fmla="*/ 9 w 52"/>
                <a:gd name="T33" fmla="*/ 28 h 50"/>
                <a:gd name="T34" fmla="*/ 22 w 52"/>
                <a:gd name="T35" fmla="*/ 41 h 50"/>
                <a:gd name="T36" fmla="*/ 12 w 52"/>
                <a:gd name="T37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0">
                  <a:moveTo>
                    <a:pt x="51" y="16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35" y="0"/>
                    <a:pt x="33" y="0"/>
                    <a:pt x="33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1" y="50"/>
                    <a:pt x="2" y="50"/>
                    <a:pt x="2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6" y="42"/>
                    <a:pt x="26" y="42"/>
                    <a:pt x="26" y="4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2" y="18"/>
                    <a:pt x="52" y="17"/>
                  </a:cubicBezTo>
                  <a:cubicBezTo>
                    <a:pt x="52" y="17"/>
                    <a:pt x="51" y="16"/>
                    <a:pt x="51" y="16"/>
                  </a:cubicBezTo>
                  <a:close/>
                  <a:moveTo>
                    <a:pt x="12" y="44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2" y="41"/>
                    <a:pt x="22" y="41"/>
                    <a:pt x="22" y="41"/>
                  </a:cubicBezTo>
                  <a:lnTo>
                    <a:pt x="1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84">
              <a:extLst>
                <a:ext uri="{FF2B5EF4-FFF2-40B4-BE49-F238E27FC236}">
                  <a16:creationId xmlns:a16="http://schemas.microsoft.com/office/drawing/2014/main" id="{EF4D39BC-76C3-AD48-E93B-71BEABD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5791200"/>
              <a:ext cx="661988" cy="555625"/>
            </a:xfrm>
            <a:custGeom>
              <a:avLst/>
              <a:gdLst>
                <a:gd name="T0" fmla="*/ 160 w 176"/>
                <a:gd name="T1" fmla="*/ 0 h 148"/>
                <a:gd name="T2" fmla="*/ 138 w 176"/>
                <a:gd name="T3" fmla="*/ 0 h 148"/>
                <a:gd name="T4" fmla="*/ 138 w 176"/>
                <a:gd name="T5" fmla="*/ 19 h 148"/>
                <a:gd name="T6" fmla="*/ 124 w 176"/>
                <a:gd name="T7" fmla="*/ 33 h 148"/>
                <a:gd name="T8" fmla="*/ 110 w 176"/>
                <a:gd name="T9" fmla="*/ 19 h 148"/>
                <a:gd name="T10" fmla="*/ 110 w 176"/>
                <a:gd name="T11" fmla="*/ 0 h 148"/>
                <a:gd name="T12" fmla="*/ 59 w 176"/>
                <a:gd name="T13" fmla="*/ 0 h 148"/>
                <a:gd name="T14" fmla="*/ 59 w 176"/>
                <a:gd name="T15" fmla="*/ 19 h 148"/>
                <a:gd name="T16" fmla="*/ 45 w 176"/>
                <a:gd name="T17" fmla="*/ 33 h 148"/>
                <a:gd name="T18" fmla="*/ 31 w 176"/>
                <a:gd name="T19" fmla="*/ 19 h 148"/>
                <a:gd name="T20" fmla="*/ 31 w 176"/>
                <a:gd name="T21" fmla="*/ 0 h 148"/>
                <a:gd name="T22" fmla="*/ 16 w 176"/>
                <a:gd name="T23" fmla="*/ 0 h 148"/>
                <a:gd name="T24" fmla="*/ 0 w 176"/>
                <a:gd name="T25" fmla="*/ 16 h 148"/>
                <a:gd name="T26" fmla="*/ 0 w 176"/>
                <a:gd name="T27" fmla="*/ 132 h 148"/>
                <a:gd name="T28" fmla="*/ 16 w 176"/>
                <a:gd name="T29" fmla="*/ 148 h 148"/>
                <a:gd name="T30" fmla="*/ 160 w 176"/>
                <a:gd name="T31" fmla="*/ 148 h 148"/>
                <a:gd name="T32" fmla="*/ 176 w 176"/>
                <a:gd name="T33" fmla="*/ 132 h 148"/>
                <a:gd name="T34" fmla="*/ 176 w 176"/>
                <a:gd name="T35" fmla="*/ 16 h 148"/>
                <a:gd name="T36" fmla="*/ 160 w 176"/>
                <a:gd name="T37" fmla="*/ 0 h 148"/>
                <a:gd name="T38" fmla="*/ 145 w 176"/>
                <a:gd name="T39" fmla="*/ 132 h 148"/>
                <a:gd name="T40" fmla="*/ 25 w 176"/>
                <a:gd name="T41" fmla="*/ 132 h 148"/>
                <a:gd name="T42" fmla="*/ 17 w 176"/>
                <a:gd name="T43" fmla="*/ 124 h 148"/>
                <a:gd name="T44" fmla="*/ 17 w 176"/>
                <a:gd name="T45" fmla="*/ 51 h 148"/>
                <a:gd name="T46" fmla="*/ 25 w 176"/>
                <a:gd name="T47" fmla="*/ 43 h 148"/>
                <a:gd name="T48" fmla="*/ 145 w 176"/>
                <a:gd name="T49" fmla="*/ 43 h 148"/>
                <a:gd name="T50" fmla="*/ 153 w 176"/>
                <a:gd name="T51" fmla="*/ 51 h 148"/>
                <a:gd name="T52" fmla="*/ 153 w 176"/>
                <a:gd name="T53" fmla="*/ 124 h 148"/>
                <a:gd name="T54" fmla="*/ 145 w 176"/>
                <a:gd name="T5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6" h="148">
                  <a:moveTo>
                    <a:pt x="160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27"/>
                    <a:pt x="132" y="33"/>
                    <a:pt x="124" y="33"/>
                  </a:cubicBezTo>
                  <a:cubicBezTo>
                    <a:pt x="116" y="33"/>
                    <a:pt x="110" y="27"/>
                    <a:pt x="110" y="1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7"/>
                    <a:pt x="52" y="33"/>
                    <a:pt x="45" y="33"/>
                  </a:cubicBezTo>
                  <a:cubicBezTo>
                    <a:pt x="37" y="33"/>
                    <a:pt x="31" y="27"/>
                    <a:pt x="31" y="19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8"/>
                    <a:pt x="16" y="148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69" y="148"/>
                    <a:pt x="176" y="140"/>
                    <a:pt x="176" y="132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7"/>
                    <a:pt x="169" y="0"/>
                    <a:pt x="160" y="0"/>
                  </a:cubicBezTo>
                  <a:close/>
                  <a:moveTo>
                    <a:pt x="145" y="132"/>
                  </a:moveTo>
                  <a:cubicBezTo>
                    <a:pt x="25" y="132"/>
                    <a:pt x="25" y="132"/>
                    <a:pt x="25" y="132"/>
                  </a:cubicBezTo>
                  <a:cubicBezTo>
                    <a:pt x="21" y="132"/>
                    <a:pt x="17" y="128"/>
                    <a:pt x="17" y="124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47"/>
                    <a:pt x="21" y="43"/>
                    <a:pt x="25" y="4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50" y="43"/>
                    <a:pt x="153" y="47"/>
                    <a:pt x="153" y="51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3" y="128"/>
                    <a:pt x="150" y="132"/>
                    <a:pt x="145" y="1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07EC5D71-CDE2-ED60-5DD1-D68A4583BF46}"/>
              </a:ext>
            </a:extLst>
          </p:cNvPr>
          <p:cNvGrpSpPr/>
          <p:nvPr/>
        </p:nvGrpSpPr>
        <p:grpSpPr>
          <a:xfrm>
            <a:off x="9639299" y="1957264"/>
            <a:ext cx="747712" cy="839787"/>
            <a:chOff x="9554369" y="1861342"/>
            <a:chExt cx="747712" cy="839787"/>
          </a:xfrm>
          <a:solidFill>
            <a:srgbClr val="BA68C8"/>
          </a:solidFill>
        </p:grpSpPr>
        <p:sp>
          <p:nvSpPr>
            <p:cNvPr id="18" name="Line 26">
              <a:extLst>
                <a:ext uri="{FF2B5EF4-FFF2-40B4-BE49-F238E27FC236}">
                  <a16:creationId xmlns:a16="http://schemas.microsoft.com/office/drawing/2014/main" id="{B27441C6-8DB0-E3AD-23E4-1D63C4F00F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54369" y="270112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7">
              <a:extLst>
                <a:ext uri="{FF2B5EF4-FFF2-40B4-BE49-F238E27FC236}">
                  <a16:creationId xmlns:a16="http://schemas.microsoft.com/office/drawing/2014/main" id="{82EAB7BD-A7A8-448E-EE05-A5F7243C4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54369" y="270112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7">
              <a:extLst>
                <a:ext uri="{FF2B5EF4-FFF2-40B4-BE49-F238E27FC236}">
                  <a16:creationId xmlns:a16="http://schemas.microsoft.com/office/drawing/2014/main" id="{495B9FF6-6F71-BC84-A176-723A4D1B9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0581" y="1861342"/>
              <a:ext cx="571500" cy="723900"/>
            </a:xfrm>
            <a:custGeom>
              <a:avLst/>
              <a:gdLst>
                <a:gd name="T0" fmla="*/ 0 w 360"/>
                <a:gd name="T1" fmla="*/ 75 h 456"/>
                <a:gd name="T2" fmla="*/ 0 w 360"/>
                <a:gd name="T3" fmla="*/ 456 h 456"/>
                <a:gd name="T4" fmla="*/ 360 w 360"/>
                <a:gd name="T5" fmla="*/ 456 h 456"/>
                <a:gd name="T6" fmla="*/ 360 w 360"/>
                <a:gd name="T7" fmla="*/ 0 h 456"/>
                <a:gd name="T8" fmla="*/ 76 w 360"/>
                <a:gd name="T9" fmla="*/ 0 h 456"/>
                <a:gd name="T10" fmla="*/ 0 w 360"/>
                <a:gd name="T11" fmla="*/ 75 h 456"/>
                <a:gd name="T12" fmla="*/ 69 w 360"/>
                <a:gd name="T13" fmla="*/ 40 h 456"/>
                <a:gd name="T14" fmla="*/ 69 w 360"/>
                <a:gd name="T15" fmla="*/ 68 h 456"/>
                <a:gd name="T16" fmla="*/ 43 w 360"/>
                <a:gd name="T17" fmla="*/ 68 h 456"/>
                <a:gd name="T18" fmla="*/ 69 w 360"/>
                <a:gd name="T19" fmla="*/ 40 h 456"/>
                <a:gd name="T20" fmla="*/ 336 w 360"/>
                <a:gd name="T21" fmla="*/ 430 h 456"/>
                <a:gd name="T22" fmla="*/ 26 w 360"/>
                <a:gd name="T23" fmla="*/ 430 h 456"/>
                <a:gd name="T24" fmla="*/ 26 w 360"/>
                <a:gd name="T25" fmla="*/ 92 h 456"/>
                <a:gd name="T26" fmla="*/ 95 w 360"/>
                <a:gd name="T27" fmla="*/ 92 h 456"/>
                <a:gd name="T28" fmla="*/ 95 w 360"/>
                <a:gd name="T29" fmla="*/ 23 h 456"/>
                <a:gd name="T30" fmla="*/ 336 w 360"/>
                <a:gd name="T31" fmla="*/ 23 h 456"/>
                <a:gd name="T32" fmla="*/ 336 w 360"/>
                <a:gd name="T33" fmla="*/ 43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456">
                  <a:moveTo>
                    <a:pt x="0" y="75"/>
                  </a:moveTo>
                  <a:lnTo>
                    <a:pt x="0" y="456"/>
                  </a:lnTo>
                  <a:lnTo>
                    <a:pt x="360" y="456"/>
                  </a:lnTo>
                  <a:lnTo>
                    <a:pt x="360" y="0"/>
                  </a:lnTo>
                  <a:lnTo>
                    <a:pt x="76" y="0"/>
                  </a:lnTo>
                  <a:lnTo>
                    <a:pt x="0" y="75"/>
                  </a:lnTo>
                  <a:close/>
                  <a:moveTo>
                    <a:pt x="69" y="40"/>
                  </a:moveTo>
                  <a:lnTo>
                    <a:pt x="69" y="68"/>
                  </a:lnTo>
                  <a:lnTo>
                    <a:pt x="43" y="68"/>
                  </a:lnTo>
                  <a:lnTo>
                    <a:pt x="69" y="40"/>
                  </a:lnTo>
                  <a:close/>
                  <a:moveTo>
                    <a:pt x="336" y="430"/>
                  </a:moveTo>
                  <a:lnTo>
                    <a:pt x="26" y="430"/>
                  </a:lnTo>
                  <a:lnTo>
                    <a:pt x="26" y="92"/>
                  </a:lnTo>
                  <a:lnTo>
                    <a:pt x="95" y="92"/>
                  </a:lnTo>
                  <a:lnTo>
                    <a:pt x="95" y="23"/>
                  </a:lnTo>
                  <a:lnTo>
                    <a:pt x="336" y="23"/>
                  </a:lnTo>
                  <a:lnTo>
                    <a:pt x="336" y="4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8">
              <a:extLst>
                <a:ext uri="{FF2B5EF4-FFF2-40B4-BE49-F238E27FC236}">
                  <a16:creationId xmlns:a16="http://schemas.microsoft.com/office/drawing/2014/main" id="{0B402289-3E5C-5C7D-C120-265BA09B3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9169" y="2104229"/>
              <a:ext cx="93663" cy="165100"/>
            </a:xfrm>
            <a:custGeom>
              <a:avLst/>
              <a:gdLst>
                <a:gd name="T0" fmla="*/ 21 w 25"/>
                <a:gd name="T1" fmla="*/ 44 h 44"/>
                <a:gd name="T2" fmla="*/ 4 w 25"/>
                <a:gd name="T3" fmla="*/ 44 h 44"/>
                <a:gd name="T4" fmla="*/ 0 w 25"/>
                <a:gd name="T5" fmla="*/ 40 h 44"/>
                <a:gd name="T6" fmla="*/ 0 w 25"/>
                <a:gd name="T7" fmla="*/ 4 h 44"/>
                <a:gd name="T8" fmla="*/ 4 w 25"/>
                <a:gd name="T9" fmla="*/ 0 h 44"/>
                <a:gd name="T10" fmla="*/ 21 w 25"/>
                <a:gd name="T11" fmla="*/ 0 h 44"/>
                <a:gd name="T12" fmla="*/ 25 w 25"/>
                <a:gd name="T13" fmla="*/ 4 h 44"/>
                <a:gd name="T14" fmla="*/ 25 w 25"/>
                <a:gd name="T15" fmla="*/ 40 h 44"/>
                <a:gd name="T16" fmla="*/ 21 w 25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4">
                  <a:moveTo>
                    <a:pt x="21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2" y="44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2"/>
                    <a:pt x="23" y="44"/>
                    <a:pt x="2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>
              <a:extLst>
                <a:ext uri="{FF2B5EF4-FFF2-40B4-BE49-F238E27FC236}">
                  <a16:creationId xmlns:a16="http://schemas.microsoft.com/office/drawing/2014/main" id="{2266B337-DD36-EEDA-28B2-5F969D9D1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5056" y="2018504"/>
              <a:ext cx="93663" cy="250825"/>
            </a:xfrm>
            <a:custGeom>
              <a:avLst/>
              <a:gdLst>
                <a:gd name="T0" fmla="*/ 21 w 25"/>
                <a:gd name="T1" fmla="*/ 67 h 67"/>
                <a:gd name="T2" fmla="*/ 4 w 25"/>
                <a:gd name="T3" fmla="*/ 67 h 67"/>
                <a:gd name="T4" fmla="*/ 0 w 25"/>
                <a:gd name="T5" fmla="*/ 63 h 67"/>
                <a:gd name="T6" fmla="*/ 0 w 25"/>
                <a:gd name="T7" fmla="*/ 4 h 67"/>
                <a:gd name="T8" fmla="*/ 4 w 25"/>
                <a:gd name="T9" fmla="*/ 0 h 67"/>
                <a:gd name="T10" fmla="*/ 21 w 25"/>
                <a:gd name="T11" fmla="*/ 0 h 67"/>
                <a:gd name="T12" fmla="*/ 25 w 25"/>
                <a:gd name="T13" fmla="*/ 4 h 67"/>
                <a:gd name="T14" fmla="*/ 25 w 25"/>
                <a:gd name="T15" fmla="*/ 63 h 67"/>
                <a:gd name="T16" fmla="*/ 21 w 25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7">
                  <a:moveTo>
                    <a:pt x="21" y="67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2" y="67"/>
                    <a:pt x="0" y="65"/>
                    <a:pt x="0" y="6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5"/>
                    <a:pt x="23" y="67"/>
                    <a:pt x="21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0">
              <a:extLst>
                <a:ext uri="{FF2B5EF4-FFF2-40B4-BE49-F238E27FC236}">
                  <a16:creationId xmlns:a16="http://schemas.microsoft.com/office/drawing/2014/main" id="{731D7D89-1439-9DB7-AC43-4ACA154AB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0944" y="2043904"/>
              <a:ext cx="93663" cy="225425"/>
            </a:xfrm>
            <a:custGeom>
              <a:avLst/>
              <a:gdLst>
                <a:gd name="T0" fmla="*/ 21 w 25"/>
                <a:gd name="T1" fmla="*/ 60 h 60"/>
                <a:gd name="T2" fmla="*/ 4 w 25"/>
                <a:gd name="T3" fmla="*/ 60 h 60"/>
                <a:gd name="T4" fmla="*/ 0 w 25"/>
                <a:gd name="T5" fmla="*/ 56 h 60"/>
                <a:gd name="T6" fmla="*/ 0 w 25"/>
                <a:gd name="T7" fmla="*/ 4 h 60"/>
                <a:gd name="T8" fmla="*/ 4 w 25"/>
                <a:gd name="T9" fmla="*/ 0 h 60"/>
                <a:gd name="T10" fmla="*/ 21 w 25"/>
                <a:gd name="T11" fmla="*/ 0 h 60"/>
                <a:gd name="T12" fmla="*/ 25 w 25"/>
                <a:gd name="T13" fmla="*/ 4 h 60"/>
                <a:gd name="T14" fmla="*/ 25 w 25"/>
                <a:gd name="T15" fmla="*/ 56 h 60"/>
                <a:gd name="T16" fmla="*/ 21 w 25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0">
                  <a:moveTo>
                    <a:pt x="21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58"/>
                    <a:pt x="0" y="5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8"/>
                    <a:pt x="23" y="60"/>
                    <a:pt x="21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1">
              <a:extLst>
                <a:ext uri="{FF2B5EF4-FFF2-40B4-BE49-F238E27FC236}">
                  <a16:creationId xmlns:a16="http://schemas.microsoft.com/office/drawing/2014/main" id="{0B50D337-29F5-1FB7-63C7-EACE84601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9169" y="2318542"/>
              <a:ext cx="341313" cy="41275"/>
            </a:xfrm>
            <a:custGeom>
              <a:avLst/>
              <a:gdLst>
                <a:gd name="T0" fmla="*/ 0 w 91"/>
                <a:gd name="T1" fmla="*/ 5 h 11"/>
                <a:gd name="T2" fmla="*/ 6 w 91"/>
                <a:gd name="T3" fmla="*/ 11 h 11"/>
                <a:gd name="T4" fmla="*/ 86 w 91"/>
                <a:gd name="T5" fmla="*/ 11 h 11"/>
                <a:gd name="T6" fmla="*/ 91 w 91"/>
                <a:gd name="T7" fmla="*/ 5 h 11"/>
                <a:gd name="T8" fmla="*/ 86 w 91"/>
                <a:gd name="T9" fmla="*/ 0 h 11"/>
                <a:gd name="T10" fmla="*/ 6 w 91"/>
                <a:gd name="T11" fmla="*/ 0 h 11"/>
                <a:gd name="T12" fmla="*/ 0 w 91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9" y="11"/>
                    <a:pt x="91" y="8"/>
                    <a:pt x="91" y="5"/>
                  </a:cubicBezTo>
                  <a:cubicBezTo>
                    <a:pt x="91" y="3"/>
                    <a:pt x="89" y="0"/>
                    <a:pt x="8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2">
              <a:extLst>
                <a:ext uri="{FF2B5EF4-FFF2-40B4-BE49-F238E27FC236}">
                  <a16:creationId xmlns:a16="http://schemas.microsoft.com/office/drawing/2014/main" id="{3B9D7C0E-45A3-92A6-098A-0A938AAEB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9169" y="2386804"/>
              <a:ext cx="341313" cy="41275"/>
            </a:xfrm>
            <a:custGeom>
              <a:avLst/>
              <a:gdLst>
                <a:gd name="T0" fmla="*/ 86 w 91"/>
                <a:gd name="T1" fmla="*/ 0 h 11"/>
                <a:gd name="T2" fmla="*/ 6 w 91"/>
                <a:gd name="T3" fmla="*/ 0 h 11"/>
                <a:gd name="T4" fmla="*/ 0 w 91"/>
                <a:gd name="T5" fmla="*/ 6 h 11"/>
                <a:gd name="T6" fmla="*/ 6 w 91"/>
                <a:gd name="T7" fmla="*/ 11 h 11"/>
                <a:gd name="T8" fmla="*/ 86 w 91"/>
                <a:gd name="T9" fmla="*/ 11 h 11"/>
                <a:gd name="T10" fmla="*/ 91 w 91"/>
                <a:gd name="T11" fmla="*/ 6 h 11"/>
                <a:gd name="T12" fmla="*/ 86 w 9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9" y="11"/>
                    <a:pt x="91" y="8"/>
                    <a:pt x="91" y="6"/>
                  </a:cubicBezTo>
                  <a:cubicBezTo>
                    <a:pt x="91" y="3"/>
                    <a:pt x="89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3">
              <a:extLst>
                <a:ext uri="{FF2B5EF4-FFF2-40B4-BE49-F238E27FC236}">
                  <a16:creationId xmlns:a16="http://schemas.microsoft.com/office/drawing/2014/main" id="{234C0DED-D591-D69E-263E-4FAD16DCA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9169" y="2458242"/>
              <a:ext cx="341313" cy="36513"/>
            </a:xfrm>
            <a:custGeom>
              <a:avLst/>
              <a:gdLst>
                <a:gd name="T0" fmla="*/ 86 w 91"/>
                <a:gd name="T1" fmla="*/ 0 h 10"/>
                <a:gd name="T2" fmla="*/ 6 w 91"/>
                <a:gd name="T3" fmla="*/ 0 h 10"/>
                <a:gd name="T4" fmla="*/ 0 w 91"/>
                <a:gd name="T5" fmla="*/ 5 h 10"/>
                <a:gd name="T6" fmla="*/ 6 w 91"/>
                <a:gd name="T7" fmla="*/ 10 h 10"/>
                <a:gd name="T8" fmla="*/ 86 w 91"/>
                <a:gd name="T9" fmla="*/ 10 h 10"/>
                <a:gd name="T10" fmla="*/ 91 w 91"/>
                <a:gd name="T11" fmla="*/ 5 h 10"/>
                <a:gd name="T12" fmla="*/ 86 w 9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9" y="10"/>
                    <a:pt x="91" y="8"/>
                    <a:pt x="91" y="5"/>
                  </a:cubicBezTo>
                  <a:cubicBezTo>
                    <a:pt x="91" y="2"/>
                    <a:pt x="89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770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Freeform 276">
            <a:extLst>
              <a:ext uri="{FF2B5EF4-FFF2-40B4-BE49-F238E27FC236}">
                <a16:creationId xmlns:a16="http://schemas.microsoft.com/office/drawing/2014/main" id="{D675614C-AF45-DBC1-387F-3882144B659A}"/>
              </a:ext>
            </a:extLst>
          </p:cNvPr>
          <p:cNvSpPr/>
          <p:nvPr/>
        </p:nvSpPr>
        <p:spPr bwMode="auto">
          <a:xfrm>
            <a:off x="1395328" y="1740405"/>
            <a:ext cx="2062101" cy="229315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rgbClr val="455A6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9" name="Freeform 277">
            <a:extLst>
              <a:ext uri="{FF2B5EF4-FFF2-40B4-BE49-F238E27FC236}">
                <a16:creationId xmlns:a16="http://schemas.microsoft.com/office/drawing/2014/main" id="{7724BD8E-69B2-746E-B584-1FAE934E5DA3}"/>
              </a:ext>
            </a:extLst>
          </p:cNvPr>
          <p:cNvSpPr/>
          <p:nvPr/>
        </p:nvSpPr>
        <p:spPr bwMode="auto">
          <a:xfrm>
            <a:off x="1569051" y="1789048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BA68C8"/>
          </a:solidFill>
          <a:ln>
            <a:solidFill>
              <a:srgbClr val="BA6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8FB42A2E-95E8-E44B-2034-8E3562AD9E6E}"/>
              </a:ext>
            </a:extLst>
          </p:cNvPr>
          <p:cNvSpPr>
            <a:spLocks noEditPoints="1"/>
          </p:cNvSpPr>
          <p:nvPr/>
        </p:nvSpPr>
        <p:spPr bwMode="auto">
          <a:xfrm>
            <a:off x="2087871" y="2118226"/>
            <a:ext cx="650962" cy="657757"/>
          </a:xfrm>
          <a:custGeom>
            <a:avLst/>
            <a:gdLst>
              <a:gd name="T0" fmla="*/ 138 w 306"/>
              <a:gd name="T1" fmla="*/ 226 h 309"/>
              <a:gd name="T2" fmla="*/ 149 w 306"/>
              <a:gd name="T3" fmla="*/ 229 h 309"/>
              <a:gd name="T4" fmla="*/ 198 w 306"/>
              <a:gd name="T5" fmla="*/ 216 h 309"/>
              <a:gd name="T6" fmla="*/ 226 w 306"/>
              <a:gd name="T7" fmla="*/ 169 h 309"/>
              <a:gd name="T8" fmla="*/ 215 w 306"/>
              <a:gd name="T9" fmla="*/ 147 h 309"/>
              <a:gd name="T10" fmla="*/ 171 w 306"/>
              <a:gd name="T11" fmla="*/ 209 h 309"/>
              <a:gd name="T12" fmla="*/ 138 w 306"/>
              <a:gd name="T13" fmla="*/ 226 h 309"/>
              <a:gd name="T14" fmla="*/ 80 w 306"/>
              <a:gd name="T15" fmla="*/ 107 h 309"/>
              <a:gd name="T16" fmla="*/ 142 w 306"/>
              <a:gd name="T17" fmla="*/ 15 h 309"/>
              <a:gd name="T18" fmla="*/ 164 w 306"/>
              <a:gd name="T19" fmla="*/ 16 h 309"/>
              <a:gd name="T20" fmla="*/ 225 w 306"/>
              <a:gd name="T21" fmla="*/ 107 h 309"/>
              <a:gd name="T22" fmla="*/ 241 w 306"/>
              <a:gd name="T23" fmla="*/ 153 h 309"/>
              <a:gd name="T24" fmla="*/ 193 w 306"/>
              <a:gd name="T25" fmla="*/ 237 h 309"/>
              <a:gd name="T26" fmla="*/ 112 w 306"/>
              <a:gd name="T27" fmla="*/ 237 h 309"/>
              <a:gd name="T28" fmla="*/ 65 w 306"/>
              <a:gd name="T29" fmla="*/ 153 h 309"/>
              <a:gd name="T30" fmla="*/ 80 w 306"/>
              <a:gd name="T31" fmla="*/ 107 h 309"/>
              <a:gd name="T32" fmla="*/ 153 w 306"/>
              <a:gd name="T33" fmla="*/ 277 h 309"/>
              <a:gd name="T34" fmla="*/ 238 w 306"/>
              <a:gd name="T35" fmla="*/ 257 h 309"/>
              <a:gd name="T36" fmla="*/ 237 w 306"/>
              <a:gd name="T37" fmla="*/ 226 h 309"/>
              <a:gd name="T38" fmla="*/ 234 w 306"/>
              <a:gd name="T39" fmla="*/ 224 h 309"/>
              <a:gd name="T40" fmla="*/ 246 w 306"/>
              <a:gd name="T41" fmla="*/ 205 h 309"/>
              <a:gd name="T42" fmla="*/ 295 w 306"/>
              <a:gd name="T43" fmla="*/ 260 h 309"/>
              <a:gd name="T44" fmla="*/ 252 w 306"/>
              <a:gd name="T45" fmla="*/ 294 h 309"/>
              <a:gd name="T46" fmla="*/ 153 w 306"/>
              <a:gd name="T47" fmla="*/ 309 h 309"/>
              <a:gd name="T48" fmla="*/ 53 w 306"/>
              <a:gd name="T49" fmla="*/ 294 h 309"/>
              <a:gd name="T50" fmla="*/ 10 w 306"/>
              <a:gd name="T51" fmla="*/ 260 h 309"/>
              <a:gd name="T52" fmla="*/ 60 w 306"/>
              <a:gd name="T53" fmla="*/ 205 h 309"/>
              <a:gd name="T54" fmla="*/ 71 w 306"/>
              <a:gd name="T55" fmla="*/ 224 h 309"/>
              <a:gd name="T56" fmla="*/ 69 w 306"/>
              <a:gd name="T57" fmla="*/ 226 h 309"/>
              <a:gd name="T58" fmla="*/ 67 w 306"/>
              <a:gd name="T59" fmla="*/ 257 h 309"/>
              <a:gd name="T60" fmla="*/ 153 w 306"/>
              <a:gd name="T61" fmla="*/ 27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6" h="309">
                <a:moveTo>
                  <a:pt x="138" y="226"/>
                </a:moveTo>
                <a:cubicBezTo>
                  <a:pt x="141" y="227"/>
                  <a:pt x="145" y="229"/>
                  <a:pt x="149" y="229"/>
                </a:cubicBezTo>
                <a:cubicBezTo>
                  <a:pt x="164" y="232"/>
                  <a:pt x="182" y="227"/>
                  <a:pt x="198" y="216"/>
                </a:cubicBezTo>
                <a:cubicBezTo>
                  <a:pt x="215" y="204"/>
                  <a:pt x="226" y="186"/>
                  <a:pt x="226" y="169"/>
                </a:cubicBezTo>
                <a:cubicBezTo>
                  <a:pt x="226" y="160"/>
                  <a:pt x="220" y="151"/>
                  <a:pt x="215" y="147"/>
                </a:cubicBezTo>
                <a:cubicBezTo>
                  <a:pt x="210" y="170"/>
                  <a:pt x="193" y="193"/>
                  <a:pt x="171" y="209"/>
                </a:cubicBezTo>
                <a:cubicBezTo>
                  <a:pt x="160" y="216"/>
                  <a:pt x="149" y="222"/>
                  <a:pt x="138" y="226"/>
                </a:cubicBezTo>
                <a:close/>
                <a:moveTo>
                  <a:pt x="80" y="107"/>
                </a:moveTo>
                <a:cubicBezTo>
                  <a:pt x="98" y="76"/>
                  <a:pt x="122" y="47"/>
                  <a:pt x="142" y="15"/>
                </a:cubicBezTo>
                <a:cubicBezTo>
                  <a:pt x="151" y="1"/>
                  <a:pt x="154" y="0"/>
                  <a:pt x="164" y="16"/>
                </a:cubicBezTo>
                <a:cubicBezTo>
                  <a:pt x="183" y="47"/>
                  <a:pt x="207" y="76"/>
                  <a:pt x="225" y="107"/>
                </a:cubicBezTo>
                <a:cubicBezTo>
                  <a:pt x="234" y="122"/>
                  <a:pt x="241" y="138"/>
                  <a:pt x="241" y="153"/>
                </a:cubicBezTo>
                <a:cubicBezTo>
                  <a:pt x="241" y="190"/>
                  <a:pt x="221" y="222"/>
                  <a:pt x="193" y="237"/>
                </a:cubicBezTo>
                <a:cubicBezTo>
                  <a:pt x="167" y="251"/>
                  <a:pt x="137" y="251"/>
                  <a:pt x="112" y="237"/>
                </a:cubicBezTo>
                <a:cubicBezTo>
                  <a:pt x="84" y="221"/>
                  <a:pt x="65" y="190"/>
                  <a:pt x="65" y="153"/>
                </a:cubicBezTo>
                <a:cubicBezTo>
                  <a:pt x="65" y="138"/>
                  <a:pt x="71" y="122"/>
                  <a:pt x="80" y="107"/>
                </a:cubicBezTo>
                <a:close/>
                <a:moveTo>
                  <a:pt x="153" y="277"/>
                </a:moveTo>
                <a:cubicBezTo>
                  <a:pt x="178" y="277"/>
                  <a:pt x="218" y="273"/>
                  <a:pt x="238" y="257"/>
                </a:cubicBezTo>
                <a:cubicBezTo>
                  <a:pt x="251" y="247"/>
                  <a:pt x="250" y="236"/>
                  <a:pt x="237" y="226"/>
                </a:cubicBezTo>
                <a:cubicBezTo>
                  <a:pt x="236" y="226"/>
                  <a:pt x="235" y="225"/>
                  <a:pt x="234" y="224"/>
                </a:cubicBezTo>
                <a:cubicBezTo>
                  <a:pt x="239" y="218"/>
                  <a:pt x="243" y="212"/>
                  <a:pt x="246" y="205"/>
                </a:cubicBezTo>
                <a:cubicBezTo>
                  <a:pt x="267" y="213"/>
                  <a:pt x="306" y="232"/>
                  <a:pt x="295" y="260"/>
                </a:cubicBezTo>
                <a:cubicBezTo>
                  <a:pt x="289" y="277"/>
                  <a:pt x="268" y="288"/>
                  <a:pt x="252" y="294"/>
                </a:cubicBezTo>
                <a:cubicBezTo>
                  <a:pt x="225" y="304"/>
                  <a:pt x="189" y="309"/>
                  <a:pt x="153" y="309"/>
                </a:cubicBezTo>
                <a:cubicBezTo>
                  <a:pt x="116" y="309"/>
                  <a:pt x="80" y="304"/>
                  <a:pt x="53" y="294"/>
                </a:cubicBezTo>
                <a:cubicBezTo>
                  <a:pt x="38" y="288"/>
                  <a:pt x="16" y="277"/>
                  <a:pt x="10" y="260"/>
                </a:cubicBezTo>
                <a:cubicBezTo>
                  <a:pt x="0" y="232"/>
                  <a:pt x="38" y="213"/>
                  <a:pt x="60" y="205"/>
                </a:cubicBezTo>
                <a:cubicBezTo>
                  <a:pt x="63" y="212"/>
                  <a:pt x="67" y="218"/>
                  <a:pt x="71" y="224"/>
                </a:cubicBezTo>
                <a:cubicBezTo>
                  <a:pt x="70" y="225"/>
                  <a:pt x="70" y="226"/>
                  <a:pt x="69" y="226"/>
                </a:cubicBezTo>
                <a:cubicBezTo>
                  <a:pt x="56" y="236"/>
                  <a:pt x="54" y="247"/>
                  <a:pt x="67" y="257"/>
                </a:cubicBezTo>
                <a:cubicBezTo>
                  <a:pt x="88" y="273"/>
                  <a:pt x="128" y="277"/>
                  <a:pt x="153" y="27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2" name="Freeform 276">
            <a:extLst>
              <a:ext uri="{FF2B5EF4-FFF2-40B4-BE49-F238E27FC236}">
                <a16:creationId xmlns:a16="http://schemas.microsoft.com/office/drawing/2014/main" id="{201D6B49-08CC-7E76-0092-840A9927F11E}"/>
              </a:ext>
            </a:extLst>
          </p:cNvPr>
          <p:cNvSpPr/>
          <p:nvPr/>
        </p:nvSpPr>
        <p:spPr bwMode="auto">
          <a:xfrm>
            <a:off x="6291178" y="1740405"/>
            <a:ext cx="2062101" cy="229315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rgbClr val="455A6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ker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13" name="Freeform 277">
            <a:extLst>
              <a:ext uri="{FF2B5EF4-FFF2-40B4-BE49-F238E27FC236}">
                <a16:creationId xmlns:a16="http://schemas.microsoft.com/office/drawing/2014/main" id="{CE1267D7-2AA3-CA6A-2F7B-1810B5D5385E}"/>
              </a:ext>
            </a:extLst>
          </p:cNvPr>
          <p:cNvSpPr/>
          <p:nvPr/>
        </p:nvSpPr>
        <p:spPr bwMode="auto">
          <a:xfrm>
            <a:off x="6464901" y="1789048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BA68C8"/>
          </a:solidFill>
          <a:ln>
            <a:solidFill>
              <a:srgbClr val="BA6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Arial" panose="020B0604020202020204"/>
            </a:endParaRPr>
          </a:p>
        </p:txBody>
      </p:sp>
      <p:grpSp>
        <p:nvGrpSpPr>
          <p:cNvPr id="14" name="Group 38" descr="D:\51PPT模板网\51pptmoban.com\图片.jpg">
            <a:extLst>
              <a:ext uri="{FF2B5EF4-FFF2-40B4-BE49-F238E27FC236}">
                <a16:creationId xmlns:a16="http://schemas.microsoft.com/office/drawing/2014/main" id="{522B1C6A-C8DF-C395-C922-CB7F6E8EA10F}"/>
              </a:ext>
            </a:extLst>
          </p:cNvPr>
          <p:cNvGrpSpPr/>
          <p:nvPr/>
        </p:nvGrpSpPr>
        <p:grpSpPr>
          <a:xfrm>
            <a:off x="7078503" y="2232723"/>
            <a:ext cx="635926" cy="488930"/>
            <a:chOff x="2849564" y="3636963"/>
            <a:chExt cx="315912" cy="242888"/>
          </a:xfrm>
          <a:solidFill>
            <a:srgbClr val="E7E6E6"/>
          </a:solidFill>
        </p:grpSpPr>
        <p:sp>
          <p:nvSpPr>
            <p:cNvPr id="15" name="Freeform 148">
              <a:extLst>
                <a:ext uri="{FF2B5EF4-FFF2-40B4-BE49-F238E27FC236}">
                  <a16:creationId xmlns:a16="http://schemas.microsoft.com/office/drawing/2014/main" id="{8F5DA3EE-D14F-A2F9-DB19-2728B37053C7}"/>
                </a:ext>
              </a:extLst>
            </p:cNvPr>
            <p:cNvSpPr/>
            <p:nvPr/>
          </p:nvSpPr>
          <p:spPr bwMode="auto">
            <a:xfrm>
              <a:off x="2849564" y="3671888"/>
              <a:ext cx="298450" cy="207963"/>
            </a:xfrm>
            <a:custGeom>
              <a:avLst/>
              <a:gdLst>
                <a:gd name="T0" fmla="*/ 103 w 112"/>
                <a:gd name="T1" fmla="*/ 78 h 78"/>
                <a:gd name="T2" fmla="*/ 9 w 112"/>
                <a:gd name="T3" fmla="*/ 78 h 78"/>
                <a:gd name="T4" fmla="*/ 0 w 112"/>
                <a:gd name="T5" fmla="*/ 69 h 78"/>
                <a:gd name="T6" fmla="*/ 0 w 112"/>
                <a:gd name="T7" fmla="*/ 8 h 78"/>
                <a:gd name="T8" fmla="*/ 9 w 112"/>
                <a:gd name="T9" fmla="*/ 0 h 78"/>
                <a:gd name="T10" fmla="*/ 42 w 112"/>
                <a:gd name="T11" fmla="*/ 0 h 78"/>
                <a:gd name="T12" fmla="*/ 46 w 112"/>
                <a:gd name="T13" fmla="*/ 4 h 78"/>
                <a:gd name="T14" fmla="*/ 42 w 112"/>
                <a:gd name="T15" fmla="*/ 8 h 78"/>
                <a:gd name="T16" fmla="*/ 9 w 112"/>
                <a:gd name="T17" fmla="*/ 8 h 78"/>
                <a:gd name="T18" fmla="*/ 8 w 112"/>
                <a:gd name="T19" fmla="*/ 8 h 78"/>
                <a:gd name="T20" fmla="*/ 8 w 112"/>
                <a:gd name="T21" fmla="*/ 69 h 78"/>
                <a:gd name="T22" fmla="*/ 9 w 112"/>
                <a:gd name="T23" fmla="*/ 70 h 78"/>
                <a:gd name="T24" fmla="*/ 103 w 112"/>
                <a:gd name="T25" fmla="*/ 70 h 78"/>
                <a:gd name="T26" fmla="*/ 104 w 112"/>
                <a:gd name="T27" fmla="*/ 69 h 78"/>
                <a:gd name="T28" fmla="*/ 104 w 112"/>
                <a:gd name="T29" fmla="*/ 43 h 78"/>
                <a:gd name="T30" fmla="*/ 108 w 112"/>
                <a:gd name="T31" fmla="*/ 39 h 78"/>
                <a:gd name="T32" fmla="*/ 112 w 112"/>
                <a:gd name="T33" fmla="*/ 43 h 78"/>
                <a:gd name="T34" fmla="*/ 112 w 112"/>
                <a:gd name="T35" fmla="*/ 69 h 78"/>
                <a:gd name="T36" fmla="*/ 103 w 112"/>
                <a:gd name="T3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8">
                  <a:moveTo>
                    <a:pt x="103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4" y="78"/>
                    <a:pt x="0" y="74"/>
                    <a:pt x="0" y="6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1"/>
                    <a:pt x="46" y="4"/>
                  </a:cubicBezTo>
                  <a:cubicBezTo>
                    <a:pt x="46" y="6"/>
                    <a:pt x="44" y="8"/>
                    <a:pt x="4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70"/>
                    <a:pt x="8" y="70"/>
                    <a:pt x="9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4" y="70"/>
                    <a:pt x="104" y="69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1"/>
                    <a:pt x="105" y="39"/>
                    <a:pt x="108" y="39"/>
                  </a:cubicBezTo>
                  <a:cubicBezTo>
                    <a:pt x="110" y="39"/>
                    <a:pt x="112" y="41"/>
                    <a:pt x="112" y="43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4"/>
                    <a:pt x="108" y="78"/>
                    <a:pt x="103" y="7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6" name="Freeform 149">
              <a:extLst>
                <a:ext uri="{FF2B5EF4-FFF2-40B4-BE49-F238E27FC236}">
                  <a16:creationId xmlns:a16="http://schemas.microsoft.com/office/drawing/2014/main" id="{277DFEAB-0082-1F4A-0A41-C627371C1755}"/>
                </a:ext>
              </a:extLst>
            </p:cNvPr>
            <p:cNvSpPr/>
            <p:nvPr/>
          </p:nvSpPr>
          <p:spPr bwMode="auto">
            <a:xfrm>
              <a:off x="2943226" y="3636963"/>
              <a:ext cx="222250" cy="200025"/>
            </a:xfrm>
            <a:custGeom>
              <a:avLst/>
              <a:gdLst>
                <a:gd name="T0" fmla="*/ 46 w 83"/>
                <a:gd name="T1" fmla="*/ 58 h 75"/>
                <a:gd name="T2" fmla="*/ 83 w 83"/>
                <a:gd name="T3" fmla="*/ 29 h 75"/>
                <a:gd name="T4" fmla="*/ 46 w 83"/>
                <a:gd name="T5" fmla="*/ 0 h 75"/>
                <a:gd name="T6" fmla="*/ 46 w 83"/>
                <a:gd name="T7" fmla="*/ 20 h 75"/>
                <a:gd name="T8" fmla="*/ 0 w 83"/>
                <a:gd name="T9" fmla="*/ 75 h 75"/>
                <a:gd name="T10" fmla="*/ 46 w 83"/>
                <a:gd name="T11" fmla="*/ 40 h 75"/>
                <a:gd name="T12" fmla="*/ 46 w 83"/>
                <a:gd name="T1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5">
                  <a:moveTo>
                    <a:pt x="46" y="58"/>
                  </a:moveTo>
                  <a:cubicBezTo>
                    <a:pt x="83" y="29"/>
                    <a:pt x="83" y="29"/>
                    <a:pt x="83" y="2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21"/>
                    <a:pt x="0" y="38"/>
                    <a:pt x="0" y="75"/>
                  </a:cubicBezTo>
                  <a:cubicBezTo>
                    <a:pt x="15" y="43"/>
                    <a:pt x="30" y="41"/>
                    <a:pt x="46" y="40"/>
                  </a:cubicBezTo>
                  <a:cubicBezTo>
                    <a:pt x="46" y="58"/>
                    <a:pt x="46" y="58"/>
                    <a:pt x="46" y="5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8" name="Freeform 286">
            <a:extLst>
              <a:ext uri="{FF2B5EF4-FFF2-40B4-BE49-F238E27FC236}">
                <a16:creationId xmlns:a16="http://schemas.microsoft.com/office/drawing/2014/main" id="{ECDE0126-D5E9-695F-8FD7-1104F550EE67}"/>
              </a:ext>
            </a:extLst>
          </p:cNvPr>
          <p:cNvSpPr/>
          <p:nvPr/>
        </p:nvSpPr>
        <p:spPr bwMode="auto">
          <a:xfrm>
            <a:off x="3844833" y="1740405"/>
            <a:ext cx="2062101" cy="229315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19" name="Freeform 287">
            <a:extLst>
              <a:ext uri="{FF2B5EF4-FFF2-40B4-BE49-F238E27FC236}">
                <a16:creationId xmlns:a16="http://schemas.microsoft.com/office/drawing/2014/main" id="{4BB92C7F-A86E-0C7D-9A27-C4DC0076F97C}"/>
              </a:ext>
            </a:extLst>
          </p:cNvPr>
          <p:cNvSpPr/>
          <p:nvPr/>
        </p:nvSpPr>
        <p:spPr bwMode="auto">
          <a:xfrm>
            <a:off x="4018557" y="1789048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/>
            </a:endParaRPr>
          </a:p>
        </p:txBody>
      </p:sp>
      <p:sp>
        <p:nvSpPr>
          <p:cNvPr id="20" name="Freeform 274">
            <a:extLst>
              <a:ext uri="{FF2B5EF4-FFF2-40B4-BE49-F238E27FC236}">
                <a16:creationId xmlns:a16="http://schemas.microsoft.com/office/drawing/2014/main" id="{D5B78B53-C540-477A-F18E-BB695E185AC5}"/>
              </a:ext>
            </a:extLst>
          </p:cNvPr>
          <p:cNvSpPr>
            <a:spLocks noEditPoints="1"/>
          </p:cNvSpPr>
          <p:nvPr/>
        </p:nvSpPr>
        <p:spPr bwMode="auto">
          <a:xfrm>
            <a:off x="4591555" y="2161432"/>
            <a:ext cx="534863" cy="551575"/>
          </a:xfrm>
          <a:custGeom>
            <a:avLst/>
            <a:gdLst>
              <a:gd name="T0" fmla="*/ 68 w 68"/>
              <a:gd name="T1" fmla="*/ 16 h 67"/>
              <a:gd name="T2" fmla="*/ 68 w 68"/>
              <a:gd name="T3" fmla="*/ 66 h 67"/>
              <a:gd name="T4" fmla="*/ 67 w 68"/>
              <a:gd name="T5" fmla="*/ 67 h 67"/>
              <a:gd name="T6" fmla="*/ 56 w 68"/>
              <a:gd name="T7" fmla="*/ 67 h 67"/>
              <a:gd name="T8" fmla="*/ 46 w 68"/>
              <a:gd name="T9" fmla="*/ 67 h 67"/>
              <a:gd name="T10" fmla="*/ 36 w 68"/>
              <a:gd name="T11" fmla="*/ 67 h 67"/>
              <a:gd name="T12" fmla="*/ 25 w 68"/>
              <a:gd name="T13" fmla="*/ 67 h 67"/>
              <a:gd name="T14" fmla="*/ 16 w 68"/>
              <a:gd name="T15" fmla="*/ 67 h 67"/>
              <a:gd name="T16" fmla="*/ 5 w 68"/>
              <a:gd name="T17" fmla="*/ 67 h 67"/>
              <a:gd name="T18" fmla="*/ 2 w 68"/>
              <a:gd name="T19" fmla="*/ 67 h 67"/>
              <a:gd name="T20" fmla="*/ 0 w 68"/>
              <a:gd name="T21" fmla="*/ 66 h 67"/>
              <a:gd name="T22" fmla="*/ 2 w 68"/>
              <a:gd name="T23" fmla="*/ 64 h 67"/>
              <a:gd name="T24" fmla="*/ 3 w 68"/>
              <a:gd name="T25" fmla="*/ 64 h 67"/>
              <a:gd name="T26" fmla="*/ 3 w 68"/>
              <a:gd name="T27" fmla="*/ 56 h 67"/>
              <a:gd name="T28" fmla="*/ 5 w 68"/>
              <a:gd name="T29" fmla="*/ 54 h 67"/>
              <a:gd name="T30" fmla="*/ 16 w 68"/>
              <a:gd name="T31" fmla="*/ 54 h 67"/>
              <a:gd name="T32" fmla="*/ 17 w 68"/>
              <a:gd name="T33" fmla="*/ 56 h 67"/>
              <a:gd name="T34" fmla="*/ 17 w 68"/>
              <a:gd name="T35" fmla="*/ 64 h 67"/>
              <a:gd name="T36" fmla="*/ 24 w 68"/>
              <a:gd name="T37" fmla="*/ 64 h 67"/>
              <a:gd name="T38" fmla="*/ 24 w 68"/>
              <a:gd name="T39" fmla="*/ 40 h 67"/>
              <a:gd name="T40" fmla="*/ 25 w 68"/>
              <a:gd name="T41" fmla="*/ 38 h 67"/>
              <a:gd name="T42" fmla="*/ 36 w 68"/>
              <a:gd name="T43" fmla="*/ 38 h 67"/>
              <a:gd name="T44" fmla="*/ 38 w 68"/>
              <a:gd name="T45" fmla="*/ 40 h 67"/>
              <a:gd name="T46" fmla="*/ 38 w 68"/>
              <a:gd name="T47" fmla="*/ 64 h 67"/>
              <a:gd name="T48" fmla="*/ 44 w 68"/>
              <a:gd name="T49" fmla="*/ 64 h 67"/>
              <a:gd name="T50" fmla="*/ 44 w 68"/>
              <a:gd name="T51" fmla="*/ 20 h 67"/>
              <a:gd name="T52" fmla="*/ 46 w 68"/>
              <a:gd name="T53" fmla="*/ 18 h 67"/>
              <a:gd name="T54" fmla="*/ 56 w 68"/>
              <a:gd name="T55" fmla="*/ 18 h 67"/>
              <a:gd name="T56" fmla="*/ 58 w 68"/>
              <a:gd name="T57" fmla="*/ 20 h 67"/>
              <a:gd name="T58" fmla="*/ 58 w 68"/>
              <a:gd name="T59" fmla="*/ 64 h 67"/>
              <a:gd name="T60" fmla="*/ 65 w 68"/>
              <a:gd name="T61" fmla="*/ 64 h 67"/>
              <a:gd name="T62" fmla="*/ 65 w 68"/>
              <a:gd name="T63" fmla="*/ 16 h 67"/>
              <a:gd name="T64" fmla="*/ 67 w 68"/>
              <a:gd name="T65" fmla="*/ 15 h 67"/>
              <a:gd name="T66" fmla="*/ 68 w 68"/>
              <a:gd name="T67" fmla="*/ 16 h 67"/>
              <a:gd name="T68" fmla="*/ 2 w 68"/>
              <a:gd name="T69" fmla="*/ 48 h 67"/>
              <a:gd name="T70" fmla="*/ 2 w 68"/>
              <a:gd name="T71" fmla="*/ 48 h 67"/>
              <a:gd name="T72" fmla="*/ 29 w 68"/>
              <a:gd name="T73" fmla="*/ 30 h 67"/>
              <a:gd name="T74" fmla="*/ 55 w 68"/>
              <a:gd name="T75" fmla="*/ 6 h 67"/>
              <a:gd name="T76" fmla="*/ 55 w 68"/>
              <a:gd name="T77" fmla="*/ 13 h 67"/>
              <a:gd name="T78" fmla="*/ 56 w 68"/>
              <a:gd name="T79" fmla="*/ 15 h 67"/>
              <a:gd name="T80" fmla="*/ 58 w 68"/>
              <a:gd name="T81" fmla="*/ 13 h 67"/>
              <a:gd name="T82" fmla="*/ 58 w 68"/>
              <a:gd name="T83" fmla="*/ 2 h 67"/>
              <a:gd name="T84" fmla="*/ 56 w 68"/>
              <a:gd name="T85" fmla="*/ 0 h 67"/>
              <a:gd name="T86" fmla="*/ 46 w 68"/>
              <a:gd name="T87" fmla="*/ 0 h 67"/>
              <a:gd name="T88" fmla="*/ 44 w 68"/>
              <a:gd name="T89" fmla="*/ 2 h 67"/>
              <a:gd name="T90" fmla="*/ 46 w 68"/>
              <a:gd name="T91" fmla="*/ 3 h 67"/>
              <a:gd name="T92" fmla="*/ 53 w 68"/>
              <a:gd name="T93" fmla="*/ 3 h 67"/>
              <a:gd name="T94" fmla="*/ 27 w 68"/>
              <a:gd name="T95" fmla="*/ 28 h 67"/>
              <a:gd name="T96" fmla="*/ 1 w 68"/>
              <a:gd name="T97" fmla="*/ 45 h 67"/>
              <a:gd name="T98" fmla="*/ 0 w 68"/>
              <a:gd name="T99" fmla="*/ 47 h 67"/>
              <a:gd name="T100" fmla="*/ 2 w 68"/>
              <a:gd name="T101" fmla="*/ 4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67">
                <a:moveTo>
                  <a:pt x="68" y="16"/>
                </a:move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8" y="67"/>
                  <a:pt x="6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5" y="67"/>
                  <a:pt x="25" y="67"/>
                  <a:pt x="2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5" y="67"/>
                  <a:pt x="5" y="67"/>
                  <a:pt x="5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1" y="67"/>
                  <a:pt x="0" y="66"/>
                  <a:pt x="0" y="66"/>
                </a:cubicBezTo>
                <a:cubicBezTo>
                  <a:pt x="0" y="65"/>
                  <a:pt x="1" y="64"/>
                  <a:pt x="2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5"/>
                  <a:pt x="4" y="54"/>
                  <a:pt x="5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5"/>
                  <a:pt x="17" y="56"/>
                </a:cubicBezTo>
                <a:cubicBezTo>
                  <a:pt x="17" y="64"/>
                  <a:pt x="17" y="64"/>
                  <a:pt x="17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8" y="39"/>
                  <a:pt x="38" y="40"/>
                </a:cubicBezTo>
                <a:cubicBezTo>
                  <a:pt x="38" y="64"/>
                  <a:pt x="38" y="64"/>
                  <a:pt x="3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19"/>
                  <a:pt x="45" y="18"/>
                  <a:pt x="4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7" y="18"/>
                  <a:pt x="58" y="19"/>
                  <a:pt x="58" y="20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16"/>
                  <a:pt x="65" y="16"/>
                  <a:pt x="65" y="16"/>
                </a:cubicBezTo>
                <a:cubicBezTo>
                  <a:pt x="65" y="15"/>
                  <a:pt x="66" y="15"/>
                  <a:pt x="67" y="15"/>
                </a:cubicBezTo>
                <a:cubicBezTo>
                  <a:pt x="68" y="15"/>
                  <a:pt x="68" y="15"/>
                  <a:pt x="68" y="16"/>
                </a:cubicBezTo>
                <a:close/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16" y="40"/>
                  <a:pt x="29" y="30"/>
                </a:cubicBezTo>
                <a:cubicBezTo>
                  <a:pt x="40" y="22"/>
                  <a:pt x="51" y="10"/>
                  <a:pt x="55" y="6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4"/>
                  <a:pt x="55" y="15"/>
                  <a:pt x="56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3"/>
                  <a:pt x="45" y="3"/>
                  <a:pt x="46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0" y="7"/>
                  <a:pt x="38" y="20"/>
                  <a:pt x="27" y="28"/>
                </a:cubicBezTo>
                <a:cubicBezTo>
                  <a:pt x="15" y="37"/>
                  <a:pt x="1" y="45"/>
                  <a:pt x="1" y="45"/>
                </a:cubicBezTo>
                <a:cubicBezTo>
                  <a:pt x="0" y="46"/>
                  <a:pt x="0" y="47"/>
                  <a:pt x="0" y="47"/>
                </a:cubicBezTo>
                <a:cubicBezTo>
                  <a:pt x="1" y="48"/>
                  <a:pt x="1" y="48"/>
                  <a:pt x="2" y="48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3" name="Freeform 286">
            <a:extLst>
              <a:ext uri="{FF2B5EF4-FFF2-40B4-BE49-F238E27FC236}">
                <a16:creationId xmlns:a16="http://schemas.microsoft.com/office/drawing/2014/main" id="{43DD5408-654F-BB94-DD2D-B33671EE022C}"/>
              </a:ext>
            </a:extLst>
          </p:cNvPr>
          <p:cNvSpPr/>
          <p:nvPr/>
        </p:nvSpPr>
        <p:spPr bwMode="auto">
          <a:xfrm>
            <a:off x="8740683" y="1740405"/>
            <a:ext cx="2062101" cy="229315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Arial" panose="020B0604020202020204"/>
            </a:endParaRPr>
          </a:p>
        </p:txBody>
      </p:sp>
      <p:sp>
        <p:nvSpPr>
          <p:cNvPr id="25" name="Freeform 287">
            <a:extLst>
              <a:ext uri="{FF2B5EF4-FFF2-40B4-BE49-F238E27FC236}">
                <a16:creationId xmlns:a16="http://schemas.microsoft.com/office/drawing/2014/main" id="{F889B9E2-72F9-AEEF-F63A-6ABC63511E45}"/>
              </a:ext>
            </a:extLst>
          </p:cNvPr>
          <p:cNvSpPr/>
          <p:nvPr/>
        </p:nvSpPr>
        <p:spPr bwMode="auto">
          <a:xfrm>
            <a:off x="8914407" y="1789048"/>
            <a:ext cx="1721603" cy="1639952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Arial" panose="020B0604020202020204"/>
            </a:endParaRPr>
          </a:p>
        </p:txBody>
      </p:sp>
      <p:grpSp>
        <p:nvGrpSpPr>
          <p:cNvPr id="27" name="Group 42" descr="D:\51PPT模板网\51pptmoban.com\图片.jpg">
            <a:extLst>
              <a:ext uri="{FF2B5EF4-FFF2-40B4-BE49-F238E27FC236}">
                <a16:creationId xmlns:a16="http://schemas.microsoft.com/office/drawing/2014/main" id="{86F157BF-8837-0CCA-3C5C-4622EC42F271}"/>
              </a:ext>
            </a:extLst>
          </p:cNvPr>
          <p:cNvGrpSpPr/>
          <p:nvPr/>
        </p:nvGrpSpPr>
        <p:grpSpPr>
          <a:xfrm>
            <a:off x="9488605" y="2190478"/>
            <a:ext cx="566256" cy="508882"/>
            <a:chOff x="5583238" y="3892551"/>
            <a:chExt cx="360363" cy="323850"/>
          </a:xfrm>
          <a:solidFill>
            <a:srgbClr val="BA68C8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E655C575-7B31-8058-9FCB-5BE147E92835}"/>
                </a:ext>
              </a:extLst>
            </p:cNvPr>
            <p:cNvSpPr/>
            <p:nvPr/>
          </p:nvSpPr>
          <p:spPr bwMode="auto">
            <a:xfrm>
              <a:off x="5811838" y="3892551"/>
              <a:ext cx="131763" cy="323850"/>
            </a:xfrm>
            <a:custGeom>
              <a:avLst/>
              <a:gdLst>
                <a:gd name="T0" fmla="*/ 17 w 83"/>
                <a:gd name="T1" fmla="*/ 57 h 204"/>
                <a:gd name="T2" fmla="*/ 0 w 83"/>
                <a:gd name="T3" fmla="*/ 57 h 204"/>
                <a:gd name="T4" fmla="*/ 43 w 83"/>
                <a:gd name="T5" fmla="*/ 0 h 204"/>
                <a:gd name="T6" fmla="*/ 83 w 83"/>
                <a:gd name="T7" fmla="*/ 57 h 204"/>
                <a:gd name="T8" fmla="*/ 67 w 83"/>
                <a:gd name="T9" fmla="*/ 57 h 204"/>
                <a:gd name="T10" fmla="*/ 67 w 83"/>
                <a:gd name="T11" fmla="*/ 204 h 204"/>
                <a:gd name="T12" fmla="*/ 17 w 83"/>
                <a:gd name="T13" fmla="*/ 204 h 204"/>
                <a:gd name="T14" fmla="*/ 17 w 83"/>
                <a:gd name="T15" fmla="*/ 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04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7" y="57"/>
                  </a:lnTo>
                  <a:lnTo>
                    <a:pt x="67" y="204"/>
                  </a:lnTo>
                  <a:lnTo>
                    <a:pt x="17" y="204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F0D4D83D-D21F-F96A-051D-5890B7335E41}"/>
                </a:ext>
              </a:extLst>
            </p:cNvPr>
            <p:cNvSpPr/>
            <p:nvPr/>
          </p:nvSpPr>
          <p:spPr bwMode="auto">
            <a:xfrm>
              <a:off x="5695951" y="3978276"/>
              <a:ext cx="131763" cy="238125"/>
            </a:xfrm>
            <a:custGeom>
              <a:avLst/>
              <a:gdLst>
                <a:gd name="T0" fmla="*/ 66 w 83"/>
                <a:gd name="T1" fmla="*/ 150 h 150"/>
                <a:gd name="T2" fmla="*/ 19 w 83"/>
                <a:gd name="T3" fmla="*/ 150 h 150"/>
                <a:gd name="T4" fmla="*/ 19 w 83"/>
                <a:gd name="T5" fmla="*/ 60 h 150"/>
                <a:gd name="T6" fmla="*/ 0 w 83"/>
                <a:gd name="T7" fmla="*/ 60 h 150"/>
                <a:gd name="T8" fmla="*/ 43 w 83"/>
                <a:gd name="T9" fmla="*/ 0 h 150"/>
                <a:gd name="T10" fmla="*/ 83 w 83"/>
                <a:gd name="T11" fmla="*/ 60 h 150"/>
                <a:gd name="T12" fmla="*/ 66 w 83"/>
                <a:gd name="T13" fmla="*/ 60 h 150"/>
                <a:gd name="T14" fmla="*/ 66 w 83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50">
                  <a:moveTo>
                    <a:pt x="66" y="150"/>
                  </a:moveTo>
                  <a:lnTo>
                    <a:pt x="19" y="150"/>
                  </a:lnTo>
                  <a:lnTo>
                    <a:pt x="19" y="60"/>
                  </a:lnTo>
                  <a:lnTo>
                    <a:pt x="0" y="60"/>
                  </a:lnTo>
                  <a:lnTo>
                    <a:pt x="43" y="0"/>
                  </a:lnTo>
                  <a:lnTo>
                    <a:pt x="83" y="60"/>
                  </a:lnTo>
                  <a:lnTo>
                    <a:pt x="66" y="60"/>
                  </a:lnTo>
                  <a:lnTo>
                    <a:pt x="66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6F66466C-68D3-77FF-C112-9A55ED2F5918}"/>
                </a:ext>
              </a:extLst>
            </p:cNvPr>
            <p:cNvSpPr/>
            <p:nvPr/>
          </p:nvSpPr>
          <p:spPr bwMode="auto">
            <a:xfrm>
              <a:off x="5583238" y="4068763"/>
              <a:ext cx="131763" cy="147638"/>
            </a:xfrm>
            <a:custGeom>
              <a:avLst/>
              <a:gdLst>
                <a:gd name="T0" fmla="*/ 17 w 83"/>
                <a:gd name="T1" fmla="*/ 57 h 93"/>
                <a:gd name="T2" fmla="*/ 0 w 83"/>
                <a:gd name="T3" fmla="*/ 57 h 93"/>
                <a:gd name="T4" fmla="*/ 43 w 83"/>
                <a:gd name="T5" fmla="*/ 0 h 93"/>
                <a:gd name="T6" fmla="*/ 83 w 83"/>
                <a:gd name="T7" fmla="*/ 57 h 93"/>
                <a:gd name="T8" fmla="*/ 66 w 83"/>
                <a:gd name="T9" fmla="*/ 57 h 93"/>
                <a:gd name="T10" fmla="*/ 66 w 83"/>
                <a:gd name="T11" fmla="*/ 93 h 93"/>
                <a:gd name="T12" fmla="*/ 17 w 83"/>
                <a:gd name="T13" fmla="*/ 93 h 93"/>
                <a:gd name="T14" fmla="*/ 17 w 83"/>
                <a:gd name="T1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3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6" y="57"/>
                  </a:lnTo>
                  <a:lnTo>
                    <a:pt x="66" y="93"/>
                  </a:lnTo>
                  <a:lnTo>
                    <a:pt x="17" y="93"/>
                  </a:lnTo>
                  <a:lnTo>
                    <a:pt x="1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FBEF1F-DB37-04C9-874A-AFF7FE7A289C}"/>
              </a:ext>
            </a:extLst>
          </p:cNvPr>
          <p:cNvGrpSpPr/>
          <p:nvPr/>
        </p:nvGrpSpPr>
        <p:grpSpPr>
          <a:xfrm>
            <a:off x="1611756" y="3807155"/>
            <a:ext cx="1629244" cy="1332672"/>
            <a:chOff x="952189" y="1852049"/>
            <a:chExt cx="1629244" cy="133267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B49CEF1-711C-3B8E-A99E-9EBDBC28F41A}"/>
                </a:ext>
              </a:extLst>
            </p:cNvPr>
            <p:cNvSpPr txBox="1"/>
            <p:nvPr/>
          </p:nvSpPr>
          <p:spPr>
            <a:xfrm>
              <a:off x="952189" y="2190603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A32F4D2-2971-9C6B-FFEB-BF639AB79046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CE1DA63-C081-B7BD-3985-A085FB44E0F5}"/>
              </a:ext>
            </a:extLst>
          </p:cNvPr>
          <p:cNvGrpSpPr/>
          <p:nvPr/>
        </p:nvGrpSpPr>
        <p:grpSpPr>
          <a:xfrm>
            <a:off x="4061261" y="3807155"/>
            <a:ext cx="1629244" cy="1332672"/>
            <a:chOff x="952189" y="1852049"/>
            <a:chExt cx="1629244" cy="133267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670B7D-2459-603F-B690-C399E5F3FB0C}"/>
                </a:ext>
              </a:extLst>
            </p:cNvPr>
            <p:cNvSpPr txBox="1"/>
            <p:nvPr/>
          </p:nvSpPr>
          <p:spPr>
            <a:xfrm>
              <a:off x="952189" y="2190603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FBDCB64-F6DB-2810-CB61-B054932D8338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25ED61D-943F-B8EF-2D71-3909BC71078E}"/>
              </a:ext>
            </a:extLst>
          </p:cNvPr>
          <p:cNvGrpSpPr/>
          <p:nvPr/>
        </p:nvGrpSpPr>
        <p:grpSpPr>
          <a:xfrm>
            <a:off x="6510766" y="3807155"/>
            <a:ext cx="1629244" cy="1332672"/>
            <a:chOff x="952189" y="1852049"/>
            <a:chExt cx="1629244" cy="133267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E22A508-F8CB-D95E-0F55-17F14B9856E4}"/>
                </a:ext>
              </a:extLst>
            </p:cNvPr>
            <p:cNvSpPr txBox="1"/>
            <p:nvPr/>
          </p:nvSpPr>
          <p:spPr>
            <a:xfrm>
              <a:off x="952189" y="2190603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047CE69-2414-CA2C-9A4A-30CB311B2D85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4CAA96A-AA05-E4A0-578D-758D2F718768}"/>
              </a:ext>
            </a:extLst>
          </p:cNvPr>
          <p:cNvGrpSpPr/>
          <p:nvPr/>
        </p:nvGrpSpPr>
        <p:grpSpPr>
          <a:xfrm>
            <a:off x="8960271" y="3807155"/>
            <a:ext cx="1629244" cy="1332672"/>
            <a:chOff x="952189" y="1852049"/>
            <a:chExt cx="1629244" cy="133267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BDFE806-C704-89BF-95E0-078D9365657F}"/>
                </a:ext>
              </a:extLst>
            </p:cNvPr>
            <p:cNvSpPr txBox="1"/>
            <p:nvPr/>
          </p:nvSpPr>
          <p:spPr>
            <a:xfrm>
              <a:off x="952189" y="2190603"/>
              <a:ext cx="162924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028E39B-35FC-D2DD-E6C5-FAD42237C09C}"/>
                </a:ext>
              </a:extLst>
            </p:cNvPr>
            <p:cNvSpPr txBox="1"/>
            <p:nvPr/>
          </p:nvSpPr>
          <p:spPr>
            <a:xfrm>
              <a:off x="1038906" y="1852049"/>
              <a:ext cx="1455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2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组合 161" descr="D:\51PPT模板网\51pptmoban.com\图片.jpg">
            <a:extLst>
              <a:ext uri="{FF2B5EF4-FFF2-40B4-BE49-F238E27FC236}">
                <a16:creationId xmlns:a16="http://schemas.microsoft.com/office/drawing/2014/main" id="{7A53BE93-A08F-82F9-3DE4-633F5701FC78}"/>
              </a:ext>
            </a:extLst>
          </p:cNvPr>
          <p:cNvGrpSpPr/>
          <p:nvPr/>
        </p:nvGrpSpPr>
        <p:grpSpPr>
          <a:xfrm>
            <a:off x="1215129" y="1772912"/>
            <a:ext cx="4390262" cy="4237616"/>
            <a:chOff x="1316786" y="1555198"/>
            <a:chExt cx="4390262" cy="4237616"/>
          </a:xfrm>
        </p:grpSpPr>
        <p:grpSp>
          <p:nvGrpSpPr>
            <p:cNvPr id="5" name="图形 1">
              <a:extLst>
                <a:ext uri="{FF2B5EF4-FFF2-40B4-BE49-F238E27FC236}">
                  <a16:creationId xmlns:a16="http://schemas.microsoft.com/office/drawing/2014/main" id="{43ECF83D-4AFF-9704-D4CA-733A1D396FA2}"/>
                </a:ext>
              </a:extLst>
            </p:cNvPr>
            <p:cNvGrpSpPr/>
            <p:nvPr/>
          </p:nvGrpSpPr>
          <p:grpSpPr>
            <a:xfrm>
              <a:off x="1338598" y="1654678"/>
              <a:ext cx="4320825" cy="3587210"/>
              <a:chOff x="1338598" y="1654678"/>
              <a:chExt cx="4320825" cy="358721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31B1FB42-B32B-9581-993C-AB696BAE5C05}"/>
                  </a:ext>
                </a:extLst>
              </p:cNvPr>
              <p:cNvSpPr/>
              <p:nvPr/>
            </p:nvSpPr>
            <p:spPr>
              <a:xfrm>
                <a:off x="4044746" y="3062378"/>
                <a:ext cx="388524" cy="2179510"/>
              </a:xfrm>
              <a:custGeom>
                <a:avLst/>
                <a:gdLst>
                  <a:gd name="connsiteX0" fmla="*/ 0 w 388524"/>
                  <a:gd name="connsiteY0" fmla="*/ 0 h 2179510"/>
                  <a:gd name="connsiteX1" fmla="*/ 388525 w 388524"/>
                  <a:gd name="connsiteY1" fmla="*/ 0 h 2179510"/>
                  <a:gd name="connsiteX2" fmla="*/ 388525 w 388524"/>
                  <a:gd name="connsiteY2" fmla="*/ 2179511 h 2179510"/>
                  <a:gd name="connsiteX3" fmla="*/ 0 w 388524"/>
                  <a:gd name="connsiteY3" fmla="*/ 2179511 h 217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524" h="2179510">
                    <a:moveTo>
                      <a:pt x="0" y="0"/>
                    </a:moveTo>
                    <a:lnTo>
                      <a:pt x="388525" y="0"/>
                    </a:lnTo>
                    <a:lnTo>
                      <a:pt x="388525" y="2179511"/>
                    </a:lnTo>
                    <a:lnTo>
                      <a:pt x="0" y="217951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0F5AE3BB-79AE-12FF-1B4C-EFD5B7814308}"/>
                  </a:ext>
                </a:extLst>
              </p:cNvPr>
              <p:cNvSpPr/>
              <p:nvPr/>
            </p:nvSpPr>
            <p:spPr>
              <a:xfrm>
                <a:off x="4430985" y="3062378"/>
                <a:ext cx="1228439" cy="2179510"/>
              </a:xfrm>
              <a:custGeom>
                <a:avLst/>
                <a:gdLst>
                  <a:gd name="connsiteX0" fmla="*/ 0 w 1228439"/>
                  <a:gd name="connsiteY0" fmla="*/ 0 h 2179510"/>
                  <a:gd name="connsiteX1" fmla="*/ 1228439 w 1228439"/>
                  <a:gd name="connsiteY1" fmla="*/ 0 h 2179510"/>
                  <a:gd name="connsiteX2" fmla="*/ 1228439 w 1228439"/>
                  <a:gd name="connsiteY2" fmla="*/ 2179511 h 2179510"/>
                  <a:gd name="connsiteX3" fmla="*/ 0 w 1228439"/>
                  <a:gd name="connsiteY3" fmla="*/ 2179511 h 217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39" h="2179510">
                    <a:moveTo>
                      <a:pt x="0" y="0"/>
                    </a:moveTo>
                    <a:lnTo>
                      <a:pt x="1228439" y="0"/>
                    </a:lnTo>
                    <a:lnTo>
                      <a:pt x="1228439" y="2179511"/>
                    </a:lnTo>
                    <a:lnTo>
                      <a:pt x="0" y="217951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9F1E6C2-5C6A-415D-8A5B-6599E34DE58D}"/>
                  </a:ext>
                </a:extLst>
              </p:cNvPr>
              <p:cNvSpPr/>
              <p:nvPr/>
            </p:nvSpPr>
            <p:spPr>
              <a:xfrm>
                <a:off x="4530235" y="3130387"/>
                <a:ext cx="1070895" cy="951547"/>
              </a:xfrm>
              <a:custGeom>
                <a:avLst/>
                <a:gdLst>
                  <a:gd name="connsiteX0" fmla="*/ 0 w 1070895"/>
                  <a:gd name="connsiteY0" fmla="*/ 0 h 951547"/>
                  <a:gd name="connsiteX1" fmla="*/ 1070896 w 1070895"/>
                  <a:gd name="connsiteY1" fmla="*/ 0 h 951547"/>
                  <a:gd name="connsiteX2" fmla="*/ 1070896 w 1070895"/>
                  <a:gd name="connsiteY2" fmla="*/ 951547 h 951547"/>
                  <a:gd name="connsiteX3" fmla="*/ 0 w 1070895"/>
                  <a:gd name="connsiteY3" fmla="*/ 951547 h 9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0895" h="951547">
                    <a:moveTo>
                      <a:pt x="0" y="0"/>
                    </a:moveTo>
                    <a:lnTo>
                      <a:pt x="1070896" y="0"/>
                    </a:lnTo>
                    <a:lnTo>
                      <a:pt x="1070896" y="951547"/>
                    </a:lnTo>
                    <a:lnTo>
                      <a:pt x="0" y="951547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A5F402B-EB67-E577-910F-145D4B2D2DFE}"/>
                  </a:ext>
                </a:extLst>
              </p:cNvPr>
              <p:cNvSpPr/>
              <p:nvPr/>
            </p:nvSpPr>
            <p:spPr>
              <a:xfrm>
                <a:off x="4530235" y="4183566"/>
                <a:ext cx="1070895" cy="951547"/>
              </a:xfrm>
              <a:custGeom>
                <a:avLst/>
                <a:gdLst>
                  <a:gd name="connsiteX0" fmla="*/ 0 w 1070895"/>
                  <a:gd name="connsiteY0" fmla="*/ 0 h 951547"/>
                  <a:gd name="connsiteX1" fmla="*/ 1070896 w 1070895"/>
                  <a:gd name="connsiteY1" fmla="*/ 0 h 951547"/>
                  <a:gd name="connsiteX2" fmla="*/ 1070896 w 1070895"/>
                  <a:gd name="connsiteY2" fmla="*/ 951548 h 951547"/>
                  <a:gd name="connsiteX3" fmla="*/ 0 w 1070895"/>
                  <a:gd name="connsiteY3" fmla="*/ 951548 h 95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0895" h="951547">
                    <a:moveTo>
                      <a:pt x="0" y="0"/>
                    </a:moveTo>
                    <a:lnTo>
                      <a:pt x="1070896" y="0"/>
                    </a:lnTo>
                    <a:lnTo>
                      <a:pt x="1070896" y="951548"/>
                    </a:lnTo>
                    <a:lnTo>
                      <a:pt x="0" y="95154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5E3B439-A43B-FF2A-3F7D-FB87018C6534}"/>
                  </a:ext>
                </a:extLst>
              </p:cNvPr>
              <p:cNvSpPr/>
              <p:nvPr/>
            </p:nvSpPr>
            <p:spPr>
              <a:xfrm>
                <a:off x="4651108" y="3796089"/>
                <a:ext cx="834294" cy="271271"/>
              </a:xfrm>
              <a:custGeom>
                <a:avLst/>
                <a:gdLst>
                  <a:gd name="connsiteX0" fmla="*/ 0 w 834294"/>
                  <a:gd name="connsiteY0" fmla="*/ 0 h 271271"/>
                  <a:gd name="connsiteX1" fmla="*/ 0 w 834294"/>
                  <a:gd name="connsiteY1" fmla="*/ 271272 h 271271"/>
                  <a:gd name="connsiteX2" fmla="*/ 396716 w 834294"/>
                  <a:gd name="connsiteY2" fmla="*/ 271272 h 271271"/>
                  <a:gd name="connsiteX3" fmla="*/ 834295 w 834294"/>
                  <a:gd name="connsiteY3" fmla="*/ 271272 h 271271"/>
                  <a:gd name="connsiteX4" fmla="*/ 834295 w 834294"/>
                  <a:gd name="connsiteY4" fmla="*/ 0 h 271271"/>
                  <a:gd name="connsiteX5" fmla="*/ 0 w 834294"/>
                  <a:gd name="connsiteY5" fmla="*/ 0 h 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294" h="271271">
                    <a:moveTo>
                      <a:pt x="0" y="0"/>
                    </a:moveTo>
                    <a:lnTo>
                      <a:pt x="0" y="271272"/>
                    </a:lnTo>
                    <a:lnTo>
                      <a:pt x="396716" y="271272"/>
                    </a:lnTo>
                    <a:lnTo>
                      <a:pt x="834295" y="271272"/>
                    </a:lnTo>
                    <a:lnTo>
                      <a:pt x="8342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49158EA-7137-883D-5CED-1EE760F8FA3A}"/>
                  </a:ext>
                </a:extLst>
              </p:cNvPr>
              <p:cNvSpPr/>
              <p:nvPr/>
            </p:nvSpPr>
            <p:spPr>
              <a:xfrm>
                <a:off x="4616151" y="3720270"/>
                <a:ext cx="898398" cy="75819"/>
              </a:xfrm>
              <a:custGeom>
                <a:avLst/>
                <a:gdLst>
                  <a:gd name="connsiteX0" fmla="*/ 0 w 898398"/>
                  <a:gd name="connsiteY0" fmla="*/ 0 h 75819"/>
                  <a:gd name="connsiteX1" fmla="*/ 0 w 898398"/>
                  <a:gd name="connsiteY1" fmla="*/ 75819 h 75819"/>
                  <a:gd name="connsiteX2" fmla="*/ 898398 w 898398"/>
                  <a:gd name="connsiteY2" fmla="*/ 75819 h 75819"/>
                  <a:gd name="connsiteX3" fmla="*/ 898398 w 898398"/>
                  <a:gd name="connsiteY3" fmla="*/ 0 h 75819"/>
                  <a:gd name="connsiteX4" fmla="*/ 431673 w 898398"/>
                  <a:gd name="connsiteY4" fmla="*/ 0 h 75819"/>
                  <a:gd name="connsiteX5" fmla="*/ 0 w 898398"/>
                  <a:gd name="connsiteY5" fmla="*/ 0 h 7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398" h="75819">
                    <a:moveTo>
                      <a:pt x="0" y="0"/>
                    </a:moveTo>
                    <a:lnTo>
                      <a:pt x="0" y="75819"/>
                    </a:lnTo>
                    <a:lnTo>
                      <a:pt x="898398" y="75819"/>
                    </a:lnTo>
                    <a:lnTo>
                      <a:pt x="898398" y="0"/>
                    </a:lnTo>
                    <a:lnTo>
                      <a:pt x="43167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887088B-4AD1-BA64-C1BF-57187514C6D9}"/>
                  </a:ext>
                </a:extLst>
              </p:cNvPr>
              <p:cNvSpPr/>
              <p:nvPr/>
            </p:nvSpPr>
            <p:spPr>
              <a:xfrm>
                <a:off x="5047824" y="3720270"/>
                <a:ext cx="466725" cy="347091"/>
              </a:xfrm>
              <a:custGeom>
                <a:avLst/>
                <a:gdLst>
                  <a:gd name="connsiteX0" fmla="*/ 17526 w 466725"/>
                  <a:gd name="connsiteY0" fmla="*/ 347091 h 347091"/>
                  <a:gd name="connsiteX1" fmla="*/ 437579 w 466725"/>
                  <a:gd name="connsiteY1" fmla="*/ 347091 h 347091"/>
                  <a:gd name="connsiteX2" fmla="*/ 437579 w 466725"/>
                  <a:gd name="connsiteY2" fmla="*/ 75819 h 347091"/>
                  <a:gd name="connsiteX3" fmla="*/ 466725 w 466725"/>
                  <a:gd name="connsiteY3" fmla="*/ 75819 h 347091"/>
                  <a:gd name="connsiteX4" fmla="*/ 466725 w 466725"/>
                  <a:gd name="connsiteY4" fmla="*/ 0 h 347091"/>
                  <a:gd name="connsiteX5" fmla="*/ 0 w 466725"/>
                  <a:gd name="connsiteY5" fmla="*/ 0 h 347091"/>
                  <a:gd name="connsiteX6" fmla="*/ 0 w 466725"/>
                  <a:gd name="connsiteY6" fmla="*/ 68771 h 347091"/>
                  <a:gd name="connsiteX7" fmla="*/ 17526 w 466725"/>
                  <a:gd name="connsiteY7" fmla="*/ 347091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725" h="347091">
                    <a:moveTo>
                      <a:pt x="17526" y="347091"/>
                    </a:moveTo>
                    <a:lnTo>
                      <a:pt x="437579" y="347091"/>
                    </a:lnTo>
                    <a:lnTo>
                      <a:pt x="437579" y="75819"/>
                    </a:lnTo>
                    <a:lnTo>
                      <a:pt x="466725" y="75819"/>
                    </a:lnTo>
                    <a:lnTo>
                      <a:pt x="466725" y="0"/>
                    </a:lnTo>
                    <a:lnTo>
                      <a:pt x="0" y="0"/>
                    </a:lnTo>
                    <a:lnTo>
                      <a:pt x="0" y="68771"/>
                    </a:lnTo>
                    <a:lnTo>
                      <a:pt x="17526" y="34709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3B9569D-9DB9-EB5D-0E3C-79F6E8C25E2D}"/>
                  </a:ext>
                </a:extLst>
              </p:cNvPr>
              <p:cNvSpPr/>
              <p:nvPr/>
            </p:nvSpPr>
            <p:spPr>
              <a:xfrm>
                <a:off x="4767789" y="3839809"/>
                <a:ext cx="169163" cy="40862"/>
              </a:xfrm>
              <a:custGeom>
                <a:avLst/>
                <a:gdLst>
                  <a:gd name="connsiteX0" fmla="*/ 0 w 169163"/>
                  <a:gd name="connsiteY0" fmla="*/ 0 h 40862"/>
                  <a:gd name="connsiteX1" fmla="*/ 169164 w 169163"/>
                  <a:gd name="connsiteY1" fmla="*/ 0 h 40862"/>
                  <a:gd name="connsiteX2" fmla="*/ 169164 w 169163"/>
                  <a:gd name="connsiteY2" fmla="*/ 40862 h 40862"/>
                  <a:gd name="connsiteX3" fmla="*/ 0 w 169163"/>
                  <a:gd name="connsiteY3" fmla="*/ 40862 h 4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163" h="40862">
                    <a:moveTo>
                      <a:pt x="0" y="0"/>
                    </a:moveTo>
                    <a:lnTo>
                      <a:pt x="169164" y="0"/>
                    </a:lnTo>
                    <a:lnTo>
                      <a:pt x="169164" y="40862"/>
                    </a:lnTo>
                    <a:lnTo>
                      <a:pt x="0" y="408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7C5AC99-9BC9-9F5B-84F9-EBEDDC03C570}"/>
                  </a:ext>
                </a:extLst>
              </p:cNvPr>
              <p:cNvSpPr/>
              <p:nvPr/>
            </p:nvSpPr>
            <p:spPr>
              <a:xfrm>
                <a:off x="4745977" y="3931725"/>
                <a:ext cx="217265" cy="86201"/>
              </a:xfrm>
              <a:custGeom>
                <a:avLst/>
                <a:gdLst>
                  <a:gd name="connsiteX0" fmla="*/ 0 w 217265"/>
                  <a:gd name="connsiteY0" fmla="*/ 0 h 86201"/>
                  <a:gd name="connsiteX1" fmla="*/ 217265 w 217265"/>
                  <a:gd name="connsiteY1" fmla="*/ 0 h 86201"/>
                  <a:gd name="connsiteX2" fmla="*/ 217265 w 217265"/>
                  <a:gd name="connsiteY2" fmla="*/ 86201 h 86201"/>
                  <a:gd name="connsiteX3" fmla="*/ 0 w 217265"/>
                  <a:gd name="connsiteY3" fmla="*/ 86201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265" h="86201">
                    <a:moveTo>
                      <a:pt x="0" y="0"/>
                    </a:moveTo>
                    <a:lnTo>
                      <a:pt x="217265" y="0"/>
                    </a:lnTo>
                    <a:lnTo>
                      <a:pt x="217265" y="86201"/>
                    </a:lnTo>
                    <a:lnTo>
                      <a:pt x="0" y="862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85FFB38-5AD0-5FB4-3C1C-77408AD652D4}"/>
                  </a:ext>
                </a:extLst>
              </p:cNvPr>
              <p:cNvSpPr/>
              <p:nvPr/>
            </p:nvSpPr>
            <p:spPr>
              <a:xfrm>
                <a:off x="4620627" y="3791231"/>
                <a:ext cx="901065" cy="8286"/>
              </a:xfrm>
              <a:custGeom>
                <a:avLst/>
                <a:gdLst>
                  <a:gd name="connsiteX0" fmla="*/ 901065 w 901065"/>
                  <a:gd name="connsiteY0" fmla="*/ 4096 h 8286"/>
                  <a:gd name="connsiteX1" fmla="*/ 450533 w 901065"/>
                  <a:gd name="connsiteY1" fmla="*/ 8287 h 8286"/>
                  <a:gd name="connsiteX2" fmla="*/ 0 w 901065"/>
                  <a:gd name="connsiteY2" fmla="*/ 4096 h 8286"/>
                  <a:gd name="connsiteX3" fmla="*/ 450533 w 901065"/>
                  <a:gd name="connsiteY3" fmla="*/ 0 h 8286"/>
                  <a:gd name="connsiteX4" fmla="*/ 901065 w 901065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065" h="8286">
                    <a:moveTo>
                      <a:pt x="901065" y="4096"/>
                    </a:moveTo>
                    <a:cubicBezTo>
                      <a:pt x="901065" y="6382"/>
                      <a:pt x="699326" y="8287"/>
                      <a:pt x="450533" y="8287"/>
                    </a:cubicBezTo>
                    <a:cubicBezTo>
                      <a:pt x="201739" y="8287"/>
                      <a:pt x="0" y="6382"/>
                      <a:pt x="0" y="4096"/>
                    </a:cubicBezTo>
                    <a:cubicBezTo>
                      <a:pt x="0" y="1810"/>
                      <a:pt x="201644" y="0"/>
                      <a:pt x="450533" y="0"/>
                    </a:cubicBezTo>
                    <a:cubicBezTo>
                      <a:pt x="699421" y="0"/>
                      <a:pt x="901065" y="1810"/>
                      <a:pt x="901065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087C558-55A5-81BD-C55D-0E9EF0CBF117}"/>
                  </a:ext>
                </a:extLst>
              </p:cNvPr>
              <p:cNvSpPr/>
              <p:nvPr/>
            </p:nvSpPr>
            <p:spPr>
              <a:xfrm>
                <a:off x="5072398" y="3797613"/>
                <a:ext cx="8286" cy="268700"/>
              </a:xfrm>
              <a:custGeom>
                <a:avLst/>
                <a:gdLst>
                  <a:gd name="connsiteX0" fmla="*/ 4191 w 8286"/>
                  <a:gd name="connsiteY0" fmla="*/ 268700 h 268700"/>
                  <a:gd name="connsiteX1" fmla="*/ 0 w 8286"/>
                  <a:gd name="connsiteY1" fmla="*/ 134398 h 268700"/>
                  <a:gd name="connsiteX2" fmla="*/ 4191 w 8286"/>
                  <a:gd name="connsiteY2" fmla="*/ 0 h 268700"/>
                  <a:gd name="connsiteX3" fmla="*/ 8287 w 8286"/>
                  <a:gd name="connsiteY3" fmla="*/ 134398 h 268700"/>
                  <a:gd name="connsiteX4" fmla="*/ 4191 w 8286"/>
                  <a:gd name="connsiteY4" fmla="*/ 268700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68700">
                    <a:moveTo>
                      <a:pt x="4191" y="268700"/>
                    </a:moveTo>
                    <a:cubicBezTo>
                      <a:pt x="1905" y="268700"/>
                      <a:pt x="0" y="208597"/>
                      <a:pt x="0" y="134398"/>
                    </a:cubicBezTo>
                    <a:cubicBezTo>
                      <a:pt x="0" y="60198"/>
                      <a:pt x="1905" y="0"/>
                      <a:pt x="4191" y="0"/>
                    </a:cubicBezTo>
                    <a:cubicBezTo>
                      <a:pt x="6477" y="0"/>
                      <a:pt x="8287" y="60198"/>
                      <a:pt x="8287" y="134398"/>
                    </a:cubicBezTo>
                    <a:cubicBezTo>
                      <a:pt x="8287" y="208597"/>
                      <a:pt x="6477" y="268700"/>
                      <a:pt x="4191" y="26870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D37AE31-1847-C7E3-B1F0-240B4368E4DC}"/>
                  </a:ext>
                </a:extLst>
              </p:cNvPr>
              <p:cNvSpPr/>
              <p:nvPr/>
            </p:nvSpPr>
            <p:spPr>
              <a:xfrm>
                <a:off x="4651012" y="4855174"/>
                <a:ext cx="834294" cy="271271"/>
              </a:xfrm>
              <a:custGeom>
                <a:avLst/>
                <a:gdLst>
                  <a:gd name="connsiteX0" fmla="*/ 0 w 834294"/>
                  <a:gd name="connsiteY0" fmla="*/ 0 h 271271"/>
                  <a:gd name="connsiteX1" fmla="*/ 0 w 834294"/>
                  <a:gd name="connsiteY1" fmla="*/ 271272 h 271271"/>
                  <a:gd name="connsiteX2" fmla="*/ 396716 w 834294"/>
                  <a:gd name="connsiteY2" fmla="*/ 271272 h 271271"/>
                  <a:gd name="connsiteX3" fmla="*/ 834295 w 834294"/>
                  <a:gd name="connsiteY3" fmla="*/ 271272 h 271271"/>
                  <a:gd name="connsiteX4" fmla="*/ 834295 w 834294"/>
                  <a:gd name="connsiteY4" fmla="*/ 0 h 271271"/>
                  <a:gd name="connsiteX5" fmla="*/ 0 w 834294"/>
                  <a:gd name="connsiteY5" fmla="*/ 0 h 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4294" h="271271">
                    <a:moveTo>
                      <a:pt x="0" y="0"/>
                    </a:moveTo>
                    <a:lnTo>
                      <a:pt x="0" y="271272"/>
                    </a:lnTo>
                    <a:lnTo>
                      <a:pt x="396716" y="271272"/>
                    </a:lnTo>
                    <a:lnTo>
                      <a:pt x="834295" y="271272"/>
                    </a:lnTo>
                    <a:lnTo>
                      <a:pt x="8342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67922C7-F820-1515-B7DB-65957601844D}"/>
                  </a:ext>
                </a:extLst>
              </p:cNvPr>
              <p:cNvSpPr/>
              <p:nvPr/>
            </p:nvSpPr>
            <p:spPr>
              <a:xfrm>
                <a:off x="4615960" y="4779354"/>
                <a:ext cx="898493" cy="75819"/>
              </a:xfrm>
              <a:custGeom>
                <a:avLst/>
                <a:gdLst>
                  <a:gd name="connsiteX0" fmla="*/ 0 w 898493"/>
                  <a:gd name="connsiteY0" fmla="*/ 0 h 75819"/>
                  <a:gd name="connsiteX1" fmla="*/ 0 w 898493"/>
                  <a:gd name="connsiteY1" fmla="*/ 75819 h 75819"/>
                  <a:gd name="connsiteX2" fmla="*/ 898493 w 898493"/>
                  <a:gd name="connsiteY2" fmla="*/ 75819 h 75819"/>
                  <a:gd name="connsiteX3" fmla="*/ 898493 w 898493"/>
                  <a:gd name="connsiteY3" fmla="*/ 0 h 75819"/>
                  <a:gd name="connsiteX4" fmla="*/ 431768 w 898493"/>
                  <a:gd name="connsiteY4" fmla="*/ 0 h 75819"/>
                  <a:gd name="connsiteX5" fmla="*/ 0 w 898493"/>
                  <a:gd name="connsiteY5" fmla="*/ 0 h 7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493" h="75819">
                    <a:moveTo>
                      <a:pt x="0" y="0"/>
                    </a:moveTo>
                    <a:lnTo>
                      <a:pt x="0" y="75819"/>
                    </a:lnTo>
                    <a:lnTo>
                      <a:pt x="898493" y="75819"/>
                    </a:lnTo>
                    <a:lnTo>
                      <a:pt x="898493" y="0"/>
                    </a:lnTo>
                    <a:lnTo>
                      <a:pt x="43176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D6F7379-F2D6-8BDE-00FF-83105FC5306D}"/>
                  </a:ext>
                </a:extLst>
              </p:cNvPr>
              <p:cNvSpPr/>
              <p:nvPr/>
            </p:nvSpPr>
            <p:spPr>
              <a:xfrm>
                <a:off x="5047728" y="4779354"/>
                <a:ext cx="466725" cy="347091"/>
              </a:xfrm>
              <a:custGeom>
                <a:avLst/>
                <a:gdLst>
                  <a:gd name="connsiteX0" fmla="*/ 17431 w 466725"/>
                  <a:gd name="connsiteY0" fmla="*/ 347091 h 347091"/>
                  <a:gd name="connsiteX1" fmla="*/ 437579 w 466725"/>
                  <a:gd name="connsiteY1" fmla="*/ 347091 h 347091"/>
                  <a:gd name="connsiteX2" fmla="*/ 437579 w 466725"/>
                  <a:gd name="connsiteY2" fmla="*/ 75819 h 347091"/>
                  <a:gd name="connsiteX3" fmla="*/ 466725 w 466725"/>
                  <a:gd name="connsiteY3" fmla="*/ 75819 h 347091"/>
                  <a:gd name="connsiteX4" fmla="*/ 466725 w 466725"/>
                  <a:gd name="connsiteY4" fmla="*/ 0 h 347091"/>
                  <a:gd name="connsiteX5" fmla="*/ 0 w 466725"/>
                  <a:gd name="connsiteY5" fmla="*/ 0 h 347091"/>
                  <a:gd name="connsiteX6" fmla="*/ 0 w 466725"/>
                  <a:gd name="connsiteY6" fmla="*/ 68866 h 347091"/>
                  <a:gd name="connsiteX7" fmla="*/ 17431 w 466725"/>
                  <a:gd name="connsiteY7" fmla="*/ 347091 h 347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6725" h="347091">
                    <a:moveTo>
                      <a:pt x="17431" y="347091"/>
                    </a:moveTo>
                    <a:lnTo>
                      <a:pt x="437579" y="347091"/>
                    </a:lnTo>
                    <a:lnTo>
                      <a:pt x="437579" y="75819"/>
                    </a:lnTo>
                    <a:lnTo>
                      <a:pt x="466725" y="75819"/>
                    </a:lnTo>
                    <a:lnTo>
                      <a:pt x="466725" y="0"/>
                    </a:lnTo>
                    <a:lnTo>
                      <a:pt x="0" y="0"/>
                    </a:lnTo>
                    <a:lnTo>
                      <a:pt x="0" y="68866"/>
                    </a:lnTo>
                    <a:lnTo>
                      <a:pt x="17431" y="347091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23652D7-ED45-16E5-1D1D-C10C374029CD}"/>
                  </a:ext>
                </a:extLst>
              </p:cNvPr>
              <p:cNvSpPr/>
              <p:nvPr/>
            </p:nvSpPr>
            <p:spPr>
              <a:xfrm>
                <a:off x="4767694" y="4898893"/>
                <a:ext cx="169163" cy="40862"/>
              </a:xfrm>
              <a:custGeom>
                <a:avLst/>
                <a:gdLst>
                  <a:gd name="connsiteX0" fmla="*/ 0 w 169163"/>
                  <a:gd name="connsiteY0" fmla="*/ 0 h 40862"/>
                  <a:gd name="connsiteX1" fmla="*/ 169164 w 169163"/>
                  <a:gd name="connsiteY1" fmla="*/ 0 h 40862"/>
                  <a:gd name="connsiteX2" fmla="*/ 169164 w 169163"/>
                  <a:gd name="connsiteY2" fmla="*/ 40862 h 40862"/>
                  <a:gd name="connsiteX3" fmla="*/ 0 w 169163"/>
                  <a:gd name="connsiteY3" fmla="*/ 40862 h 4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9163" h="40862">
                    <a:moveTo>
                      <a:pt x="0" y="0"/>
                    </a:moveTo>
                    <a:lnTo>
                      <a:pt x="169164" y="0"/>
                    </a:lnTo>
                    <a:lnTo>
                      <a:pt x="169164" y="40862"/>
                    </a:lnTo>
                    <a:lnTo>
                      <a:pt x="0" y="4086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0B24AF0-640B-6B72-908A-A6F011DB03C2}"/>
                  </a:ext>
                </a:extLst>
              </p:cNvPr>
              <p:cNvSpPr/>
              <p:nvPr/>
            </p:nvSpPr>
            <p:spPr>
              <a:xfrm>
                <a:off x="4745881" y="4990810"/>
                <a:ext cx="217265" cy="86201"/>
              </a:xfrm>
              <a:custGeom>
                <a:avLst/>
                <a:gdLst>
                  <a:gd name="connsiteX0" fmla="*/ 0 w 217265"/>
                  <a:gd name="connsiteY0" fmla="*/ 0 h 86201"/>
                  <a:gd name="connsiteX1" fmla="*/ 217265 w 217265"/>
                  <a:gd name="connsiteY1" fmla="*/ 0 h 86201"/>
                  <a:gd name="connsiteX2" fmla="*/ 217265 w 217265"/>
                  <a:gd name="connsiteY2" fmla="*/ 86201 h 86201"/>
                  <a:gd name="connsiteX3" fmla="*/ 0 w 217265"/>
                  <a:gd name="connsiteY3" fmla="*/ 86201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265" h="86201">
                    <a:moveTo>
                      <a:pt x="0" y="0"/>
                    </a:moveTo>
                    <a:lnTo>
                      <a:pt x="217265" y="0"/>
                    </a:lnTo>
                    <a:lnTo>
                      <a:pt x="217265" y="86201"/>
                    </a:lnTo>
                    <a:lnTo>
                      <a:pt x="0" y="862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1DC80C9-EF8B-6A22-FE1D-5DE1FD1B4B29}"/>
                  </a:ext>
                </a:extLst>
              </p:cNvPr>
              <p:cNvSpPr/>
              <p:nvPr/>
            </p:nvSpPr>
            <p:spPr>
              <a:xfrm>
                <a:off x="4620627" y="4850316"/>
                <a:ext cx="901065" cy="8286"/>
              </a:xfrm>
              <a:custGeom>
                <a:avLst/>
                <a:gdLst>
                  <a:gd name="connsiteX0" fmla="*/ 901065 w 901065"/>
                  <a:gd name="connsiteY0" fmla="*/ 4096 h 8286"/>
                  <a:gd name="connsiteX1" fmla="*/ 450533 w 901065"/>
                  <a:gd name="connsiteY1" fmla="*/ 8287 h 8286"/>
                  <a:gd name="connsiteX2" fmla="*/ 0 w 901065"/>
                  <a:gd name="connsiteY2" fmla="*/ 4096 h 8286"/>
                  <a:gd name="connsiteX3" fmla="*/ 450533 w 901065"/>
                  <a:gd name="connsiteY3" fmla="*/ 0 h 8286"/>
                  <a:gd name="connsiteX4" fmla="*/ 901065 w 901065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065" h="8286">
                    <a:moveTo>
                      <a:pt x="901065" y="4096"/>
                    </a:moveTo>
                    <a:cubicBezTo>
                      <a:pt x="901065" y="6382"/>
                      <a:pt x="699326" y="8287"/>
                      <a:pt x="450533" y="8287"/>
                    </a:cubicBezTo>
                    <a:cubicBezTo>
                      <a:pt x="201739" y="8287"/>
                      <a:pt x="0" y="6382"/>
                      <a:pt x="0" y="4096"/>
                    </a:cubicBezTo>
                    <a:cubicBezTo>
                      <a:pt x="0" y="1810"/>
                      <a:pt x="201644" y="0"/>
                      <a:pt x="450533" y="0"/>
                    </a:cubicBezTo>
                    <a:cubicBezTo>
                      <a:pt x="699421" y="0"/>
                      <a:pt x="901065" y="1810"/>
                      <a:pt x="901065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569F2EA-44E6-A043-437C-9D165EAAAD33}"/>
                  </a:ext>
                </a:extLst>
              </p:cNvPr>
              <p:cNvSpPr/>
              <p:nvPr/>
            </p:nvSpPr>
            <p:spPr>
              <a:xfrm>
                <a:off x="5072303" y="4856793"/>
                <a:ext cx="8286" cy="268700"/>
              </a:xfrm>
              <a:custGeom>
                <a:avLst/>
                <a:gdLst>
                  <a:gd name="connsiteX0" fmla="*/ 4191 w 8286"/>
                  <a:gd name="connsiteY0" fmla="*/ 268700 h 268700"/>
                  <a:gd name="connsiteX1" fmla="*/ 0 w 8286"/>
                  <a:gd name="connsiteY1" fmla="*/ 134303 h 268700"/>
                  <a:gd name="connsiteX2" fmla="*/ 4191 w 8286"/>
                  <a:gd name="connsiteY2" fmla="*/ 0 h 268700"/>
                  <a:gd name="connsiteX3" fmla="*/ 8287 w 8286"/>
                  <a:gd name="connsiteY3" fmla="*/ 134303 h 268700"/>
                  <a:gd name="connsiteX4" fmla="*/ 4191 w 8286"/>
                  <a:gd name="connsiteY4" fmla="*/ 268700 h 26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68700">
                    <a:moveTo>
                      <a:pt x="4191" y="268700"/>
                    </a:moveTo>
                    <a:cubicBezTo>
                      <a:pt x="1905" y="268700"/>
                      <a:pt x="0" y="208502"/>
                      <a:pt x="0" y="134303"/>
                    </a:cubicBezTo>
                    <a:cubicBezTo>
                      <a:pt x="0" y="60103"/>
                      <a:pt x="1905" y="0"/>
                      <a:pt x="4191" y="0"/>
                    </a:cubicBezTo>
                    <a:cubicBezTo>
                      <a:pt x="6477" y="0"/>
                      <a:pt x="8287" y="60103"/>
                      <a:pt x="8287" y="134303"/>
                    </a:cubicBezTo>
                    <a:cubicBezTo>
                      <a:pt x="8287" y="208502"/>
                      <a:pt x="6477" y="268700"/>
                      <a:pt x="4191" y="26870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04158A0-CABD-D1A4-45B3-F9FC7BF8AD61}"/>
                  </a:ext>
                </a:extLst>
              </p:cNvPr>
              <p:cNvSpPr/>
              <p:nvPr/>
            </p:nvSpPr>
            <p:spPr>
              <a:xfrm>
                <a:off x="4728069" y="3505767"/>
                <a:ext cx="659511" cy="214502"/>
              </a:xfrm>
              <a:custGeom>
                <a:avLst/>
                <a:gdLst>
                  <a:gd name="connsiteX0" fmla="*/ 0 w 659511"/>
                  <a:gd name="connsiteY0" fmla="*/ 0 h 214502"/>
                  <a:gd name="connsiteX1" fmla="*/ 0 w 659511"/>
                  <a:gd name="connsiteY1" fmla="*/ 214503 h 214502"/>
                  <a:gd name="connsiteX2" fmla="*/ 313563 w 659511"/>
                  <a:gd name="connsiteY2" fmla="*/ 214503 h 214502"/>
                  <a:gd name="connsiteX3" fmla="*/ 659511 w 659511"/>
                  <a:gd name="connsiteY3" fmla="*/ 214503 h 214502"/>
                  <a:gd name="connsiteX4" fmla="*/ 659511 w 659511"/>
                  <a:gd name="connsiteY4" fmla="*/ 0 h 214502"/>
                  <a:gd name="connsiteX5" fmla="*/ 0 w 659511"/>
                  <a:gd name="connsiteY5" fmla="*/ 0 h 2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511" h="214502">
                    <a:moveTo>
                      <a:pt x="0" y="0"/>
                    </a:moveTo>
                    <a:lnTo>
                      <a:pt x="0" y="214503"/>
                    </a:lnTo>
                    <a:lnTo>
                      <a:pt x="313563" y="214503"/>
                    </a:lnTo>
                    <a:lnTo>
                      <a:pt x="659511" y="214503"/>
                    </a:lnTo>
                    <a:lnTo>
                      <a:pt x="6595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4C2E22A-4957-0886-ECC8-6501FE623AA2}"/>
                  </a:ext>
                </a:extLst>
              </p:cNvPr>
              <p:cNvSpPr/>
              <p:nvPr/>
            </p:nvSpPr>
            <p:spPr>
              <a:xfrm>
                <a:off x="4700352" y="3445855"/>
                <a:ext cx="710279" cy="59912"/>
              </a:xfrm>
              <a:custGeom>
                <a:avLst/>
                <a:gdLst>
                  <a:gd name="connsiteX0" fmla="*/ 0 w 710279"/>
                  <a:gd name="connsiteY0" fmla="*/ 0 h 59912"/>
                  <a:gd name="connsiteX1" fmla="*/ 0 w 710279"/>
                  <a:gd name="connsiteY1" fmla="*/ 59912 h 59912"/>
                  <a:gd name="connsiteX2" fmla="*/ 710279 w 710279"/>
                  <a:gd name="connsiteY2" fmla="*/ 59912 h 59912"/>
                  <a:gd name="connsiteX3" fmla="*/ 710279 w 710279"/>
                  <a:gd name="connsiteY3" fmla="*/ 0 h 59912"/>
                  <a:gd name="connsiteX4" fmla="*/ 341281 w 710279"/>
                  <a:gd name="connsiteY4" fmla="*/ 0 h 59912"/>
                  <a:gd name="connsiteX5" fmla="*/ 0 w 710279"/>
                  <a:gd name="connsiteY5" fmla="*/ 0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0279" h="59912">
                    <a:moveTo>
                      <a:pt x="0" y="0"/>
                    </a:moveTo>
                    <a:lnTo>
                      <a:pt x="0" y="59912"/>
                    </a:lnTo>
                    <a:lnTo>
                      <a:pt x="710279" y="59912"/>
                    </a:lnTo>
                    <a:lnTo>
                      <a:pt x="710279" y="0"/>
                    </a:lnTo>
                    <a:lnTo>
                      <a:pt x="34128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526E7F4-C390-2D57-6EAF-14F0F1C6DD97}"/>
                  </a:ext>
                </a:extLst>
              </p:cNvPr>
              <p:cNvSpPr/>
              <p:nvPr/>
            </p:nvSpPr>
            <p:spPr>
              <a:xfrm>
                <a:off x="5041633" y="3445855"/>
                <a:ext cx="368998" cy="274415"/>
              </a:xfrm>
              <a:custGeom>
                <a:avLst/>
                <a:gdLst>
                  <a:gd name="connsiteX0" fmla="*/ 13906 w 368998"/>
                  <a:gd name="connsiteY0" fmla="*/ 274415 h 274415"/>
                  <a:gd name="connsiteX1" fmla="*/ 345948 w 368998"/>
                  <a:gd name="connsiteY1" fmla="*/ 274415 h 274415"/>
                  <a:gd name="connsiteX2" fmla="*/ 345948 w 368998"/>
                  <a:gd name="connsiteY2" fmla="*/ 59912 h 274415"/>
                  <a:gd name="connsiteX3" fmla="*/ 368998 w 368998"/>
                  <a:gd name="connsiteY3" fmla="*/ 59912 h 274415"/>
                  <a:gd name="connsiteX4" fmla="*/ 368998 w 368998"/>
                  <a:gd name="connsiteY4" fmla="*/ 0 h 274415"/>
                  <a:gd name="connsiteX5" fmla="*/ 0 w 368998"/>
                  <a:gd name="connsiteY5" fmla="*/ 0 h 274415"/>
                  <a:gd name="connsiteX6" fmla="*/ 0 w 368998"/>
                  <a:gd name="connsiteY6" fmla="*/ 54388 h 274415"/>
                  <a:gd name="connsiteX7" fmla="*/ 13906 w 368998"/>
                  <a:gd name="connsiteY7" fmla="*/ 274415 h 274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998" h="274415">
                    <a:moveTo>
                      <a:pt x="13906" y="274415"/>
                    </a:moveTo>
                    <a:lnTo>
                      <a:pt x="345948" y="274415"/>
                    </a:lnTo>
                    <a:lnTo>
                      <a:pt x="345948" y="59912"/>
                    </a:lnTo>
                    <a:lnTo>
                      <a:pt x="368998" y="59912"/>
                    </a:lnTo>
                    <a:lnTo>
                      <a:pt x="368998" y="0"/>
                    </a:lnTo>
                    <a:lnTo>
                      <a:pt x="0" y="0"/>
                    </a:lnTo>
                    <a:lnTo>
                      <a:pt x="0" y="54388"/>
                    </a:lnTo>
                    <a:lnTo>
                      <a:pt x="13906" y="274415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0CDB248-A4B3-0273-290D-EB46F12722F2}"/>
                  </a:ext>
                </a:extLst>
              </p:cNvPr>
              <p:cNvSpPr/>
              <p:nvPr/>
            </p:nvSpPr>
            <p:spPr>
              <a:xfrm>
                <a:off x="4820272" y="3540343"/>
                <a:ext cx="133731" cy="32289"/>
              </a:xfrm>
              <a:custGeom>
                <a:avLst/>
                <a:gdLst>
                  <a:gd name="connsiteX0" fmla="*/ 0 w 133731"/>
                  <a:gd name="connsiteY0" fmla="*/ 0 h 32289"/>
                  <a:gd name="connsiteX1" fmla="*/ 133731 w 133731"/>
                  <a:gd name="connsiteY1" fmla="*/ 0 h 32289"/>
                  <a:gd name="connsiteX2" fmla="*/ 133731 w 133731"/>
                  <a:gd name="connsiteY2" fmla="*/ 32290 h 32289"/>
                  <a:gd name="connsiteX3" fmla="*/ 0 w 133731"/>
                  <a:gd name="connsiteY3" fmla="*/ 32290 h 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31" h="32289">
                    <a:moveTo>
                      <a:pt x="0" y="0"/>
                    </a:moveTo>
                    <a:lnTo>
                      <a:pt x="133731" y="0"/>
                    </a:lnTo>
                    <a:lnTo>
                      <a:pt x="133731" y="32290"/>
                    </a:lnTo>
                    <a:lnTo>
                      <a:pt x="0" y="32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FA05D2A-B5E5-7FD5-4771-165938B07B59}"/>
                  </a:ext>
                </a:extLst>
              </p:cNvPr>
              <p:cNvSpPr/>
              <p:nvPr/>
            </p:nvSpPr>
            <p:spPr>
              <a:xfrm>
                <a:off x="4803031" y="3613018"/>
                <a:ext cx="171735" cy="68198"/>
              </a:xfrm>
              <a:custGeom>
                <a:avLst/>
                <a:gdLst>
                  <a:gd name="connsiteX0" fmla="*/ 0 w 171735"/>
                  <a:gd name="connsiteY0" fmla="*/ 0 h 68198"/>
                  <a:gd name="connsiteX1" fmla="*/ 171736 w 171735"/>
                  <a:gd name="connsiteY1" fmla="*/ 0 h 68198"/>
                  <a:gd name="connsiteX2" fmla="*/ 171736 w 171735"/>
                  <a:gd name="connsiteY2" fmla="*/ 68199 h 68198"/>
                  <a:gd name="connsiteX3" fmla="*/ 0 w 171735"/>
                  <a:gd name="connsiteY3" fmla="*/ 68199 h 6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735" h="68198">
                    <a:moveTo>
                      <a:pt x="0" y="0"/>
                    </a:moveTo>
                    <a:lnTo>
                      <a:pt x="171736" y="0"/>
                    </a:lnTo>
                    <a:lnTo>
                      <a:pt x="171736" y="68199"/>
                    </a:lnTo>
                    <a:lnTo>
                      <a:pt x="0" y="681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9DB6CDF-4DB5-0CDA-CC12-99740CCEDA1E}"/>
                  </a:ext>
                </a:extLst>
              </p:cNvPr>
              <p:cNvSpPr/>
              <p:nvPr/>
            </p:nvSpPr>
            <p:spPr>
              <a:xfrm>
                <a:off x="4703590" y="3501004"/>
                <a:ext cx="712374" cy="8286"/>
              </a:xfrm>
              <a:custGeom>
                <a:avLst/>
                <a:gdLst>
                  <a:gd name="connsiteX0" fmla="*/ 712375 w 712374"/>
                  <a:gd name="connsiteY0" fmla="*/ 4191 h 8286"/>
                  <a:gd name="connsiteX1" fmla="*/ 356235 w 712374"/>
                  <a:gd name="connsiteY1" fmla="*/ 8287 h 8286"/>
                  <a:gd name="connsiteX2" fmla="*/ 0 w 712374"/>
                  <a:gd name="connsiteY2" fmla="*/ 4191 h 8286"/>
                  <a:gd name="connsiteX3" fmla="*/ 356235 w 712374"/>
                  <a:gd name="connsiteY3" fmla="*/ 0 h 8286"/>
                  <a:gd name="connsiteX4" fmla="*/ 712375 w 712374"/>
                  <a:gd name="connsiteY4" fmla="*/ 4191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374" h="8286">
                    <a:moveTo>
                      <a:pt x="712375" y="4191"/>
                    </a:moveTo>
                    <a:cubicBezTo>
                      <a:pt x="712375" y="6477"/>
                      <a:pt x="552926" y="8287"/>
                      <a:pt x="356235" y="8287"/>
                    </a:cubicBezTo>
                    <a:cubicBezTo>
                      <a:pt x="159544" y="8287"/>
                      <a:pt x="0" y="6477"/>
                      <a:pt x="0" y="4191"/>
                    </a:cubicBezTo>
                    <a:cubicBezTo>
                      <a:pt x="0" y="1905"/>
                      <a:pt x="159449" y="0"/>
                      <a:pt x="356235" y="0"/>
                    </a:cubicBezTo>
                    <a:cubicBezTo>
                      <a:pt x="553022" y="0"/>
                      <a:pt x="712375" y="2381"/>
                      <a:pt x="712375" y="419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EFE31E1-D845-35B6-CD45-EE3ADF494E2E}"/>
                  </a:ext>
                </a:extLst>
              </p:cNvPr>
              <p:cNvSpPr/>
              <p:nvPr/>
            </p:nvSpPr>
            <p:spPr>
              <a:xfrm>
                <a:off x="5060301" y="3507005"/>
                <a:ext cx="8286" cy="212407"/>
              </a:xfrm>
              <a:custGeom>
                <a:avLst/>
                <a:gdLst>
                  <a:gd name="connsiteX0" fmla="*/ 4191 w 8286"/>
                  <a:gd name="connsiteY0" fmla="*/ 212407 h 212407"/>
                  <a:gd name="connsiteX1" fmla="*/ 0 w 8286"/>
                  <a:gd name="connsiteY1" fmla="*/ 106204 h 212407"/>
                  <a:gd name="connsiteX2" fmla="*/ 4191 w 8286"/>
                  <a:gd name="connsiteY2" fmla="*/ 0 h 212407"/>
                  <a:gd name="connsiteX3" fmla="*/ 8287 w 8286"/>
                  <a:gd name="connsiteY3" fmla="*/ 106204 h 212407"/>
                  <a:gd name="connsiteX4" fmla="*/ 4191 w 8286"/>
                  <a:gd name="connsiteY4" fmla="*/ 212407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86" h="212407">
                    <a:moveTo>
                      <a:pt x="4191" y="212407"/>
                    </a:moveTo>
                    <a:cubicBezTo>
                      <a:pt x="1905" y="212407"/>
                      <a:pt x="0" y="164782"/>
                      <a:pt x="0" y="106204"/>
                    </a:cubicBezTo>
                    <a:cubicBezTo>
                      <a:pt x="0" y="47625"/>
                      <a:pt x="1905" y="0"/>
                      <a:pt x="4191" y="0"/>
                    </a:cubicBezTo>
                    <a:cubicBezTo>
                      <a:pt x="6477" y="0"/>
                      <a:pt x="8287" y="47625"/>
                      <a:pt x="8287" y="106204"/>
                    </a:cubicBezTo>
                    <a:cubicBezTo>
                      <a:pt x="8287" y="164782"/>
                      <a:pt x="6382" y="212407"/>
                      <a:pt x="4191" y="21240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20671EB-271B-C9E5-11EA-E37D8FBC44C3}"/>
                  </a:ext>
                </a:extLst>
              </p:cNvPr>
              <p:cNvSpPr/>
              <p:nvPr/>
            </p:nvSpPr>
            <p:spPr>
              <a:xfrm>
                <a:off x="4728260" y="3714269"/>
                <a:ext cx="685800" cy="8286"/>
              </a:xfrm>
              <a:custGeom>
                <a:avLst/>
                <a:gdLst>
                  <a:gd name="connsiteX0" fmla="*/ 685800 w 685800"/>
                  <a:gd name="connsiteY0" fmla="*/ 4096 h 8286"/>
                  <a:gd name="connsiteX1" fmla="*/ 342900 w 685800"/>
                  <a:gd name="connsiteY1" fmla="*/ 8287 h 8286"/>
                  <a:gd name="connsiteX2" fmla="*/ 0 w 685800"/>
                  <a:gd name="connsiteY2" fmla="*/ 4096 h 8286"/>
                  <a:gd name="connsiteX3" fmla="*/ 342900 w 685800"/>
                  <a:gd name="connsiteY3" fmla="*/ 0 h 8286"/>
                  <a:gd name="connsiteX4" fmla="*/ 685800 w 685800"/>
                  <a:gd name="connsiteY4" fmla="*/ 4096 h 8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800" h="8286">
                    <a:moveTo>
                      <a:pt x="685800" y="4096"/>
                    </a:moveTo>
                    <a:cubicBezTo>
                      <a:pt x="685800" y="6382"/>
                      <a:pt x="532257" y="8287"/>
                      <a:pt x="342900" y="8287"/>
                    </a:cubicBezTo>
                    <a:cubicBezTo>
                      <a:pt x="153543" y="8287"/>
                      <a:pt x="0" y="6382"/>
                      <a:pt x="0" y="4096"/>
                    </a:cubicBezTo>
                    <a:cubicBezTo>
                      <a:pt x="0" y="1809"/>
                      <a:pt x="153448" y="0"/>
                      <a:pt x="342900" y="0"/>
                    </a:cubicBezTo>
                    <a:cubicBezTo>
                      <a:pt x="532352" y="0"/>
                      <a:pt x="685800" y="1809"/>
                      <a:pt x="685800" y="409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4C340FA-E500-C572-FDB5-C0B0398553A0}"/>
                  </a:ext>
                </a:extLst>
              </p:cNvPr>
              <p:cNvSpPr/>
              <p:nvPr/>
            </p:nvSpPr>
            <p:spPr>
              <a:xfrm>
                <a:off x="4934286" y="2836350"/>
                <a:ext cx="48196" cy="200120"/>
              </a:xfrm>
              <a:custGeom>
                <a:avLst/>
                <a:gdLst>
                  <a:gd name="connsiteX0" fmla="*/ 48197 w 48196"/>
                  <a:gd name="connsiteY0" fmla="*/ 200120 h 200120"/>
                  <a:gd name="connsiteX1" fmla="*/ 0 w 48196"/>
                  <a:gd name="connsiteY1" fmla="*/ 193358 h 200120"/>
                  <a:gd name="connsiteX2" fmla="*/ 0 w 48196"/>
                  <a:gd name="connsiteY2" fmla="*/ 0 h 200120"/>
                  <a:gd name="connsiteX3" fmla="*/ 48197 w 48196"/>
                  <a:gd name="connsiteY3" fmla="*/ 6763 h 200120"/>
                  <a:gd name="connsiteX4" fmla="*/ 48197 w 48196"/>
                  <a:gd name="connsiteY4" fmla="*/ 200120 h 20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96" h="200120">
                    <a:moveTo>
                      <a:pt x="48197" y="200120"/>
                    </a:moveTo>
                    <a:lnTo>
                      <a:pt x="0" y="193358"/>
                    </a:lnTo>
                    <a:lnTo>
                      <a:pt x="0" y="0"/>
                    </a:lnTo>
                    <a:lnTo>
                      <a:pt x="48197" y="6763"/>
                    </a:lnTo>
                    <a:lnTo>
                      <a:pt x="48197" y="20012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FA7969F-FFC4-2C4B-3C32-084B90918399}"/>
                  </a:ext>
                </a:extLst>
              </p:cNvPr>
              <p:cNvSpPr/>
              <p:nvPr/>
            </p:nvSpPr>
            <p:spPr>
              <a:xfrm>
                <a:off x="4484420" y="1960431"/>
                <a:ext cx="788955" cy="888206"/>
              </a:xfrm>
              <a:custGeom>
                <a:avLst/>
                <a:gdLst>
                  <a:gd name="connsiteX0" fmla="*/ 477298 w 788955"/>
                  <a:gd name="connsiteY0" fmla="*/ 888206 h 888206"/>
                  <a:gd name="connsiteX1" fmla="*/ 0 w 788955"/>
                  <a:gd name="connsiteY1" fmla="*/ 415957 h 888206"/>
                  <a:gd name="connsiteX2" fmla="*/ 245840 w 788955"/>
                  <a:gd name="connsiteY2" fmla="*/ 2953 h 888206"/>
                  <a:gd name="connsiteX3" fmla="*/ 251174 w 788955"/>
                  <a:gd name="connsiteY3" fmla="*/ 0 h 888206"/>
                  <a:gd name="connsiteX4" fmla="*/ 283083 w 788955"/>
                  <a:gd name="connsiteY4" fmla="*/ 44196 h 888206"/>
                  <a:gd name="connsiteX5" fmla="*/ 271939 w 788955"/>
                  <a:gd name="connsiteY5" fmla="*/ 52197 h 888206"/>
                  <a:gd name="connsiteX6" fmla="*/ 247174 w 788955"/>
                  <a:gd name="connsiteY6" fmla="*/ 17812 h 888206"/>
                  <a:gd name="connsiteX7" fmla="*/ 13716 w 788955"/>
                  <a:gd name="connsiteY7" fmla="*/ 415957 h 888206"/>
                  <a:gd name="connsiteX8" fmla="*/ 477298 w 788955"/>
                  <a:gd name="connsiteY8" fmla="*/ 874586 h 888206"/>
                  <a:gd name="connsiteX9" fmla="*/ 768382 w 788955"/>
                  <a:gd name="connsiteY9" fmla="*/ 772954 h 888206"/>
                  <a:gd name="connsiteX10" fmla="*/ 749332 w 788955"/>
                  <a:gd name="connsiteY10" fmla="*/ 753904 h 888206"/>
                  <a:gd name="connsiteX11" fmla="*/ 758857 w 788955"/>
                  <a:gd name="connsiteY11" fmla="*/ 744379 h 888206"/>
                  <a:gd name="connsiteX12" fmla="*/ 788956 w 788955"/>
                  <a:gd name="connsiteY12" fmla="*/ 774097 h 888206"/>
                  <a:gd name="connsiteX13" fmla="*/ 783146 w 788955"/>
                  <a:gd name="connsiteY13" fmla="*/ 778954 h 888206"/>
                  <a:gd name="connsiteX14" fmla="*/ 477298 w 788955"/>
                  <a:gd name="connsiteY14" fmla="*/ 888206 h 88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8955" h="888206">
                    <a:moveTo>
                      <a:pt x="477298" y="888206"/>
                    </a:moveTo>
                    <a:cubicBezTo>
                      <a:pt x="214122" y="888206"/>
                      <a:pt x="0" y="676370"/>
                      <a:pt x="0" y="415957"/>
                    </a:cubicBezTo>
                    <a:cubicBezTo>
                      <a:pt x="457" y="243748"/>
                      <a:pt x="94679" y="85460"/>
                      <a:pt x="245840" y="2953"/>
                    </a:cubicBezTo>
                    <a:lnTo>
                      <a:pt x="251174" y="0"/>
                    </a:lnTo>
                    <a:lnTo>
                      <a:pt x="283083" y="44196"/>
                    </a:lnTo>
                    <a:lnTo>
                      <a:pt x="271939" y="52197"/>
                    </a:lnTo>
                    <a:lnTo>
                      <a:pt x="247174" y="17812"/>
                    </a:lnTo>
                    <a:cubicBezTo>
                      <a:pt x="103337" y="98804"/>
                      <a:pt x="14164" y="250885"/>
                      <a:pt x="13716" y="415957"/>
                    </a:cubicBezTo>
                    <a:cubicBezTo>
                      <a:pt x="13716" y="668845"/>
                      <a:pt x="221647" y="874586"/>
                      <a:pt x="477298" y="874586"/>
                    </a:cubicBezTo>
                    <a:cubicBezTo>
                      <a:pt x="583016" y="874566"/>
                      <a:pt x="685619" y="838743"/>
                      <a:pt x="768382" y="772954"/>
                    </a:cubicBezTo>
                    <a:lnTo>
                      <a:pt x="749332" y="753904"/>
                    </a:lnTo>
                    <a:lnTo>
                      <a:pt x="758857" y="744379"/>
                    </a:lnTo>
                    <a:lnTo>
                      <a:pt x="788956" y="774097"/>
                    </a:lnTo>
                    <a:lnTo>
                      <a:pt x="783146" y="778954"/>
                    </a:lnTo>
                    <a:cubicBezTo>
                      <a:pt x="675322" y="867442"/>
                      <a:pt x="592741" y="888206"/>
                      <a:pt x="477298" y="88820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8D699C8-6399-0F6D-CAB4-6212DB0A71A8}"/>
                  </a:ext>
                </a:extLst>
              </p:cNvPr>
              <p:cNvSpPr/>
              <p:nvPr/>
            </p:nvSpPr>
            <p:spPr>
              <a:xfrm>
                <a:off x="4742452" y="3029707"/>
                <a:ext cx="422814" cy="32670"/>
              </a:xfrm>
              <a:custGeom>
                <a:avLst/>
                <a:gdLst>
                  <a:gd name="connsiteX0" fmla="*/ 0 w 422814"/>
                  <a:gd name="connsiteY0" fmla="*/ 0 h 32670"/>
                  <a:gd name="connsiteX1" fmla="*/ 422815 w 422814"/>
                  <a:gd name="connsiteY1" fmla="*/ 0 h 32670"/>
                  <a:gd name="connsiteX2" fmla="*/ 422815 w 422814"/>
                  <a:gd name="connsiteY2" fmla="*/ 32671 h 32670"/>
                  <a:gd name="connsiteX3" fmla="*/ 0 w 422814"/>
                  <a:gd name="connsiteY3" fmla="*/ 32671 h 3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2814" h="32670">
                    <a:moveTo>
                      <a:pt x="0" y="0"/>
                    </a:moveTo>
                    <a:lnTo>
                      <a:pt x="422815" y="0"/>
                    </a:lnTo>
                    <a:lnTo>
                      <a:pt x="422815" y="32671"/>
                    </a:lnTo>
                    <a:lnTo>
                      <a:pt x="0" y="3267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8A7FBB3-A0DA-0859-0466-98CF2CD6B141}"/>
                  </a:ext>
                </a:extLst>
              </p:cNvPr>
              <p:cNvSpPr/>
              <p:nvPr/>
            </p:nvSpPr>
            <p:spPr>
              <a:xfrm>
                <a:off x="4562430" y="1948429"/>
                <a:ext cx="839914" cy="845629"/>
              </a:xfrm>
              <a:custGeom>
                <a:avLst/>
                <a:gdLst>
                  <a:gd name="connsiteX0" fmla="*/ 839915 w 839914"/>
                  <a:gd name="connsiteY0" fmla="*/ 422815 h 845629"/>
                  <a:gd name="connsiteX1" fmla="*/ 419957 w 839914"/>
                  <a:gd name="connsiteY1" fmla="*/ 845630 h 845629"/>
                  <a:gd name="connsiteX2" fmla="*/ 0 w 839914"/>
                  <a:gd name="connsiteY2" fmla="*/ 422815 h 845629"/>
                  <a:gd name="connsiteX3" fmla="*/ 419957 w 839914"/>
                  <a:gd name="connsiteY3" fmla="*/ 0 h 845629"/>
                  <a:gd name="connsiteX4" fmla="*/ 839915 w 839914"/>
                  <a:gd name="connsiteY4" fmla="*/ 422815 h 84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914" h="845629">
                    <a:moveTo>
                      <a:pt x="839915" y="422815"/>
                    </a:moveTo>
                    <a:cubicBezTo>
                      <a:pt x="839915" y="656329"/>
                      <a:pt x="651893" y="845630"/>
                      <a:pt x="419957" y="845630"/>
                    </a:cubicBezTo>
                    <a:cubicBezTo>
                      <a:pt x="188021" y="845630"/>
                      <a:pt x="0" y="656329"/>
                      <a:pt x="0" y="422815"/>
                    </a:cubicBezTo>
                    <a:cubicBezTo>
                      <a:pt x="0" y="189301"/>
                      <a:pt x="188021" y="0"/>
                      <a:pt x="419957" y="0"/>
                    </a:cubicBezTo>
                    <a:cubicBezTo>
                      <a:pt x="651893" y="0"/>
                      <a:pt x="839915" y="189301"/>
                      <a:pt x="839915" y="422815"/>
                    </a:cubicBez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94EC729-04CD-B9C4-0E50-17B754BC5EC1}"/>
                  </a:ext>
                </a:extLst>
              </p:cNvPr>
              <p:cNvSpPr/>
              <p:nvPr/>
            </p:nvSpPr>
            <p:spPr>
              <a:xfrm>
                <a:off x="4563347" y="2339557"/>
                <a:ext cx="274389" cy="394112"/>
              </a:xfrm>
              <a:custGeom>
                <a:avLst/>
                <a:gdLst>
                  <a:gd name="connsiteX0" fmla="*/ 263592 w 274389"/>
                  <a:gd name="connsiteY0" fmla="*/ 220091 h 394112"/>
                  <a:gd name="connsiteX1" fmla="*/ 271879 w 274389"/>
                  <a:gd name="connsiteY1" fmla="*/ 166465 h 394112"/>
                  <a:gd name="connsiteX2" fmla="*/ 216825 w 274389"/>
                  <a:gd name="connsiteY2" fmla="*/ 142558 h 394112"/>
                  <a:gd name="connsiteX3" fmla="*/ 164913 w 274389"/>
                  <a:gd name="connsiteY3" fmla="*/ 74930 h 394112"/>
                  <a:gd name="connsiteX4" fmla="*/ 85761 w 274389"/>
                  <a:gd name="connsiteY4" fmla="*/ 37687 h 394112"/>
                  <a:gd name="connsiteX5" fmla="*/ 57186 w 274389"/>
                  <a:gd name="connsiteY5" fmla="*/ 68739 h 394112"/>
                  <a:gd name="connsiteX6" fmla="*/ 54709 w 274389"/>
                  <a:gd name="connsiteY6" fmla="*/ 68739 h 394112"/>
                  <a:gd name="connsiteX7" fmla="*/ 34611 w 274389"/>
                  <a:gd name="connsiteY7" fmla="*/ 61500 h 394112"/>
                  <a:gd name="connsiteX8" fmla="*/ 29754 w 274389"/>
                  <a:gd name="connsiteY8" fmla="*/ 36830 h 394112"/>
                  <a:gd name="connsiteX9" fmla="*/ 19181 w 274389"/>
                  <a:gd name="connsiteY9" fmla="*/ 29020 h 394112"/>
                  <a:gd name="connsiteX10" fmla="*/ 14799 w 274389"/>
                  <a:gd name="connsiteY10" fmla="*/ 17780 h 394112"/>
                  <a:gd name="connsiteX11" fmla="*/ 23562 w 274389"/>
                  <a:gd name="connsiteY11" fmla="*/ 10922 h 394112"/>
                  <a:gd name="connsiteX12" fmla="*/ 23562 w 274389"/>
                  <a:gd name="connsiteY12" fmla="*/ 2635 h 394112"/>
                  <a:gd name="connsiteX13" fmla="*/ 3369 w 274389"/>
                  <a:gd name="connsiteY13" fmla="*/ 16256 h 394112"/>
                  <a:gd name="connsiteX14" fmla="*/ 36 w 274389"/>
                  <a:gd name="connsiteY14" fmla="*/ 19399 h 394112"/>
                  <a:gd name="connsiteX15" fmla="*/ 36 w 274389"/>
                  <a:gd name="connsiteY15" fmla="*/ 19399 h 394112"/>
                  <a:gd name="connsiteX16" fmla="*/ 36 w 274389"/>
                  <a:gd name="connsiteY16" fmla="*/ 21685 h 394112"/>
                  <a:gd name="connsiteX17" fmla="*/ 36 w 274389"/>
                  <a:gd name="connsiteY17" fmla="*/ 29305 h 394112"/>
                  <a:gd name="connsiteX18" fmla="*/ 36 w 274389"/>
                  <a:gd name="connsiteY18" fmla="*/ 36830 h 394112"/>
                  <a:gd name="connsiteX19" fmla="*/ 36 w 274389"/>
                  <a:gd name="connsiteY19" fmla="*/ 43021 h 394112"/>
                  <a:gd name="connsiteX20" fmla="*/ 36 w 274389"/>
                  <a:gd name="connsiteY20" fmla="*/ 49117 h 394112"/>
                  <a:gd name="connsiteX21" fmla="*/ 12990 w 274389"/>
                  <a:gd name="connsiteY21" fmla="*/ 55499 h 394112"/>
                  <a:gd name="connsiteX22" fmla="*/ 30801 w 274389"/>
                  <a:gd name="connsiteY22" fmla="*/ 75883 h 394112"/>
                  <a:gd name="connsiteX23" fmla="*/ 31659 w 274389"/>
                  <a:gd name="connsiteY23" fmla="*/ 80359 h 394112"/>
                  <a:gd name="connsiteX24" fmla="*/ 35564 w 274389"/>
                  <a:gd name="connsiteY24" fmla="*/ 82360 h 394112"/>
                  <a:gd name="connsiteX25" fmla="*/ 56900 w 274389"/>
                  <a:gd name="connsiteY25" fmla="*/ 85312 h 394112"/>
                  <a:gd name="connsiteX26" fmla="*/ 57471 w 274389"/>
                  <a:gd name="connsiteY26" fmla="*/ 111030 h 394112"/>
                  <a:gd name="connsiteX27" fmla="*/ 54614 w 274389"/>
                  <a:gd name="connsiteY27" fmla="*/ 147225 h 394112"/>
                  <a:gd name="connsiteX28" fmla="*/ 78617 w 274389"/>
                  <a:gd name="connsiteY28" fmla="*/ 191897 h 394112"/>
                  <a:gd name="connsiteX29" fmla="*/ 161865 w 274389"/>
                  <a:gd name="connsiteY29" fmla="*/ 365728 h 394112"/>
                  <a:gd name="connsiteX30" fmla="*/ 161865 w 274389"/>
                  <a:gd name="connsiteY30" fmla="*/ 365728 h 394112"/>
                  <a:gd name="connsiteX31" fmla="*/ 176629 w 274389"/>
                  <a:gd name="connsiteY31" fmla="*/ 376777 h 394112"/>
                  <a:gd name="connsiteX32" fmla="*/ 186821 w 274389"/>
                  <a:gd name="connsiteY32" fmla="*/ 383826 h 394112"/>
                  <a:gd name="connsiteX33" fmla="*/ 197108 w 274389"/>
                  <a:gd name="connsiteY33" fmla="*/ 390493 h 394112"/>
                  <a:gd name="connsiteX34" fmla="*/ 202728 w 274389"/>
                  <a:gd name="connsiteY34" fmla="*/ 394113 h 394112"/>
                  <a:gd name="connsiteX35" fmla="*/ 202728 w 274389"/>
                  <a:gd name="connsiteY35" fmla="*/ 394113 h 394112"/>
                  <a:gd name="connsiteX36" fmla="*/ 213300 w 274389"/>
                  <a:gd name="connsiteY36" fmla="*/ 335820 h 394112"/>
                  <a:gd name="connsiteX37" fmla="*/ 224540 w 274389"/>
                  <a:gd name="connsiteY37" fmla="*/ 329819 h 394112"/>
                  <a:gd name="connsiteX38" fmla="*/ 235017 w 274389"/>
                  <a:gd name="connsiteY38" fmla="*/ 295815 h 394112"/>
                  <a:gd name="connsiteX39" fmla="*/ 254067 w 274389"/>
                  <a:gd name="connsiteY39" fmla="*/ 288766 h 394112"/>
                  <a:gd name="connsiteX40" fmla="*/ 267974 w 274389"/>
                  <a:gd name="connsiteY40" fmla="*/ 257143 h 394112"/>
                  <a:gd name="connsiteX41" fmla="*/ 263592 w 274389"/>
                  <a:gd name="connsiteY41" fmla="*/ 220091 h 394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74389" h="394112">
                    <a:moveTo>
                      <a:pt x="263592" y="220091"/>
                    </a:moveTo>
                    <a:cubicBezTo>
                      <a:pt x="265783" y="201708"/>
                      <a:pt x="280071" y="183039"/>
                      <a:pt x="271879" y="166465"/>
                    </a:cubicBezTo>
                    <a:cubicBezTo>
                      <a:pt x="262354" y="147892"/>
                      <a:pt x="235684" y="150844"/>
                      <a:pt x="216825" y="142558"/>
                    </a:cubicBezTo>
                    <a:cubicBezTo>
                      <a:pt x="190345" y="130937"/>
                      <a:pt x="182154" y="98171"/>
                      <a:pt x="164913" y="74930"/>
                    </a:cubicBezTo>
                    <a:cubicBezTo>
                      <a:pt x="149388" y="54166"/>
                      <a:pt x="113288" y="31401"/>
                      <a:pt x="85761" y="37687"/>
                    </a:cubicBezTo>
                    <a:cubicBezTo>
                      <a:pt x="70102" y="39992"/>
                      <a:pt x="58186" y="52937"/>
                      <a:pt x="57186" y="68739"/>
                    </a:cubicBezTo>
                    <a:lnTo>
                      <a:pt x="54709" y="68739"/>
                    </a:lnTo>
                    <a:cubicBezTo>
                      <a:pt x="47280" y="67977"/>
                      <a:pt x="38707" y="67596"/>
                      <a:pt x="34611" y="61500"/>
                    </a:cubicBezTo>
                    <a:cubicBezTo>
                      <a:pt x="30516" y="55404"/>
                      <a:pt x="34611" y="43783"/>
                      <a:pt x="29754" y="36830"/>
                    </a:cubicBezTo>
                    <a:cubicBezTo>
                      <a:pt x="26706" y="33630"/>
                      <a:pt x="23134" y="30991"/>
                      <a:pt x="19181" y="29020"/>
                    </a:cubicBezTo>
                    <a:cubicBezTo>
                      <a:pt x="15657" y="26448"/>
                      <a:pt x="12609" y="21685"/>
                      <a:pt x="14799" y="17780"/>
                    </a:cubicBezTo>
                    <a:cubicBezTo>
                      <a:pt x="16990" y="13875"/>
                      <a:pt x="21181" y="13875"/>
                      <a:pt x="23562" y="10922"/>
                    </a:cubicBezTo>
                    <a:cubicBezTo>
                      <a:pt x="25448" y="8484"/>
                      <a:pt x="25448" y="5074"/>
                      <a:pt x="23562" y="2635"/>
                    </a:cubicBezTo>
                    <a:cubicBezTo>
                      <a:pt x="16038" y="-6890"/>
                      <a:pt x="7560" y="12160"/>
                      <a:pt x="3369" y="16256"/>
                    </a:cubicBezTo>
                    <a:cubicBezTo>
                      <a:pt x="2331" y="17380"/>
                      <a:pt x="1217" y="18428"/>
                      <a:pt x="36" y="19399"/>
                    </a:cubicBezTo>
                    <a:lnTo>
                      <a:pt x="36" y="19399"/>
                    </a:lnTo>
                    <a:cubicBezTo>
                      <a:pt x="-12" y="20161"/>
                      <a:pt x="-12" y="20923"/>
                      <a:pt x="36" y="21685"/>
                    </a:cubicBezTo>
                    <a:cubicBezTo>
                      <a:pt x="36" y="24162"/>
                      <a:pt x="36" y="26734"/>
                      <a:pt x="36" y="29305"/>
                    </a:cubicBezTo>
                    <a:cubicBezTo>
                      <a:pt x="36" y="31877"/>
                      <a:pt x="36" y="34354"/>
                      <a:pt x="36" y="36830"/>
                    </a:cubicBezTo>
                    <a:cubicBezTo>
                      <a:pt x="36" y="39307"/>
                      <a:pt x="36" y="40926"/>
                      <a:pt x="36" y="43021"/>
                    </a:cubicBezTo>
                    <a:cubicBezTo>
                      <a:pt x="36" y="45117"/>
                      <a:pt x="36" y="47117"/>
                      <a:pt x="36" y="49117"/>
                    </a:cubicBezTo>
                    <a:cubicBezTo>
                      <a:pt x="4560" y="50803"/>
                      <a:pt x="8904" y="52937"/>
                      <a:pt x="12990" y="55499"/>
                    </a:cubicBezTo>
                    <a:cubicBezTo>
                      <a:pt x="21086" y="60262"/>
                      <a:pt x="30230" y="66453"/>
                      <a:pt x="30801" y="75883"/>
                    </a:cubicBezTo>
                    <a:cubicBezTo>
                      <a:pt x="30592" y="77426"/>
                      <a:pt x="30887" y="78997"/>
                      <a:pt x="31659" y="80359"/>
                    </a:cubicBezTo>
                    <a:cubicBezTo>
                      <a:pt x="32649" y="81512"/>
                      <a:pt x="34049" y="82226"/>
                      <a:pt x="35564" y="82360"/>
                    </a:cubicBezTo>
                    <a:cubicBezTo>
                      <a:pt x="42565" y="84017"/>
                      <a:pt x="49709" y="84998"/>
                      <a:pt x="56900" y="85312"/>
                    </a:cubicBezTo>
                    <a:cubicBezTo>
                      <a:pt x="56900" y="93790"/>
                      <a:pt x="57567" y="102648"/>
                      <a:pt x="57471" y="111030"/>
                    </a:cubicBezTo>
                    <a:cubicBezTo>
                      <a:pt x="55766" y="123022"/>
                      <a:pt x="54814" y="135109"/>
                      <a:pt x="54614" y="147225"/>
                    </a:cubicBezTo>
                    <a:cubicBezTo>
                      <a:pt x="56519" y="164179"/>
                      <a:pt x="68330" y="178181"/>
                      <a:pt x="78617" y="191897"/>
                    </a:cubicBezTo>
                    <a:cubicBezTo>
                      <a:pt x="117860" y="244189"/>
                      <a:pt x="139005" y="304292"/>
                      <a:pt x="161865" y="365728"/>
                    </a:cubicBezTo>
                    <a:lnTo>
                      <a:pt x="161865" y="365728"/>
                    </a:lnTo>
                    <a:cubicBezTo>
                      <a:pt x="166151" y="369157"/>
                      <a:pt x="172248" y="373634"/>
                      <a:pt x="176629" y="376777"/>
                    </a:cubicBezTo>
                    <a:cubicBezTo>
                      <a:pt x="181011" y="379921"/>
                      <a:pt x="183201" y="381445"/>
                      <a:pt x="186821" y="383826"/>
                    </a:cubicBezTo>
                    <a:cubicBezTo>
                      <a:pt x="190440" y="386207"/>
                      <a:pt x="193488" y="388207"/>
                      <a:pt x="197108" y="390493"/>
                    </a:cubicBezTo>
                    <a:cubicBezTo>
                      <a:pt x="200727" y="392779"/>
                      <a:pt x="200156" y="392589"/>
                      <a:pt x="202728" y="394113"/>
                    </a:cubicBezTo>
                    <a:cubicBezTo>
                      <a:pt x="202728" y="393351"/>
                      <a:pt x="202728" y="394113"/>
                      <a:pt x="202728" y="394113"/>
                    </a:cubicBezTo>
                    <a:cubicBezTo>
                      <a:pt x="193203" y="373920"/>
                      <a:pt x="193203" y="345821"/>
                      <a:pt x="213300" y="335820"/>
                    </a:cubicBezTo>
                    <a:cubicBezTo>
                      <a:pt x="217301" y="334334"/>
                      <a:pt x="221082" y="332324"/>
                      <a:pt x="224540" y="329819"/>
                    </a:cubicBezTo>
                    <a:cubicBezTo>
                      <a:pt x="233398" y="321532"/>
                      <a:pt x="226159" y="304197"/>
                      <a:pt x="235017" y="295815"/>
                    </a:cubicBezTo>
                    <a:cubicBezTo>
                      <a:pt x="239970" y="291243"/>
                      <a:pt x="247781" y="291529"/>
                      <a:pt x="254067" y="288766"/>
                    </a:cubicBezTo>
                    <a:cubicBezTo>
                      <a:pt x="265212" y="283623"/>
                      <a:pt x="268831" y="269716"/>
                      <a:pt x="267974" y="257143"/>
                    </a:cubicBezTo>
                    <a:cubicBezTo>
                      <a:pt x="265288" y="244970"/>
                      <a:pt x="263821" y="232559"/>
                      <a:pt x="263592" y="22009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B62599D-B146-4C5E-AB10-9AECEE2F5AFB}"/>
                  </a:ext>
                </a:extLst>
              </p:cNvPr>
              <p:cNvSpPr/>
              <p:nvPr/>
            </p:nvSpPr>
            <p:spPr>
              <a:xfrm>
                <a:off x="4567573" y="2069968"/>
                <a:ext cx="229183" cy="245091"/>
              </a:xfrm>
              <a:custGeom>
                <a:avLst/>
                <a:gdLst>
                  <a:gd name="connsiteX0" fmla="*/ 20669 w 229183"/>
                  <a:gd name="connsiteY0" fmla="*/ 180213 h 245091"/>
                  <a:gd name="connsiteX1" fmla="*/ 47606 w 229183"/>
                  <a:gd name="connsiteY1" fmla="*/ 180546 h 245091"/>
                  <a:gd name="connsiteX2" fmla="*/ 48101 w 229183"/>
                  <a:gd name="connsiteY2" fmla="*/ 181070 h 245091"/>
                  <a:gd name="connsiteX3" fmla="*/ 50292 w 229183"/>
                  <a:gd name="connsiteY3" fmla="*/ 202597 h 245091"/>
                  <a:gd name="connsiteX4" fmla="*/ 45625 w 229183"/>
                  <a:gd name="connsiteY4" fmla="*/ 232029 h 245091"/>
                  <a:gd name="connsiteX5" fmla="*/ 46101 w 229183"/>
                  <a:gd name="connsiteY5" fmla="*/ 240887 h 245091"/>
                  <a:gd name="connsiteX6" fmla="*/ 63151 w 229183"/>
                  <a:gd name="connsiteY6" fmla="*/ 240316 h 245091"/>
                  <a:gd name="connsiteX7" fmla="*/ 65627 w 229183"/>
                  <a:gd name="connsiteY7" fmla="*/ 220409 h 245091"/>
                  <a:gd name="connsiteX8" fmla="*/ 65627 w 229183"/>
                  <a:gd name="connsiteY8" fmla="*/ 199930 h 245091"/>
                  <a:gd name="connsiteX9" fmla="*/ 109538 w 229183"/>
                  <a:gd name="connsiteY9" fmla="*/ 176213 h 245091"/>
                  <a:gd name="connsiteX10" fmla="*/ 126873 w 229183"/>
                  <a:gd name="connsiteY10" fmla="*/ 149828 h 245091"/>
                  <a:gd name="connsiteX11" fmla="*/ 150971 w 229183"/>
                  <a:gd name="connsiteY11" fmla="*/ 131540 h 245091"/>
                  <a:gd name="connsiteX12" fmla="*/ 161639 w 229183"/>
                  <a:gd name="connsiteY12" fmla="*/ 132874 h 245091"/>
                  <a:gd name="connsiteX13" fmla="*/ 174222 w 229183"/>
                  <a:gd name="connsiteY13" fmla="*/ 117065 h 245091"/>
                  <a:gd name="connsiteX14" fmla="*/ 171164 w 229183"/>
                  <a:gd name="connsiteY14" fmla="*/ 109728 h 245091"/>
                  <a:gd name="connsiteX15" fmla="*/ 166497 w 229183"/>
                  <a:gd name="connsiteY15" fmla="*/ 104965 h 245091"/>
                  <a:gd name="connsiteX16" fmla="*/ 169831 w 229183"/>
                  <a:gd name="connsiteY16" fmla="*/ 94488 h 245091"/>
                  <a:gd name="connsiteX17" fmla="*/ 180975 w 229183"/>
                  <a:gd name="connsiteY17" fmla="*/ 90964 h 245091"/>
                  <a:gd name="connsiteX18" fmla="*/ 207836 w 229183"/>
                  <a:gd name="connsiteY18" fmla="*/ 86677 h 245091"/>
                  <a:gd name="connsiteX19" fmla="*/ 229076 w 229183"/>
                  <a:gd name="connsiteY19" fmla="*/ 70104 h 245091"/>
                  <a:gd name="connsiteX20" fmla="*/ 214503 w 229183"/>
                  <a:gd name="connsiteY20" fmla="*/ 49244 h 245091"/>
                  <a:gd name="connsiteX21" fmla="*/ 213360 w 229183"/>
                  <a:gd name="connsiteY21" fmla="*/ 42958 h 245091"/>
                  <a:gd name="connsiteX22" fmla="*/ 197263 w 229183"/>
                  <a:gd name="connsiteY22" fmla="*/ 42958 h 245091"/>
                  <a:gd name="connsiteX23" fmla="*/ 180604 w 229183"/>
                  <a:gd name="connsiteY23" fmla="*/ 35012 h 245091"/>
                  <a:gd name="connsiteX24" fmla="*/ 177546 w 229183"/>
                  <a:gd name="connsiteY24" fmla="*/ 36576 h 245091"/>
                  <a:gd name="connsiteX25" fmla="*/ 169641 w 229183"/>
                  <a:gd name="connsiteY25" fmla="*/ 55626 h 245091"/>
                  <a:gd name="connsiteX26" fmla="*/ 140494 w 229183"/>
                  <a:gd name="connsiteY26" fmla="*/ 94964 h 245091"/>
                  <a:gd name="connsiteX27" fmla="*/ 126397 w 229183"/>
                  <a:gd name="connsiteY27" fmla="*/ 102870 h 245091"/>
                  <a:gd name="connsiteX28" fmla="*/ 117539 w 229183"/>
                  <a:gd name="connsiteY28" fmla="*/ 92392 h 245091"/>
                  <a:gd name="connsiteX29" fmla="*/ 123635 w 229183"/>
                  <a:gd name="connsiteY29" fmla="*/ 83439 h 245091"/>
                  <a:gd name="connsiteX30" fmla="*/ 113252 w 229183"/>
                  <a:gd name="connsiteY30" fmla="*/ 74676 h 245091"/>
                  <a:gd name="connsiteX31" fmla="*/ 143066 w 229183"/>
                  <a:gd name="connsiteY31" fmla="*/ 49054 h 245091"/>
                  <a:gd name="connsiteX32" fmla="*/ 173641 w 229183"/>
                  <a:gd name="connsiteY32" fmla="*/ 11525 h 245091"/>
                  <a:gd name="connsiteX33" fmla="*/ 173641 w 229183"/>
                  <a:gd name="connsiteY33" fmla="*/ 3810 h 245091"/>
                  <a:gd name="connsiteX34" fmla="*/ 163640 w 229183"/>
                  <a:gd name="connsiteY34" fmla="*/ 0 h 245091"/>
                  <a:gd name="connsiteX35" fmla="*/ 140399 w 229183"/>
                  <a:gd name="connsiteY35" fmla="*/ 9525 h 245091"/>
                  <a:gd name="connsiteX36" fmla="*/ 138875 w 229183"/>
                  <a:gd name="connsiteY36" fmla="*/ 23717 h 245091"/>
                  <a:gd name="connsiteX37" fmla="*/ 105251 w 229183"/>
                  <a:gd name="connsiteY37" fmla="*/ 47244 h 245091"/>
                  <a:gd name="connsiteX38" fmla="*/ 92202 w 229183"/>
                  <a:gd name="connsiteY38" fmla="*/ 57340 h 245091"/>
                  <a:gd name="connsiteX39" fmla="*/ 74581 w 229183"/>
                  <a:gd name="connsiteY39" fmla="*/ 60198 h 245091"/>
                  <a:gd name="connsiteX40" fmla="*/ 69723 w 229183"/>
                  <a:gd name="connsiteY40" fmla="*/ 60198 h 245091"/>
                  <a:gd name="connsiteX41" fmla="*/ 60198 w 229183"/>
                  <a:gd name="connsiteY41" fmla="*/ 75152 h 245091"/>
                  <a:gd name="connsiteX42" fmla="*/ 50197 w 229183"/>
                  <a:gd name="connsiteY42" fmla="*/ 91726 h 245091"/>
                  <a:gd name="connsiteX43" fmla="*/ 14573 w 229183"/>
                  <a:gd name="connsiteY43" fmla="*/ 173165 h 245091"/>
                  <a:gd name="connsiteX44" fmla="*/ 6001 w 229183"/>
                  <a:gd name="connsiteY44" fmla="*/ 204121 h 245091"/>
                  <a:gd name="connsiteX45" fmla="*/ 0 w 229183"/>
                  <a:gd name="connsiteY45" fmla="*/ 234601 h 245091"/>
                  <a:gd name="connsiteX46" fmla="*/ 7525 w 229183"/>
                  <a:gd name="connsiteY46" fmla="*/ 208121 h 245091"/>
                  <a:gd name="connsiteX47" fmla="*/ 20669 w 229183"/>
                  <a:gd name="connsiteY47" fmla="*/ 180213 h 24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29183" h="245091">
                    <a:moveTo>
                      <a:pt x="20669" y="180213"/>
                    </a:moveTo>
                    <a:cubicBezTo>
                      <a:pt x="28204" y="172869"/>
                      <a:pt x="40262" y="173012"/>
                      <a:pt x="47606" y="180546"/>
                    </a:cubicBezTo>
                    <a:cubicBezTo>
                      <a:pt x="47778" y="180718"/>
                      <a:pt x="47940" y="180889"/>
                      <a:pt x="48101" y="181070"/>
                    </a:cubicBezTo>
                    <a:cubicBezTo>
                      <a:pt x="51626" y="187681"/>
                      <a:pt x="52416" y="195415"/>
                      <a:pt x="50292" y="202597"/>
                    </a:cubicBezTo>
                    <a:cubicBezTo>
                      <a:pt x="48768" y="212122"/>
                      <a:pt x="47244" y="222218"/>
                      <a:pt x="45625" y="232029"/>
                    </a:cubicBezTo>
                    <a:cubicBezTo>
                      <a:pt x="44920" y="234963"/>
                      <a:pt x="45082" y="238039"/>
                      <a:pt x="46101" y="240887"/>
                    </a:cubicBezTo>
                    <a:cubicBezTo>
                      <a:pt x="48959" y="247174"/>
                      <a:pt x="59246" y="245936"/>
                      <a:pt x="63151" y="240316"/>
                    </a:cubicBezTo>
                    <a:cubicBezTo>
                      <a:pt x="66504" y="234248"/>
                      <a:pt x="67389" y="227114"/>
                      <a:pt x="65627" y="220409"/>
                    </a:cubicBezTo>
                    <a:cubicBezTo>
                      <a:pt x="63760" y="213712"/>
                      <a:pt x="63760" y="206626"/>
                      <a:pt x="65627" y="199930"/>
                    </a:cubicBezTo>
                    <a:cubicBezTo>
                      <a:pt x="72295" y="184118"/>
                      <a:pt x="95822" y="186499"/>
                      <a:pt x="109538" y="176213"/>
                    </a:cubicBezTo>
                    <a:cubicBezTo>
                      <a:pt x="117129" y="168754"/>
                      <a:pt x="123035" y="159753"/>
                      <a:pt x="126873" y="149828"/>
                    </a:cubicBezTo>
                    <a:cubicBezTo>
                      <a:pt x="130883" y="139728"/>
                      <a:pt x="140161" y="132685"/>
                      <a:pt x="150971" y="131540"/>
                    </a:cubicBezTo>
                    <a:cubicBezTo>
                      <a:pt x="154591" y="131540"/>
                      <a:pt x="158115" y="132969"/>
                      <a:pt x="161639" y="132874"/>
                    </a:cubicBezTo>
                    <a:cubicBezTo>
                      <a:pt x="169478" y="131983"/>
                      <a:pt x="175117" y="124906"/>
                      <a:pt x="174222" y="117065"/>
                    </a:cubicBezTo>
                    <a:cubicBezTo>
                      <a:pt x="173917" y="114379"/>
                      <a:pt x="172860" y="111835"/>
                      <a:pt x="171164" y="109728"/>
                    </a:cubicBezTo>
                    <a:cubicBezTo>
                      <a:pt x="169421" y="108335"/>
                      <a:pt x="167850" y="106736"/>
                      <a:pt x="166497" y="104965"/>
                    </a:cubicBezTo>
                    <a:cubicBezTo>
                      <a:pt x="164963" y="101125"/>
                      <a:pt x="166364" y="96739"/>
                      <a:pt x="169831" y="94488"/>
                    </a:cubicBezTo>
                    <a:cubicBezTo>
                      <a:pt x="173212" y="92441"/>
                      <a:pt x="177032" y="91232"/>
                      <a:pt x="180975" y="90964"/>
                    </a:cubicBezTo>
                    <a:lnTo>
                      <a:pt x="207836" y="86677"/>
                    </a:lnTo>
                    <a:cubicBezTo>
                      <a:pt x="217361" y="85153"/>
                      <a:pt x="230505" y="80010"/>
                      <a:pt x="229076" y="70104"/>
                    </a:cubicBezTo>
                    <a:cubicBezTo>
                      <a:pt x="227648" y="60198"/>
                      <a:pt x="216218" y="57721"/>
                      <a:pt x="214503" y="49244"/>
                    </a:cubicBezTo>
                    <a:cubicBezTo>
                      <a:pt x="214370" y="47111"/>
                      <a:pt x="213989" y="45001"/>
                      <a:pt x="213360" y="42958"/>
                    </a:cubicBezTo>
                    <a:cubicBezTo>
                      <a:pt x="210693" y="37528"/>
                      <a:pt x="202502" y="39719"/>
                      <a:pt x="197263" y="42958"/>
                    </a:cubicBezTo>
                    <a:cubicBezTo>
                      <a:pt x="194853" y="36165"/>
                      <a:pt x="187405" y="32607"/>
                      <a:pt x="180604" y="35012"/>
                    </a:cubicBezTo>
                    <a:cubicBezTo>
                      <a:pt x="179518" y="35397"/>
                      <a:pt x="178489" y="35922"/>
                      <a:pt x="177546" y="36576"/>
                    </a:cubicBezTo>
                    <a:cubicBezTo>
                      <a:pt x="172212" y="40957"/>
                      <a:pt x="171545" y="48673"/>
                      <a:pt x="169641" y="55626"/>
                    </a:cubicBezTo>
                    <a:cubicBezTo>
                      <a:pt x="163744" y="71177"/>
                      <a:pt x="153657" y="84793"/>
                      <a:pt x="140494" y="94964"/>
                    </a:cubicBezTo>
                    <a:cubicBezTo>
                      <a:pt x="136865" y="99162"/>
                      <a:pt x="131874" y="101958"/>
                      <a:pt x="126397" y="102870"/>
                    </a:cubicBezTo>
                    <a:cubicBezTo>
                      <a:pt x="120872" y="102870"/>
                      <a:pt x="115062" y="97250"/>
                      <a:pt x="117539" y="92392"/>
                    </a:cubicBezTo>
                    <a:cubicBezTo>
                      <a:pt x="119348" y="89059"/>
                      <a:pt x="124111" y="87154"/>
                      <a:pt x="123635" y="83439"/>
                    </a:cubicBezTo>
                    <a:cubicBezTo>
                      <a:pt x="123158" y="79724"/>
                      <a:pt x="114872" y="79153"/>
                      <a:pt x="113252" y="74676"/>
                    </a:cubicBezTo>
                    <a:cubicBezTo>
                      <a:pt x="116491" y="61531"/>
                      <a:pt x="131541" y="55626"/>
                      <a:pt x="143066" y="49054"/>
                    </a:cubicBezTo>
                    <a:cubicBezTo>
                      <a:pt x="157239" y="40394"/>
                      <a:pt x="168021" y="27154"/>
                      <a:pt x="173641" y="11525"/>
                    </a:cubicBezTo>
                    <a:cubicBezTo>
                      <a:pt x="174727" y="9069"/>
                      <a:pt x="174727" y="6266"/>
                      <a:pt x="173641" y="3810"/>
                    </a:cubicBezTo>
                    <a:cubicBezTo>
                      <a:pt x="171926" y="476"/>
                      <a:pt x="167450" y="0"/>
                      <a:pt x="163640" y="0"/>
                    </a:cubicBezTo>
                    <a:cubicBezTo>
                      <a:pt x="154781" y="0"/>
                      <a:pt x="143637" y="1048"/>
                      <a:pt x="140399" y="9525"/>
                    </a:cubicBezTo>
                    <a:cubicBezTo>
                      <a:pt x="139551" y="14213"/>
                      <a:pt x="139046" y="18956"/>
                      <a:pt x="138875" y="23717"/>
                    </a:cubicBezTo>
                    <a:cubicBezTo>
                      <a:pt x="135731" y="37528"/>
                      <a:pt x="116777" y="39052"/>
                      <a:pt x="105251" y="47244"/>
                    </a:cubicBezTo>
                    <a:cubicBezTo>
                      <a:pt x="101222" y="51008"/>
                      <a:pt x="96860" y="54389"/>
                      <a:pt x="92202" y="57340"/>
                    </a:cubicBezTo>
                    <a:cubicBezTo>
                      <a:pt x="86573" y="59442"/>
                      <a:pt x="80582" y="60412"/>
                      <a:pt x="74581" y="60198"/>
                    </a:cubicBezTo>
                    <a:cubicBezTo>
                      <a:pt x="73533" y="60198"/>
                      <a:pt x="70771" y="60198"/>
                      <a:pt x="69723" y="60198"/>
                    </a:cubicBezTo>
                    <a:cubicBezTo>
                      <a:pt x="66104" y="65246"/>
                      <a:pt x="63151" y="69723"/>
                      <a:pt x="60198" y="75152"/>
                    </a:cubicBezTo>
                    <a:cubicBezTo>
                      <a:pt x="57245" y="80581"/>
                      <a:pt x="53340" y="86296"/>
                      <a:pt x="50197" y="91726"/>
                    </a:cubicBezTo>
                    <a:cubicBezTo>
                      <a:pt x="35424" y="117508"/>
                      <a:pt x="23479" y="144813"/>
                      <a:pt x="14573" y="173165"/>
                    </a:cubicBezTo>
                    <a:cubicBezTo>
                      <a:pt x="11240" y="182690"/>
                      <a:pt x="8477" y="193834"/>
                      <a:pt x="6001" y="204121"/>
                    </a:cubicBezTo>
                    <a:cubicBezTo>
                      <a:pt x="3524" y="214408"/>
                      <a:pt x="1715" y="224028"/>
                      <a:pt x="0" y="234601"/>
                    </a:cubicBezTo>
                    <a:cubicBezTo>
                      <a:pt x="3553" y="226104"/>
                      <a:pt x="6077" y="217218"/>
                      <a:pt x="7525" y="208121"/>
                    </a:cubicBezTo>
                    <a:cubicBezTo>
                      <a:pt x="8792" y="197644"/>
                      <a:pt x="13402" y="187862"/>
                      <a:pt x="20669" y="18021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AB94CC5-C48C-D8D0-BEB4-D4AB734B85A2}"/>
                  </a:ext>
                </a:extLst>
              </p:cNvPr>
              <p:cNvSpPr/>
              <p:nvPr/>
            </p:nvSpPr>
            <p:spPr>
              <a:xfrm>
                <a:off x="4832079" y="1977791"/>
                <a:ext cx="155139" cy="131547"/>
              </a:xfrm>
              <a:custGeom>
                <a:avLst/>
                <a:gdLst>
                  <a:gd name="connsiteX0" fmla="*/ 109351 w 155139"/>
                  <a:gd name="connsiteY0" fmla="*/ 82462 h 131547"/>
                  <a:gd name="connsiteX1" fmla="*/ 114780 w 155139"/>
                  <a:gd name="connsiteY1" fmla="*/ 63412 h 131547"/>
                  <a:gd name="connsiteX2" fmla="*/ 136878 w 155139"/>
                  <a:gd name="connsiteY2" fmla="*/ 39980 h 131547"/>
                  <a:gd name="connsiteX3" fmla="*/ 142212 w 155139"/>
                  <a:gd name="connsiteY3" fmla="*/ 28741 h 131547"/>
                  <a:gd name="connsiteX4" fmla="*/ 151737 w 155139"/>
                  <a:gd name="connsiteY4" fmla="*/ 23788 h 131547"/>
                  <a:gd name="connsiteX5" fmla="*/ 151051 w 155139"/>
                  <a:gd name="connsiteY5" fmla="*/ 5750 h 131547"/>
                  <a:gd name="connsiteX6" fmla="*/ 148784 w 155139"/>
                  <a:gd name="connsiteY6" fmla="*/ 4071 h 131547"/>
                  <a:gd name="connsiteX7" fmla="*/ 87824 w 155139"/>
                  <a:gd name="connsiteY7" fmla="*/ 15977 h 131547"/>
                  <a:gd name="connsiteX8" fmla="*/ 27245 w 155139"/>
                  <a:gd name="connsiteY8" fmla="*/ 43600 h 131547"/>
                  <a:gd name="connsiteX9" fmla="*/ 7338 w 155139"/>
                  <a:gd name="connsiteY9" fmla="*/ 43600 h 131547"/>
                  <a:gd name="connsiteX10" fmla="*/ 2575 w 155139"/>
                  <a:gd name="connsiteY10" fmla="*/ 59411 h 131547"/>
                  <a:gd name="connsiteX11" fmla="*/ 13243 w 155139"/>
                  <a:gd name="connsiteY11" fmla="*/ 62555 h 131547"/>
                  <a:gd name="connsiteX12" fmla="*/ 17054 w 155139"/>
                  <a:gd name="connsiteY12" fmla="*/ 80747 h 131547"/>
                  <a:gd name="connsiteX13" fmla="*/ 4861 w 155139"/>
                  <a:gd name="connsiteY13" fmla="*/ 97511 h 131547"/>
                  <a:gd name="connsiteX14" fmla="*/ 385 w 155139"/>
                  <a:gd name="connsiteY14" fmla="*/ 116561 h 131547"/>
                  <a:gd name="connsiteX15" fmla="*/ 6005 w 155139"/>
                  <a:gd name="connsiteY15" fmla="*/ 128849 h 131547"/>
                  <a:gd name="connsiteX16" fmla="*/ 31531 w 155139"/>
                  <a:gd name="connsiteY16" fmla="*/ 122467 h 131547"/>
                  <a:gd name="connsiteX17" fmla="*/ 50581 w 155139"/>
                  <a:gd name="connsiteY17" fmla="*/ 100845 h 131547"/>
                  <a:gd name="connsiteX18" fmla="*/ 64297 w 155139"/>
                  <a:gd name="connsiteY18" fmla="*/ 96083 h 131547"/>
                  <a:gd name="connsiteX19" fmla="*/ 96016 w 155139"/>
                  <a:gd name="connsiteY19" fmla="*/ 88558 h 131547"/>
                  <a:gd name="connsiteX20" fmla="*/ 109351 w 155139"/>
                  <a:gd name="connsiteY20" fmla="*/ 82462 h 13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55139" h="131547">
                    <a:moveTo>
                      <a:pt x="109351" y="82462"/>
                    </a:moveTo>
                    <a:cubicBezTo>
                      <a:pt x="113351" y="77223"/>
                      <a:pt x="112208" y="69794"/>
                      <a:pt x="114780" y="63412"/>
                    </a:cubicBezTo>
                    <a:cubicBezTo>
                      <a:pt x="118971" y="53887"/>
                      <a:pt x="132306" y="49791"/>
                      <a:pt x="136878" y="39980"/>
                    </a:cubicBezTo>
                    <a:cubicBezTo>
                      <a:pt x="138688" y="36170"/>
                      <a:pt x="139069" y="31503"/>
                      <a:pt x="142212" y="28741"/>
                    </a:cubicBezTo>
                    <a:cubicBezTo>
                      <a:pt x="145355" y="25979"/>
                      <a:pt x="148594" y="25883"/>
                      <a:pt x="151737" y="23788"/>
                    </a:cubicBezTo>
                    <a:cubicBezTo>
                      <a:pt x="156528" y="18619"/>
                      <a:pt x="156223" y="10543"/>
                      <a:pt x="151051" y="5750"/>
                    </a:cubicBezTo>
                    <a:cubicBezTo>
                      <a:pt x="150365" y="5108"/>
                      <a:pt x="149603" y="4545"/>
                      <a:pt x="148784" y="4071"/>
                    </a:cubicBezTo>
                    <a:cubicBezTo>
                      <a:pt x="132306" y="-6502"/>
                      <a:pt x="102016" y="5690"/>
                      <a:pt x="87824" y="15977"/>
                    </a:cubicBezTo>
                    <a:cubicBezTo>
                      <a:pt x="69536" y="29217"/>
                      <a:pt x="51629" y="45124"/>
                      <a:pt x="27245" y="43600"/>
                    </a:cubicBezTo>
                    <a:cubicBezTo>
                      <a:pt x="20682" y="42218"/>
                      <a:pt x="13901" y="42218"/>
                      <a:pt x="7338" y="43600"/>
                    </a:cubicBezTo>
                    <a:cubicBezTo>
                      <a:pt x="1051" y="45981"/>
                      <a:pt x="-2854" y="55411"/>
                      <a:pt x="2575" y="59411"/>
                    </a:cubicBezTo>
                    <a:cubicBezTo>
                      <a:pt x="5528" y="61602"/>
                      <a:pt x="9814" y="61031"/>
                      <a:pt x="13243" y="62555"/>
                    </a:cubicBezTo>
                    <a:cubicBezTo>
                      <a:pt x="19139" y="66647"/>
                      <a:pt x="20816" y="74632"/>
                      <a:pt x="17054" y="80747"/>
                    </a:cubicBezTo>
                    <a:cubicBezTo>
                      <a:pt x="14005" y="86939"/>
                      <a:pt x="8481" y="91606"/>
                      <a:pt x="4861" y="97511"/>
                    </a:cubicBezTo>
                    <a:cubicBezTo>
                      <a:pt x="1356" y="103213"/>
                      <a:pt x="-215" y="109895"/>
                      <a:pt x="385" y="116561"/>
                    </a:cubicBezTo>
                    <a:cubicBezTo>
                      <a:pt x="518" y="121249"/>
                      <a:pt x="2547" y="125682"/>
                      <a:pt x="6005" y="128849"/>
                    </a:cubicBezTo>
                    <a:cubicBezTo>
                      <a:pt x="13624" y="134945"/>
                      <a:pt x="25055" y="129801"/>
                      <a:pt x="31531" y="122467"/>
                    </a:cubicBezTo>
                    <a:cubicBezTo>
                      <a:pt x="38008" y="115133"/>
                      <a:pt x="42390" y="105798"/>
                      <a:pt x="50581" y="100845"/>
                    </a:cubicBezTo>
                    <a:cubicBezTo>
                      <a:pt x="54887" y="98583"/>
                      <a:pt x="59516" y="96978"/>
                      <a:pt x="64297" y="96083"/>
                    </a:cubicBezTo>
                    <a:lnTo>
                      <a:pt x="96016" y="88558"/>
                    </a:lnTo>
                    <a:cubicBezTo>
                      <a:pt x="101007" y="88052"/>
                      <a:pt x="105703" y="85909"/>
                      <a:pt x="109351" y="8246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F4E53894-2FA9-20A0-EA85-88CD1B2687B3}"/>
                  </a:ext>
                </a:extLst>
              </p:cNvPr>
              <p:cNvSpPr/>
              <p:nvPr/>
            </p:nvSpPr>
            <p:spPr>
              <a:xfrm>
                <a:off x="4962763" y="2041288"/>
                <a:ext cx="439866" cy="368627"/>
              </a:xfrm>
              <a:custGeom>
                <a:avLst/>
                <a:gdLst>
                  <a:gd name="connsiteX0" fmla="*/ 439486 w 439866"/>
                  <a:gd name="connsiteY0" fmla="*/ 326718 h 368627"/>
                  <a:gd name="connsiteX1" fmla="*/ 439486 w 439866"/>
                  <a:gd name="connsiteY1" fmla="*/ 308716 h 368627"/>
                  <a:gd name="connsiteX2" fmla="*/ 438343 w 439866"/>
                  <a:gd name="connsiteY2" fmla="*/ 290809 h 368627"/>
                  <a:gd name="connsiteX3" fmla="*/ 436724 w 439866"/>
                  <a:gd name="connsiteY3" fmla="*/ 276521 h 368627"/>
                  <a:gd name="connsiteX4" fmla="*/ 434628 w 439866"/>
                  <a:gd name="connsiteY4" fmla="*/ 260900 h 368627"/>
                  <a:gd name="connsiteX5" fmla="*/ 425103 w 439866"/>
                  <a:gd name="connsiteY5" fmla="*/ 218609 h 368627"/>
                  <a:gd name="connsiteX6" fmla="*/ 419102 w 439866"/>
                  <a:gd name="connsiteY6" fmla="*/ 201940 h 368627"/>
                  <a:gd name="connsiteX7" fmla="*/ 413483 w 439866"/>
                  <a:gd name="connsiteY7" fmla="*/ 185843 h 368627"/>
                  <a:gd name="connsiteX8" fmla="*/ 413483 w 439866"/>
                  <a:gd name="connsiteY8" fmla="*/ 185843 h 368627"/>
                  <a:gd name="connsiteX9" fmla="*/ 406625 w 439866"/>
                  <a:gd name="connsiteY9" fmla="*/ 174032 h 368627"/>
                  <a:gd name="connsiteX10" fmla="*/ 323757 w 439866"/>
                  <a:gd name="connsiteY10" fmla="*/ 72781 h 368627"/>
                  <a:gd name="connsiteX11" fmla="*/ 294039 w 439866"/>
                  <a:gd name="connsiteY11" fmla="*/ 49540 h 368627"/>
                  <a:gd name="connsiteX12" fmla="*/ 245462 w 439866"/>
                  <a:gd name="connsiteY12" fmla="*/ 37825 h 368627"/>
                  <a:gd name="connsiteX13" fmla="*/ 227840 w 439866"/>
                  <a:gd name="connsiteY13" fmla="*/ 30395 h 368627"/>
                  <a:gd name="connsiteX14" fmla="*/ 232698 w 439866"/>
                  <a:gd name="connsiteY14" fmla="*/ 43825 h 368627"/>
                  <a:gd name="connsiteX15" fmla="*/ 232698 w 439866"/>
                  <a:gd name="connsiteY15" fmla="*/ 46778 h 368627"/>
                  <a:gd name="connsiteX16" fmla="*/ 225078 w 439866"/>
                  <a:gd name="connsiteY16" fmla="*/ 48969 h 368627"/>
                  <a:gd name="connsiteX17" fmla="*/ 219268 w 439866"/>
                  <a:gd name="connsiteY17" fmla="*/ 41539 h 368627"/>
                  <a:gd name="connsiteX18" fmla="*/ 189064 w 439866"/>
                  <a:gd name="connsiteY18" fmla="*/ 37758 h 368627"/>
                  <a:gd name="connsiteX19" fmla="*/ 187740 w 439866"/>
                  <a:gd name="connsiteY19" fmla="*/ 38872 h 368627"/>
                  <a:gd name="connsiteX20" fmla="*/ 180692 w 439866"/>
                  <a:gd name="connsiteY20" fmla="*/ 29347 h 368627"/>
                  <a:gd name="connsiteX21" fmla="*/ 164232 w 439866"/>
                  <a:gd name="connsiteY21" fmla="*/ 41300 h 368627"/>
                  <a:gd name="connsiteX22" fmla="*/ 162689 w 439866"/>
                  <a:gd name="connsiteY22" fmla="*/ 40968 h 368627"/>
                  <a:gd name="connsiteX23" fmla="*/ 171167 w 439866"/>
                  <a:gd name="connsiteY23" fmla="*/ 32776 h 368627"/>
                  <a:gd name="connsiteX24" fmla="*/ 167737 w 439866"/>
                  <a:gd name="connsiteY24" fmla="*/ 22204 h 368627"/>
                  <a:gd name="connsiteX25" fmla="*/ 139162 w 439866"/>
                  <a:gd name="connsiteY25" fmla="*/ 11059 h 368627"/>
                  <a:gd name="connsiteX26" fmla="*/ 119351 w 439866"/>
                  <a:gd name="connsiteY26" fmla="*/ 8678 h 368627"/>
                  <a:gd name="connsiteX27" fmla="*/ 109826 w 439866"/>
                  <a:gd name="connsiteY27" fmla="*/ 1439 h 368627"/>
                  <a:gd name="connsiteX28" fmla="*/ 85822 w 439866"/>
                  <a:gd name="connsiteY28" fmla="*/ 5249 h 368627"/>
                  <a:gd name="connsiteX29" fmla="*/ 61534 w 439866"/>
                  <a:gd name="connsiteY29" fmla="*/ 29062 h 368627"/>
                  <a:gd name="connsiteX30" fmla="*/ 77536 w 439866"/>
                  <a:gd name="connsiteY30" fmla="*/ 53636 h 368627"/>
                  <a:gd name="connsiteX31" fmla="*/ 86299 w 439866"/>
                  <a:gd name="connsiteY31" fmla="*/ 52684 h 368627"/>
                  <a:gd name="connsiteX32" fmla="*/ 92680 w 439866"/>
                  <a:gd name="connsiteY32" fmla="*/ 62875 h 368627"/>
                  <a:gd name="connsiteX33" fmla="*/ 94586 w 439866"/>
                  <a:gd name="connsiteY33" fmla="*/ 75258 h 368627"/>
                  <a:gd name="connsiteX34" fmla="*/ 104968 w 439866"/>
                  <a:gd name="connsiteY34" fmla="*/ 77353 h 368627"/>
                  <a:gd name="connsiteX35" fmla="*/ 108302 w 439866"/>
                  <a:gd name="connsiteY35" fmla="*/ 56017 h 368627"/>
                  <a:gd name="connsiteX36" fmla="*/ 109826 w 439866"/>
                  <a:gd name="connsiteY36" fmla="*/ 34300 h 368627"/>
                  <a:gd name="connsiteX37" fmla="*/ 126113 w 439866"/>
                  <a:gd name="connsiteY37" fmla="*/ 37634 h 368627"/>
                  <a:gd name="connsiteX38" fmla="*/ 120779 w 439866"/>
                  <a:gd name="connsiteY38" fmla="*/ 49731 h 368627"/>
                  <a:gd name="connsiteX39" fmla="*/ 130971 w 439866"/>
                  <a:gd name="connsiteY39" fmla="*/ 56398 h 368627"/>
                  <a:gd name="connsiteX40" fmla="*/ 144496 w 439866"/>
                  <a:gd name="connsiteY40" fmla="*/ 55732 h 368627"/>
                  <a:gd name="connsiteX41" fmla="*/ 149259 w 439866"/>
                  <a:gd name="connsiteY41" fmla="*/ 65828 h 368627"/>
                  <a:gd name="connsiteX42" fmla="*/ 126494 w 439866"/>
                  <a:gd name="connsiteY42" fmla="*/ 69162 h 368627"/>
                  <a:gd name="connsiteX43" fmla="*/ 126494 w 439866"/>
                  <a:gd name="connsiteY43" fmla="*/ 75544 h 368627"/>
                  <a:gd name="connsiteX44" fmla="*/ 111350 w 439866"/>
                  <a:gd name="connsiteY44" fmla="*/ 85069 h 368627"/>
                  <a:gd name="connsiteX45" fmla="*/ 92300 w 439866"/>
                  <a:gd name="connsiteY45" fmla="*/ 83640 h 368627"/>
                  <a:gd name="connsiteX46" fmla="*/ 85651 w 439866"/>
                  <a:gd name="connsiteY46" fmla="*/ 67732 h 368627"/>
                  <a:gd name="connsiteX47" fmla="*/ 85727 w 439866"/>
                  <a:gd name="connsiteY47" fmla="*/ 67543 h 368627"/>
                  <a:gd name="connsiteX48" fmla="*/ 75831 w 439866"/>
                  <a:gd name="connsiteY48" fmla="*/ 70634 h 368627"/>
                  <a:gd name="connsiteX49" fmla="*/ 75536 w 439866"/>
                  <a:gd name="connsiteY49" fmla="*/ 71257 h 368627"/>
                  <a:gd name="connsiteX50" fmla="*/ 74774 w 439866"/>
                  <a:gd name="connsiteY50" fmla="*/ 83354 h 368627"/>
                  <a:gd name="connsiteX51" fmla="*/ 57819 w 439866"/>
                  <a:gd name="connsiteY51" fmla="*/ 93451 h 368627"/>
                  <a:gd name="connsiteX52" fmla="*/ 43341 w 439866"/>
                  <a:gd name="connsiteY52" fmla="*/ 108119 h 368627"/>
                  <a:gd name="connsiteX53" fmla="*/ 23720 w 439866"/>
                  <a:gd name="connsiteY53" fmla="*/ 113453 h 368627"/>
                  <a:gd name="connsiteX54" fmla="*/ 27720 w 439866"/>
                  <a:gd name="connsiteY54" fmla="*/ 139456 h 368627"/>
                  <a:gd name="connsiteX55" fmla="*/ 13623 w 439866"/>
                  <a:gd name="connsiteY55" fmla="*/ 145171 h 368627"/>
                  <a:gd name="connsiteX56" fmla="*/ 1574 w 439866"/>
                  <a:gd name="connsiteY56" fmla="*/ 173421 h 368627"/>
                  <a:gd name="connsiteX57" fmla="*/ 4765 w 439866"/>
                  <a:gd name="connsiteY57" fmla="*/ 178890 h 368627"/>
                  <a:gd name="connsiteX58" fmla="*/ 41674 w 439866"/>
                  <a:gd name="connsiteY58" fmla="*/ 178939 h 368627"/>
                  <a:gd name="connsiteX59" fmla="*/ 41722 w 439866"/>
                  <a:gd name="connsiteY59" fmla="*/ 178890 h 368627"/>
                  <a:gd name="connsiteX60" fmla="*/ 56009 w 439866"/>
                  <a:gd name="connsiteY60" fmla="*/ 154125 h 368627"/>
                  <a:gd name="connsiteX61" fmla="*/ 79155 w 439866"/>
                  <a:gd name="connsiteY61" fmla="*/ 141171 h 368627"/>
                  <a:gd name="connsiteX62" fmla="*/ 88680 w 439866"/>
                  <a:gd name="connsiteY62" fmla="*/ 147172 h 368627"/>
                  <a:gd name="connsiteX63" fmla="*/ 102015 w 439866"/>
                  <a:gd name="connsiteY63" fmla="*/ 158411 h 368627"/>
                  <a:gd name="connsiteX64" fmla="*/ 107730 w 439866"/>
                  <a:gd name="connsiteY64" fmla="*/ 167936 h 368627"/>
                  <a:gd name="connsiteX65" fmla="*/ 104111 w 439866"/>
                  <a:gd name="connsiteY65" fmla="*/ 176032 h 368627"/>
                  <a:gd name="connsiteX66" fmla="*/ 120303 w 439866"/>
                  <a:gd name="connsiteY66" fmla="*/ 187272 h 368627"/>
                  <a:gd name="connsiteX67" fmla="*/ 123446 w 439866"/>
                  <a:gd name="connsiteY67" fmla="*/ 164793 h 368627"/>
                  <a:gd name="connsiteX68" fmla="*/ 101253 w 439866"/>
                  <a:gd name="connsiteY68" fmla="*/ 138599 h 368627"/>
                  <a:gd name="connsiteX69" fmla="*/ 126494 w 439866"/>
                  <a:gd name="connsiteY69" fmla="*/ 148124 h 368627"/>
                  <a:gd name="connsiteX70" fmla="*/ 135162 w 439866"/>
                  <a:gd name="connsiteY70" fmla="*/ 177747 h 368627"/>
                  <a:gd name="connsiteX71" fmla="*/ 158879 w 439866"/>
                  <a:gd name="connsiteY71" fmla="*/ 190510 h 368627"/>
                  <a:gd name="connsiteX72" fmla="*/ 151736 w 439866"/>
                  <a:gd name="connsiteY72" fmla="*/ 165936 h 368627"/>
                  <a:gd name="connsiteX73" fmla="*/ 171262 w 439866"/>
                  <a:gd name="connsiteY73" fmla="*/ 172222 h 368627"/>
                  <a:gd name="connsiteX74" fmla="*/ 174214 w 439866"/>
                  <a:gd name="connsiteY74" fmla="*/ 160602 h 368627"/>
                  <a:gd name="connsiteX75" fmla="*/ 168404 w 439866"/>
                  <a:gd name="connsiteY75" fmla="*/ 148600 h 368627"/>
                  <a:gd name="connsiteX76" fmla="*/ 181453 w 439866"/>
                  <a:gd name="connsiteY76" fmla="*/ 134431 h 368627"/>
                  <a:gd name="connsiteX77" fmla="*/ 184216 w 439866"/>
                  <a:gd name="connsiteY77" fmla="*/ 134599 h 368627"/>
                  <a:gd name="connsiteX78" fmla="*/ 199837 w 439866"/>
                  <a:gd name="connsiteY78" fmla="*/ 151744 h 368627"/>
                  <a:gd name="connsiteX79" fmla="*/ 201932 w 439866"/>
                  <a:gd name="connsiteY79" fmla="*/ 161269 h 368627"/>
                  <a:gd name="connsiteX80" fmla="*/ 219363 w 439866"/>
                  <a:gd name="connsiteY80" fmla="*/ 172318 h 368627"/>
                  <a:gd name="connsiteX81" fmla="*/ 230031 w 439866"/>
                  <a:gd name="connsiteY81" fmla="*/ 188034 h 368627"/>
                  <a:gd name="connsiteX82" fmla="*/ 226888 w 439866"/>
                  <a:gd name="connsiteY82" fmla="*/ 196511 h 368627"/>
                  <a:gd name="connsiteX83" fmla="*/ 231650 w 439866"/>
                  <a:gd name="connsiteY83" fmla="*/ 202988 h 368627"/>
                  <a:gd name="connsiteX84" fmla="*/ 227936 w 439866"/>
                  <a:gd name="connsiteY84" fmla="*/ 206893 h 368627"/>
                  <a:gd name="connsiteX85" fmla="*/ 214601 w 439866"/>
                  <a:gd name="connsiteY85" fmla="*/ 211370 h 368627"/>
                  <a:gd name="connsiteX86" fmla="*/ 206790 w 439866"/>
                  <a:gd name="connsiteY86" fmla="*/ 222133 h 368627"/>
                  <a:gd name="connsiteX87" fmla="*/ 218982 w 439866"/>
                  <a:gd name="connsiteY87" fmla="*/ 237469 h 368627"/>
                  <a:gd name="connsiteX88" fmla="*/ 224221 w 439866"/>
                  <a:gd name="connsiteY88" fmla="*/ 255661 h 368627"/>
                  <a:gd name="connsiteX89" fmla="*/ 234317 w 439866"/>
                  <a:gd name="connsiteY89" fmla="*/ 270235 h 368627"/>
                  <a:gd name="connsiteX90" fmla="*/ 253367 w 439866"/>
                  <a:gd name="connsiteY90" fmla="*/ 322336 h 368627"/>
                  <a:gd name="connsiteX91" fmla="*/ 268417 w 439866"/>
                  <a:gd name="connsiteY91" fmla="*/ 341386 h 368627"/>
                  <a:gd name="connsiteX92" fmla="*/ 281657 w 439866"/>
                  <a:gd name="connsiteY92" fmla="*/ 338815 h 368627"/>
                  <a:gd name="connsiteX93" fmla="*/ 314232 w 439866"/>
                  <a:gd name="connsiteY93" fmla="*/ 319765 h 368627"/>
                  <a:gd name="connsiteX94" fmla="*/ 316804 w 439866"/>
                  <a:gd name="connsiteY94" fmla="*/ 284808 h 368627"/>
                  <a:gd name="connsiteX95" fmla="*/ 312803 w 439866"/>
                  <a:gd name="connsiteY95" fmla="*/ 282236 h 368627"/>
                  <a:gd name="connsiteX96" fmla="*/ 306517 w 439866"/>
                  <a:gd name="connsiteY96" fmla="*/ 284427 h 368627"/>
                  <a:gd name="connsiteX97" fmla="*/ 288038 w 439866"/>
                  <a:gd name="connsiteY97" fmla="*/ 280426 h 368627"/>
                  <a:gd name="connsiteX98" fmla="*/ 276989 w 439866"/>
                  <a:gd name="connsiteY98" fmla="*/ 263853 h 368627"/>
                  <a:gd name="connsiteX99" fmla="*/ 267464 w 439866"/>
                  <a:gd name="connsiteY99" fmla="*/ 244041 h 368627"/>
                  <a:gd name="connsiteX100" fmla="*/ 281657 w 439866"/>
                  <a:gd name="connsiteY100" fmla="*/ 245374 h 368627"/>
                  <a:gd name="connsiteX101" fmla="*/ 291182 w 439866"/>
                  <a:gd name="connsiteY101" fmla="*/ 257281 h 368627"/>
                  <a:gd name="connsiteX102" fmla="*/ 333092 w 439866"/>
                  <a:gd name="connsiteY102" fmla="*/ 276997 h 368627"/>
                  <a:gd name="connsiteX103" fmla="*/ 344903 w 439866"/>
                  <a:gd name="connsiteY103" fmla="*/ 279474 h 368627"/>
                  <a:gd name="connsiteX104" fmla="*/ 372430 w 439866"/>
                  <a:gd name="connsiteY104" fmla="*/ 305858 h 368627"/>
                  <a:gd name="connsiteX105" fmla="*/ 383003 w 439866"/>
                  <a:gd name="connsiteY105" fmla="*/ 308239 h 368627"/>
                  <a:gd name="connsiteX106" fmla="*/ 391861 w 439866"/>
                  <a:gd name="connsiteY106" fmla="*/ 321384 h 368627"/>
                  <a:gd name="connsiteX107" fmla="*/ 399671 w 439866"/>
                  <a:gd name="connsiteY107" fmla="*/ 350816 h 368627"/>
                  <a:gd name="connsiteX108" fmla="*/ 422055 w 439866"/>
                  <a:gd name="connsiteY108" fmla="*/ 368628 h 368627"/>
                  <a:gd name="connsiteX109" fmla="*/ 438724 w 439866"/>
                  <a:gd name="connsiteY109" fmla="*/ 361389 h 368627"/>
                  <a:gd name="connsiteX110" fmla="*/ 439867 w 439866"/>
                  <a:gd name="connsiteY110" fmla="*/ 333481 h 368627"/>
                  <a:gd name="connsiteX111" fmla="*/ 439486 w 439866"/>
                  <a:gd name="connsiteY111" fmla="*/ 326718 h 36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439866" h="368627">
                    <a:moveTo>
                      <a:pt x="439486" y="326718"/>
                    </a:moveTo>
                    <a:cubicBezTo>
                      <a:pt x="439486" y="320622"/>
                      <a:pt x="439486" y="314716"/>
                      <a:pt x="439486" y="308716"/>
                    </a:cubicBezTo>
                    <a:cubicBezTo>
                      <a:pt x="439486" y="302715"/>
                      <a:pt x="438914" y="296714"/>
                      <a:pt x="438343" y="290809"/>
                    </a:cubicBezTo>
                    <a:cubicBezTo>
                      <a:pt x="437771" y="284903"/>
                      <a:pt x="437390" y="281284"/>
                      <a:pt x="436724" y="276521"/>
                    </a:cubicBezTo>
                    <a:cubicBezTo>
                      <a:pt x="436057" y="271759"/>
                      <a:pt x="435485" y="265758"/>
                      <a:pt x="434628" y="260900"/>
                    </a:cubicBezTo>
                    <a:cubicBezTo>
                      <a:pt x="432247" y="246641"/>
                      <a:pt x="429065" y="232516"/>
                      <a:pt x="425103" y="218609"/>
                    </a:cubicBezTo>
                    <a:cubicBezTo>
                      <a:pt x="423484" y="213180"/>
                      <a:pt x="420912" y="207274"/>
                      <a:pt x="419102" y="201940"/>
                    </a:cubicBezTo>
                    <a:cubicBezTo>
                      <a:pt x="417293" y="196606"/>
                      <a:pt x="415483" y="191177"/>
                      <a:pt x="413483" y="185843"/>
                    </a:cubicBezTo>
                    <a:lnTo>
                      <a:pt x="413483" y="185843"/>
                    </a:lnTo>
                    <a:cubicBezTo>
                      <a:pt x="411292" y="181843"/>
                      <a:pt x="409101" y="177937"/>
                      <a:pt x="406625" y="174032"/>
                    </a:cubicBezTo>
                    <a:cubicBezTo>
                      <a:pt x="383288" y="137075"/>
                      <a:pt x="349475" y="108119"/>
                      <a:pt x="323757" y="72781"/>
                    </a:cubicBezTo>
                    <a:cubicBezTo>
                      <a:pt x="315375" y="61256"/>
                      <a:pt x="308898" y="51826"/>
                      <a:pt x="294039" y="49540"/>
                    </a:cubicBezTo>
                    <a:cubicBezTo>
                      <a:pt x="272132" y="46111"/>
                      <a:pt x="261083" y="59065"/>
                      <a:pt x="245462" y="37825"/>
                    </a:cubicBezTo>
                    <a:cubicBezTo>
                      <a:pt x="241366" y="32300"/>
                      <a:pt x="234032" y="27061"/>
                      <a:pt x="227840" y="30395"/>
                    </a:cubicBezTo>
                    <a:lnTo>
                      <a:pt x="232698" y="43825"/>
                    </a:lnTo>
                    <a:cubicBezTo>
                      <a:pt x="232936" y="44795"/>
                      <a:pt x="232936" y="45809"/>
                      <a:pt x="232698" y="46778"/>
                    </a:cubicBezTo>
                    <a:cubicBezTo>
                      <a:pt x="232698" y="49826"/>
                      <a:pt x="227745" y="50683"/>
                      <a:pt x="225078" y="48969"/>
                    </a:cubicBezTo>
                    <a:cubicBezTo>
                      <a:pt x="222706" y="46866"/>
                      <a:pt x="220735" y="44348"/>
                      <a:pt x="219268" y="41539"/>
                    </a:cubicBezTo>
                    <a:cubicBezTo>
                      <a:pt x="211972" y="32154"/>
                      <a:pt x="198446" y="30461"/>
                      <a:pt x="189064" y="37758"/>
                    </a:cubicBezTo>
                    <a:cubicBezTo>
                      <a:pt x="188607" y="38111"/>
                      <a:pt x="188169" y="38484"/>
                      <a:pt x="187740" y="38872"/>
                    </a:cubicBezTo>
                    <a:cubicBezTo>
                      <a:pt x="187216" y="34685"/>
                      <a:pt x="184540" y="31075"/>
                      <a:pt x="180692" y="29347"/>
                    </a:cubicBezTo>
                    <a:cubicBezTo>
                      <a:pt x="179444" y="37193"/>
                      <a:pt x="172081" y="42544"/>
                      <a:pt x="164232" y="41300"/>
                    </a:cubicBezTo>
                    <a:cubicBezTo>
                      <a:pt x="163718" y="41218"/>
                      <a:pt x="163194" y="41107"/>
                      <a:pt x="162689" y="40968"/>
                    </a:cubicBezTo>
                    <a:cubicBezTo>
                      <a:pt x="161356" y="36967"/>
                      <a:pt x="168595" y="36205"/>
                      <a:pt x="171167" y="32776"/>
                    </a:cubicBezTo>
                    <a:cubicBezTo>
                      <a:pt x="173738" y="29347"/>
                      <a:pt x="170690" y="24966"/>
                      <a:pt x="167737" y="22204"/>
                    </a:cubicBezTo>
                    <a:cubicBezTo>
                      <a:pt x="159765" y="15329"/>
                      <a:pt x="149678" y="11397"/>
                      <a:pt x="139162" y="11059"/>
                    </a:cubicBezTo>
                    <a:cubicBezTo>
                      <a:pt x="132466" y="11920"/>
                      <a:pt x="125656" y="11101"/>
                      <a:pt x="119351" y="8678"/>
                    </a:cubicBezTo>
                    <a:cubicBezTo>
                      <a:pt x="116017" y="6678"/>
                      <a:pt x="113636" y="3344"/>
                      <a:pt x="109826" y="1439"/>
                    </a:cubicBezTo>
                    <a:cubicBezTo>
                      <a:pt x="101691" y="-1408"/>
                      <a:pt x="92671" y="24"/>
                      <a:pt x="85822" y="5249"/>
                    </a:cubicBezTo>
                    <a:cubicBezTo>
                      <a:pt x="75040" y="9880"/>
                      <a:pt x="66382" y="18373"/>
                      <a:pt x="61534" y="29062"/>
                    </a:cubicBezTo>
                    <a:cubicBezTo>
                      <a:pt x="57914" y="40111"/>
                      <a:pt x="65915" y="55065"/>
                      <a:pt x="77536" y="53636"/>
                    </a:cubicBezTo>
                    <a:cubicBezTo>
                      <a:pt x="80365" y="52758"/>
                      <a:pt x="83346" y="52434"/>
                      <a:pt x="86299" y="52684"/>
                    </a:cubicBezTo>
                    <a:cubicBezTo>
                      <a:pt x="90299" y="54465"/>
                      <a:pt x="92823" y="58496"/>
                      <a:pt x="92680" y="62875"/>
                    </a:cubicBezTo>
                    <a:cubicBezTo>
                      <a:pt x="92395" y="67093"/>
                      <a:pt x="93043" y="71322"/>
                      <a:pt x="94586" y="75258"/>
                    </a:cubicBezTo>
                    <a:cubicBezTo>
                      <a:pt x="96586" y="78973"/>
                      <a:pt x="102587" y="80878"/>
                      <a:pt x="104968" y="77353"/>
                    </a:cubicBezTo>
                    <a:cubicBezTo>
                      <a:pt x="109530" y="71228"/>
                      <a:pt x="110778" y="63244"/>
                      <a:pt x="108302" y="56017"/>
                    </a:cubicBezTo>
                    <a:cubicBezTo>
                      <a:pt x="105920" y="48861"/>
                      <a:pt x="106473" y="41055"/>
                      <a:pt x="109826" y="34300"/>
                    </a:cubicBezTo>
                    <a:cubicBezTo>
                      <a:pt x="114302" y="28300"/>
                      <a:pt x="126970" y="30205"/>
                      <a:pt x="126113" y="37634"/>
                    </a:cubicBezTo>
                    <a:cubicBezTo>
                      <a:pt x="125542" y="42016"/>
                      <a:pt x="120589" y="45254"/>
                      <a:pt x="120779" y="49731"/>
                    </a:cubicBezTo>
                    <a:cubicBezTo>
                      <a:pt x="120970" y="54208"/>
                      <a:pt x="126494" y="56589"/>
                      <a:pt x="130971" y="56398"/>
                    </a:cubicBezTo>
                    <a:cubicBezTo>
                      <a:pt x="135429" y="55564"/>
                      <a:pt x="139982" y="55339"/>
                      <a:pt x="144496" y="55732"/>
                    </a:cubicBezTo>
                    <a:cubicBezTo>
                      <a:pt x="148878" y="56779"/>
                      <a:pt x="152402" y="62590"/>
                      <a:pt x="149259" y="65828"/>
                    </a:cubicBezTo>
                    <a:cubicBezTo>
                      <a:pt x="143735" y="72115"/>
                      <a:pt x="129352" y="61351"/>
                      <a:pt x="126494" y="69162"/>
                    </a:cubicBezTo>
                    <a:cubicBezTo>
                      <a:pt x="126209" y="71279"/>
                      <a:pt x="126209" y="73426"/>
                      <a:pt x="126494" y="75544"/>
                    </a:cubicBezTo>
                    <a:cubicBezTo>
                      <a:pt x="126018" y="82021"/>
                      <a:pt x="117827" y="84402"/>
                      <a:pt x="111350" y="85069"/>
                    </a:cubicBezTo>
                    <a:cubicBezTo>
                      <a:pt x="104987" y="86279"/>
                      <a:pt x="98415" y="85786"/>
                      <a:pt x="92300" y="83640"/>
                    </a:cubicBezTo>
                    <a:cubicBezTo>
                      <a:pt x="86070" y="81084"/>
                      <a:pt x="83089" y="73963"/>
                      <a:pt x="85651" y="67732"/>
                    </a:cubicBezTo>
                    <a:cubicBezTo>
                      <a:pt x="85670" y="67669"/>
                      <a:pt x="85699" y="67606"/>
                      <a:pt x="85727" y="67543"/>
                    </a:cubicBezTo>
                    <a:cubicBezTo>
                      <a:pt x="82136" y="65662"/>
                      <a:pt x="77707" y="67046"/>
                      <a:pt x="75831" y="70634"/>
                    </a:cubicBezTo>
                    <a:cubicBezTo>
                      <a:pt x="75717" y="70836"/>
                      <a:pt x="75621" y="71045"/>
                      <a:pt x="75536" y="71257"/>
                    </a:cubicBezTo>
                    <a:cubicBezTo>
                      <a:pt x="74135" y="75134"/>
                      <a:pt x="73869" y="79332"/>
                      <a:pt x="74774" y="83354"/>
                    </a:cubicBezTo>
                    <a:cubicBezTo>
                      <a:pt x="67916" y="81830"/>
                      <a:pt x="61724" y="87640"/>
                      <a:pt x="57819" y="93451"/>
                    </a:cubicBezTo>
                    <a:cubicBezTo>
                      <a:pt x="53914" y="99261"/>
                      <a:pt x="50009" y="106024"/>
                      <a:pt x="43341" y="108119"/>
                    </a:cubicBezTo>
                    <a:cubicBezTo>
                      <a:pt x="36674" y="110215"/>
                      <a:pt x="27244" y="107357"/>
                      <a:pt x="23720" y="113453"/>
                    </a:cubicBezTo>
                    <a:cubicBezTo>
                      <a:pt x="19147" y="121454"/>
                      <a:pt x="32387" y="131551"/>
                      <a:pt x="27720" y="139456"/>
                    </a:cubicBezTo>
                    <a:cubicBezTo>
                      <a:pt x="25053" y="143933"/>
                      <a:pt x="18671" y="143743"/>
                      <a:pt x="13623" y="145171"/>
                    </a:cubicBezTo>
                    <a:cubicBezTo>
                      <a:pt x="2498" y="149644"/>
                      <a:pt x="-2903" y="162292"/>
                      <a:pt x="1574" y="173421"/>
                    </a:cubicBezTo>
                    <a:cubicBezTo>
                      <a:pt x="2364" y="175390"/>
                      <a:pt x="3441" y="177233"/>
                      <a:pt x="4765" y="178890"/>
                    </a:cubicBezTo>
                    <a:cubicBezTo>
                      <a:pt x="14947" y="189091"/>
                      <a:pt x="31473" y="189120"/>
                      <a:pt x="41674" y="178939"/>
                    </a:cubicBezTo>
                    <a:cubicBezTo>
                      <a:pt x="41693" y="178922"/>
                      <a:pt x="41703" y="178906"/>
                      <a:pt x="41722" y="178890"/>
                    </a:cubicBezTo>
                    <a:cubicBezTo>
                      <a:pt x="47456" y="171235"/>
                      <a:pt x="52256" y="162920"/>
                      <a:pt x="56009" y="154125"/>
                    </a:cubicBezTo>
                    <a:cubicBezTo>
                      <a:pt x="60867" y="146029"/>
                      <a:pt x="70011" y="138504"/>
                      <a:pt x="79155" y="141171"/>
                    </a:cubicBezTo>
                    <a:cubicBezTo>
                      <a:pt x="82689" y="142538"/>
                      <a:pt x="85918" y="144575"/>
                      <a:pt x="88680" y="147172"/>
                    </a:cubicBezTo>
                    <a:lnTo>
                      <a:pt x="102015" y="158411"/>
                    </a:lnTo>
                    <a:cubicBezTo>
                      <a:pt x="104872" y="160792"/>
                      <a:pt x="108016" y="163840"/>
                      <a:pt x="107730" y="167936"/>
                    </a:cubicBezTo>
                    <a:cubicBezTo>
                      <a:pt x="107444" y="172032"/>
                      <a:pt x="105158" y="173175"/>
                      <a:pt x="104111" y="176032"/>
                    </a:cubicBezTo>
                    <a:cubicBezTo>
                      <a:pt x="101348" y="184033"/>
                      <a:pt x="112969" y="191653"/>
                      <a:pt x="120303" y="187272"/>
                    </a:cubicBezTo>
                    <a:cubicBezTo>
                      <a:pt x="127352" y="181918"/>
                      <a:pt x="128761" y="171876"/>
                      <a:pt x="123446" y="164793"/>
                    </a:cubicBezTo>
                    <a:cubicBezTo>
                      <a:pt x="116493" y="155268"/>
                      <a:pt x="100872" y="150410"/>
                      <a:pt x="101253" y="138599"/>
                    </a:cubicBezTo>
                    <a:cubicBezTo>
                      <a:pt x="109254" y="132122"/>
                      <a:pt x="121827" y="138599"/>
                      <a:pt x="126494" y="148124"/>
                    </a:cubicBezTo>
                    <a:cubicBezTo>
                      <a:pt x="131162" y="157649"/>
                      <a:pt x="131257" y="168222"/>
                      <a:pt x="135162" y="177747"/>
                    </a:cubicBezTo>
                    <a:cubicBezTo>
                      <a:pt x="139067" y="187272"/>
                      <a:pt x="149354" y="195273"/>
                      <a:pt x="158879" y="190510"/>
                    </a:cubicBezTo>
                    <a:lnTo>
                      <a:pt x="151736" y="165936"/>
                    </a:lnTo>
                    <a:cubicBezTo>
                      <a:pt x="157546" y="161554"/>
                      <a:pt x="164309" y="174318"/>
                      <a:pt x="171262" y="172222"/>
                    </a:cubicBezTo>
                    <a:cubicBezTo>
                      <a:pt x="175548" y="170889"/>
                      <a:pt x="176024" y="164698"/>
                      <a:pt x="174214" y="160602"/>
                    </a:cubicBezTo>
                    <a:cubicBezTo>
                      <a:pt x="171786" y="156857"/>
                      <a:pt x="169833" y="152826"/>
                      <a:pt x="168404" y="148600"/>
                    </a:cubicBezTo>
                    <a:cubicBezTo>
                      <a:pt x="168099" y="141084"/>
                      <a:pt x="173938" y="134741"/>
                      <a:pt x="181453" y="134431"/>
                    </a:cubicBezTo>
                    <a:cubicBezTo>
                      <a:pt x="182378" y="134393"/>
                      <a:pt x="183301" y="134449"/>
                      <a:pt x="184216" y="134599"/>
                    </a:cubicBezTo>
                    <a:cubicBezTo>
                      <a:pt x="192445" y="136578"/>
                      <a:pt x="198627" y="143370"/>
                      <a:pt x="199837" y="151744"/>
                    </a:cubicBezTo>
                    <a:cubicBezTo>
                      <a:pt x="200084" y="155001"/>
                      <a:pt x="200789" y="158208"/>
                      <a:pt x="201932" y="161269"/>
                    </a:cubicBezTo>
                    <a:cubicBezTo>
                      <a:pt x="204980" y="167650"/>
                      <a:pt x="212886" y="169651"/>
                      <a:pt x="219363" y="172318"/>
                    </a:cubicBezTo>
                    <a:cubicBezTo>
                      <a:pt x="225840" y="174985"/>
                      <a:pt x="232793" y="181843"/>
                      <a:pt x="230031" y="188034"/>
                    </a:cubicBezTo>
                    <a:cubicBezTo>
                      <a:pt x="228793" y="190891"/>
                      <a:pt x="225745" y="193558"/>
                      <a:pt x="226888" y="196511"/>
                    </a:cubicBezTo>
                    <a:cubicBezTo>
                      <a:pt x="228031" y="199464"/>
                      <a:pt x="231650" y="200226"/>
                      <a:pt x="231650" y="202988"/>
                    </a:cubicBezTo>
                    <a:cubicBezTo>
                      <a:pt x="231650" y="205750"/>
                      <a:pt x="229745" y="206131"/>
                      <a:pt x="227936" y="206893"/>
                    </a:cubicBezTo>
                    <a:cubicBezTo>
                      <a:pt x="223554" y="208703"/>
                      <a:pt x="218411" y="209275"/>
                      <a:pt x="214601" y="211370"/>
                    </a:cubicBezTo>
                    <a:cubicBezTo>
                      <a:pt x="210067" y="213056"/>
                      <a:pt x="206990" y="217295"/>
                      <a:pt x="206790" y="222133"/>
                    </a:cubicBezTo>
                    <a:cubicBezTo>
                      <a:pt x="207266" y="228706"/>
                      <a:pt x="215172" y="231658"/>
                      <a:pt x="218982" y="237469"/>
                    </a:cubicBezTo>
                    <a:cubicBezTo>
                      <a:pt x="221439" y="243308"/>
                      <a:pt x="223202" y="249413"/>
                      <a:pt x="224221" y="255661"/>
                    </a:cubicBezTo>
                    <a:cubicBezTo>
                      <a:pt x="226945" y="260938"/>
                      <a:pt x="230336" y="265834"/>
                      <a:pt x="234317" y="270235"/>
                    </a:cubicBezTo>
                    <a:cubicBezTo>
                      <a:pt x="245271" y="285189"/>
                      <a:pt x="247938" y="304525"/>
                      <a:pt x="253367" y="322336"/>
                    </a:cubicBezTo>
                    <a:cubicBezTo>
                      <a:pt x="255749" y="330433"/>
                      <a:pt x="260130" y="339386"/>
                      <a:pt x="268417" y="341386"/>
                    </a:cubicBezTo>
                    <a:cubicBezTo>
                      <a:pt x="272979" y="341720"/>
                      <a:pt x="277551" y="340834"/>
                      <a:pt x="281657" y="338815"/>
                    </a:cubicBezTo>
                    <a:cubicBezTo>
                      <a:pt x="293868" y="335129"/>
                      <a:pt x="305031" y="328604"/>
                      <a:pt x="314232" y="319765"/>
                    </a:cubicBezTo>
                    <a:cubicBezTo>
                      <a:pt x="323395" y="310249"/>
                      <a:pt x="324472" y="295562"/>
                      <a:pt x="316804" y="284808"/>
                    </a:cubicBezTo>
                    <a:cubicBezTo>
                      <a:pt x="315842" y="283484"/>
                      <a:pt x="314413" y="282560"/>
                      <a:pt x="312803" y="282236"/>
                    </a:cubicBezTo>
                    <a:cubicBezTo>
                      <a:pt x="310546" y="282350"/>
                      <a:pt x="308365" y="283113"/>
                      <a:pt x="306517" y="284427"/>
                    </a:cubicBezTo>
                    <a:cubicBezTo>
                      <a:pt x="300097" y="286770"/>
                      <a:pt x="292915" y="285208"/>
                      <a:pt x="288038" y="280426"/>
                    </a:cubicBezTo>
                    <a:cubicBezTo>
                      <a:pt x="283295" y="275693"/>
                      <a:pt x="279542" y="270054"/>
                      <a:pt x="276989" y="263853"/>
                    </a:cubicBezTo>
                    <a:cubicBezTo>
                      <a:pt x="273751" y="257281"/>
                      <a:pt x="270417" y="250708"/>
                      <a:pt x="267464" y="244041"/>
                    </a:cubicBezTo>
                    <a:cubicBezTo>
                      <a:pt x="271941" y="241193"/>
                      <a:pt x="277789" y="241736"/>
                      <a:pt x="281657" y="245374"/>
                    </a:cubicBezTo>
                    <a:cubicBezTo>
                      <a:pt x="285238" y="249003"/>
                      <a:pt x="288429" y="252994"/>
                      <a:pt x="291182" y="257281"/>
                    </a:cubicBezTo>
                    <a:cubicBezTo>
                      <a:pt x="302069" y="269035"/>
                      <a:pt x="317089" y="276102"/>
                      <a:pt x="333092" y="276997"/>
                    </a:cubicBezTo>
                    <a:cubicBezTo>
                      <a:pt x="337140" y="277188"/>
                      <a:pt x="341121" y="278026"/>
                      <a:pt x="344903" y="279474"/>
                    </a:cubicBezTo>
                    <a:cubicBezTo>
                      <a:pt x="356618" y="284808"/>
                      <a:pt x="360047" y="302143"/>
                      <a:pt x="372430" y="305858"/>
                    </a:cubicBezTo>
                    <a:cubicBezTo>
                      <a:pt x="376011" y="306392"/>
                      <a:pt x="379545" y="307192"/>
                      <a:pt x="383003" y="308239"/>
                    </a:cubicBezTo>
                    <a:cubicBezTo>
                      <a:pt x="387727" y="311126"/>
                      <a:pt x="390956" y="315926"/>
                      <a:pt x="391861" y="321384"/>
                    </a:cubicBezTo>
                    <a:cubicBezTo>
                      <a:pt x="393737" y="331376"/>
                      <a:pt x="396347" y="341215"/>
                      <a:pt x="399671" y="350816"/>
                    </a:cubicBezTo>
                    <a:cubicBezTo>
                      <a:pt x="403110" y="360551"/>
                      <a:pt x="411797" y="367466"/>
                      <a:pt x="422055" y="368628"/>
                    </a:cubicBezTo>
                    <a:cubicBezTo>
                      <a:pt x="428370" y="368609"/>
                      <a:pt x="434399" y="365990"/>
                      <a:pt x="438724" y="361389"/>
                    </a:cubicBezTo>
                    <a:cubicBezTo>
                      <a:pt x="439200" y="351864"/>
                      <a:pt x="439867" y="342339"/>
                      <a:pt x="439867" y="333481"/>
                    </a:cubicBezTo>
                    <a:cubicBezTo>
                      <a:pt x="439676" y="330528"/>
                      <a:pt x="439676" y="328623"/>
                      <a:pt x="439486" y="32671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337236C-3AEF-CF00-A228-4DADA1398743}"/>
                  </a:ext>
                </a:extLst>
              </p:cNvPr>
              <p:cNvSpPr/>
              <p:nvPr/>
            </p:nvSpPr>
            <p:spPr>
              <a:xfrm>
                <a:off x="5189306" y="2541866"/>
                <a:ext cx="70483" cy="83915"/>
              </a:xfrm>
              <a:custGeom>
                <a:avLst/>
                <a:gdLst>
                  <a:gd name="connsiteX0" fmla="*/ 43017 w 70483"/>
                  <a:gd name="connsiteY0" fmla="*/ 352 h 83915"/>
                  <a:gd name="connsiteX1" fmla="*/ 32159 w 70483"/>
                  <a:gd name="connsiteY1" fmla="*/ 9877 h 83915"/>
                  <a:gd name="connsiteX2" fmla="*/ 17395 w 70483"/>
                  <a:gd name="connsiteY2" fmla="*/ 27879 h 83915"/>
                  <a:gd name="connsiteX3" fmla="*/ 7870 w 70483"/>
                  <a:gd name="connsiteY3" fmla="*/ 62170 h 83915"/>
                  <a:gd name="connsiteX4" fmla="*/ 2060 w 70483"/>
                  <a:gd name="connsiteY4" fmla="*/ 66932 h 83915"/>
                  <a:gd name="connsiteX5" fmla="*/ 4155 w 70483"/>
                  <a:gd name="connsiteY5" fmla="*/ 81600 h 83915"/>
                  <a:gd name="connsiteX6" fmla="*/ 19871 w 70483"/>
                  <a:gd name="connsiteY6" fmla="*/ 81600 h 83915"/>
                  <a:gd name="connsiteX7" fmla="*/ 29396 w 70483"/>
                  <a:gd name="connsiteY7" fmla="*/ 68551 h 83915"/>
                  <a:gd name="connsiteX8" fmla="*/ 34254 w 70483"/>
                  <a:gd name="connsiteY8" fmla="*/ 57788 h 83915"/>
                  <a:gd name="connsiteX9" fmla="*/ 54161 w 70483"/>
                  <a:gd name="connsiteY9" fmla="*/ 55692 h 83915"/>
                  <a:gd name="connsiteX10" fmla="*/ 43017 w 70483"/>
                  <a:gd name="connsiteY10" fmla="*/ 352 h 8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483" h="83915">
                    <a:moveTo>
                      <a:pt x="43017" y="352"/>
                    </a:moveTo>
                    <a:cubicBezTo>
                      <a:pt x="36826" y="1590"/>
                      <a:pt x="35588" y="5305"/>
                      <a:pt x="32159" y="9877"/>
                    </a:cubicBezTo>
                    <a:cubicBezTo>
                      <a:pt x="28730" y="14449"/>
                      <a:pt x="21395" y="21879"/>
                      <a:pt x="17395" y="27879"/>
                    </a:cubicBezTo>
                    <a:cubicBezTo>
                      <a:pt x="10537" y="37976"/>
                      <a:pt x="16728" y="53692"/>
                      <a:pt x="7870" y="62170"/>
                    </a:cubicBezTo>
                    <a:cubicBezTo>
                      <a:pt x="5850" y="63655"/>
                      <a:pt x="3907" y="65246"/>
                      <a:pt x="2060" y="66932"/>
                    </a:cubicBezTo>
                    <a:cubicBezTo>
                      <a:pt x="-1360" y="71571"/>
                      <a:pt x="-427" y="78105"/>
                      <a:pt x="4155" y="81600"/>
                    </a:cubicBezTo>
                    <a:cubicBezTo>
                      <a:pt x="8937" y="84687"/>
                      <a:pt x="15090" y="84687"/>
                      <a:pt x="19871" y="81600"/>
                    </a:cubicBezTo>
                    <a:cubicBezTo>
                      <a:pt x="24538" y="78562"/>
                      <a:pt x="27920" y="73923"/>
                      <a:pt x="29396" y="68551"/>
                    </a:cubicBezTo>
                    <a:cubicBezTo>
                      <a:pt x="30044" y="64598"/>
                      <a:pt x="31720" y="60884"/>
                      <a:pt x="34254" y="57788"/>
                    </a:cubicBezTo>
                    <a:cubicBezTo>
                      <a:pt x="39397" y="53311"/>
                      <a:pt x="47398" y="56645"/>
                      <a:pt x="54161" y="55692"/>
                    </a:cubicBezTo>
                    <a:cubicBezTo>
                      <a:pt x="82736" y="51978"/>
                      <a:pt x="70449" y="-4982"/>
                      <a:pt x="43017" y="35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6BF80AA-81CD-C82C-ED6A-39C19BD9873C}"/>
                  </a:ext>
                </a:extLst>
              </p:cNvPr>
              <p:cNvSpPr/>
              <p:nvPr/>
            </p:nvSpPr>
            <p:spPr>
              <a:xfrm>
                <a:off x="4903026" y="2228921"/>
                <a:ext cx="354586" cy="469298"/>
              </a:xfrm>
              <a:custGeom>
                <a:avLst/>
                <a:gdLst>
                  <a:gd name="connsiteX0" fmla="*/ 339107 w 354586"/>
                  <a:gd name="connsiteY0" fmla="*/ 234049 h 469298"/>
                  <a:gd name="connsiteX1" fmla="*/ 341774 w 354586"/>
                  <a:gd name="connsiteY1" fmla="*/ 179851 h 469298"/>
                  <a:gd name="connsiteX2" fmla="*/ 317295 w 354586"/>
                  <a:gd name="connsiteY2" fmla="*/ 176327 h 469298"/>
                  <a:gd name="connsiteX3" fmla="*/ 298817 w 354586"/>
                  <a:gd name="connsiteY3" fmla="*/ 150895 h 469298"/>
                  <a:gd name="connsiteX4" fmla="*/ 270242 w 354586"/>
                  <a:gd name="connsiteY4" fmla="*/ 70695 h 469298"/>
                  <a:gd name="connsiteX5" fmla="*/ 238809 w 354586"/>
                  <a:gd name="connsiteY5" fmla="*/ 33547 h 469298"/>
                  <a:gd name="connsiteX6" fmla="*/ 210234 w 354586"/>
                  <a:gd name="connsiteY6" fmla="*/ 38500 h 469298"/>
                  <a:gd name="connsiteX7" fmla="*/ 97268 w 354586"/>
                  <a:gd name="connsiteY7" fmla="*/ 18593 h 469298"/>
                  <a:gd name="connsiteX8" fmla="*/ 62692 w 354586"/>
                  <a:gd name="connsiteY8" fmla="*/ 22403 h 469298"/>
                  <a:gd name="connsiteX9" fmla="*/ 41546 w 354586"/>
                  <a:gd name="connsiteY9" fmla="*/ 61360 h 469298"/>
                  <a:gd name="connsiteX10" fmla="*/ 11638 w 354586"/>
                  <a:gd name="connsiteY10" fmla="*/ 77172 h 469298"/>
                  <a:gd name="connsiteX11" fmla="*/ 4780 w 354586"/>
                  <a:gd name="connsiteY11" fmla="*/ 99841 h 469298"/>
                  <a:gd name="connsiteX12" fmla="*/ 970 w 354586"/>
                  <a:gd name="connsiteY12" fmla="*/ 145657 h 469298"/>
                  <a:gd name="connsiteX13" fmla="*/ 5256 w 354586"/>
                  <a:gd name="connsiteY13" fmla="*/ 181852 h 469298"/>
                  <a:gd name="connsiteX14" fmla="*/ 36403 w 354586"/>
                  <a:gd name="connsiteY14" fmla="*/ 190329 h 469298"/>
                  <a:gd name="connsiteX15" fmla="*/ 45928 w 354586"/>
                  <a:gd name="connsiteY15" fmla="*/ 176137 h 469298"/>
                  <a:gd name="connsiteX16" fmla="*/ 70407 w 354586"/>
                  <a:gd name="connsiteY16" fmla="*/ 167659 h 469298"/>
                  <a:gd name="connsiteX17" fmla="*/ 89457 w 354586"/>
                  <a:gd name="connsiteY17" fmla="*/ 180804 h 469298"/>
                  <a:gd name="connsiteX18" fmla="*/ 149369 w 354586"/>
                  <a:gd name="connsiteY18" fmla="*/ 355016 h 469298"/>
                  <a:gd name="connsiteX19" fmla="*/ 153941 w 354586"/>
                  <a:gd name="connsiteY19" fmla="*/ 388925 h 469298"/>
                  <a:gd name="connsiteX20" fmla="*/ 172420 w 354586"/>
                  <a:gd name="connsiteY20" fmla="*/ 424739 h 469298"/>
                  <a:gd name="connsiteX21" fmla="*/ 176801 w 354586"/>
                  <a:gd name="connsiteY21" fmla="*/ 455219 h 469298"/>
                  <a:gd name="connsiteX22" fmla="*/ 225760 w 354586"/>
                  <a:gd name="connsiteY22" fmla="*/ 460839 h 469298"/>
                  <a:gd name="connsiteX23" fmla="*/ 248239 w 354586"/>
                  <a:gd name="connsiteY23" fmla="*/ 409690 h 469298"/>
                  <a:gd name="connsiteX24" fmla="*/ 263574 w 354586"/>
                  <a:gd name="connsiteY24" fmla="*/ 355207 h 469298"/>
                  <a:gd name="connsiteX25" fmla="*/ 284243 w 354586"/>
                  <a:gd name="connsiteY25" fmla="*/ 326632 h 469298"/>
                  <a:gd name="connsiteX26" fmla="*/ 291863 w 354586"/>
                  <a:gd name="connsiteY26" fmla="*/ 277959 h 469298"/>
                  <a:gd name="connsiteX27" fmla="*/ 339107 w 354586"/>
                  <a:gd name="connsiteY27" fmla="*/ 234049 h 469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54586" h="469298">
                    <a:moveTo>
                      <a:pt x="339107" y="234049"/>
                    </a:moveTo>
                    <a:cubicBezTo>
                      <a:pt x="355681" y="219761"/>
                      <a:pt x="362348" y="187376"/>
                      <a:pt x="341774" y="179851"/>
                    </a:cubicBezTo>
                    <a:cubicBezTo>
                      <a:pt x="333964" y="176994"/>
                      <a:pt x="325010" y="179280"/>
                      <a:pt x="317295" y="176327"/>
                    </a:cubicBezTo>
                    <a:cubicBezTo>
                      <a:pt x="307198" y="172422"/>
                      <a:pt x="302436" y="161087"/>
                      <a:pt x="298817" y="150895"/>
                    </a:cubicBezTo>
                    <a:cubicBezTo>
                      <a:pt x="289292" y="124130"/>
                      <a:pt x="279767" y="97460"/>
                      <a:pt x="270242" y="70695"/>
                    </a:cubicBezTo>
                    <a:cubicBezTo>
                      <a:pt x="264431" y="54598"/>
                      <a:pt x="255668" y="35929"/>
                      <a:pt x="238809" y="33547"/>
                    </a:cubicBezTo>
                    <a:cubicBezTo>
                      <a:pt x="229084" y="33690"/>
                      <a:pt x="219445" y="35357"/>
                      <a:pt x="210234" y="38500"/>
                    </a:cubicBezTo>
                    <a:cubicBezTo>
                      <a:pt x="177468" y="44501"/>
                      <a:pt x="122223" y="-34842"/>
                      <a:pt x="97268" y="18593"/>
                    </a:cubicBezTo>
                    <a:cubicBezTo>
                      <a:pt x="93839" y="4020"/>
                      <a:pt x="70217" y="9068"/>
                      <a:pt x="62692" y="22403"/>
                    </a:cubicBezTo>
                    <a:cubicBezTo>
                      <a:pt x="55167" y="35738"/>
                      <a:pt x="53167" y="52407"/>
                      <a:pt x="41546" y="61360"/>
                    </a:cubicBezTo>
                    <a:cubicBezTo>
                      <a:pt x="32021" y="68123"/>
                      <a:pt x="19067" y="68599"/>
                      <a:pt x="11638" y="77172"/>
                    </a:cubicBezTo>
                    <a:cubicBezTo>
                      <a:pt x="7047" y="83830"/>
                      <a:pt x="4647" y="91755"/>
                      <a:pt x="4780" y="99841"/>
                    </a:cubicBezTo>
                    <a:cubicBezTo>
                      <a:pt x="3542" y="115081"/>
                      <a:pt x="2303" y="130417"/>
                      <a:pt x="970" y="145657"/>
                    </a:cubicBezTo>
                    <a:cubicBezTo>
                      <a:pt x="-1202" y="157877"/>
                      <a:pt x="294" y="170469"/>
                      <a:pt x="5256" y="181852"/>
                    </a:cubicBezTo>
                    <a:cubicBezTo>
                      <a:pt x="11352" y="192615"/>
                      <a:pt x="27259" y="198616"/>
                      <a:pt x="36403" y="190329"/>
                    </a:cubicBezTo>
                    <a:cubicBezTo>
                      <a:pt x="39965" y="185871"/>
                      <a:pt x="43156" y="181128"/>
                      <a:pt x="45928" y="176137"/>
                    </a:cubicBezTo>
                    <a:cubicBezTo>
                      <a:pt x="51691" y="168707"/>
                      <a:pt x="61292" y="165383"/>
                      <a:pt x="70407" y="167659"/>
                    </a:cubicBezTo>
                    <a:cubicBezTo>
                      <a:pt x="77865" y="170174"/>
                      <a:pt x="84466" y="174727"/>
                      <a:pt x="89457" y="180804"/>
                    </a:cubicBezTo>
                    <a:cubicBezTo>
                      <a:pt x="132129" y="226810"/>
                      <a:pt x="147464" y="292246"/>
                      <a:pt x="149369" y="355016"/>
                    </a:cubicBezTo>
                    <a:cubicBezTo>
                      <a:pt x="148865" y="366503"/>
                      <a:pt x="150417" y="377981"/>
                      <a:pt x="153941" y="388925"/>
                    </a:cubicBezTo>
                    <a:cubicBezTo>
                      <a:pt x="158894" y="401498"/>
                      <a:pt x="169277" y="411595"/>
                      <a:pt x="172420" y="424739"/>
                    </a:cubicBezTo>
                    <a:cubicBezTo>
                      <a:pt x="174706" y="434740"/>
                      <a:pt x="172420" y="445885"/>
                      <a:pt x="176801" y="455219"/>
                    </a:cubicBezTo>
                    <a:cubicBezTo>
                      <a:pt x="184802" y="472555"/>
                      <a:pt x="211377" y="473221"/>
                      <a:pt x="225760" y="460839"/>
                    </a:cubicBezTo>
                    <a:cubicBezTo>
                      <a:pt x="240143" y="448456"/>
                      <a:pt x="245286" y="428454"/>
                      <a:pt x="248239" y="409690"/>
                    </a:cubicBezTo>
                    <a:cubicBezTo>
                      <a:pt x="251192" y="390925"/>
                      <a:pt x="253001" y="371018"/>
                      <a:pt x="263574" y="355207"/>
                    </a:cubicBezTo>
                    <a:cubicBezTo>
                      <a:pt x="271318" y="346329"/>
                      <a:pt x="278243" y="336766"/>
                      <a:pt x="284243" y="326632"/>
                    </a:cubicBezTo>
                    <a:cubicBezTo>
                      <a:pt x="290625" y="311487"/>
                      <a:pt x="285958" y="293389"/>
                      <a:pt x="291863" y="277959"/>
                    </a:cubicBezTo>
                    <a:cubicBezTo>
                      <a:pt x="299293" y="257480"/>
                      <a:pt x="322534" y="248431"/>
                      <a:pt x="339107" y="23404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88C67ED-DD81-E1D9-5525-C5ED6AADCB8A}"/>
                  </a:ext>
                </a:extLst>
              </p:cNvPr>
              <p:cNvSpPr/>
              <p:nvPr/>
            </p:nvSpPr>
            <p:spPr>
              <a:xfrm>
                <a:off x="1338598" y="1654678"/>
                <a:ext cx="1574768" cy="2488691"/>
              </a:xfrm>
              <a:custGeom>
                <a:avLst/>
                <a:gdLst>
                  <a:gd name="connsiteX0" fmla="*/ 0 w 1574768"/>
                  <a:gd name="connsiteY0" fmla="*/ 0 h 2488691"/>
                  <a:gd name="connsiteX1" fmla="*/ 1574768 w 1574768"/>
                  <a:gd name="connsiteY1" fmla="*/ 0 h 2488691"/>
                  <a:gd name="connsiteX2" fmla="*/ 1574768 w 1574768"/>
                  <a:gd name="connsiteY2" fmla="*/ 2488692 h 2488691"/>
                  <a:gd name="connsiteX3" fmla="*/ 0 w 1574768"/>
                  <a:gd name="connsiteY3" fmla="*/ 2488692 h 248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4768" h="2488691">
                    <a:moveTo>
                      <a:pt x="0" y="0"/>
                    </a:moveTo>
                    <a:lnTo>
                      <a:pt x="1574768" y="0"/>
                    </a:lnTo>
                    <a:lnTo>
                      <a:pt x="1574768" y="2488692"/>
                    </a:lnTo>
                    <a:lnTo>
                      <a:pt x="0" y="248869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9EFD969-248D-F7C3-998F-E1C374EA37DE}"/>
                  </a:ext>
                </a:extLst>
              </p:cNvPr>
              <p:cNvSpPr/>
              <p:nvPr/>
            </p:nvSpPr>
            <p:spPr>
              <a:xfrm>
                <a:off x="1380985" y="1701446"/>
                <a:ext cx="1484566" cy="2401062"/>
              </a:xfrm>
              <a:custGeom>
                <a:avLst/>
                <a:gdLst>
                  <a:gd name="connsiteX0" fmla="*/ 0 w 1484566"/>
                  <a:gd name="connsiteY0" fmla="*/ 0 h 2401062"/>
                  <a:gd name="connsiteX1" fmla="*/ 1484567 w 1484566"/>
                  <a:gd name="connsiteY1" fmla="*/ 0 h 2401062"/>
                  <a:gd name="connsiteX2" fmla="*/ 1484567 w 1484566"/>
                  <a:gd name="connsiteY2" fmla="*/ 2401062 h 2401062"/>
                  <a:gd name="connsiteX3" fmla="*/ 0 w 1484566"/>
                  <a:gd name="connsiteY3" fmla="*/ 2401062 h 2401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4566" h="2401062">
                    <a:moveTo>
                      <a:pt x="0" y="0"/>
                    </a:moveTo>
                    <a:lnTo>
                      <a:pt x="1484567" y="0"/>
                    </a:lnTo>
                    <a:lnTo>
                      <a:pt x="1484567" y="2401062"/>
                    </a:lnTo>
                    <a:lnTo>
                      <a:pt x="0" y="2401062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EE85A2BB-55AF-70FD-B3ED-62997BE6722D}"/>
                  </a:ext>
                </a:extLst>
              </p:cNvPr>
              <p:cNvSpPr/>
              <p:nvPr/>
            </p:nvSpPr>
            <p:spPr>
              <a:xfrm>
                <a:off x="2123363" y="1841273"/>
                <a:ext cx="591978" cy="918591"/>
              </a:xfrm>
              <a:custGeom>
                <a:avLst/>
                <a:gdLst>
                  <a:gd name="connsiteX0" fmla="*/ 0 w 591978"/>
                  <a:gd name="connsiteY0" fmla="*/ 0 h 918591"/>
                  <a:gd name="connsiteX1" fmla="*/ 591979 w 591978"/>
                  <a:gd name="connsiteY1" fmla="*/ 0 h 918591"/>
                  <a:gd name="connsiteX2" fmla="*/ 591979 w 591978"/>
                  <a:gd name="connsiteY2" fmla="*/ 918591 h 918591"/>
                  <a:gd name="connsiteX3" fmla="*/ 0 w 591978"/>
                  <a:gd name="connsiteY3" fmla="*/ 918591 h 9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978" h="918591">
                    <a:moveTo>
                      <a:pt x="0" y="0"/>
                    </a:moveTo>
                    <a:lnTo>
                      <a:pt x="591979" y="0"/>
                    </a:lnTo>
                    <a:lnTo>
                      <a:pt x="591979" y="918591"/>
                    </a:lnTo>
                    <a:lnTo>
                      <a:pt x="0" y="91859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87C552A-C870-130D-C06F-E1CFBA994DA9}"/>
                  </a:ext>
                </a:extLst>
              </p:cNvPr>
              <p:cNvSpPr/>
              <p:nvPr/>
            </p:nvSpPr>
            <p:spPr>
              <a:xfrm>
                <a:off x="2406637" y="1900138"/>
                <a:ext cx="44195" cy="44195"/>
              </a:xfrm>
              <a:custGeom>
                <a:avLst/>
                <a:gdLst>
                  <a:gd name="connsiteX0" fmla="*/ 44196 w 44195"/>
                  <a:gd name="connsiteY0" fmla="*/ 22098 h 44195"/>
                  <a:gd name="connsiteX1" fmla="*/ 22098 w 44195"/>
                  <a:gd name="connsiteY1" fmla="*/ 44196 h 44195"/>
                  <a:gd name="connsiteX2" fmla="*/ 0 w 44195"/>
                  <a:gd name="connsiteY2" fmla="*/ 22098 h 44195"/>
                  <a:gd name="connsiteX3" fmla="*/ 22098 w 44195"/>
                  <a:gd name="connsiteY3" fmla="*/ 0 h 44195"/>
                  <a:gd name="connsiteX4" fmla="*/ 44196 w 44195"/>
                  <a:gd name="connsiteY4" fmla="*/ 22098 h 4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95" h="44195">
                    <a:moveTo>
                      <a:pt x="44196" y="22098"/>
                    </a:moveTo>
                    <a:cubicBezTo>
                      <a:pt x="44196" y="34302"/>
                      <a:pt x="34300" y="44196"/>
                      <a:pt x="22098" y="44196"/>
                    </a:cubicBezTo>
                    <a:cubicBezTo>
                      <a:pt x="9896" y="44196"/>
                      <a:pt x="0" y="34302"/>
                      <a:pt x="0" y="22098"/>
                    </a:cubicBezTo>
                    <a:cubicBezTo>
                      <a:pt x="0" y="9894"/>
                      <a:pt x="9896" y="0"/>
                      <a:pt x="22098" y="0"/>
                    </a:cubicBezTo>
                    <a:cubicBezTo>
                      <a:pt x="34300" y="0"/>
                      <a:pt x="44196" y="9894"/>
                      <a:pt x="44196" y="2209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EE9A601-13A1-99E9-D87D-B26F69688E1B}"/>
                  </a:ext>
                </a:extLst>
              </p:cNvPr>
              <p:cNvSpPr/>
              <p:nvPr/>
            </p:nvSpPr>
            <p:spPr>
              <a:xfrm>
                <a:off x="1526717" y="3015515"/>
                <a:ext cx="591978" cy="918591"/>
              </a:xfrm>
              <a:custGeom>
                <a:avLst/>
                <a:gdLst>
                  <a:gd name="connsiteX0" fmla="*/ 0 w 591978"/>
                  <a:gd name="connsiteY0" fmla="*/ 0 h 918591"/>
                  <a:gd name="connsiteX1" fmla="*/ 591979 w 591978"/>
                  <a:gd name="connsiteY1" fmla="*/ 0 h 918591"/>
                  <a:gd name="connsiteX2" fmla="*/ 591979 w 591978"/>
                  <a:gd name="connsiteY2" fmla="*/ 918591 h 918591"/>
                  <a:gd name="connsiteX3" fmla="*/ 0 w 591978"/>
                  <a:gd name="connsiteY3" fmla="*/ 918591 h 9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978" h="918591">
                    <a:moveTo>
                      <a:pt x="0" y="0"/>
                    </a:moveTo>
                    <a:lnTo>
                      <a:pt x="591979" y="0"/>
                    </a:lnTo>
                    <a:lnTo>
                      <a:pt x="591979" y="918591"/>
                    </a:lnTo>
                    <a:lnTo>
                      <a:pt x="0" y="91859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A9CEBA9-A5BC-A90E-A110-1B15E74ACB49}"/>
                  </a:ext>
                </a:extLst>
              </p:cNvPr>
              <p:cNvSpPr/>
              <p:nvPr/>
            </p:nvSpPr>
            <p:spPr>
              <a:xfrm>
                <a:off x="1810371" y="3074757"/>
                <a:ext cx="44196" cy="44199"/>
              </a:xfrm>
              <a:custGeom>
                <a:avLst/>
                <a:gdLst>
                  <a:gd name="connsiteX0" fmla="*/ 44196 w 44196"/>
                  <a:gd name="connsiteY0" fmla="*/ 22006 h 44199"/>
                  <a:gd name="connsiteX1" fmla="*/ 22191 w 44196"/>
                  <a:gd name="connsiteY1" fmla="*/ 44199 h 44199"/>
                  <a:gd name="connsiteX2" fmla="*/ 0 w 44196"/>
                  <a:gd name="connsiteY2" fmla="*/ 22187 h 44199"/>
                  <a:gd name="connsiteX3" fmla="*/ 21717 w 44196"/>
                  <a:gd name="connsiteY3" fmla="*/ 3 h 44199"/>
                  <a:gd name="connsiteX4" fmla="*/ 44193 w 44196"/>
                  <a:gd name="connsiteY4" fmla="*/ 21720 h 44199"/>
                  <a:gd name="connsiteX5" fmla="*/ 44196 w 44196"/>
                  <a:gd name="connsiteY5" fmla="*/ 22006 h 4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196" h="44199">
                    <a:moveTo>
                      <a:pt x="44196" y="22006"/>
                    </a:moveTo>
                    <a:cubicBezTo>
                      <a:pt x="44247" y="34208"/>
                      <a:pt x="34395" y="44142"/>
                      <a:pt x="22191" y="44199"/>
                    </a:cubicBezTo>
                    <a:cubicBezTo>
                      <a:pt x="9986" y="44247"/>
                      <a:pt x="52" y="34398"/>
                      <a:pt x="0" y="22187"/>
                    </a:cubicBezTo>
                    <a:cubicBezTo>
                      <a:pt x="-49" y="10100"/>
                      <a:pt x="9627" y="213"/>
                      <a:pt x="21717" y="3"/>
                    </a:cubicBezTo>
                    <a:cubicBezTo>
                      <a:pt x="33920" y="-206"/>
                      <a:pt x="43983" y="9519"/>
                      <a:pt x="44193" y="21720"/>
                    </a:cubicBezTo>
                    <a:cubicBezTo>
                      <a:pt x="44194" y="21816"/>
                      <a:pt x="44196" y="21911"/>
                      <a:pt x="44196" y="2200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EDA0188-AEAD-FC3F-60EE-BBBFBAB026CF}"/>
                  </a:ext>
                </a:extLst>
              </p:cNvPr>
              <p:cNvSpPr/>
              <p:nvPr/>
            </p:nvSpPr>
            <p:spPr>
              <a:xfrm>
                <a:off x="1518716" y="1841273"/>
                <a:ext cx="505586" cy="717327"/>
              </a:xfrm>
              <a:custGeom>
                <a:avLst/>
                <a:gdLst>
                  <a:gd name="connsiteX0" fmla="*/ 0 w 505586"/>
                  <a:gd name="connsiteY0" fmla="*/ 0 h 717327"/>
                  <a:gd name="connsiteX1" fmla="*/ 505587 w 505586"/>
                  <a:gd name="connsiteY1" fmla="*/ 0 h 717327"/>
                  <a:gd name="connsiteX2" fmla="*/ 505587 w 505586"/>
                  <a:gd name="connsiteY2" fmla="*/ 717328 h 717327"/>
                  <a:gd name="connsiteX3" fmla="*/ 0 w 505586"/>
                  <a:gd name="connsiteY3" fmla="*/ 717328 h 717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5586" h="717327">
                    <a:moveTo>
                      <a:pt x="0" y="0"/>
                    </a:moveTo>
                    <a:lnTo>
                      <a:pt x="505587" y="0"/>
                    </a:lnTo>
                    <a:lnTo>
                      <a:pt x="505587" y="717328"/>
                    </a:lnTo>
                    <a:lnTo>
                      <a:pt x="0" y="7173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86E69C1-A850-C4ED-4ED6-6A5B1884192D}"/>
                  </a:ext>
                </a:extLst>
              </p:cNvPr>
              <p:cNvSpPr/>
              <p:nvPr/>
            </p:nvSpPr>
            <p:spPr>
              <a:xfrm>
                <a:off x="1753127" y="1888136"/>
                <a:ext cx="36766" cy="36766"/>
              </a:xfrm>
              <a:custGeom>
                <a:avLst/>
                <a:gdLst>
                  <a:gd name="connsiteX0" fmla="*/ 36766 w 36766"/>
                  <a:gd name="connsiteY0" fmla="*/ 18288 h 36766"/>
                  <a:gd name="connsiteX1" fmla="*/ 18478 w 36766"/>
                  <a:gd name="connsiteY1" fmla="*/ 36767 h 36766"/>
                  <a:gd name="connsiteX2" fmla="*/ 0 w 36766"/>
                  <a:gd name="connsiteY2" fmla="*/ 18479 h 36766"/>
                  <a:gd name="connsiteX3" fmla="*/ 18287 w 36766"/>
                  <a:gd name="connsiteY3" fmla="*/ 0 h 36766"/>
                  <a:gd name="connsiteX4" fmla="*/ 18383 w 36766"/>
                  <a:gd name="connsiteY4" fmla="*/ 0 h 36766"/>
                  <a:gd name="connsiteX5" fmla="*/ 36766 w 36766"/>
                  <a:gd name="connsiteY5" fmla="*/ 18288 h 36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766" h="36766">
                    <a:moveTo>
                      <a:pt x="36766" y="18288"/>
                    </a:moveTo>
                    <a:cubicBezTo>
                      <a:pt x="36818" y="28441"/>
                      <a:pt x="28631" y="36713"/>
                      <a:pt x="18478" y="36767"/>
                    </a:cubicBezTo>
                    <a:cubicBezTo>
                      <a:pt x="8325" y="36819"/>
                      <a:pt x="53" y="28631"/>
                      <a:pt x="0" y="18479"/>
                    </a:cubicBezTo>
                    <a:cubicBezTo>
                      <a:pt x="-53" y="8326"/>
                      <a:pt x="8135" y="52"/>
                      <a:pt x="18287" y="0"/>
                    </a:cubicBezTo>
                    <a:cubicBezTo>
                      <a:pt x="18320" y="0"/>
                      <a:pt x="18351" y="0"/>
                      <a:pt x="18383" y="0"/>
                    </a:cubicBezTo>
                    <a:cubicBezTo>
                      <a:pt x="28498" y="0"/>
                      <a:pt x="36713" y="8172"/>
                      <a:pt x="36766" y="1828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B5B8B37-0450-1AFE-5937-7C7985DA45D8}"/>
                  </a:ext>
                </a:extLst>
              </p:cNvPr>
              <p:cNvSpPr/>
              <p:nvPr/>
            </p:nvSpPr>
            <p:spPr>
              <a:xfrm rot="-386401">
                <a:off x="2209357" y="3057655"/>
                <a:ext cx="544068" cy="301466"/>
              </a:xfrm>
              <a:custGeom>
                <a:avLst/>
                <a:gdLst>
                  <a:gd name="connsiteX0" fmla="*/ 0 w 544068"/>
                  <a:gd name="connsiteY0" fmla="*/ 0 h 301466"/>
                  <a:gd name="connsiteX1" fmla="*/ 544068 w 544068"/>
                  <a:gd name="connsiteY1" fmla="*/ 0 h 301466"/>
                  <a:gd name="connsiteX2" fmla="*/ 544068 w 544068"/>
                  <a:gd name="connsiteY2" fmla="*/ 301466 h 301466"/>
                  <a:gd name="connsiteX3" fmla="*/ 0 w 544068"/>
                  <a:gd name="connsiteY3" fmla="*/ 301466 h 30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068" h="301466">
                    <a:moveTo>
                      <a:pt x="0" y="0"/>
                    </a:moveTo>
                    <a:lnTo>
                      <a:pt x="544068" y="0"/>
                    </a:lnTo>
                    <a:lnTo>
                      <a:pt x="544068" y="301466"/>
                    </a:lnTo>
                    <a:lnTo>
                      <a:pt x="0" y="30146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C6D8E19-1B1A-F5E3-153A-0D610FB2791F}"/>
                  </a:ext>
                </a:extLst>
              </p:cNvPr>
              <p:cNvSpPr/>
              <p:nvPr/>
            </p:nvSpPr>
            <p:spPr>
              <a:xfrm>
                <a:off x="2451404" y="3096382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5"/>
                      <a:pt x="29575" y="38100"/>
                      <a:pt x="19050" y="38100"/>
                    </a:cubicBezTo>
                    <a:cubicBezTo>
                      <a:pt x="8525" y="38100"/>
                      <a:pt x="0" y="29575"/>
                      <a:pt x="0" y="19050"/>
                    </a:cubicBezTo>
                    <a:cubicBezTo>
                      <a:pt x="0" y="8525"/>
                      <a:pt x="8525" y="0"/>
                      <a:pt x="19050" y="0"/>
                    </a:cubicBezTo>
                    <a:cubicBezTo>
                      <a:pt x="29575" y="0"/>
                      <a:pt x="38100" y="8525"/>
                      <a:pt x="38100" y="1905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7E4C9C4-7409-23C2-3A3E-209894ACB98A}"/>
                  </a:ext>
                </a:extLst>
              </p:cNvPr>
              <p:cNvSpPr/>
              <p:nvPr/>
            </p:nvSpPr>
            <p:spPr>
              <a:xfrm>
                <a:off x="1624539" y="3220684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24898E2-2544-90B6-70AF-42C6CA1FD03E}"/>
                  </a:ext>
                </a:extLst>
              </p:cNvPr>
              <p:cNvSpPr/>
              <p:nvPr/>
            </p:nvSpPr>
            <p:spPr>
              <a:xfrm>
                <a:off x="1624539" y="3286406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7C577F1-E688-C945-5EAE-6FC002AFCB95}"/>
                  </a:ext>
                </a:extLst>
              </p:cNvPr>
              <p:cNvSpPr/>
              <p:nvPr/>
            </p:nvSpPr>
            <p:spPr>
              <a:xfrm>
                <a:off x="1624539" y="3352128"/>
                <a:ext cx="415194" cy="8762"/>
              </a:xfrm>
              <a:custGeom>
                <a:avLst/>
                <a:gdLst>
                  <a:gd name="connsiteX0" fmla="*/ 415195 w 415194"/>
                  <a:gd name="connsiteY0" fmla="*/ 4382 h 8762"/>
                  <a:gd name="connsiteX1" fmla="*/ 207550 w 415194"/>
                  <a:gd name="connsiteY1" fmla="*/ 8763 h 8762"/>
                  <a:gd name="connsiteX2" fmla="*/ 0 w 415194"/>
                  <a:gd name="connsiteY2" fmla="*/ 4382 h 8762"/>
                  <a:gd name="connsiteX3" fmla="*/ 207550 w 415194"/>
                  <a:gd name="connsiteY3" fmla="*/ 0 h 8762"/>
                  <a:gd name="connsiteX4" fmla="*/ 415195 w 415194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2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2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2F12551-A4D9-6F80-017C-385FEF02E68A}"/>
                  </a:ext>
                </a:extLst>
              </p:cNvPr>
              <p:cNvSpPr/>
              <p:nvPr/>
            </p:nvSpPr>
            <p:spPr>
              <a:xfrm>
                <a:off x="1624539" y="3417661"/>
                <a:ext cx="415194" cy="8953"/>
              </a:xfrm>
              <a:custGeom>
                <a:avLst/>
                <a:gdLst>
                  <a:gd name="connsiteX0" fmla="*/ 415195 w 415194"/>
                  <a:gd name="connsiteY0" fmla="*/ 4572 h 8953"/>
                  <a:gd name="connsiteX1" fmla="*/ 207550 w 415194"/>
                  <a:gd name="connsiteY1" fmla="*/ 8954 h 8953"/>
                  <a:gd name="connsiteX2" fmla="*/ 0 w 415194"/>
                  <a:gd name="connsiteY2" fmla="*/ 4572 h 8953"/>
                  <a:gd name="connsiteX3" fmla="*/ 207550 w 415194"/>
                  <a:gd name="connsiteY3" fmla="*/ 0 h 8953"/>
                  <a:gd name="connsiteX4" fmla="*/ 415195 w 415194"/>
                  <a:gd name="connsiteY4" fmla="*/ 4572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953">
                    <a:moveTo>
                      <a:pt x="415195" y="4572"/>
                    </a:moveTo>
                    <a:cubicBezTo>
                      <a:pt x="415195" y="6953"/>
                      <a:pt x="322231" y="8954"/>
                      <a:pt x="207550" y="8954"/>
                    </a:cubicBezTo>
                    <a:cubicBezTo>
                      <a:pt x="92869" y="8954"/>
                      <a:pt x="0" y="6953"/>
                      <a:pt x="0" y="4572"/>
                    </a:cubicBezTo>
                    <a:cubicBezTo>
                      <a:pt x="0" y="2191"/>
                      <a:pt x="92869" y="0"/>
                      <a:pt x="207550" y="0"/>
                    </a:cubicBezTo>
                    <a:cubicBezTo>
                      <a:pt x="322231" y="0"/>
                      <a:pt x="415195" y="2096"/>
                      <a:pt x="415195" y="457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85F055F-4921-4CEA-664C-07BB6781262D}"/>
                  </a:ext>
                </a:extLst>
              </p:cNvPr>
              <p:cNvSpPr/>
              <p:nvPr/>
            </p:nvSpPr>
            <p:spPr>
              <a:xfrm>
                <a:off x="1624539" y="3483573"/>
                <a:ext cx="415194" cy="8762"/>
              </a:xfrm>
              <a:custGeom>
                <a:avLst/>
                <a:gdLst>
                  <a:gd name="connsiteX0" fmla="*/ 415195 w 415194"/>
                  <a:gd name="connsiteY0" fmla="*/ 4382 h 8762"/>
                  <a:gd name="connsiteX1" fmla="*/ 207550 w 415194"/>
                  <a:gd name="connsiteY1" fmla="*/ 8763 h 8762"/>
                  <a:gd name="connsiteX2" fmla="*/ 0 w 415194"/>
                  <a:gd name="connsiteY2" fmla="*/ 4382 h 8762"/>
                  <a:gd name="connsiteX3" fmla="*/ 207550 w 415194"/>
                  <a:gd name="connsiteY3" fmla="*/ 0 h 8762"/>
                  <a:gd name="connsiteX4" fmla="*/ 415195 w 415194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2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2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8D7B6C1-82EF-6588-42FA-65B6FD3D53D7}"/>
                  </a:ext>
                </a:extLst>
              </p:cNvPr>
              <p:cNvSpPr/>
              <p:nvPr/>
            </p:nvSpPr>
            <p:spPr>
              <a:xfrm>
                <a:off x="1624539" y="3549296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714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A1F2FED-3F79-80C7-D6A3-21C6FAC08749}"/>
                  </a:ext>
                </a:extLst>
              </p:cNvPr>
              <p:cNvSpPr/>
              <p:nvPr/>
            </p:nvSpPr>
            <p:spPr>
              <a:xfrm>
                <a:off x="1624539" y="3615019"/>
                <a:ext cx="415194" cy="8762"/>
              </a:xfrm>
              <a:custGeom>
                <a:avLst/>
                <a:gdLst>
                  <a:gd name="connsiteX0" fmla="*/ 415195 w 415194"/>
                  <a:gd name="connsiteY0" fmla="*/ 4381 h 8762"/>
                  <a:gd name="connsiteX1" fmla="*/ 207550 w 415194"/>
                  <a:gd name="connsiteY1" fmla="*/ 8763 h 8762"/>
                  <a:gd name="connsiteX2" fmla="*/ 0 w 415194"/>
                  <a:gd name="connsiteY2" fmla="*/ 4381 h 8762"/>
                  <a:gd name="connsiteX3" fmla="*/ 207550 w 415194"/>
                  <a:gd name="connsiteY3" fmla="*/ 0 h 8762"/>
                  <a:gd name="connsiteX4" fmla="*/ 415195 w 415194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94" h="8762">
                    <a:moveTo>
                      <a:pt x="415195" y="4381"/>
                    </a:moveTo>
                    <a:cubicBezTo>
                      <a:pt x="415195" y="6763"/>
                      <a:pt x="322231" y="8763"/>
                      <a:pt x="207550" y="8763"/>
                    </a:cubicBezTo>
                    <a:cubicBezTo>
                      <a:pt x="92869" y="8763"/>
                      <a:pt x="0" y="6763"/>
                      <a:pt x="0" y="4381"/>
                    </a:cubicBezTo>
                    <a:cubicBezTo>
                      <a:pt x="0" y="2000"/>
                      <a:pt x="92869" y="0"/>
                      <a:pt x="207550" y="0"/>
                    </a:cubicBezTo>
                    <a:cubicBezTo>
                      <a:pt x="322231" y="0"/>
                      <a:pt x="415195" y="1905"/>
                      <a:pt x="415195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757474D-2A5B-C147-3CA5-4FBE715D9600}"/>
                  </a:ext>
                </a:extLst>
              </p:cNvPr>
              <p:cNvSpPr/>
              <p:nvPr/>
            </p:nvSpPr>
            <p:spPr>
              <a:xfrm>
                <a:off x="2272904" y="3154326"/>
                <a:ext cx="411195" cy="58679"/>
              </a:xfrm>
              <a:custGeom>
                <a:avLst/>
                <a:gdLst>
                  <a:gd name="connsiteX0" fmla="*/ 411195 w 411195"/>
                  <a:gd name="connsiteY0" fmla="*/ 349 h 58679"/>
                  <a:gd name="connsiteX1" fmla="*/ 206218 w 411195"/>
                  <a:gd name="connsiteY1" fmla="*/ 33687 h 58679"/>
                  <a:gd name="connsiteX2" fmla="*/ 1 w 411195"/>
                  <a:gd name="connsiteY2" fmla="*/ 58356 h 58679"/>
                  <a:gd name="connsiteX3" fmla="*/ 204979 w 411195"/>
                  <a:gd name="connsiteY3" fmla="*/ 24924 h 58679"/>
                  <a:gd name="connsiteX4" fmla="*/ 411195 w 411195"/>
                  <a:gd name="connsiteY4" fmla="*/ 349 h 5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95" h="58679">
                    <a:moveTo>
                      <a:pt x="411195" y="349"/>
                    </a:moveTo>
                    <a:cubicBezTo>
                      <a:pt x="411195" y="2731"/>
                      <a:pt x="319756" y="17685"/>
                      <a:pt x="206218" y="33687"/>
                    </a:cubicBezTo>
                    <a:cubicBezTo>
                      <a:pt x="92679" y="49689"/>
                      <a:pt x="382" y="60738"/>
                      <a:pt x="1" y="58356"/>
                    </a:cubicBezTo>
                    <a:cubicBezTo>
                      <a:pt x="-380" y="55975"/>
                      <a:pt x="91441" y="41021"/>
                      <a:pt x="204979" y="24924"/>
                    </a:cubicBezTo>
                    <a:cubicBezTo>
                      <a:pt x="318517" y="8827"/>
                      <a:pt x="410814" y="-2127"/>
                      <a:pt x="411195" y="349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01B5EC9-5320-7B78-CB71-2823A900506F}"/>
                  </a:ext>
                </a:extLst>
              </p:cNvPr>
              <p:cNvSpPr/>
              <p:nvPr/>
            </p:nvSpPr>
            <p:spPr>
              <a:xfrm>
                <a:off x="2281667" y="3195405"/>
                <a:ext cx="411100" cy="58677"/>
              </a:xfrm>
              <a:custGeom>
                <a:avLst/>
                <a:gdLst>
                  <a:gd name="connsiteX0" fmla="*/ 411100 w 411100"/>
                  <a:gd name="connsiteY0" fmla="*/ 323 h 58677"/>
                  <a:gd name="connsiteX1" fmla="*/ 206218 w 411100"/>
                  <a:gd name="connsiteY1" fmla="*/ 33756 h 58677"/>
                  <a:gd name="connsiteX2" fmla="*/ 1 w 411100"/>
                  <a:gd name="connsiteY2" fmla="*/ 58330 h 58677"/>
                  <a:gd name="connsiteX3" fmla="*/ 204979 w 411100"/>
                  <a:gd name="connsiteY3" fmla="*/ 24993 h 58677"/>
                  <a:gd name="connsiteX4" fmla="*/ 411100 w 411100"/>
                  <a:gd name="connsiteY4" fmla="*/ 323 h 58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00" h="58677">
                    <a:moveTo>
                      <a:pt x="411100" y="323"/>
                    </a:moveTo>
                    <a:cubicBezTo>
                      <a:pt x="411100" y="2799"/>
                      <a:pt x="319756" y="17754"/>
                      <a:pt x="206218" y="33756"/>
                    </a:cubicBezTo>
                    <a:cubicBezTo>
                      <a:pt x="92680" y="49758"/>
                      <a:pt x="382" y="60807"/>
                      <a:pt x="1" y="58330"/>
                    </a:cubicBezTo>
                    <a:cubicBezTo>
                      <a:pt x="-380" y="55854"/>
                      <a:pt x="91441" y="40995"/>
                      <a:pt x="204979" y="24993"/>
                    </a:cubicBezTo>
                    <a:cubicBezTo>
                      <a:pt x="318517" y="8991"/>
                      <a:pt x="410338" y="-2058"/>
                      <a:pt x="411100" y="32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A4338C9-B61B-EDBE-D913-EB7AAB1181DD}"/>
                  </a:ext>
                </a:extLst>
              </p:cNvPr>
              <p:cNvSpPr/>
              <p:nvPr/>
            </p:nvSpPr>
            <p:spPr>
              <a:xfrm>
                <a:off x="2288716" y="3233410"/>
                <a:ext cx="411195" cy="58652"/>
              </a:xfrm>
              <a:custGeom>
                <a:avLst/>
                <a:gdLst>
                  <a:gd name="connsiteX0" fmla="*/ 411195 w 411195"/>
                  <a:gd name="connsiteY0" fmla="*/ 323 h 58652"/>
                  <a:gd name="connsiteX1" fmla="*/ 206217 w 411195"/>
                  <a:gd name="connsiteY1" fmla="*/ 33660 h 58652"/>
                  <a:gd name="connsiteX2" fmla="*/ 1 w 411195"/>
                  <a:gd name="connsiteY2" fmla="*/ 58330 h 58652"/>
                  <a:gd name="connsiteX3" fmla="*/ 204979 w 411195"/>
                  <a:gd name="connsiteY3" fmla="*/ 24993 h 58652"/>
                  <a:gd name="connsiteX4" fmla="*/ 411195 w 411195"/>
                  <a:gd name="connsiteY4" fmla="*/ 323 h 58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195" h="58652">
                    <a:moveTo>
                      <a:pt x="411195" y="323"/>
                    </a:moveTo>
                    <a:cubicBezTo>
                      <a:pt x="411195" y="2704"/>
                      <a:pt x="319755" y="17658"/>
                      <a:pt x="206217" y="33660"/>
                    </a:cubicBezTo>
                    <a:cubicBezTo>
                      <a:pt x="92679" y="49662"/>
                      <a:pt x="382" y="60711"/>
                      <a:pt x="1" y="58330"/>
                    </a:cubicBezTo>
                    <a:cubicBezTo>
                      <a:pt x="-380" y="55949"/>
                      <a:pt x="91441" y="40995"/>
                      <a:pt x="204979" y="24993"/>
                    </a:cubicBezTo>
                    <a:cubicBezTo>
                      <a:pt x="318517" y="8991"/>
                      <a:pt x="410814" y="-2058"/>
                      <a:pt x="411195" y="32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D6E19F9-A3B4-8317-4F6E-F6FC49D926E3}"/>
                  </a:ext>
                </a:extLst>
              </p:cNvPr>
              <p:cNvSpPr/>
              <p:nvPr/>
            </p:nvSpPr>
            <p:spPr>
              <a:xfrm>
                <a:off x="2194134" y="2029011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6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BF3DAE9-3411-75D3-2835-EC395D11F0F2}"/>
                  </a:ext>
                </a:extLst>
              </p:cNvPr>
              <p:cNvSpPr/>
              <p:nvPr/>
            </p:nvSpPr>
            <p:spPr>
              <a:xfrm>
                <a:off x="2194134" y="2068158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858"/>
                      <a:pt x="364331" y="8763"/>
                      <a:pt x="234601" y="8763"/>
                    </a:cubicBezTo>
                    <a:cubicBezTo>
                      <a:pt x="104870" y="8763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F6E3899-3582-604E-5E9F-22CFFEDAD4B3}"/>
                  </a:ext>
                </a:extLst>
              </p:cNvPr>
              <p:cNvSpPr/>
              <p:nvPr/>
            </p:nvSpPr>
            <p:spPr>
              <a:xfrm>
                <a:off x="2194134" y="2107211"/>
                <a:ext cx="469106" cy="8858"/>
              </a:xfrm>
              <a:custGeom>
                <a:avLst/>
                <a:gdLst>
                  <a:gd name="connsiteX0" fmla="*/ 469106 w 469106"/>
                  <a:gd name="connsiteY0" fmla="*/ 4381 h 8858"/>
                  <a:gd name="connsiteX1" fmla="*/ 234601 w 469106"/>
                  <a:gd name="connsiteY1" fmla="*/ 8858 h 8858"/>
                  <a:gd name="connsiteX2" fmla="*/ 0 w 469106"/>
                  <a:gd name="connsiteY2" fmla="*/ 4381 h 8858"/>
                  <a:gd name="connsiteX3" fmla="*/ 234601 w 469106"/>
                  <a:gd name="connsiteY3" fmla="*/ 0 h 8858"/>
                  <a:gd name="connsiteX4" fmla="*/ 469106 w 469106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381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44C9C42-253E-6757-3B88-96EC80609986}"/>
                  </a:ext>
                </a:extLst>
              </p:cNvPr>
              <p:cNvSpPr/>
              <p:nvPr/>
            </p:nvSpPr>
            <p:spPr>
              <a:xfrm>
                <a:off x="2194134" y="2146359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6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0990998-3440-B8E5-0C17-FF841D8C4F58}"/>
                  </a:ext>
                </a:extLst>
              </p:cNvPr>
              <p:cNvSpPr/>
              <p:nvPr/>
            </p:nvSpPr>
            <p:spPr>
              <a:xfrm>
                <a:off x="2194134" y="2185316"/>
                <a:ext cx="469106" cy="8858"/>
              </a:xfrm>
              <a:custGeom>
                <a:avLst/>
                <a:gdLst>
                  <a:gd name="connsiteX0" fmla="*/ 469106 w 469106"/>
                  <a:gd name="connsiteY0" fmla="*/ 4477 h 8858"/>
                  <a:gd name="connsiteX1" fmla="*/ 234601 w 469106"/>
                  <a:gd name="connsiteY1" fmla="*/ 8858 h 8858"/>
                  <a:gd name="connsiteX2" fmla="*/ 0 w 469106"/>
                  <a:gd name="connsiteY2" fmla="*/ 4477 h 8858"/>
                  <a:gd name="connsiteX3" fmla="*/ 234601 w 469106"/>
                  <a:gd name="connsiteY3" fmla="*/ 0 h 8858"/>
                  <a:gd name="connsiteX4" fmla="*/ 469106 w 469106"/>
                  <a:gd name="connsiteY4" fmla="*/ 4477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477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477"/>
                    </a:cubicBezTo>
                    <a:cubicBezTo>
                      <a:pt x="0" y="209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4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4EC50FE-444F-D798-4F58-A0EF991C2B54}"/>
                  </a:ext>
                </a:extLst>
              </p:cNvPr>
              <p:cNvSpPr/>
              <p:nvPr/>
            </p:nvSpPr>
            <p:spPr>
              <a:xfrm>
                <a:off x="2194134" y="2224464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858"/>
                      <a:pt x="364331" y="8763"/>
                      <a:pt x="234601" y="8763"/>
                    </a:cubicBezTo>
                    <a:cubicBezTo>
                      <a:pt x="104870" y="8763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2000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D2D14E4-3C3A-0B64-718A-B57BB315FD54}"/>
                  </a:ext>
                </a:extLst>
              </p:cNvPr>
              <p:cNvSpPr/>
              <p:nvPr/>
            </p:nvSpPr>
            <p:spPr>
              <a:xfrm>
                <a:off x="2194134" y="2263516"/>
                <a:ext cx="469106" cy="8858"/>
              </a:xfrm>
              <a:custGeom>
                <a:avLst/>
                <a:gdLst>
                  <a:gd name="connsiteX0" fmla="*/ 469106 w 469106"/>
                  <a:gd name="connsiteY0" fmla="*/ 4381 h 8858"/>
                  <a:gd name="connsiteX1" fmla="*/ 234601 w 469106"/>
                  <a:gd name="connsiteY1" fmla="*/ 8858 h 8858"/>
                  <a:gd name="connsiteX2" fmla="*/ 0 w 469106"/>
                  <a:gd name="connsiteY2" fmla="*/ 4381 h 8858"/>
                  <a:gd name="connsiteX3" fmla="*/ 234601 w 469106"/>
                  <a:gd name="connsiteY3" fmla="*/ 0 h 8858"/>
                  <a:gd name="connsiteX4" fmla="*/ 469106 w 469106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858">
                    <a:moveTo>
                      <a:pt x="469106" y="4381"/>
                    </a:moveTo>
                    <a:cubicBezTo>
                      <a:pt x="469106" y="6858"/>
                      <a:pt x="364331" y="8858"/>
                      <a:pt x="234601" y="8858"/>
                    </a:cubicBezTo>
                    <a:cubicBezTo>
                      <a:pt x="104870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601" y="0"/>
                    </a:cubicBezTo>
                    <a:cubicBezTo>
                      <a:pt x="364427" y="0"/>
                      <a:pt x="469106" y="1619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562B1F0-5BA7-A7E1-864B-1DA587CAE87B}"/>
                  </a:ext>
                </a:extLst>
              </p:cNvPr>
              <p:cNvSpPr/>
              <p:nvPr/>
            </p:nvSpPr>
            <p:spPr>
              <a:xfrm>
                <a:off x="2194134" y="2379531"/>
                <a:ext cx="469106" cy="8762"/>
              </a:xfrm>
              <a:custGeom>
                <a:avLst/>
                <a:gdLst>
                  <a:gd name="connsiteX0" fmla="*/ 469106 w 469106"/>
                  <a:gd name="connsiteY0" fmla="*/ 4381 h 8762"/>
                  <a:gd name="connsiteX1" fmla="*/ 234601 w 469106"/>
                  <a:gd name="connsiteY1" fmla="*/ 8763 h 8762"/>
                  <a:gd name="connsiteX2" fmla="*/ 0 w 469106"/>
                  <a:gd name="connsiteY2" fmla="*/ 4381 h 8762"/>
                  <a:gd name="connsiteX3" fmla="*/ 234601 w 469106"/>
                  <a:gd name="connsiteY3" fmla="*/ 0 h 8762"/>
                  <a:gd name="connsiteX4" fmla="*/ 469106 w 469106"/>
                  <a:gd name="connsiteY4" fmla="*/ 4381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1"/>
                    </a:moveTo>
                    <a:cubicBezTo>
                      <a:pt x="469106" y="6763"/>
                      <a:pt x="364331" y="8763"/>
                      <a:pt x="234601" y="8763"/>
                    </a:cubicBezTo>
                    <a:cubicBezTo>
                      <a:pt x="104870" y="8763"/>
                      <a:pt x="0" y="6763"/>
                      <a:pt x="0" y="4381"/>
                    </a:cubicBezTo>
                    <a:cubicBezTo>
                      <a:pt x="0" y="2000"/>
                      <a:pt x="104775" y="0"/>
                      <a:pt x="234601" y="0"/>
                    </a:cubicBezTo>
                    <a:cubicBezTo>
                      <a:pt x="364427" y="0"/>
                      <a:pt x="469106" y="1905"/>
                      <a:pt x="469106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CE10CE56-7B73-DFE1-6480-C2BB4EB19948}"/>
                  </a:ext>
                </a:extLst>
              </p:cNvPr>
              <p:cNvSpPr/>
              <p:nvPr/>
            </p:nvSpPr>
            <p:spPr>
              <a:xfrm>
                <a:off x="2197468" y="2420774"/>
                <a:ext cx="469106" cy="8763"/>
              </a:xfrm>
              <a:custGeom>
                <a:avLst/>
                <a:gdLst>
                  <a:gd name="connsiteX0" fmla="*/ 469106 w 469106"/>
                  <a:gd name="connsiteY0" fmla="*/ 4382 h 8763"/>
                  <a:gd name="connsiteX1" fmla="*/ 234505 w 469106"/>
                  <a:gd name="connsiteY1" fmla="*/ 8763 h 8763"/>
                  <a:gd name="connsiteX2" fmla="*/ 0 w 469106"/>
                  <a:gd name="connsiteY2" fmla="*/ 4382 h 8763"/>
                  <a:gd name="connsiteX3" fmla="*/ 234505 w 469106"/>
                  <a:gd name="connsiteY3" fmla="*/ 0 h 8763"/>
                  <a:gd name="connsiteX4" fmla="*/ 469106 w 469106"/>
                  <a:gd name="connsiteY4" fmla="*/ 4382 h 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3">
                    <a:moveTo>
                      <a:pt x="469106" y="4382"/>
                    </a:moveTo>
                    <a:cubicBezTo>
                      <a:pt x="469106" y="6858"/>
                      <a:pt x="364331" y="8763"/>
                      <a:pt x="234505" y="8763"/>
                    </a:cubicBezTo>
                    <a:cubicBezTo>
                      <a:pt x="104680" y="8763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5" y="0"/>
                    </a:cubicBezTo>
                    <a:cubicBezTo>
                      <a:pt x="364236" y="0"/>
                      <a:pt x="469106" y="2000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C8F0328-2C07-55DA-7496-9E3392F66122}"/>
                  </a:ext>
                </a:extLst>
              </p:cNvPr>
              <p:cNvSpPr/>
              <p:nvPr/>
            </p:nvSpPr>
            <p:spPr>
              <a:xfrm>
                <a:off x="2200801" y="2462017"/>
                <a:ext cx="469010" cy="8858"/>
              </a:xfrm>
              <a:custGeom>
                <a:avLst/>
                <a:gdLst>
                  <a:gd name="connsiteX0" fmla="*/ 469011 w 469010"/>
                  <a:gd name="connsiteY0" fmla="*/ 4381 h 8858"/>
                  <a:gd name="connsiteX1" fmla="*/ 234506 w 469010"/>
                  <a:gd name="connsiteY1" fmla="*/ 8858 h 8858"/>
                  <a:gd name="connsiteX2" fmla="*/ 0 w 469010"/>
                  <a:gd name="connsiteY2" fmla="*/ 4381 h 8858"/>
                  <a:gd name="connsiteX3" fmla="*/ 234506 w 469010"/>
                  <a:gd name="connsiteY3" fmla="*/ 0 h 8858"/>
                  <a:gd name="connsiteX4" fmla="*/ 469011 w 469010"/>
                  <a:gd name="connsiteY4" fmla="*/ 4381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10" h="8858">
                    <a:moveTo>
                      <a:pt x="469011" y="4381"/>
                    </a:moveTo>
                    <a:cubicBezTo>
                      <a:pt x="469011" y="6858"/>
                      <a:pt x="364236" y="8858"/>
                      <a:pt x="234506" y="8858"/>
                    </a:cubicBezTo>
                    <a:cubicBezTo>
                      <a:pt x="104775" y="8858"/>
                      <a:pt x="0" y="6858"/>
                      <a:pt x="0" y="4381"/>
                    </a:cubicBezTo>
                    <a:cubicBezTo>
                      <a:pt x="0" y="1905"/>
                      <a:pt x="104775" y="0"/>
                      <a:pt x="234506" y="0"/>
                    </a:cubicBezTo>
                    <a:cubicBezTo>
                      <a:pt x="364236" y="0"/>
                      <a:pt x="469011" y="2000"/>
                      <a:pt x="469011" y="4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E146558-59A9-E827-1E82-A7AD4235EB5A}"/>
                  </a:ext>
                </a:extLst>
              </p:cNvPr>
              <p:cNvSpPr/>
              <p:nvPr/>
            </p:nvSpPr>
            <p:spPr>
              <a:xfrm>
                <a:off x="2204040" y="2503356"/>
                <a:ext cx="469106" cy="8762"/>
              </a:xfrm>
              <a:custGeom>
                <a:avLst/>
                <a:gdLst>
                  <a:gd name="connsiteX0" fmla="*/ 469106 w 469106"/>
                  <a:gd name="connsiteY0" fmla="*/ 4382 h 8762"/>
                  <a:gd name="connsiteX1" fmla="*/ 234601 w 469106"/>
                  <a:gd name="connsiteY1" fmla="*/ 8763 h 8762"/>
                  <a:gd name="connsiteX2" fmla="*/ 0 w 469106"/>
                  <a:gd name="connsiteY2" fmla="*/ 4382 h 8762"/>
                  <a:gd name="connsiteX3" fmla="*/ 234601 w 469106"/>
                  <a:gd name="connsiteY3" fmla="*/ 0 h 8762"/>
                  <a:gd name="connsiteX4" fmla="*/ 469106 w 469106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2"/>
                    </a:moveTo>
                    <a:cubicBezTo>
                      <a:pt x="469106" y="6763"/>
                      <a:pt x="364331" y="8763"/>
                      <a:pt x="234601" y="8763"/>
                    </a:cubicBezTo>
                    <a:cubicBezTo>
                      <a:pt x="104870" y="8763"/>
                      <a:pt x="0" y="6763"/>
                      <a:pt x="0" y="4382"/>
                    </a:cubicBezTo>
                    <a:cubicBezTo>
                      <a:pt x="0" y="2000"/>
                      <a:pt x="104775" y="0"/>
                      <a:pt x="234601" y="0"/>
                    </a:cubicBezTo>
                    <a:cubicBezTo>
                      <a:pt x="364426" y="0"/>
                      <a:pt x="469106" y="1905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2FB8D61-726A-D7B0-59F0-9E0204B09388}"/>
                  </a:ext>
                </a:extLst>
              </p:cNvPr>
              <p:cNvSpPr/>
              <p:nvPr/>
            </p:nvSpPr>
            <p:spPr>
              <a:xfrm>
                <a:off x="2207374" y="2544599"/>
                <a:ext cx="469106" cy="8762"/>
              </a:xfrm>
              <a:custGeom>
                <a:avLst/>
                <a:gdLst>
                  <a:gd name="connsiteX0" fmla="*/ 469106 w 469106"/>
                  <a:gd name="connsiteY0" fmla="*/ 4382 h 8762"/>
                  <a:gd name="connsiteX1" fmla="*/ 234506 w 469106"/>
                  <a:gd name="connsiteY1" fmla="*/ 8763 h 8762"/>
                  <a:gd name="connsiteX2" fmla="*/ 0 w 469106"/>
                  <a:gd name="connsiteY2" fmla="*/ 4382 h 8762"/>
                  <a:gd name="connsiteX3" fmla="*/ 234506 w 469106"/>
                  <a:gd name="connsiteY3" fmla="*/ 0 h 8762"/>
                  <a:gd name="connsiteX4" fmla="*/ 469106 w 469106"/>
                  <a:gd name="connsiteY4" fmla="*/ 4382 h 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06" h="8762">
                    <a:moveTo>
                      <a:pt x="469106" y="4382"/>
                    </a:moveTo>
                    <a:cubicBezTo>
                      <a:pt x="469106" y="6858"/>
                      <a:pt x="364331" y="8763"/>
                      <a:pt x="234506" y="8763"/>
                    </a:cubicBezTo>
                    <a:cubicBezTo>
                      <a:pt x="104680" y="8763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6" y="0"/>
                    </a:cubicBezTo>
                    <a:cubicBezTo>
                      <a:pt x="364236" y="0"/>
                      <a:pt x="469106" y="2000"/>
                      <a:pt x="469106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A0D06E5E-8F28-3834-8FED-4C80F893280A}"/>
                  </a:ext>
                </a:extLst>
              </p:cNvPr>
              <p:cNvSpPr/>
              <p:nvPr/>
            </p:nvSpPr>
            <p:spPr>
              <a:xfrm>
                <a:off x="2210707" y="2585842"/>
                <a:ext cx="469011" cy="8858"/>
              </a:xfrm>
              <a:custGeom>
                <a:avLst/>
                <a:gdLst>
                  <a:gd name="connsiteX0" fmla="*/ 469011 w 469011"/>
                  <a:gd name="connsiteY0" fmla="*/ 4382 h 8858"/>
                  <a:gd name="connsiteX1" fmla="*/ 234505 w 469011"/>
                  <a:gd name="connsiteY1" fmla="*/ 8858 h 8858"/>
                  <a:gd name="connsiteX2" fmla="*/ 0 w 469011"/>
                  <a:gd name="connsiteY2" fmla="*/ 4382 h 8858"/>
                  <a:gd name="connsiteX3" fmla="*/ 234505 w 469011"/>
                  <a:gd name="connsiteY3" fmla="*/ 0 h 8858"/>
                  <a:gd name="connsiteX4" fmla="*/ 469011 w 469011"/>
                  <a:gd name="connsiteY4" fmla="*/ 4382 h 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011" h="8858">
                    <a:moveTo>
                      <a:pt x="469011" y="4382"/>
                    </a:moveTo>
                    <a:cubicBezTo>
                      <a:pt x="469011" y="6858"/>
                      <a:pt x="364236" y="8858"/>
                      <a:pt x="234505" y="8858"/>
                    </a:cubicBezTo>
                    <a:cubicBezTo>
                      <a:pt x="104775" y="8858"/>
                      <a:pt x="0" y="6858"/>
                      <a:pt x="0" y="4382"/>
                    </a:cubicBezTo>
                    <a:cubicBezTo>
                      <a:pt x="0" y="1905"/>
                      <a:pt x="104775" y="0"/>
                      <a:pt x="234505" y="0"/>
                    </a:cubicBezTo>
                    <a:cubicBezTo>
                      <a:pt x="364236" y="0"/>
                      <a:pt x="469011" y="2000"/>
                      <a:pt x="469011" y="4382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05019EE-D2B3-7BBE-09B2-C4D4F23F9527}"/>
                </a:ext>
              </a:extLst>
            </p:cNvPr>
            <p:cNvSpPr/>
            <p:nvPr/>
          </p:nvSpPr>
          <p:spPr>
            <a:xfrm>
              <a:off x="1316786" y="5246461"/>
              <a:ext cx="4390262" cy="4667"/>
            </a:xfrm>
            <a:custGeom>
              <a:avLst/>
              <a:gdLst>
                <a:gd name="connsiteX0" fmla="*/ 4390263 w 4390262"/>
                <a:gd name="connsiteY0" fmla="*/ 2191 h 4667"/>
                <a:gd name="connsiteX1" fmla="*/ 2195227 w 4390262"/>
                <a:gd name="connsiteY1" fmla="*/ 4667 h 4667"/>
                <a:gd name="connsiteX2" fmla="*/ 0 w 4390262"/>
                <a:gd name="connsiteY2" fmla="*/ 2191 h 4667"/>
                <a:gd name="connsiteX3" fmla="*/ 2195132 w 4390262"/>
                <a:gd name="connsiteY3" fmla="*/ 0 h 4667"/>
                <a:gd name="connsiteX4" fmla="*/ 4390263 w 4390262"/>
                <a:gd name="connsiteY4" fmla="*/ 2191 h 4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0262" h="4667">
                  <a:moveTo>
                    <a:pt x="4390263" y="2191"/>
                  </a:moveTo>
                  <a:cubicBezTo>
                    <a:pt x="4390263" y="3524"/>
                    <a:pt x="3407378" y="4667"/>
                    <a:pt x="2195227" y="4667"/>
                  </a:cubicBezTo>
                  <a:cubicBezTo>
                    <a:pt x="983075" y="4667"/>
                    <a:pt x="0" y="3524"/>
                    <a:pt x="0" y="2191"/>
                  </a:cubicBezTo>
                  <a:cubicBezTo>
                    <a:pt x="0" y="857"/>
                    <a:pt x="982599" y="0"/>
                    <a:pt x="2195132" y="0"/>
                  </a:cubicBezTo>
                  <a:cubicBezTo>
                    <a:pt x="3407664" y="0"/>
                    <a:pt x="4390263" y="762"/>
                    <a:pt x="4390263" y="219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1">
              <a:extLst>
                <a:ext uri="{FF2B5EF4-FFF2-40B4-BE49-F238E27FC236}">
                  <a16:creationId xmlns:a16="http://schemas.microsoft.com/office/drawing/2014/main" id="{3E79DFC3-8AF0-0EAB-6418-73A4D1FF3E07}"/>
                </a:ext>
              </a:extLst>
            </p:cNvPr>
            <p:cNvGrpSpPr/>
            <p:nvPr/>
          </p:nvGrpSpPr>
          <p:grpSpPr>
            <a:xfrm>
              <a:off x="1843029" y="2472844"/>
              <a:ext cx="836649" cy="754005"/>
              <a:chOff x="1843029" y="2472844"/>
              <a:chExt cx="836649" cy="754005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70FD9954-2711-2A40-8400-060E27F119C7}"/>
                  </a:ext>
                </a:extLst>
              </p:cNvPr>
              <p:cNvSpPr/>
              <p:nvPr/>
            </p:nvSpPr>
            <p:spPr>
              <a:xfrm rot="-5080200">
                <a:off x="1873703" y="2503518"/>
                <a:ext cx="692657" cy="692657"/>
              </a:xfrm>
              <a:custGeom>
                <a:avLst/>
                <a:gdLst>
                  <a:gd name="connsiteX0" fmla="*/ 692658 w 692657"/>
                  <a:gd name="connsiteY0" fmla="*/ 346329 h 692657"/>
                  <a:gd name="connsiteX1" fmla="*/ 346329 w 692657"/>
                  <a:gd name="connsiteY1" fmla="*/ 692658 h 692657"/>
                  <a:gd name="connsiteX2" fmla="*/ 0 w 692657"/>
                  <a:gd name="connsiteY2" fmla="*/ 346329 h 692657"/>
                  <a:gd name="connsiteX3" fmla="*/ 346329 w 692657"/>
                  <a:gd name="connsiteY3" fmla="*/ 0 h 692657"/>
                  <a:gd name="connsiteX4" fmla="*/ 692658 w 692657"/>
                  <a:gd name="connsiteY4" fmla="*/ 346329 h 692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657" h="692657">
                    <a:moveTo>
                      <a:pt x="692658" y="346329"/>
                    </a:moveTo>
                    <a:cubicBezTo>
                      <a:pt x="692658" y="537601"/>
                      <a:pt x="537601" y="692658"/>
                      <a:pt x="346329" y="692658"/>
                    </a:cubicBezTo>
                    <a:cubicBezTo>
                      <a:pt x="155057" y="692658"/>
                      <a:pt x="0" y="537601"/>
                      <a:pt x="0" y="346329"/>
                    </a:cubicBezTo>
                    <a:cubicBezTo>
                      <a:pt x="0" y="155057"/>
                      <a:pt x="155057" y="0"/>
                      <a:pt x="346329" y="0"/>
                    </a:cubicBezTo>
                    <a:cubicBezTo>
                      <a:pt x="537601" y="0"/>
                      <a:pt x="692658" y="155057"/>
                      <a:pt x="692658" y="3463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E0B6404B-EA73-08AD-9E7A-E6E84B512C44}"/>
                  </a:ext>
                </a:extLst>
              </p:cNvPr>
              <p:cNvSpPr/>
              <p:nvPr/>
            </p:nvSpPr>
            <p:spPr>
              <a:xfrm>
                <a:off x="2591426" y="2958115"/>
                <a:ext cx="88252" cy="88250"/>
              </a:xfrm>
              <a:custGeom>
                <a:avLst/>
                <a:gdLst>
                  <a:gd name="connsiteX0" fmla="*/ 12187 w 88252"/>
                  <a:gd name="connsiteY0" fmla="*/ 14061 h 88250"/>
                  <a:gd name="connsiteX1" fmla="*/ 6758 w 88252"/>
                  <a:gd name="connsiteY1" fmla="*/ 22919 h 88250"/>
                  <a:gd name="connsiteX2" fmla="*/ 2662 w 88252"/>
                  <a:gd name="connsiteY2" fmla="*/ 50256 h 88250"/>
                  <a:gd name="connsiteX3" fmla="*/ 9425 w 88252"/>
                  <a:gd name="connsiteY3" fmla="*/ 67972 h 88250"/>
                  <a:gd name="connsiteX4" fmla="*/ 26189 w 88252"/>
                  <a:gd name="connsiteY4" fmla="*/ 81593 h 88250"/>
                  <a:gd name="connsiteX5" fmla="*/ 81529 w 88252"/>
                  <a:gd name="connsiteY5" fmla="*/ 61915 h 88250"/>
                  <a:gd name="connsiteX6" fmla="*/ 82006 w 88252"/>
                  <a:gd name="connsiteY6" fmla="*/ 27301 h 88250"/>
                  <a:gd name="connsiteX7" fmla="*/ 68861 w 88252"/>
                  <a:gd name="connsiteY7" fmla="*/ 10251 h 88250"/>
                  <a:gd name="connsiteX8" fmla="*/ 51240 w 88252"/>
                  <a:gd name="connsiteY8" fmla="*/ 2917 h 88250"/>
                  <a:gd name="connsiteX9" fmla="*/ 23903 w 88252"/>
                  <a:gd name="connsiteY9" fmla="*/ 6251 h 88250"/>
                  <a:gd name="connsiteX10" fmla="*/ 14378 w 88252"/>
                  <a:gd name="connsiteY10" fmla="*/ 11489 h 88250"/>
                  <a:gd name="connsiteX11" fmla="*/ 16378 w 88252"/>
                  <a:gd name="connsiteY11" fmla="*/ 9584 h 88250"/>
                  <a:gd name="connsiteX12" fmla="*/ 18950 w 88252"/>
                  <a:gd name="connsiteY12" fmla="*/ 7489 h 88250"/>
                  <a:gd name="connsiteX13" fmla="*/ 22855 w 88252"/>
                  <a:gd name="connsiteY13" fmla="*/ 5203 h 88250"/>
                  <a:gd name="connsiteX14" fmla="*/ 51430 w 88252"/>
                  <a:gd name="connsiteY14" fmla="*/ 631 h 88250"/>
                  <a:gd name="connsiteX15" fmla="*/ 70480 w 88252"/>
                  <a:gd name="connsiteY15" fmla="*/ 8060 h 88250"/>
                  <a:gd name="connsiteX16" fmla="*/ 84863 w 88252"/>
                  <a:gd name="connsiteY16" fmla="*/ 26253 h 88250"/>
                  <a:gd name="connsiteX17" fmla="*/ 87625 w 88252"/>
                  <a:gd name="connsiteY17" fmla="*/ 51589 h 88250"/>
                  <a:gd name="connsiteX18" fmla="*/ 50478 w 88252"/>
                  <a:gd name="connsiteY18" fmla="*/ 87784 h 88250"/>
                  <a:gd name="connsiteX19" fmla="*/ 25141 w 88252"/>
                  <a:gd name="connsiteY19" fmla="*/ 84355 h 88250"/>
                  <a:gd name="connsiteX20" fmla="*/ 7330 w 88252"/>
                  <a:gd name="connsiteY20" fmla="*/ 69497 h 88250"/>
                  <a:gd name="connsiteX21" fmla="*/ 472 w 88252"/>
                  <a:gd name="connsiteY21" fmla="*/ 50447 h 88250"/>
                  <a:gd name="connsiteX22" fmla="*/ 5710 w 88252"/>
                  <a:gd name="connsiteY22" fmla="*/ 21872 h 88250"/>
                  <a:gd name="connsiteX23" fmla="*/ 8187 w 88252"/>
                  <a:gd name="connsiteY23" fmla="*/ 18061 h 88250"/>
                  <a:gd name="connsiteX24" fmla="*/ 10282 w 88252"/>
                  <a:gd name="connsiteY24" fmla="*/ 15490 h 88250"/>
                  <a:gd name="connsiteX25" fmla="*/ 12187 w 88252"/>
                  <a:gd name="connsiteY25" fmla="*/ 14061 h 8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8252" h="88250">
                    <a:moveTo>
                      <a:pt x="12187" y="14061"/>
                    </a:moveTo>
                    <a:cubicBezTo>
                      <a:pt x="12187" y="14061"/>
                      <a:pt x="9806" y="17014"/>
                      <a:pt x="6758" y="22919"/>
                    </a:cubicBezTo>
                    <a:cubicBezTo>
                      <a:pt x="2662" y="31406"/>
                      <a:pt x="1234" y="40941"/>
                      <a:pt x="2662" y="50256"/>
                    </a:cubicBezTo>
                    <a:cubicBezTo>
                      <a:pt x="3567" y="56590"/>
                      <a:pt x="5872" y="62648"/>
                      <a:pt x="9425" y="67972"/>
                    </a:cubicBezTo>
                    <a:cubicBezTo>
                      <a:pt x="13578" y="74030"/>
                      <a:pt x="19407" y="78764"/>
                      <a:pt x="26189" y="81593"/>
                    </a:cubicBezTo>
                    <a:cubicBezTo>
                      <a:pt x="46906" y="91442"/>
                      <a:pt x="71680" y="82631"/>
                      <a:pt x="81529" y="61915"/>
                    </a:cubicBezTo>
                    <a:cubicBezTo>
                      <a:pt x="86720" y="50999"/>
                      <a:pt x="86892" y="38359"/>
                      <a:pt x="82006" y="27301"/>
                    </a:cubicBezTo>
                    <a:cubicBezTo>
                      <a:pt x="79358" y="20471"/>
                      <a:pt x="74795" y="14556"/>
                      <a:pt x="68861" y="10251"/>
                    </a:cubicBezTo>
                    <a:cubicBezTo>
                      <a:pt x="63594" y="6546"/>
                      <a:pt x="57584" y="4041"/>
                      <a:pt x="51240" y="2917"/>
                    </a:cubicBezTo>
                    <a:cubicBezTo>
                      <a:pt x="42001" y="1250"/>
                      <a:pt x="32476" y="2412"/>
                      <a:pt x="23903" y="6251"/>
                    </a:cubicBezTo>
                    <a:cubicBezTo>
                      <a:pt x="17807" y="9108"/>
                      <a:pt x="15140" y="11775"/>
                      <a:pt x="14378" y="11489"/>
                    </a:cubicBezTo>
                    <a:cubicBezTo>
                      <a:pt x="14940" y="10756"/>
                      <a:pt x="15616" y="10108"/>
                      <a:pt x="16378" y="9584"/>
                    </a:cubicBezTo>
                    <a:cubicBezTo>
                      <a:pt x="17140" y="8775"/>
                      <a:pt x="18007" y="8070"/>
                      <a:pt x="18950" y="7489"/>
                    </a:cubicBezTo>
                    <a:cubicBezTo>
                      <a:pt x="20169" y="6593"/>
                      <a:pt x="21474" y="5822"/>
                      <a:pt x="22855" y="5203"/>
                    </a:cubicBezTo>
                    <a:cubicBezTo>
                      <a:pt x="31618" y="583"/>
                      <a:pt x="41658" y="-1017"/>
                      <a:pt x="51430" y="631"/>
                    </a:cubicBezTo>
                    <a:cubicBezTo>
                      <a:pt x="58250" y="1659"/>
                      <a:pt x="64765" y="4193"/>
                      <a:pt x="70480" y="8060"/>
                    </a:cubicBezTo>
                    <a:cubicBezTo>
                      <a:pt x="76957" y="12575"/>
                      <a:pt x="81967" y="18909"/>
                      <a:pt x="84863" y="26253"/>
                    </a:cubicBezTo>
                    <a:cubicBezTo>
                      <a:pt x="88073" y="34292"/>
                      <a:pt x="89025" y="43046"/>
                      <a:pt x="87625" y="51589"/>
                    </a:cubicBezTo>
                    <a:cubicBezTo>
                      <a:pt x="85158" y="70820"/>
                      <a:pt x="69766" y="85813"/>
                      <a:pt x="50478" y="87784"/>
                    </a:cubicBezTo>
                    <a:cubicBezTo>
                      <a:pt x="41877" y="89004"/>
                      <a:pt x="33104" y="87823"/>
                      <a:pt x="25141" y="84355"/>
                    </a:cubicBezTo>
                    <a:cubicBezTo>
                      <a:pt x="17883" y="81241"/>
                      <a:pt x="11692" y="76078"/>
                      <a:pt x="7330" y="69497"/>
                    </a:cubicBezTo>
                    <a:cubicBezTo>
                      <a:pt x="3681" y="63724"/>
                      <a:pt x="1338" y="57219"/>
                      <a:pt x="472" y="50447"/>
                    </a:cubicBezTo>
                    <a:cubicBezTo>
                      <a:pt x="-957" y="40607"/>
                      <a:pt x="881" y="30568"/>
                      <a:pt x="5710" y="21872"/>
                    </a:cubicBezTo>
                    <a:cubicBezTo>
                      <a:pt x="6463" y="20557"/>
                      <a:pt x="7282" y="19281"/>
                      <a:pt x="8187" y="18061"/>
                    </a:cubicBezTo>
                    <a:cubicBezTo>
                      <a:pt x="8949" y="17014"/>
                      <a:pt x="9711" y="16156"/>
                      <a:pt x="10282" y="15490"/>
                    </a:cubicBezTo>
                    <a:cubicBezTo>
                      <a:pt x="10882" y="14966"/>
                      <a:pt x="11521" y="14490"/>
                      <a:pt x="12187" y="140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357A416-781C-5B92-8108-8CB0C50EC43D}"/>
                  </a:ext>
                </a:extLst>
              </p:cNvPr>
              <p:cNvSpPr/>
              <p:nvPr/>
            </p:nvSpPr>
            <p:spPr>
              <a:xfrm>
                <a:off x="1870379" y="2499641"/>
                <a:ext cx="699554" cy="700379"/>
              </a:xfrm>
              <a:custGeom>
                <a:avLst/>
                <a:gdLst>
                  <a:gd name="connsiteX0" fmla="*/ 631031 w 699554"/>
                  <a:gd name="connsiteY0" fmla="*/ 143066 h 700379"/>
                  <a:gd name="connsiteX1" fmla="*/ 627317 w 699554"/>
                  <a:gd name="connsiteY1" fmla="*/ 138779 h 700379"/>
                  <a:gd name="connsiteX2" fmla="*/ 616648 w 699554"/>
                  <a:gd name="connsiteY2" fmla="*/ 126016 h 700379"/>
                  <a:gd name="connsiteX3" fmla="*/ 608933 w 699554"/>
                  <a:gd name="connsiteY3" fmla="*/ 116491 h 700379"/>
                  <a:gd name="connsiteX4" fmla="*/ 598456 w 699554"/>
                  <a:gd name="connsiteY4" fmla="*/ 106108 h 700379"/>
                  <a:gd name="connsiteX5" fmla="*/ 586264 w 699554"/>
                  <a:gd name="connsiteY5" fmla="*/ 94012 h 700379"/>
                  <a:gd name="connsiteX6" fmla="*/ 579215 w 699554"/>
                  <a:gd name="connsiteY6" fmla="*/ 87630 h 700379"/>
                  <a:gd name="connsiteX7" fmla="*/ 571309 w 699554"/>
                  <a:gd name="connsiteY7" fmla="*/ 81344 h 700379"/>
                  <a:gd name="connsiteX8" fmla="*/ 485584 w 699554"/>
                  <a:gd name="connsiteY8" fmla="*/ 29623 h 700379"/>
                  <a:gd name="connsiteX9" fmla="*/ 355663 w 699554"/>
                  <a:gd name="connsiteY9" fmla="*/ 2572 h 700379"/>
                  <a:gd name="connsiteX10" fmla="*/ 336613 w 699554"/>
                  <a:gd name="connsiteY10" fmla="*/ 2572 h 700379"/>
                  <a:gd name="connsiteX11" fmla="*/ 317563 w 699554"/>
                  <a:gd name="connsiteY11" fmla="*/ 4191 h 700379"/>
                  <a:gd name="connsiteX12" fmla="*/ 308038 w 699554"/>
                  <a:gd name="connsiteY12" fmla="*/ 5048 h 700379"/>
                  <a:gd name="connsiteX13" fmla="*/ 298513 w 699554"/>
                  <a:gd name="connsiteY13" fmla="*/ 6382 h 700379"/>
                  <a:gd name="connsiteX14" fmla="*/ 278892 w 699554"/>
                  <a:gd name="connsiteY14" fmla="*/ 10096 h 700379"/>
                  <a:gd name="connsiteX15" fmla="*/ 269367 w 699554"/>
                  <a:gd name="connsiteY15" fmla="*/ 12002 h 700379"/>
                  <a:gd name="connsiteX16" fmla="*/ 259842 w 699554"/>
                  <a:gd name="connsiteY16" fmla="*/ 14859 h 700379"/>
                  <a:gd name="connsiteX17" fmla="*/ 239839 w 699554"/>
                  <a:gd name="connsiteY17" fmla="*/ 20765 h 700379"/>
                  <a:gd name="connsiteX18" fmla="*/ 220123 w 699554"/>
                  <a:gd name="connsiteY18" fmla="*/ 28480 h 700379"/>
                  <a:gd name="connsiteX19" fmla="*/ 210598 w 699554"/>
                  <a:gd name="connsiteY19" fmla="*/ 32480 h 700379"/>
                  <a:gd name="connsiteX20" fmla="*/ 205645 w 699554"/>
                  <a:gd name="connsiteY20" fmla="*/ 34576 h 700379"/>
                  <a:gd name="connsiteX21" fmla="*/ 200882 w 699554"/>
                  <a:gd name="connsiteY21" fmla="*/ 37052 h 700379"/>
                  <a:gd name="connsiteX22" fmla="*/ 162782 w 699554"/>
                  <a:gd name="connsiteY22" fmla="*/ 59055 h 700379"/>
                  <a:gd name="connsiteX23" fmla="*/ 143732 w 699554"/>
                  <a:gd name="connsiteY23" fmla="*/ 71723 h 700379"/>
                  <a:gd name="connsiteX24" fmla="*/ 125920 w 699554"/>
                  <a:gd name="connsiteY24" fmla="*/ 86296 h 700379"/>
                  <a:gd name="connsiteX25" fmla="*/ 116967 w 699554"/>
                  <a:gd name="connsiteY25" fmla="*/ 93821 h 700379"/>
                  <a:gd name="connsiteX26" fmla="*/ 108680 w 699554"/>
                  <a:gd name="connsiteY26" fmla="*/ 102108 h 700379"/>
                  <a:gd name="connsiteX27" fmla="*/ 92107 w 699554"/>
                  <a:gd name="connsiteY27" fmla="*/ 119063 h 700379"/>
                  <a:gd name="connsiteX28" fmla="*/ 62865 w 699554"/>
                  <a:gd name="connsiteY28" fmla="*/ 157163 h 700379"/>
                  <a:gd name="connsiteX29" fmla="*/ 56102 w 699554"/>
                  <a:gd name="connsiteY29" fmla="*/ 167354 h 700379"/>
                  <a:gd name="connsiteX30" fmla="*/ 52768 w 699554"/>
                  <a:gd name="connsiteY30" fmla="*/ 172498 h 700379"/>
                  <a:gd name="connsiteX31" fmla="*/ 49816 w 699554"/>
                  <a:gd name="connsiteY31" fmla="*/ 178022 h 700379"/>
                  <a:gd name="connsiteX32" fmla="*/ 38195 w 699554"/>
                  <a:gd name="connsiteY32" fmla="*/ 200025 h 700379"/>
                  <a:gd name="connsiteX33" fmla="*/ 28670 w 699554"/>
                  <a:gd name="connsiteY33" fmla="*/ 223266 h 700379"/>
                  <a:gd name="connsiteX34" fmla="*/ 24003 w 699554"/>
                  <a:gd name="connsiteY34" fmla="*/ 235077 h 700379"/>
                  <a:gd name="connsiteX35" fmla="*/ 20288 w 699554"/>
                  <a:gd name="connsiteY35" fmla="*/ 247269 h 700379"/>
                  <a:gd name="connsiteX36" fmla="*/ 8477 w 699554"/>
                  <a:gd name="connsiteY36" fmla="*/ 297561 h 700379"/>
                  <a:gd name="connsiteX37" fmla="*/ 5715 w 699554"/>
                  <a:gd name="connsiteY37" fmla="*/ 323755 h 700379"/>
                  <a:gd name="connsiteX38" fmla="*/ 5048 w 699554"/>
                  <a:gd name="connsiteY38" fmla="*/ 330327 h 700379"/>
                  <a:gd name="connsiteX39" fmla="*/ 5048 w 699554"/>
                  <a:gd name="connsiteY39" fmla="*/ 336899 h 700379"/>
                  <a:gd name="connsiteX40" fmla="*/ 5048 w 699554"/>
                  <a:gd name="connsiteY40" fmla="*/ 363569 h 700379"/>
                  <a:gd name="connsiteX41" fmla="*/ 6191 w 699554"/>
                  <a:gd name="connsiteY41" fmla="*/ 376904 h 700379"/>
                  <a:gd name="connsiteX42" fmla="*/ 7429 w 699554"/>
                  <a:gd name="connsiteY42" fmla="*/ 390239 h 700379"/>
                  <a:gd name="connsiteX43" fmla="*/ 8001 w 699554"/>
                  <a:gd name="connsiteY43" fmla="*/ 397002 h 700379"/>
                  <a:gd name="connsiteX44" fmla="*/ 9239 w 699554"/>
                  <a:gd name="connsiteY44" fmla="*/ 403670 h 700379"/>
                  <a:gd name="connsiteX45" fmla="*/ 14288 w 699554"/>
                  <a:gd name="connsiteY45" fmla="*/ 430340 h 700379"/>
                  <a:gd name="connsiteX46" fmla="*/ 21907 w 699554"/>
                  <a:gd name="connsiteY46" fmla="*/ 456629 h 700379"/>
                  <a:gd name="connsiteX47" fmla="*/ 149923 w 699554"/>
                  <a:gd name="connsiteY47" fmla="*/ 633317 h 700379"/>
                  <a:gd name="connsiteX48" fmla="*/ 172784 w 699554"/>
                  <a:gd name="connsiteY48" fmla="*/ 648462 h 700379"/>
                  <a:gd name="connsiteX49" fmla="*/ 196786 w 699554"/>
                  <a:gd name="connsiteY49" fmla="*/ 660845 h 700379"/>
                  <a:gd name="connsiteX50" fmla="*/ 202787 w 699554"/>
                  <a:gd name="connsiteY50" fmla="*/ 663988 h 700379"/>
                  <a:gd name="connsiteX51" fmla="*/ 208978 w 699554"/>
                  <a:gd name="connsiteY51" fmla="*/ 666560 h 700379"/>
                  <a:gd name="connsiteX52" fmla="*/ 221456 w 699554"/>
                  <a:gd name="connsiteY52" fmla="*/ 671703 h 700379"/>
                  <a:gd name="connsiteX53" fmla="*/ 233839 w 699554"/>
                  <a:gd name="connsiteY53" fmla="*/ 676751 h 700379"/>
                  <a:gd name="connsiteX54" fmla="*/ 246602 w 699554"/>
                  <a:gd name="connsiteY54" fmla="*/ 680657 h 700379"/>
                  <a:gd name="connsiteX55" fmla="*/ 259366 w 699554"/>
                  <a:gd name="connsiteY55" fmla="*/ 684467 h 700379"/>
                  <a:gd name="connsiteX56" fmla="*/ 265652 w 699554"/>
                  <a:gd name="connsiteY56" fmla="*/ 686372 h 700379"/>
                  <a:gd name="connsiteX57" fmla="*/ 272129 w 699554"/>
                  <a:gd name="connsiteY57" fmla="*/ 687705 h 700379"/>
                  <a:gd name="connsiteX58" fmla="*/ 297847 w 699554"/>
                  <a:gd name="connsiteY58" fmla="*/ 692849 h 700379"/>
                  <a:gd name="connsiteX59" fmla="*/ 349472 w 699554"/>
                  <a:gd name="connsiteY59" fmla="*/ 696468 h 700379"/>
                  <a:gd name="connsiteX60" fmla="*/ 362236 w 699554"/>
                  <a:gd name="connsiteY60" fmla="*/ 696468 h 700379"/>
                  <a:gd name="connsiteX61" fmla="*/ 374904 w 699554"/>
                  <a:gd name="connsiteY61" fmla="*/ 695611 h 700379"/>
                  <a:gd name="connsiteX62" fmla="*/ 399955 w 699554"/>
                  <a:gd name="connsiteY62" fmla="*/ 693134 h 700379"/>
                  <a:gd name="connsiteX63" fmla="*/ 424434 w 699554"/>
                  <a:gd name="connsiteY63" fmla="*/ 688562 h 700379"/>
                  <a:gd name="connsiteX64" fmla="*/ 430530 w 699554"/>
                  <a:gd name="connsiteY64" fmla="*/ 687419 h 700379"/>
                  <a:gd name="connsiteX65" fmla="*/ 436531 w 699554"/>
                  <a:gd name="connsiteY65" fmla="*/ 685705 h 700379"/>
                  <a:gd name="connsiteX66" fmla="*/ 448246 w 699554"/>
                  <a:gd name="connsiteY66" fmla="*/ 682276 h 700379"/>
                  <a:gd name="connsiteX67" fmla="*/ 493585 w 699554"/>
                  <a:gd name="connsiteY67" fmla="*/ 665798 h 700379"/>
                  <a:gd name="connsiteX68" fmla="*/ 514731 w 699554"/>
                  <a:gd name="connsiteY68" fmla="*/ 654939 h 700379"/>
                  <a:gd name="connsiteX69" fmla="*/ 525113 w 699554"/>
                  <a:gd name="connsiteY69" fmla="*/ 649510 h 700379"/>
                  <a:gd name="connsiteX70" fmla="*/ 534638 w 699554"/>
                  <a:gd name="connsiteY70" fmla="*/ 643223 h 700379"/>
                  <a:gd name="connsiteX71" fmla="*/ 553688 w 699554"/>
                  <a:gd name="connsiteY71" fmla="*/ 630555 h 700379"/>
                  <a:gd name="connsiteX72" fmla="*/ 571405 w 699554"/>
                  <a:gd name="connsiteY72" fmla="*/ 616458 h 700379"/>
                  <a:gd name="connsiteX73" fmla="*/ 603790 w 699554"/>
                  <a:gd name="connsiteY73" fmla="*/ 586264 h 700379"/>
                  <a:gd name="connsiteX74" fmla="*/ 607600 w 699554"/>
                  <a:gd name="connsiteY74" fmla="*/ 582454 h 700379"/>
                  <a:gd name="connsiteX75" fmla="*/ 611124 w 699554"/>
                  <a:gd name="connsiteY75" fmla="*/ 578263 h 700379"/>
                  <a:gd name="connsiteX76" fmla="*/ 617887 w 699554"/>
                  <a:gd name="connsiteY76" fmla="*/ 569976 h 700379"/>
                  <a:gd name="connsiteX77" fmla="*/ 631126 w 699554"/>
                  <a:gd name="connsiteY77" fmla="*/ 553403 h 700379"/>
                  <a:gd name="connsiteX78" fmla="*/ 642652 w 699554"/>
                  <a:gd name="connsiteY78" fmla="*/ 536067 h 700379"/>
                  <a:gd name="connsiteX79" fmla="*/ 648272 w 699554"/>
                  <a:gd name="connsiteY79" fmla="*/ 527495 h 700379"/>
                  <a:gd name="connsiteX80" fmla="*/ 653129 w 699554"/>
                  <a:gd name="connsiteY80" fmla="*/ 518636 h 700379"/>
                  <a:gd name="connsiteX81" fmla="*/ 662654 w 699554"/>
                  <a:gd name="connsiteY81" fmla="*/ 500920 h 700379"/>
                  <a:gd name="connsiteX82" fmla="*/ 666845 w 699554"/>
                  <a:gd name="connsiteY82" fmla="*/ 491966 h 700379"/>
                  <a:gd name="connsiteX83" fmla="*/ 670560 w 699554"/>
                  <a:gd name="connsiteY83" fmla="*/ 483013 h 700379"/>
                  <a:gd name="connsiteX84" fmla="*/ 677704 w 699554"/>
                  <a:gd name="connsiteY84" fmla="*/ 465201 h 700379"/>
                  <a:gd name="connsiteX85" fmla="*/ 683228 w 699554"/>
                  <a:gd name="connsiteY85" fmla="*/ 447294 h 700379"/>
                  <a:gd name="connsiteX86" fmla="*/ 695801 w 699554"/>
                  <a:gd name="connsiteY86" fmla="*/ 315373 h 700379"/>
                  <a:gd name="connsiteX87" fmla="*/ 694563 w 699554"/>
                  <a:gd name="connsiteY87" fmla="*/ 300990 h 700379"/>
                  <a:gd name="connsiteX88" fmla="*/ 691991 w 699554"/>
                  <a:gd name="connsiteY88" fmla="*/ 287274 h 700379"/>
                  <a:gd name="connsiteX89" fmla="*/ 689515 w 699554"/>
                  <a:gd name="connsiteY89" fmla="*/ 274034 h 700379"/>
                  <a:gd name="connsiteX90" fmla="*/ 688276 w 699554"/>
                  <a:gd name="connsiteY90" fmla="*/ 267653 h 700379"/>
                  <a:gd name="connsiteX91" fmla="*/ 686467 w 699554"/>
                  <a:gd name="connsiteY91" fmla="*/ 261557 h 700379"/>
                  <a:gd name="connsiteX92" fmla="*/ 679799 w 699554"/>
                  <a:gd name="connsiteY92" fmla="*/ 238411 h 700379"/>
                  <a:gd name="connsiteX93" fmla="*/ 671989 w 699554"/>
                  <a:gd name="connsiteY93" fmla="*/ 217932 h 700379"/>
                  <a:gd name="connsiteX94" fmla="*/ 668179 w 699554"/>
                  <a:gd name="connsiteY94" fmla="*/ 208407 h 700379"/>
                  <a:gd name="connsiteX95" fmla="*/ 664273 w 699554"/>
                  <a:gd name="connsiteY95" fmla="*/ 199739 h 700379"/>
                  <a:gd name="connsiteX96" fmla="*/ 656368 w 699554"/>
                  <a:gd name="connsiteY96" fmla="*/ 184499 h 700379"/>
                  <a:gd name="connsiteX97" fmla="*/ 649510 w 699554"/>
                  <a:gd name="connsiteY97" fmla="*/ 171450 h 700379"/>
                  <a:gd name="connsiteX98" fmla="*/ 642842 w 699554"/>
                  <a:gd name="connsiteY98" fmla="*/ 161258 h 700379"/>
                  <a:gd name="connsiteX99" fmla="*/ 633793 w 699554"/>
                  <a:gd name="connsiteY99" fmla="*/ 147257 h 700379"/>
                  <a:gd name="connsiteX100" fmla="*/ 630841 w 699554"/>
                  <a:gd name="connsiteY100" fmla="*/ 142494 h 700379"/>
                  <a:gd name="connsiteX101" fmla="*/ 634079 w 699554"/>
                  <a:gd name="connsiteY101" fmla="*/ 147066 h 700379"/>
                  <a:gd name="connsiteX102" fmla="*/ 643604 w 699554"/>
                  <a:gd name="connsiteY102" fmla="*/ 160877 h 700379"/>
                  <a:gd name="connsiteX103" fmla="*/ 650367 w 699554"/>
                  <a:gd name="connsiteY103" fmla="*/ 171069 h 700379"/>
                  <a:gd name="connsiteX104" fmla="*/ 657415 w 699554"/>
                  <a:gd name="connsiteY104" fmla="*/ 184023 h 700379"/>
                  <a:gd name="connsiteX105" fmla="*/ 665512 w 699554"/>
                  <a:gd name="connsiteY105" fmla="*/ 199263 h 700379"/>
                  <a:gd name="connsiteX106" fmla="*/ 669512 w 699554"/>
                  <a:gd name="connsiteY106" fmla="*/ 207931 h 700379"/>
                  <a:gd name="connsiteX107" fmla="*/ 673322 w 699554"/>
                  <a:gd name="connsiteY107" fmla="*/ 217456 h 700379"/>
                  <a:gd name="connsiteX108" fmla="*/ 681323 w 699554"/>
                  <a:gd name="connsiteY108" fmla="*/ 237935 h 700379"/>
                  <a:gd name="connsiteX109" fmla="*/ 688181 w 699554"/>
                  <a:gd name="connsiteY109" fmla="*/ 261175 h 700379"/>
                  <a:gd name="connsiteX110" fmla="*/ 689991 w 699554"/>
                  <a:gd name="connsiteY110" fmla="*/ 267367 h 700379"/>
                  <a:gd name="connsiteX111" fmla="*/ 691325 w 699554"/>
                  <a:gd name="connsiteY111" fmla="*/ 273749 h 700379"/>
                  <a:gd name="connsiteX112" fmla="*/ 693801 w 699554"/>
                  <a:gd name="connsiteY112" fmla="*/ 286988 h 700379"/>
                  <a:gd name="connsiteX113" fmla="*/ 696468 w 699554"/>
                  <a:gd name="connsiteY113" fmla="*/ 300800 h 700379"/>
                  <a:gd name="connsiteX114" fmla="*/ 697801 w 699554"/>
                  <a:gd name="connsiteY114" fmla="*/ 315278 h 700379"/>
                  <a:gd name="connsiteX115" fmla="*/ 685609 w 699554"/>
                  <a:gd name="connsiteY115" fmla="*/ 447961 h 700379"/>
                  <a:gd name="connsiteX116" fmla="*/ 680180 w 699554"/>
                  <a:gd name="connsiteY116" fmla="*/ 465963 h 700379"/>
                  <a:gd name="connsiteX117" fmla="*/ 672941 w 699554"/>
                  <a:gd name="connsiteY117" fmla="*/ 483870 h 700379"/>
                  <a:gd name="connsiteX118" fmla="*/ 669226 w 699554"/>
                  <a:gd name="connsiteY118" fmla="*/ 493395 h 700379"/>
                  <a:gd name="connsiteX119" fmla="*/ 665131 w 699554"/>
                  <a:gd name="connsiteY119" fmla="*/ 502349 h 700379"/>
                  <a:gd name="connsiteX120" fmla="*/ 655606 w 699554"/>
                  <a:gd name="connsiteY120" fmla="*/ 520160 h 700379"/>
                  <a:gd name="connsiteX121" fmla="*/ 650748 w 699554"/>
                  <a:gd name="connsiteY121" fmla="*/ 529685 h 700379"/>
                  <a:gd name="connsiteX122" fmla="*/ 645033 w 699554"/>
                  <a:gd name="connsiteY122" fmla="*/ 538353 h 700379"/>
                  <a:gd name="connsiteX123" fmla="*/ 633508 w 699554"/>
                  <a:gd name="connsiteY123" fmla="*/ 555784 h 700379"/>
                  <a:gd name="connsiteX124" fmla="*/ 620173 w 699554"/>
                  <a:gd name="connsiteY124" fmla="*/ 572548 h 700379"/>
                  <a:gd name="connsiteX125" fmla="*/ 613410 w 699554"/>
                  <a:gd name="connsiteY125" fmla="*/ 580930 h 700379"/>
                  <a:gd name="connsiteX126" fmla="*/ 609886 w 699554"/>
                  <a:gd name="connsiteY126" fmla="*/ 585121 h 700379"/>
                  <a:gd name="connsiteX127" fmla="*/ 605980 w 699554"/>
                  <a:gd name="connsiteY127" fmla="*/ 589026 h 700379"/>
                  <a:gd name="connsiteX128" fmla="*/ 573500 w 699554"/>
                  <a:gd name="connsiteY128" fmla="*/ 619411 h 700379"/>
                  <a:gd name="connsiteX129" fmla="*/ 555593 w 699554"/>
                  <a:gd name="connsiteY129" fmla="*/ 633698 h 700379"/>
                  <a:gd name="connsiteX130" fmla="*/ 536543 w 699554"/>
                  <a:gd name="connsiteY130" fmla="*/ 646557 h 700379"/>
                  <a:gd name="connsiteX131" fmla="*/ 527018 w 699554"/>
                  <a:gd name="connsiteY131" fmla="*/ 652844 h 700379"/>
                  <a:gd name="connsiteX132" fmla="*/ 516541 w 699554"/>
                  <a:gd name="connsiteY132" fmla="*/ 658368 h 700379"/>
                  <a:gd name="connsiteX133" fmla="*/ 495300 w 699554"/>
                  <a:gd name="connsiteY133" fmla="*/ 669322 h 700379"/>
                  <a:gd name="connsiteX134" fmla="*/ 449580 w 699554"/>
                  <a:gd name="connsiteY134" fmla="*/ 685991 h 700379"/>
                  <a:gd name="connsiteX135" fmla="*/ 437674 w 699554"/>
                  <a:gd name="connsiteY135" fmla="*/ 689515 h 700379"/>
                  <a:gd name="connsiteX136" fmla="*/ 431768 w 699554"/>
                  <a:gd name="connsiteY136" fmla="*/ 691229 h 700379"/>
                  <a:gd name="connsiteX137" fmla="*/ 425577 w 699554"/>
                  <a:gd name="connsiteY137" fmla="*/ 692372 h 700379"/>
                  <a:gd name="connsiteX138" fmla="*/ 400907 w 699554"/>
                  <a:gd name="connsiteY138" fmla="*/ 697040 h 700379"/>
                  <a:gd name="connsiteX139" fmla="*/ 375571 w 699554"/>
                  <a:gd name="connsiteY139" fmla="*/ 699516 h 700379"/>
                  <a:gd name="connsiteX140" fmla="*/ 362807 w 699554"/>
                  <a:gd name="connsiteY140" fmla="*/ 700373 h 700379"/>
                  <a:gd name="connsiteX141" fmla="*/ 349948 w 699554"/>
                  <a:gd name="connsiteY141" fmla="*/ 700373 h 700379"/>
                  <a:gd name="connsiteX142" fmla="*/ 297942 w 699554"/>
                  <a:gd name="connsiteY142" fmla="*/ 696849 h 700379"/>
                  <a:gd name="connsiteX143" fmla="*/ 271939 w 699554"/>
                  <a:gd name="connsiteY143" fmla="*/ 691610 h 700379"/>
                  <a:gd name="connsiteX144" fmla="*/ 265366 w 699554"/>
                  <a:gd name="connsiteY144" fmla="*/ 690277 h 700379"/>
                  <a:gd name="connsiteX145" fmla="*/ 258985 w 699554"/>
                  <a:gd name="connsiteY145" fmla="*/ 688372 h 700379"/>
                  <a:gd name="connsiteX146" fmla="*/ 246126 w 699554"/>
                  <a:gd name="connsiteY146" fmla="*/ 684467 h 700379"/>
                  <a:gd name="connsiteX147" fmla="*/ 233267 w 699554"/>
                  <a:gd name="connsiteY147" fmla="*/ 680657 h 700379"/>
                  <a:gd name="connsiteX148" fmla="*/ 220694 w 699554"/>
                  <a:gd name="connsiteY148" fmla="*/ 675513 h 700379"/>
                  <a:gd name="connsiteX149" fmla="*/ 208216 w 699554"/>
                  <a:gd name="connsiteY149" fmla="*/ 670370 h 700379"/>
                  <a:gd name="connsiteX150" fmla="*/ 201835 w 699554"/>
                  <a:gd name="connsiteY150" fmla="*/ 667798 h 700379"/>
                  <a:gd name="connsiteX151" fmla="*/ 195834 w 699554"/>
                  <a:gd name="connsiteY151" fmla="*/ 664559 h 700379"/>
                  <a:gd name="connsiteX152" fmla="*/ 171069 w 699554"/>
                  <a:gd name="connsiteY152" fmla="*/ 651320 h 700379"/>
                  <a:gd name="connsiteX153" fmla="*/ 148018 w 699554"/>
                  <a:gd name="connsiteY153" fmla="*/ 635984 h 700379"/>
                  <a:gd name="connsiteX154" fmla="*/ 16954 w 699554"/>
                  <a:gd name="connsiteY154" fmla="*/ 457962 h 700379"/>
                  <a:gd name="connsiteX155" fmla="*/ 9239 w 699554"/>
                  <a:gd name="connsiteY155" fmla="*/ 431387 h 700379"/>
                  <a:gd name="connsiteX156" fmla="*/ 4191 w 699554"/>
                  <a:gd name="connsiteY156" fmla="*/ 404432 h 700379"/>
                  <a:gd name="connsiteX157" fmla="*/ 2953 w 699554"/>
                  <a:gd name="connsiteY157" fmla="*/ 397669 h 700379"/>
                  <a:gd name="connsiteX158" fmla="*/ 2381 w 699554"/>
                  <a:gd name="connsiteY158" fmla="*/ 390906 h 700379"/>
                  <a:gd name="connsiteX159" fmla="*/ 1143 w 699554"/>
                  <a:gd name="connsiteY159" fmla="*/ 377381 h 700379"/>
                  <a:gd name="connsiteX160" fmla="*/ 0 w 699554"/>
                  <a:gd name="connsiteY160" fmla="*/ 363950 h 700379"/>
                  <a:gd name="connsiteX161" fmla="*/ 0 w 699554"/>
                  <a:gd name="connsiteY161" fmla="*/ 336995 h 700379"/>
                  <a:gd name="connsiteX162" fmla="*/ 0 w 699554"/>
                  <a:gd name="connsiteY162" fmla="*/ 330327 h 700379"/>
                  <a:gd name="connsiteX163" fmla="*/ 667 w 699554"/>
                  <a:gd name="connsiteY163" fmla="*/ 323660 h 700379"/>
                  <a:gd name="connsiteX164" fmla="*/ 3429 w 699554"/>
                  <a:gd name="connsiteY164" fmla="*/ 297275 h 700379"/>
                  <a:gd name="connsiteX165" fmla="*/ 15430 w 699554"/>
                  <a:gd name="connsiteY165" fmla="*/ 246602 h 700379"/>
                  <a:gd name="connsiteX166" fmla="*/ 19240 w 699554"/>
                  <a:gd name="connsiteY166" fmla="*/ 234220 h 700379"/>
                  <a:gd name="connsiteX167" fmla="*/ 23908 w 699554"/>
                  <a:gd name="connsiteY167" fmla="*/ 222314 h 700379"/>
                  <a:gd name="connsiteX168" fmla="*/ 33433 w 699554"/>
                  <a:gd name="connsiteY168" fmla="*/ 198882 h 700379"/>
                  <a:gd name="connsiteX169" fmla="*/ 45244 w 699554"/>
                  <a:gd name="connsiteY169" fmla="*/ 176689 h 700379"/>
                  <a:gd name="connsiteX170" fmla="*/ 48196 w 699554"/>
                  <a:gd name="connsiteY170" fmla="*/ 171164 h 700379"/>
                  <a:gd name="connsiteX171" fmla="*/ 51530 w 699554"/>
                  <a:gd name="connsiteY171" fmla="*/ 166021 h 700379"/>
                  <a:gd name="connsiteX172" fmla="*/ 58388 w 699554"/>
                  <a:gd name="connsiteY172" fmla="*/ 155639 h 700379"/>
                  <a:gd name="connsiteX173" fmla="*/ 88963 w 699554"/>
                  <a:gd name="connsiteY173" fmla="*/ 116967 h 700379"/>
                  <a:gd name="connsiteX174" fmla="*/ 105727 w 699554"/>
                  <a:gd name="connsiteY174" fmla="*/ 99917 h 700379"/>
                  <a:gd name="connsiteX175" fmla="*/ 114109 w 699554"/>
                  <a:gd name="connsiteY175" fmla="*/ 91631 h 700379"/>
                  <a:gd name="connsiteX176" fmla="*/ 123063 w 699554"/>
                  <a:gd name="connsiteY176" fmla="*/ 84106 h 700379"/>
                  <a:gd name="connsiteX177" fmla="*/ 141065 w 699554"/>
                  <a:gd name="connsiteY177" fmla="*/ 69437 h 700379"/>
                  <a:gd name="connsiteX178" fmla="*/ 160115 w 699554"/>
                  <a:gd name="connsiteY178" fmla="*/ 56579 h 700379"/>
                  <a:gd name="connsiteX179" fmla="*/ 198787 w 699554"/>
                  <a:gd name="connsiteY179" fmla="*/ 34576 h 700379"/>
                  <a:gd name="connsiteX180" fmla="*/ 203263 w 699554"/>
                  <a:gd name="connsiteY180" fmla="*/ 32195 h 700379"/>
                  <a:gd name="connsiteX181" fmla="*/ 208312 w 699554"/>
                  <a:gd name="connsiteY181" fmla="*/ 30194 h 700379"/>
                  <a:gd name="connsiteX182" fmla="*/ 218408 w 699554"/>
                  <a:gd name="connsiteY182" fmla="*/ 26099 h 700379"/>
                  <a:gd name="connsiteX183" fmla="*/ 238315 w 699554"/>
                  <a:gd name="connsiteY183" fmla="*/ 18383 h 700379"/>
                  <a:gd name="connsiteX184" fmla="*/ 258413 w 699554"/>
                  <a:gd name="connsiteY184" fmla="*/ 12573 h 700379"/>
                  <a:gd name="connsiteX185" fmla="*/ 267938 w 699554"/>
                  <a:gd name="connsiteY185" fmla="*/ 9620 h 700379"/>
                  <a:gd name="connsiteX186" fmla="*/ 278035 w 699554"/>
                  <a:gd name="connsiteY186" fmla="*/ 7715 h 700379"/>
                  <a:gd name="connsiteX187" fmla="*/ 298513 w 699554"/>
                  <a:gd name="connsiteY187" fmla="*/ 3620 h 700379"/>
                  <a:gd name="connsiteX188" fmla="*/ 308038 w 699554"/>
                  <a:gd name="connsiteY188" fmla="*/ 2381 h 700379"/>
                  <a:gd name="connsiteX189" fmla="*/ 317563 w 699554"/>
                  <a:gd name="connsiteY189" fmla="*/ 1524 h 700379"/>
                  <a:gd name="connsiteX190" fmla="*/ 336613 w 699554"/>
                  <a:gd name="connsiteY190" fmla="*/ 0 h 700379"/>
                  <a:gd name="connsiteX191" fmla="*/ 355663 w 699554"/>
                  <a:gd name="connsiteY191" fmla="*/ 0 h 700379"/>
                  <a:gd name="connsiteX192" fmla="*/ 485965 w 699554"/>
                  <a:gd name="connsiteY192" fmla="*/ 27718 h 700379"/>
                  <a:gd name="connsiteX193" fmla="*/ 571690 w 699554"/>
                  <a:gd name="connsiteY193" fmla="*/ 80200 h 700379"/>
                  <a:gd name="connsiteX194" fmla="*/ 579501 w 699554"/>
                  <a:gd name="connsiteY194" fmla="*/ 86582 h 700379"/>
                  <a:gd name="connsiteX195" fmla="*/ 586550 w 699554"/>
                  <a:gd name="connsiteY195" fmla="*/ 92964 h 700379"/>
                  <a:gd name="connsiteX196" fmla="*/ 598742 w 699554"/>
                  <a:gd name="connsiteY196" fmla="*/ 105251 h 700379"/>
                  <a:gd name="connsiteX197" fmla="*/ 609029 w 699554"/>
                  <a:gd name="connsiteY197" fmla="*/ 115824 h 700379"/>
                  <a:gd name="connsiteX198" fmla="*/ 616744 w 699554"/>
                  <a:gd name="connsiteY198" fmla="*/ 125349 h 700379"/>
                  <a:gd name="connsiteX199" fmla="*/ 627126 w 699554"/>
                  <a:gd name="connsiteY199" fmla="*/ 138303 h 700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699554" h="700379">
                    <a:moveTo>
                      <a:pt x="631031" y="143066"/>
                    </a:moveTo>
                    <a:cubicBezTo>
                      <a:pt x="631031" y="143066"/>
                      <a:pt x="629698" y="141637"/>
                      <a:pt x="627317" y="138779"/>
                    </a:cubicBezTo>
                    <a:lnTo>
                      <a:pt x="616648" y="126016"/>
                    </a:lnTo>
                    <a:lnTo>
                      <a:pt x="608933" y="116491"/>
                    </a:lnTo>
                    <a:cubicBezTo>
                      <a:pt x="605885" y="113157"/>
                      <a:pt x="602266" y="109823"/>
                      <a:pt x="598456" y="106108"/>
                    </a:cubicBezTo>
                    <a:cubicBezTo>
                      <a:pt x="594646" y="102394"/>
                      <a:pt x="590645" y="98298"/>
                      <a:pt x="586264" y="94012"/>
                    </a:cubicBezTo>
                    <a:cubicBezTo>
                      <a:pt x="584092" y="91697"/>
                      <a:pt x="581739" y="89554"/>
                      <a:pt x="579215" y="87630"/>
                    </a:cubicBezTo>
                    <a:lnTo>
                      <a:pt x="571309" y="81344"/>
                    </a:lnTo>
                    <a:cubicBezTo>
                      <a:pt x="545516" y="59865"/>
                      <a:pt x="516617" y="42424"/>
                      <a:pt x="485584" y="29623"/>
                    </a:cubicBezTo>
                    <a:cubicBezTo>
                      <a:pt x="444427" y="12325"/>
                      <a:pt x="400307" y="3134"/>
                      <a:pt x="355663" y="2572"/>
                    </a:cubicBezTo>
                    <a:lnTo>
                      <a:pt x="336613" y="2572"/>
                    </a:lnTo>
                    <a:cubicBezTo>
                      <a:pt x="330327" y="2572"/>
                      <a:pt x="323945" y="3715"/>
                      <a:pt x="317563" y="4191"/>
                    </a:cubicBezTo>
                    <a:lnTo>
                      <a:pt x="308038" y="5048"/>
                    </a:lnTo>
                    <a:cubicBezTo>
                      <a:pt x="304838" y="5267"/>
                      <a:pt x="301657" y="5715"/>
                      <a:pt x="298513" y="6382"/>
                    </a:cubicBezTo>
                    <a:lnTo>
                      <a:pt x="278892" y="10096"/>
                    </a:lnTo>
                    <a:cubicBezTo>
                      <a:pt x="275558" y="10763"/>
                      <a:pt x="272224" y="11240"/>
                      <a:pt x="269367" y="12002"/>
                    </a:cubicBezTo>
                    <a:lnTo>
                      <a:pt x="259842" y="14859"/>
                    </a:lnTo>
                    <a:lnTo>
                      <a:pt x="239839" y="20765"/>
                    </a:lnTo>
                    <a:cubicBezTo>
                      <a:pt x="233172" y="22955"/>
                      <a:pt x="226790" y="25908"/>
                      <a:pt x="220123" y="28480"/>
                    </a:cubicBezTo>
                    <a:lnTo>
                      <a:pt x="210598" y="32480"/>
                    </a:lnTo>
                    <a:lnTo>
                      <a:pt x="205645" y="34576"/>
                    </a:lnTo>
                    <a:lnTo>
                      <a:pt x="200882" y="37052"/>
                    </a:lnTo>
                    <a:cubicBezTo>
                      <a:pt x="187707" y="43529"/>
                      <a:pt x="174979" y="50883"/>
                      <a:pt x="162782" y="59055"/>
                    </a:cubicBezTo>
                    <a:cubicBezTo>
                      <a:pt x="156686" y="63246"/>
                      <a:pt x="150114" y="67151"/>
                      <a:pt x="143732" y="71723"/>
                    </a:cubicBezTo>
                    <a:lnTo>
                      <a:pt x="125920" y="86296"/>
                    </a:lnTo>
                    <a:cubicBezTo>
                      <a:pt x="122968" y="88868"/>
                      <a:pt x="119824" y="91154"/>
                      <a:pt x="116967" y="93821"/>
                    </a:cubicBezTo>
                    <a:lnTo>
                      <a:pt x="108680" y="102108"/>
                    </a:lnTo>
                    <a:cubicBezTo>
                      <a:pt x="103251" y="107728"/>
                      <a:pt x="97441" y="113157"/>
                      <a:pt x="92107" y="119063"/>
                    </a:cubicBezTo>
                    <a:cubicBezTo>
                      <a:pt x="81544" y="131112"/>
                      <a:pt x="71777" y="143847"/>
                      <a:pt x="62865" y="157163"/>
                    </a:cubicBezTo>
                    <a:lnTo>
                      <a:pt x="56102" y="167354"/>
                    </a:lnTo>
                    <a:cubicBezTo>
                      <a:pt x="54959" y="169069"/>
                      <a:pt x="53816" y="170783"/>
                      <a:pt x="52768" y="172498"/>
                    </a:cubicBezTo>
                    <a:lnTo>
                      <a:pt x="49816" y="178022"/>
                    </a:lnTo>
                    <a:lnTo>
                      <a:pt x="38195" y="200025"/>
                    </a:lnTo>
                    <a:cubicBezTo>
                      <a:pt x="34671" y="207550"/>
                      <a:pt x="31718" y="215456"/>
                      <a:pt x="28670" y="223266"/>
                    </a:cubicBezTo>
                    <a:cubicBezTo>
                      <a:pt x="27146" y="227171"/>
                      <a:pt x="25241" y="230981"/>
                      <a:pt x="24003" y="235077"/>
                    </a:cubicBezTo>
                    <a:lnTo>
                      <a:pt x="20288" y="247269"/>
                    </a:lnTo>
                    <a:cubicBezTo>
                      <a:pt x="15222" y="263747"/>
                      <a:pt x="11276" y="280549"/>
                      <a:pt x="8477" y="297561"/>
                    </a:cubicBezTo>
                    <a:cubicBezTo>
                      <a:pt x="7525" y="306229"/>
                      <a:pt x="6667" y="314992"/>
                      <a:pt x="5715" y="323755"/>
                    </a:cubicBezTo>
                    <a:lnTo>
                      <a:pt x="5048" y="330327"/>
                    </a:lnTo>
                    <a:cubicBezTo>
                      <a:pt x="5048" y="332518"/>
                      <a:pt x="5048" y="334709"/>
                      <a:pt x="5048" y="336899"/>
                    </a:cubicBezTo>
                    <a:lnTo>
                      <a:pt x="5048" y="363569"/>
                    </a:lnTo>
                    <a:lnTo>
                      <a:pt x="6191" y="376904"/>
                    </a:lnTo>
                    <a:lnTo>
                      <a:pt x="7429" y="390239"/>
                    </a:lnTo>
                    <a:lnTo>
                      <a:pt x="8001" y="397002"/>
                    </a:lnTo>
                    <a:cubicBezTo>
                      <a:pt x="8001" y="399193"/>
                      <a:pt x="8858" y="401384"/>
                      <a:pt x="9239" y="403670"/>
                    </a:cubicBezTo>
                    <a:cubicBezTo>
                      <a:pt x="10858" y="412528"/>
                      <a:pt x="12573" y="421386"/>
                      <a:pt x="14288" y="430340"/>
                    </a:cubicBezTo>
                    <a:cubicBezTo>
                      <a:pt x="16002" y="439293"/>
                      <a:pt x="19336" y="447866"/>
                      <a:pt x="21907" y="456629"/>
                    </a:cubicBezTo>
                    <a:cubicBezTo>
                      <a:pt x="44204" y="527895"/>
                      <a:pt x="89152" y="589931"/>
                      <a:pt x="149923" y="633317"/>
                    </a:cubicBezTo>
                    <a:lnTo>
                      <a:pt x="172784" y="648462"/>
                    </a:lnTo>
                    <a:lnTo>
                      <a:pt x="196786" y="660845"/>
                    </a:lnTo>
                    <a:lnTo>
                      <a:pt x="202787" y="663988"/>
                    </a:lnTo>
                    <a:lnTo>
                      <a:pt x="208978" y="666560"/>
                    </a:lnTo>
                    <a:lnTo>
                      <a:pt x="221456" y="671703"/>
                    </a:lnTo>
                    <a:lnTo>
                      <a:pt x="233839" y="676751"/>
                    </a:lnTo>
                    <a:lnTo>
                      <a:pt x="246602" y="680657"/>
                    </a:lnTo>
                    <a:lnTo>
                      <a:pt x="259366" y="684467"/>
                    </a:lnTo>
                    <a:lnTo>
                      <a:pt x="265652" y="686372"/>
                    </a:lnTo>
                    <a:lnTo>
                      <a:pt x="272129" y="687705"/>
                    </a:lnTo>
                    <a:lnTo>
                      <a:pt x="297847" y="692849"/>
                    </a:lnTo>
                    <a:cubicBezTo>
                      <a:pt x="314954" y="695182"/>
                      <a:pt x="332203" y="696392"/>
                      <a:pt x="349472" y="696468"/>
                    </a:cubicBezTo>
                    <a:lnTo>
                      <a:pt x="362236" y="696468"/>
                    </a:lnTo>
                    <a:cubicBezTo>
                      <a:pt x="366522" y="696468"/>
                      <a:pt x="370713" y="695801"/>
                      <a:pt x="374904" y="695611"/>
                    </a:cubicBezTo>
                    <a:cubicBezTo>
                      <a:pt x="383286" y="694754"/>
                      <a:pt x="391763" y="694277"/>
                      <a:pt x="399955" y="693134"/>
                    </a:cubicBezTo>
                    <a:lnTo>
                      <a:pt x="424434" y="688562"/>
                    </a:lnTo>
                    <a:lnTo>
                      <a:pt x="430530" y="687419"/>
                    </a:lnTo>
                    <a:lnTo>
                      <a:pt x="436531" y="685705"/>
                    </a:lnTo>
                    <a:lnTo>
                      <a:pt x="448246" y="682276"/>
                    </a:lnTo>
                    <a:cubicBezTo>
                      <a:pt x="463715" y="677818"/>
                      <a:pt x="478860" y="672313"/>
                      <a:pt x="493585" y="665798"/>
                    </a:cubicBezTo>
                    <a:cubicBezTo>
                      <a:pt x="500825" y="662464"/>
                      <a:pt x="507683" y="658559"/>
                      <a:pt x="514731" y="654939"/>
                    </a:cubicBezTo>
                    <a:lnTo>
                      <a:pt x="525113" y="649510"/>
                    </a:lnTo>
                    <a:cubicBezTo>
                      <a:pt x="528447" y="647700"/>
                      <a:pt x="531590" y="645319"/>
                      <a:pt x="534638" y="643223"/>
                    </a:cubicBezTo>
                    <a:lnTo>
                      <a:pt x="553688" y="630555"/>
                    </a:lnTo>
                    <a:cubicBezTo>
                      <a:pt x="559880" y="626174"/>
                      <a:pt x="565499" y="621030"/>
                      <a:pt x="571405" y="616458"/>
                    </a:cubicBezTo>
                    <a:cubicBezTo>
                      <a:pt x="582873" y="607143"/>
                      <a:pt x="593693" y="597046"/>
                      <a:pt x="603790" y="586264"/>
                    </a:cubicBezTo>
                    <a:lnTo>
                      <a:pt x="607600" y="582454"/>
                    </a:lnTo>
                    <a:cubicBezTo>
                      <a:pt x="608838" y="581120"/>
                      <a:pt x="609886" y="579692"/>
                      <a:pt x="611124" y="578263"/>
                    </a:cubicBezTo>
                    <a:lnTo>
                      <a:pt x="617887" y="569976"/>
                    </a:lnTo>
                    <a:cubicBezTo>
                      <a:pt x="622268" y="564356"/>
                      <a:pt x="627412" y="559118"/>
                      <a:pt x="631126" y="553403"/>
                    </a:cubicBezTo>
                    <a:lnTo>
                      <a:pt x="642652" y="536067"/>
                    </a:lnTo>
                    <a:cubicBezTo>
                      <a:pt x="644557" y="533210"/>
                      <a:pt x="646462" y="530352"/>
                      <a:pt x="648272" y="527495"/>
                    </a:cubicBezTo>
                    <a:lnTo>
                      <a:pt x="653129" y="518636"/>
                    </a:lnTo>
                    <a:lnTo>
                      <a:pt x="662654" y="500920"/>
                    </a:lnTo>
                    <a:cubicBezTo>
                      <a:pt x="664283" y="498053"/>
                      <a:pt x="665683" y="495052"/>
                      <a:pt x="666845" y="491966"/>
                    </a:cubicBezTo>
                    <a:lnTo>
                      <a:pt x="670560" y="483013"/>
                    </a:lnTo>
                    <a:cubicBezTo>
                      <a:pt x="672941" y="477012"/>
                      <a:pt x="675513" y="471107"/>
                      <a:pt x="677704" y="465201"/>
                    </a:cubicBezTo>
                    <a:cubicBezTo>
                      <a:pt x="679894" y="459296"/>
                      <a:pt x="681418" y="453200"/>
                      <a:pt x="683228" y="447294"/>
                    </a:cubicBezTo>
                    <a:cubicBezTo>
                      <a:pt x="695887" y="404546"/>
                      <a:pt x="700154" y="359750"/>
                      <a:pt x="695801" y="315373"/>
                    </a:cubicBezTo>
                    <a:cubicBezTo>
                      <a:pt x="695801" y="310515"/>
                      <a:pt x="695039" y="305848"/>
                      <a:pt x="694563" y="300990"/>
                    </a:cubicBezTo>
                    <a:lnTo>
                      <a:pt x="691991" y="287274"/>
                    </a:lnTo>
                    <a:cubicBezTo>
                      <a:pt x="691134" y="282797"/>
                      <a:pt x="690372" y="278416"/>
                      <a:pt x="689515" y="274034"/>
                    </a:cubicBezTo>
                    <a:cubicBezTo>
                      <a:pt x="689515" y="271939"/>
                      <a:pt x="688848" y="269748"/>
                      <a:pt x="688276" y="267653"/>
                    </a:cubicBezTo>
                    <a:cubicBezTo>
                      <a:pt x="687705" y="265557"/>
                      <a:pt x="687134" y="263557"/>
                      <a:pt x="686467" y="261557"/>
                    </a:cubicBezTo>
                    <a:cubicBezTo>
                      <a:pt x="684181" y="253460"/>
                      <a:pt x="681895" y="245745"/>
                      <a:pt x="679799" y="238411"/>
                    </a:cubicBezTo>
                    <a:cubicBezTo>
                      <a:pt x="677704" y="231077"/>
                      <a:pt x="674370" y="224409"/>
                      <a:pt x="671989" y="217932"/>
                    </a:cubicBezTo>
                    <a:lnTo>
                      <a:pt x="668179" y="208407"/>
                    </a:lnTo>
                    <a:cubicBezTo>
                      <a:pt x="667112" y="205416"/>
                      <a:pt x="665807" y="202521"/>
                      <a:pt x="664273" y="199739"/>
                    </a:cubicBezTo>
                    <a:cubicBezTo>
                      <a:pt x="661511" y="194310"/>
                      <a:pt x="658844" y="189167"/>
                      <a:pt x="656368" y="184499"/>
                    </a:cubicBezTo>
                    <a:cubicBezTo>
                      <a:pt x="653891" y="179832"/>
                      <a:pt x="651796" y="174974"/>
                      <a:pt x="649510" y="171450"/>
                    </a:cubicBezTo>
                    <a:lnTo>
                      <a:pt x="642842" y="161258"/>
                    </a:lnTo>
                    <a:lnTo>
                      <a:pt x="633793" y="147257"/>
                    </a:lnTo>
                    <a:lnTo>
                      <a:pt x="630841" y="142494"/>
                    </a:lnTo>
                    <a:lnTo>
                      <a:pt x="634079" y="147066"/>
                    </a:lnTo>
                    <a:lnTo>
                      <a:pt x="643604" y="160877"/>
                    </a:lnTo>
                    <a:lnTo>
                      <a:pt x="650367" y="171069"/>
                    </a:lnTo>
                    <a:cubicBezTo>
                      <a:pt x="652748" y="174879"/>
                      <a:pt x="654844" y="179356"/>
                      <a:pt x="657415" y="184023"/>
                    </a:cubicBezTo>
                    <a:cubicBezTo>
                      <a:pt x="659987" y="188690"/>
                      <a:pt x="662654" y="193548"/>
                      <a:pt x="665512" y="199263"/>
                    </a:cubicBezTo>
                    <a:cubicBezTo>
                      <a:pt x="667074" y="202044"/>
                      <a:pt x="668407" y="204940"/>
                      <a:pt x="669512" y="207931"/>
                    </a:cubicBezTo>
                    <a:lnTo>
                      <a:pt x="673322" y="217456"/>
                    </a:lnTo>
                    <a:cubicBezTo>
                      <a:pt x="675799" y="223933"/>
                      <a:pt x="678942" y="230600"/>
                      <a:pt x="681323" y="237935"/>
                    </a:cubicBezTo>
                    <a:lnTo>
                      <a:pt x="688181" y="261175"/>
                    </a:lnTo>
                    <a:cubicBezTo>
                      <a:pt x="688753" y="263176"/>
                      <a:pt x="689419" y="265271"/>
                      <a:pt x="689991" y="267367"/>
                    </a:cubicBezTo>
                    <a:cubicBezTo>
                      <a:pt x="690563" y="269462"/>
                      <a:pt x="690848" y="271558"/>
                      <a:pt x="691325" y="273749"/>
                    </a:cubicBezTo>
                    <a:cubicBezTo>
                      <a:pt x="692087" y="278035"/>
                      <a:pt x="692944" y="282512"/>
                      <a:pt x="693801" y="286988"/>
                    </a:cubicBezTo>
                    <a:cubicBezTo>
                      <a:pt x="694658" y="291465"/>
                      <a:pt x="695515" y="296513"/>
                      <a:pt x="696468" y="300800"/>
                    </a:cubicBezTo>
                    <a:cubicBezTo>
                      <a:pt x="697421" y="305086"/>
                      <a:pt x="697325" y="310325"/>
                      <a:pt x="697801" y="315278"/>
                    </a:cubicBezTo>
                    <a:cubicBezTo>
                      <a:pt x="702288" y="359874"/>
                      <a:pt x="698144" y="404927"/>
                      <a:pt x="685609" y="447961"/>
                    </a:cubicBezTo>
                    <a:cubicBezTo>
                      <a:pt x="683828" y="453866"/>
                      <a:pt x="682019" y="459867"/>
                      <a:pt x="680180" y="465963"/>
                    </a:cubicBezTo>
                    <a:cubicBezTo>
                      <a:pt x="677989" y="471964"/>
                      <a:pt x="675322" y="477869"/>
                      <a:pt x="672941" y="483870"/>
                    </a:cubicBezTo>
                    <a:lnTo>
                      <a:pt x="669226" y="493395"/>
                    </a:lnTo>
                    <a:cubicBezTo>
                      <a:pt x="668055" y="496462"/>
                      <a:pt x="666683" y="499453"/>
                      <a:pt x="665131" y="502349"/>
                    </a:cubicBezTo>
                    <a:lnTo>
                      <a:pt x="655606" y="520160"/>
                    </a:lnTo>
                    <a:cubicBezTo>
                      <a:pt x="653987" y="523208"/>
                      <a:pt x="652463" y="526256"/>
                      <a:pt x="650748" y="529685"/>
                    </a:cubicBezTo>
                    <a:lnTo>
                      <a:pt x="645033" y="538353"/>
                    </a:lnTo>
                    <a:lnTo>
                      <a:pt x="633508" y="555784"/>
                    </a:lnTo>
                    <a:cubicBezTo>
                      <a:pt x="629412" y="561594"/>
                      <a:pt x="624650" y="566833"/>
                      <a:pt x="620173" y="572548"/>
                    </a:cubicBezTo>
                    <a:lnTo>
                      <a:pt x="613410" y="580930"/>
                    </a:lnTo>
                    <a:cubicBezTo>
                      <a:pt x="612172" y="582263"/>
                      <a:pt x="611124" y="583787"/>
                      <a:pt x="609886" y="585121"/>
                    </a:cubicBezTo>
                    <a:lnTo>
                      <a:pt x="605980" y="589026"/>
                    </a:lnTo>
                    <a:cubicBezTo>
                      <a:pt x="595855" y="599875"/>
                      <a:pt x="584997" y="610029"/>
                      <a:pt x="573500" y="619411"/>
                    </a:cubicBezTo>
                    <a:cubicBezTo>
                      <a:pt x="567595" y="624173"/>
                      <a:pt x="561880" y="628936"/>
                      <a:pt x="555593" y="633698"/>
                    </a:cubicBezTo>
                    <a:lnTo>
                      <a:pt x="536543" y="646557"/>
                    </a:lnTo>
                    <a:cubicBezTo>
                      <a:pt x="533305" y="648653"/>
                      <a:pt x="530162" y="650939"/>
                      <a:pt x="527018" y="652844"/>
                    </a:cubicBezTo>
                    <a:lnTo>
                      <a:pt x="516541" y="658368"/>
                    </a:lnTo>
                    <a:cubicBezTo>
                      <a:pt x="509492" y="661988"/>
                      <a:pt x="502539" y="665893"/>
                      <a:pt x="495300" y="669322"/>
                    </a:cubicBezTo>
                    <a:cubicBezTo>
                      <a:pt x="480441" y="675885"/>
                      <a:pt x="465172" y="681447"/>
                      <a:pt x="449580" y="685991"/>
                    </a:cubicBezTo>
                    <a:lnTo>
                      <a:pt x="437674" y="689515"/>
                    </a:lnTo>
                    <a:lnTo>
                      <a:pt x="431768" y="691229"/>
                    </a:lnTo>
                    <a:lnTo>
                      <a:pt x="425577" y="692372"/>
                    </a:lnTo>
                    <a:lnTo>
                      <a:pt x="400907" y="697040"/>
                    </a:lnTo>
                    <a:cubicBezTo>
                      <a:pt x="392525" y="698183"/>
                      <a:pt x="384048" y="698659"/>
                      <a:pt x="375571" y="699516"/>
                    </a:cubicBezTo>
                    <a:cubicBezTo>
                      <a:pt x="371380" y="699516"/>
                      <a:pt x="367093" y="700469"/>
                      <a:pt x="362807" y="700373"/>
                    </a:cubicBezTo>
                    <a:lnTo>
                      <a:pt x="349948" y="700373"/>
                    </a:lnTo>
                    <a:cubicBezTo>
                      <a:pt x="332556" y="700383"/>
                      <a:pt x="315182" y="699202"/>
                      <a:pt x="297942" y="696849"/>
                    </a:cubicBezTo>
                    <a:lnTo>
                      <a:pt x="271939" y="691610"/>
                    </a:lnTo>
                    <a:lnTo>
                      <a:pt x="265366" y="690277"/>
                    </a:lnTo>
                    <a:lnTo>
                      <a:pt x="258985" y="688372"/>
                    </a:lnTo>
                    <a:lnTo>
                      <a:pt x="246126" y="684467"/>
                    </a:lnTo>
                    <a:lnTo>
                      <a:pt x="233267" y="680657"/>
                    </a:lnTo>
                    <a:lnTo>
                      <a:pt x="220694" y="675513"/>
                    </a:lnTo>
                    <a:lnTo>
                      <a:pt x="208216" y="670370"/>
                    </a:lnTo>
                    <a:lnTo>
                      <a:pt x="201835" y="667798"/>
                    </a:lnTo>
                    <a:lnTo>
                      <a:pt x="195834" y="664559"/>
                    </a:lnTo>
                    <a:lnTo>
                      <a:pt x="171069" y="651320"/>
                    </a:lnTo>
                    <a:lnTo>
                      <a:pt x="148018" y="635984"/>
                    </a:lnTo>
                    <a:cubicBezTo>
                      <a:pt x="86075" y="592531"/>
                      <a:pt x="40047" y="530019"/>
                      <a:pt x="16954" y="457962"/>
                    </a:cubicBezTo>
                    <a:cubicBezTo>
                      <a:pt x="14351" y="449009"/>
                      <a:pt x="11780" y="440150"/>
                      <a:pt x="9239" y="431387"/>
                    </a:cubicBezTo>
                    <a:cubicBezTo>
                      <a:pt x="7525" y="421862"/>
                      <a:pt x="5810" y="413385"/>
                      <a:pt x="4191" y="404432"/>
                    </a:cubicBezTo>
                    <a:cubicBezTo>
                      <a:pt x="4191" y="402146"/>
                      <a:pt x="3334" y="399955"/>
                      <a:pt x="2953" y="397669"/>
                    </a:cubicBezTo>
                    <a:lnTo>
                      <a:pt x="2381" y="390906"/>
                    </a:lnTo>
                    <a:lnTo>
                      <a:pt x="1143" y="377381"/>
                    </a:lnTo>
                    <a:lnTo>
                      <a:pt x="0" y="363950"/>
                    </a:lnTo>
                    <a:lnTo>
                      <a:pt x="0" y="336995"/>
                    </a:lnTo>
                    <a:cubicBezTo>
                      <a:pt x="0" y="334709"/>
                      <a:pt x="0" y="332518"/>
                      <a:pt x="0" y="330327"/>
                    </a:cubicBezTo>
                    <a:lnTo>
                      <a:pt x="667" y="323660"/>
                    </a:lnTo>
                    <a:cubicBezTo>
                      <a:pt x="1619" y="314801"/>
                      <a:pt x="2572" y="306038"/>
                      <a:pt x="3429" y="297275"/>
                    </a:cubicBezTo>
                    <a:cubicBezTo>
                      <a:pt x="6337" y="280140"/>
                      <a:pt x="10346" y="263214"/>
                      <a:pt x="15430" y="246602"/>
                    </a:cubicBezTo>
                    <a:lnTo>
                      <a:pt x="19240" y="234220"/>
                    </a:lnTo>
                    <a:cubicBezTo>
                      <a:pt x="20383" y="230124"/>
                      <a:pt x="22384" y="226314"/>
                      <a:pt x="23908" y="222314"/>
                    </a:cubicBezTo>
                    <a:cubicBezTo>
                      <a:pt x="27241" y="214503"/>
                      <a:pt x="30194" y="206502"/>
                      <a:pt x="33433" y="198882"/>
                    </a:cubicBezTo>
                    <a:lnTo>
                      <a:pt x="45244" y="176689"/>
                    </a:lnTo>
                    <a:lnTo>
                      <a:pt x="48196" y="171164"/>
                    </a:lnTo>
                    <a:cubicBezTo>
                      <a:pt x="49244" y="169450"/>
                      <a:pt x="50482" y="167735"/>
                      <a:pt x="51530" y="166021"/>
                    </a:cubicBezTo>
                    <a:lnTo>
                      <a:pt x="58388" y="155639"/>
                    </a:lnTo>
                    <a:cubicBezTo>
                      <a:pt x="67771" y="142132"/>
                      <a:pt x="77982" y="129216"/>
                      <a:pt x="88963" y="116967"/>
                    </a:cubicBezTo>
                    <a:cubicBezTo>
                      <a:pt x="94393" y="111062"/>
                      <a:pt x="100203" y="105632"/>
                      <a:pt x="105727" y="99917"/>
                    </a:cubicBezTo>
                    <a:lnTo>
                      <a:pt x="114109" y="91631"/>
                    </a:lnTo>
                    <a:cubicBezTo>
                      <a:pt x="116967" y="88868"/>
                      <a:pt x="120110" y="86582"/>
                      <a:pt x="123063" y="84106"/>
                    </a:cubicBezTo>
                    <a:lnTo>
                      <a:pt x="141065" y="69437"/>
                    </a:lnTo>
                    <a:cubicBezTo>
                      <a:pt x="147161" y="64770"/>
                      <a:pt x="153734" y="60865"/>
                      <a:pt x="160115" y="56579"/>
                    </a:cubicBezTo>
                    <a:cubicBezTo>
                      <a:pt x="172491" y="48378"/>
                      <a:pt x="185412" y="41024"/>
                      <a:pt x="198787" y="34576"/>
                    </a:cubicBezTo>
                    <a:lnTo>
                      <a:pt x="203263" y="32195"/>
                    </a:lnTo>
                    <a:cubicBezTo>
                      <a:pt x="204883" y="31433"/>
                      <a:pt x="206692" y="30861"/>
                      <a:pt x="208312" y="30194"/>
                    </a:cubicBezTo>
                    <a:lnTo>
                      <a:pt x="218408" y="26099"/>
                    </a:lnTo>
                    <a:cubicBezTo>
                      <a:pt x="225076" y="23527"/>
                      <a:pt x="231553" y="20574"/>
                      <a:pt x="238315" y="18383"/>
                    </a:cubicBezTo>
                    <a:lnTo>
                      <a:pt x="258413" y="12573"/>
                    </a:lnTo>
                    <a:lnTo>
                      <a:pt x="267938" y="9620"/>
                    </a:lnTo>
                    <a:lnTo>
                      <a:pt x="278035" y="7715"/>
                    </a:lnTo>
                    <a:lnTo>
                      <a:pt x="298513" y="3620"/>
                    </a:lnTo>
                    <a:cubicBezTo>
                      <a:pt x="301666" y="3029"/>
                      <a:pt x="304838" y="2610"/>
                      <a:pt x="308038" y="2381"/>
                    </a:cubicBezTo>
                    <a:lnTo>
                      <a:pt x="317563" y="1524"/>
                    </a:lnTo>
                    <a:cubicBezTo>
                      <a:pt x="324136" y="1048"/>
                      <a:pt x="330517" y="286"/>
                      <a:pt x="336613" y="0"/>
                    </a:cubicBezTo>
                    <a:lnTo>
                      <a:pt x="355663" y="0"/>
                    </a:lnTo>
                    <a:cubicBezTo>
                      <a:pt x="400479" y="781"/>
                      <a:pt x="444713" y="10192"/>
                      <a:pt x="485965" y="27718"/>
                    </a:cubicBezTo>
                    <a:cubicBezTo>
                      <a:pt x="517055" y="40729"/>
                      <a:pt x="545964" y="58426"/>
                      <a:pt x="571690" y="80200"/>
                    </a:cubicBezTo>
                    <a:lnTo>
                      <a:pt x="579501" y="86582"/>
                    </a:lnTo>
                    <a:cubicBezTo>
                      <a:pt x="582025" y="88506"/>
                      <a:pt x="584378" y="90649"/>
                      <a:pt x="586550" y="92964"/>
                    </a:cubicBezTo>
                    <a:lnTo>
                      <a:pt x="598742" y="105251"/>
                    </a:lnTo>
                    <a:cubicBezTo>
                      <a:pt x="602456" y="109061"/>
                      <a:pt x="606076" y="112395"/>
                      <a:pt x="609029" y="115824"/>
                    </a:cubicBezTo>
                    <a:cubicBezTo>
                      <a:pt x="611981" y="119253"/>
                      <a:pt x="614458" y="122492"/>
                      <a:pt x="616744" y="125349"/>
                    </a:cubicBezTo>
                    <a:lnTo>
                      <a:pt x="627126" y="138303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2EE608E-F4FC-2ED9-944D-6D9AC5C8A08C}"/>
                  </a:ext>
                </a:extLst>
              </p:cNvPr>
              <p:cNvSpPr/>
              <p:nvPr/>
            </p:nvSpPr>
            <p:spPr>
              <a:xfrm>
                <a:off x="2126020" y="2651065"/>
                <a:ext cx="205290" cy="274820"/>
              </a:xfrm>
              <a:custGeom>
                <a:avLst/>
                <a:gdLst>
                  <a:gd name="connsiteX0" fmla="*/ 10 w 205290"/>
                  <a:gd name="connsiteY0" fmla="*/ 102037 h 274820"/>
                  <a:gd name="connsiteX1" fmla="*/ 54874 w 205290"/>
                  <a:gd name="connsiteY1" fmla="*/ 102037 h 274820"/>
                  <a:gd name="connsiteX2" fmla="*/ 101156 w 205290"/>
                  <a:gd name="connsiteY2" fmla="*/ 55164 h 274820"/>
                  <a:gd name="connsiteX3" fmla="*/ 102499 w 205290"/>
                  <a:gd name="connsiteY3" fmla="*/ 55174 h 274820"/>
                  <a:gd name="connsiteX4" fmla="*/ 145457 w 205290"/>
                  <a:gd name="connsiteY4" fmla="*/ 83749 h 274820"/>
                  <a:gd name="connsiteX5" fmla="*/ 141552 w 205290"/>
                  <a:gd name="connsiteY5" fmla="*/ 128230 h 274820"/>
                  <a:gd name="connsiteX6" fmla="*/ 74877 w 205290"/>
                  <a:gd name="connsiteY6" fmla="*/ 150995 h 274820"/>
                  <a:gd name="connsiteX7" fmla="*/ 74877 w 205290"/>
                  <a:gd name="connsiteY7" fmla="*/ 274820 h 274820"/>
                  <a:gd name="connsiteX8" fmla="*/ 129074 w 205290"/>
                  <a:gd name="connsiteY8" fmla="*/ 274820 h 274820"/>
                  <a:gd name="connsiteX9" fmla="*/ 129074 w 205290"/>
                  <a:gd name="connsiteY9" fmla="*/ 202335 h 274820"/>
                  <a:gd name="connsiteX10" fmla="*/ 205274 w 205290"/>
                  <a:gd name="connsiteY10" fmla="*/ 98893 h 274820"/>
                  <a:gd name="connsiteX11" fmla="*/ 102499 w 205290"/>
                  <a:gd name="connsiteY11" fmla="*/ 24 h 274820"/>
                  <a:gd name="connsiteX12" fmla="*/ 10 w 205290"/>
                  <a:gd name="connsiteY12" fmla="*/ 102037 h 27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5290" h="274820">
                    <a:moveTo>
                      <a:pt x="10" y="102037"/>
                    </a:moveTo>
                    <a:lnTo>
                      <a:pt x="54874" y="102037"/>
                    </a:lnTo>
                    <a:cubicBezTo>
                      <a:pt x="54712" y="76310"/>
                      <a:pt x="75429" y="55326"/>
                      <a:pt x="101156" y="55164"/>
                    </a:cubicBezTo>
                    <a:cubicBezTo>
                      <a:pt x="101604" y="55164"/>
                      <a:pt x="102051" y="55164"/>
                      <a:pt x="102499" y="55174"/>
                    </a:cubicBezTo>
                    <a:cubicBezTo>
                      <a:pt x="121463" y="54516"/>
                      <a:pt x="138732" y="66004"/>
                      <a:pt x="145457" y="83749"/>
                    </a:cubicBezTo>
                    <a:cubicBezTo>
                      <a:pt x="151353" y="98341"/>
                      <a:pt x="149905" y="114886"/>
                      <a:pt x="141552" y="128230"/>
                    </a:cubicBezTo>
                    <a:cubicBezTo>
                      <a:pt x="132027" y="143566"/>
                      <a:pt x="111929" y="157472"/>
                      <a:pt x="74877" y="150995"/>
                    </a:cubicBezTo>
                    <a:lnTo>
                      <a:pt x="74877" y="274820"/>
                    </a:lnTo>
                    <a:lnTo>
                      <a:pt x="129074" y="274820"/>
                    </a:lnTo>
                    <a:lnTo>
                      <a:pt x="129074" y="202335"/>
                    </a:lnTo>
                    <a:cubicBezTo>
                      <a:pt x="174889" y="188981"/>
                      <a:pt x="206103" y="146614"/>
                      <a:pt x="205274" y="98893"/>
                    </a:cubicBezTo>
                    <a:cubicBezTo>
                      <a:pt x="205274" y="18693"/>
                      <a:pt x="133360" y="24"/>
                      <a:pt x="102499" y="24"/>
                    </a:cubicBezTo>
                    <a:cubicBezTo>
                      <a:pt x="79163" y="-452"/>
                      <a:pt x="-1038" y="5263"/>
                      <a:pt x="10" y="102037"/>
                    </a:cubicBez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7E2204F-2C68-269A-90C3-AAAD18AFE63F}"/>
                  </a:ext>
                </a:extLst>
              </p:cNvPr>
              <p:cNvSpPr/>
              <p:nvPr/>
            </p:nvSpPr>
            <p:spPr>
              <a:xfrm>
                <a:off x="2200992" y="2950840"/>
                <a:ext cx="55054" cy="51435"/>
              </a:xfrm>
              <a:custGeom>
                <a:avLst/>
                <a:gdLst>
                  <a:gd name="connsiteX0" fmla="*/ 0 w 55054"/>
                  <a:gd name="connsiteY0" fmla="*/ 0 h 51435"/>
                  <a:gd name="connsiteX1" fmla="*/ 55055 w 55054"/>
                  <a:gd name="connsiteY1" fmla="*/ 0 h 51435"/>
                  <a:gd name="connsiteX2" fmla="*/ 55055 w 55054"/>
                  <a:gd name="connsiteY2" fmla="*/ 51435 h 51435"/>
                  <a:gd name="connsiteX3" fmla="*/ 0 w 55054"/>
                  <a:gd name="connsiteY3" fmla="*/ 51435 h 51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054" h="51435">
                    <a:moveTo>
                      <a:pt x="0" y="0"/>
                    </a:moveTo>
                    <a:lnTo>
                      <a:pt x="55055" y="0"/>
                    </a:lnTo>
                    <a:lnTo>
                      <a:pt x="55055" y="51435"/>
                    </a:lnTo>
                    <a:lnTo>
                      <a:pt x="0" y="51435"/>
                    </a:ln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9" name="图形 1">
              <a:extLst>
                <a:ext uri="{FF2B5EF4-FFF2-40B4-BE49-F238E27FC236}">
                  <a16:creationId xmlns:a16="http://schemas.microsoft.com/office/drawing/2014/main" id="{E36A0F1C-DBB1-7D6C-0BCD-990F7A4D3D11}"/>
                </a:ext>
              </a:extLst>
            </p:cNvPr>
            <p:cNvGrpSpPr/>
            <p:nvPr/>
          </p:nvGrpSpPr>
          <p:grpSpPr>
            <a:xfrm>
              <a:off x="3264488" y="1555198"/>
              <a:ext cx="1054731" cy="1054731"/>
              <a:chOff x="3264488" y="1555198"/>
              <a:chExt cx="1054731" cy="1054731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4FD3A5B-1F4C-42D6-4BA6-D027AEB755ED}"/>
                  </a:ext>
                </a:extLst>
              </p:cNvPr>
              <p:cNvSpPr/>
              <p:nvPr/>
            </p:nvSpPr>
            <p:spPr>
              <a:xfrm rot="-5125565">
                <a:off x="3371768" y="1662997"/>
                <a:ext cx="826735" cy="826735"/>
              </a:xfrm>
              <a:custGeom>
                <a:avLst/>
                <a:gdLst>
                  <a:gd name="connsiteX0" fmla="*/ 826736 w 826735"/>
                  <a:gd name="connsiteY0" fmla="*/ 413367 h 826735"/>
                  <a:gd name="connsiteX1" fmla="*/ 413368 w 826735"/>
                  <a:gd name="connsiteY1" fmla="*/ 826735 h 826735"/>
                  <a:gd name="connsiteX2" fmla="*/ 0 w 826735"/>
                  <a:gd name="connsiteY2" fmla="*/ 413367 h 826735"/>
                  <a:gd name="connsiteX3" fmla="*/ 413368 w 826735"/>
                  <a:gd name="connsiteY3" fmla="*/ -1 h 826735"/>
                  <a:gd name="connsiteX4" fmla="*/ 826736 w 826735"/>
                  <a:gd name="connsiteY4" fmla="*/ 413367 h 82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735" h="826735">
                    <a:moveTo>
                      <a:pt x="826736" y="413367"/>
                    </a:moveTo>
                    <a:cubicBezTo>
                      <a:pt x="826736" y="641664"/>
                      <a:pt x="641665" y="826735"/>
                      <a:pt x="413368" y="826735"/>
                    </a:cubicBezTo>
                    <a:cubicBezTo>
                      <a:pt x="185071" y="826735"/>
                      <a:pt x="0" y="641664"/>
                      <a:pt x="0" y="413367"/>
                    </a:cubicBezTo>
                    <a:cubicBezTo>
                      <a:pt x="0" y="185070"/>
                      <a:pt x="185071" y="-1"/>
                      <a:pt x="413368" y="-1"/>
                    </a:cubicBezTo>
                    <a:cubicBezTo>
                      <a:pt x="641665" y="-1"/>
                      <a:pt x="826736" y="185070"/>
                      <a:pt x="826736" y="413367"/>
                    </a:cubicBez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5CF8B5F-570C-0E58-17EC-327D843BBB1F}"/>
                  </a:ext>
                </a:extLst>
              </p:cNvPr>
              <p:cNvSpPr/>
              <p:nvPr/>
            </p:nvSpPr>
            <p:spPr>
              <a:xfrm rot="-2700000">
                <a:off x="3418949" y="1709660"/>
                <a:ext cx="745807" cy="745807"/>
              </a:xfrm>
              <a:custGeom>
                <a:avLst/>
                <a:gdLst>
                  <a:gd name="connsiteX0" fmla="*/ 745808 w 745807"/>
                  <a:gd name="connsiteY0" fmla="*/ 372904 h 745807"/>
                  <a:gd name="connsiteX1" fmla="*/ 372904 w 745807"/>
                  <a:gd name="connsiteY1" fmla="*/ 745808 h 745807"/>
                  <a:gd name="connsiteX2" fmla="*/ 0 w 745807"/>
                  <a:gd name="connsiteY2" fmla="*/ 372904 h 745807"/>
                  <a:gd name="connsiteX3" fmla="*/ 372904 w 745807"/>
                  <a:gd name="connsiteY3" fmla="*/ 0 h 745807"/>
                  <a:gd name="connsiteX4" fmla="*/ 745808 w 745807"/>
                  <a:gd name="connsiteY4" fmla="*/ 372904 h 7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5807" h="745807">
                    <a:moveTo>
                      <a:pt x="745808" y="372904"/>
                    </a:moveTo>
                    <a:cubicBezTo>
                      <a:pt x="745808" y="578853"/>
                      <a:pt x="578853" y="745808"/>
                      <a:pt x="372904" y="745808"/>
                    </a:cubicBezTo>
                    <a:cubicBezTo>
                      <a:pt x="166955" y="745808"/>
                      <a:pt x="0" y="578853"/>
                      <a:pt x="0" y="372904"/>
                    </a:cubicBezTo>
                    <a:cubicBezTo>
                      <a:pt x="0" y="166955"/>
                      <a:pt x="166955" y="0"/>
                      <a:pt x="372904" y="0"/>
                    </a:cubicBezTo>
                    <a:cubicBezTo>
                      <a:pt x="578853" y="0"/>
                      <a:pt x="745808" y="166955"/>
                      <a:pt x="745808" y="372904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B6FA8DDE-15AE-2806-7821-6CB8A36B7982}"/>
                  </a:ext>
                </a:extLst>
              </p:cNvPr>
              <p:cNvSpPr/>
              <p:nvPr/>
            </p:nvSpPr>
            <p:spPr>
              <a:xfrm>
                <a:off x="3414053" y="1708728"/>
                <a:ext cx="752063" cy="752717"/>
              </a:xfrm>
              <a:custGeom>
                <a:avLst/>
                <a:gdLst>
                  <a:gd name="connsiteX0" fmla="*/ 1090 w 752063"/>
                  <a:gd name="connsiteY0" fmla="*/ 351524 h 752717"/>
                  <a:gd name="connsiteX1" fmla="*/ 1090 w 752063"/>
                  <a:gd name="connsiteY1" fmla="*/ 357620 h 752717"/>
                  <a:gd name="connsiteX2" fmla="*/ 1090 w 752063"/>
                  <a:gd name="connsiteY2" fmla="*/ 375432 h 752717"/>
                  <a:gd name="connsiteX3" fmla="*/ 1090 w 752063"/>
                  <a:gd name="connsiteY3" fmla="*/ 388577 h 752717"/>
                  <a:gd name="connsiteX4" fmla="*/ 2424 w 752063"/>
                  <a:gd name="connsiteY4" fmla="*/ 404388 h 752717"/>
                  <a:gd name="connsiteX5" fmla="*/ 4138 w 752063"/>
                  <a:gd name="connsiteY5" fmla="*/ 422771 h 752717"/>
                  <a:gd name="connsiteX6" fmla="*/ 7662 w 752063"/>
                  <a:gd name="connsiteY6" fmla="*/ 443536 h 752717"/>
                  <a:gd name="connsiteX7" fmla="*/ 42619 w 752063"/>
                  <a:gd name="connsiteY7" fmla="*/ 545644 h 752717"/>
                  <a:gd name="connsiteX8" fmla="*/ 130440 w 752063"/>
                  <a:gd name="connsiteY8" fmla="*/ 657658 h 752717"/>
                  <a:gd name="connsiteX9" fmla="*/ 145489 w 752063"/>
                  <a:gd name="connsiteY9" fmla="*/ 670707 h 752717"/>
                  <a:gd name="connsiteX10" fmla="*/ 162348 w 752063"/>
                  <a:gd name="connsiteY10" fmla="*/ 682613 h 752717"/>
                  <a:gd name="connsiteX11" fmla="*/ 179779 w 752063"/>
                  <a:gd name="connsiteY11" fmla="*/ 694329 h 752717"/>
                  <a:gd name="connsiteX12" fmla="*/ 198829 w 752063"/>
                  <a:gd name="connsiteY12" fmla="*/ 704902 h 752717"/>
                  <a:gd name="connsiteX13" fmla="*/ 208354 w 752063"/>
                  <a:gd name="connsiteY13" fmla="*/ 710236 h 752717"/>
                  <a:gd name="connsiteX14" fmla="*/ 218451 w 752063"/>
                  <a:gd name="connsiteY14" fmla="*/ 714617 h 752717"/>
                  <a:gd name="connsiteX15" fmla="*/ 238929 w 752063"/>
                  <a:gd name="connsiteY15" fmla="*/ 724142 h 752717"/>
                  <a:gd name="connsiteX16" fmla="*/ 260456 w 752063"/>
                  <a:gd name="connsiteY16" fmla="*/ 731477 h 752717"/>
                  <a:gd name="connsiteX17" fmla="*/ 282649 w 752063"/>
                  <a:gd name="connsiteY17" fmla="*/ 738049 h 752717"/>
                  <a:gd name="connsiteX18" fmla="*/ 329417 w 752063"/>
                  <a:gd name="connsiteY18" fmla="*/ 746621 h 752717"/>
                  <a:gd name="connsiteX19" fmla="*/ 353705 w 752063"/>
                  <a:gd name="connsiteY19" fmla="*/ 749098 h 752717"/>
                  <a:gd name="connsiteX20" fmla="*/ 378375 w 752063"/>
                  <a:gd name="connsiteY20" fmla="*/ 749098 h 752717"/>
                  <a:gd name="connsiteX21" fmla="*/ 390853 w 752063"/>
                  <a:gd name="connsiteY21" fmla="*/ 749098 h 752717"/>
                  <a:gd name="connsiteX22" fmla="*/ 403426 w 752063"/>
                  <a:gd name="connsiteY22" fmla="*/ 748050 h 752717"/>
                  <a:gd name="connsiteX23" fmla="*/ 428763 w 752063"/>
                  <a:gd name="connsiteY23" fmla="*/ 745574 h 752717"/>
                  <a:gd name="connsiteX24" fmla="*/ 479340 w 752063"/>
                  <a:gd name="connsiteY24" fmla="*/ 734239 h 752717"/>
                  <a:gd name="connsiteX25" fmla="*/ 492009 w 752063"/>
                  <a:gd name="connsiteY25" fmla="*/ 730524 h 752717"/>
                  <a:gd name="connsiteX26" fmla="*/ 498390 w 752063"/>
                  <a:gd name="connsiteY26" fmla="*/ 728619 h 752717"/>
                  <a:gd name="connsiteX27" fmla="*/ 504486 w 752063"/>
                  <a:gd name="connsiteY27" fmla="*/ 726143 h 752717"/>
                  <a:gd name="connsiteX28" fmla="*/ 529347 w 752063"/>
                  <a:gd name="connsiteY28" fmla="*/ 716618 h 752717"/>
                  <a:gd name="connsiteX29" fmla="*/ 553445 w 752063"/>
                  <a:gd name="connsiteY29" fmla="*/ 704235 h 752717"/>
                  <a:gd name="connsiteX30" fmla="*/ 565446 w 752063"/>
                  <a:gd name="connsiteY30" fmla="*/ 697758 h 752717"/>
                  <a:gd name="connsiteX31" fmla="*/ 576876 w 752063"/>
                  <a:gd name="connsiteY31" fmla="*/ 690233 h 752717"/>
                  <a:gd name="connsiteX32" fmla="*/ 621549 w 752063"/>
                  <a:gd name="connsiteY32" fmla="*/ 657182 h 752717"/>
                  <a:gd name="connsiteX33" fmla="*/ 641837 w 752063"/>
                  <a:gd name="connsiteY33" fmla="*/ 637560 h 752717"/>
                  <a:gd name="connsiteX34" fmla="*/ 646885 w 752063"/>
                  <a:gd name="connsiteY34" fmla="*/ 632607 h 752717"/>
                  <a:gd name="connsiteX35" fmla="*/ 651552 w 752063"/>
                  <a:gd name="connsiteY35" fmla="*/ 627273 h 752717"/>
                  <a:gd name="connsiteX36" fmla="*/ 661077 w 752063"/>
                  <a:gd name="connsiteY36" fmla="*/ 616415 h 752717"/>
                  <a:gd name="connsiteX37" fmla="*/ 670602 w 752063"/>
                  <a:gd name="connsiteY37" fmla="*/ 605461 h 752717"/>
                  <a:gd name="connsiteX38" fmla="*/ 678889 w 752063"/>
                  <a:gd name="connsiteY38" fmla="*/ 593745 h 752717"/>
                  <a:gd name="connsiteX39" fmla="*/ 687176 w 752063"/>
                  <a:gd name="connsiteY39" fmla="*/ 581934 h 752717"/>
                  <a:gd name="connsiteX40" fmla="*/ 691367 w 752063"/>
                  <a:gd name="connsiteY40" fmla="*/ 575933 h 752717"/>
                  <a:gd name="connsiteX41" fmla="*/ 694986 w 752063"/>
                  <a:gd name="connsiteY41" fmla="*/ 569647 h 752717"/>
                  <a:gd name="connsiteX42" fmla="*/ 709369 w 752063"/>
                  <a:gd name="connsiteY42" fmla="*/ 544215 h 752717"/>
                  <a:gd name="connsiteX43" fmla="*/ 721275 w 752063"/>
                  <a:gd name="connsiteY43" fmla="*/ 517355 h 752717"/>
                  <a:gd name="connsiteX44" fmla="*/ 748231 w 752063"/>
                  <a:gd name="connsiteY44" fmla="*/ 401150 h 752717"/>
                  <a:gd name="connsiteX45" fmla="*/ 736039 w 752063"/>
                  <a:gd name="connsiteY45" fmla="*/ 281801 h 752717"/>
                  <a:gd name="connsiteX46" fmla="*/ 727752 w 752063"/>
                  <a:gd name="connsiteY46" fmla="*/ 253226 h 752717"/>
                  <a:gd name="connsiteX47" fmla="*/ 716799 w 752063"/>
                  <a:gd name="connsiteY47" fmla="*/ 226175 h 752717"/>
                  <a:gd name="connsiteX48" fmla="*/ 714132 w 752063"/>
                  <a:gd name="connsiteY48" fmla="*/ 219413 h 752717"/>
                  <a:gd name="connsiteX49" fmla="*/ 710703 w 752063"/>
                  <a:gd name="connsiteY49" fmla="*/ 212936 h 752717"/>
                  <a:gd name="connsiteX50" fmla="*/ 704035 w 752063"/>
                  <a:gd name="connsiteY50" fmla="*/ 200172 h 752717"/>
                  <a:gd name="connsiteX51" fmla="*/ 697939 w 752063"/>
                  <a:gd name="connsiteY51" fmla="*/ 187790 h 752717"/>
                  <a:gd name="connsiteX52" fmla="*/ 689652 w 752063"/>
                  <a:gd name="connsiteY52" fmla="*/ 175407 h 752717"/>
                  <a:gd name="connsiteX53" fmla="*/ 681842 w 752063"/>
                  <a:gd name="connsiteY53" fmla="*/ 163406 h 752717"/>
                  <a:gd name="connsiteX54" fmla="*/ 677937 w 752063"/>
                  <a:gd name="connsiteY54" fmla="*/ 157500 h 752717"/>
                  <a:gd name="connsiteX55" fmla="*/ 673555 w 752063"/>
                  <a:gd name="connsiteY55" fmla="*/ 151880 h 752717"/>
                  <a:gd name="connsiteX56" fmla="*/ 656029 w 752063"/>
                  <a:gd name="connsiteY56" fmla="*/ 129782 h 752717"/>
                  <a:gd name="connsiteX57" fmla="*/ 616119 w 752063"/>
                  <a:gd name="connsiteY57" fmla="*/ 91111 h 752717"/>
                  <a:gd name="connsiteX58" fmla="*/ 605737 w 752063"/>
                  <a:gd name="connsiteY58" fmla="*/ 82253 h 752717"/>
                  <a:gd name="connsiteX59" fmla="*/ 594688 w 752063"/>
                  <a:gd name="connsiteY59" fmla="*/ 74156 h 752717"/>
                  <a:gd name="connsiteX60" fmla="*/ 572400 w 752063"/>
                  <a:gd name="connsiteY60" fmla="*/ 58821 h 752717"/>
                  <a:gd name="connsiteX61" fmla="*/ 549063 w 752063"/>
                  <a:gd name="connsiteY61" fmla="*/ 45677 h 752717"/>
                  <a:gd name="connsiteX62" fmla="*/ 543348 w 752063"/>
                  <a:gd name="connsiteY62" fmla="*/ 42343 h 752717"/>
                  <a:gd name="connsiteX63" fmla="*/ 537252 w 752063"/>
                  <a:gd name="connsiteY63" fmla="*/ 39676 h 752717"/>
                  <a:gd name="connsiteX64" fmla="*/ 525251 w 752063"/>
                  <a:gd name="connsiteY64" fmla="*/ 34247 h 752717"/>
                  <a:gd name="connsiteX65" fmla="*/ 476483 w 752063"/>
                  <a:gd name="connsiteY65" fmla="*/ 16435 h 752717"/>
                  <a:gd name="connsiteX66" fmla="*/ 451718 w 752063"/>
                  <a:gd name="connsiteY66" fmla="*/ 10720 h 752717"/>
                  <a:gd name="connsiteX67" fmla="*/ 439430 w 752063"/>
                  <a:gd name="connsiteY67" fmla="*/ 8053 h 752717"/>
                  <a:gd name="connsiteX68" fmla="*/ 427048 w 752063"/>
                  <a:gd name="connsiteY68" fmla="*/ 6434 h 752717"/>
                  <a:gd name="connsiteX69" fmla="*/ 402664 w 752063"/>
                  <a:gd name="connsiteY69" fmla="*/ 3957 h 752717"/>
                  <a:gd name="connsiteX70" fmla="*/ 378280 w 752063"/>
                  <a:gd name="connsiteY70" fmla="*/ 3290 h 752717"/>
                  <a:gd name="connsiteX71" fmla="*/ 330655 w 752063"/>
                  <a:gd name="connsiteY71" fmla="*/ 5672 h 752717"/>
                  <a:gd name="connsiteX72" fmla="*/ 307795 w 752063"/>
                  <a:gd name="connsiteY72" fmla="*/ 9291 h 752717"/>
                  <a:gd name="connsiteX73" fmla="*/ 285411 w 752063"/>
                  <a:gd name="connsiteY73" fmla="*/ 13768 h 752717"/>
                  <a:gd name="connsiteX74" fmla="*/ 263980 w 752063"/>
                  <a:gd name="connsiteY74" fmla="*/ 20054 h 752717"/>
                  <a:gd name="connsiteX75" fmla="*/ 253312 w 752063"/>
                  <a:gd name="connsiteY75" fmla="*/ 23102 h 752717"/>
                  <a:gd name="connsiteX76" fmla="*/ 243216 w 752063"/>
                  <a:gd name="connsiteY76" fmla="*/ 27103 h 752717"/>
                  <a:gd name="connsiteX77" fmla="*/ 223213 w 752063"/>
                  <a:gd name="connsiteY77" fmla="*/ 35199 h 752717"/>
                  <a:gd name="connsiteX78" fmla="*/ 204163 w 752063"/>
                  <a:gd name="connsiteY78" fmla="*/ 44724 h 752717"/>
                  <a:gd name="connsiteX79" fmla="*/ 185970 w 752063"/>
                  <a:gd name="connsiteY79" fmla="*/ 54249 h 752717"/>
                  <a:gd name="connsiteX80" fmla="*/ 169016 w 752063"/>
                  <a:gd name="connsiteY80" fmla="*/ 65203 h 752717"/>
                  <a:gd name="connsiteX81" fmla="*/ 67289 w 752063"/>
                  <a:gd name="connsiteY81" fmla="*/ 164834 h 752717"/>
                  <a:gd name="connsiteX82" fmla="*/ 19664 w 752063"/>
                  <a:gd name="connsiteY82" fmla="*/ 261418 h 752717"/>
                  <a:gd name="connsiteX83" fmla="*/ 13473 w 752063"/>
                  <a:gd name="connsiteY83" fmla="*/ 281516 h 752717"/>
                  <a:gd name="connsiteX84" fmla="*/ 9377 w 752063"/>
                  <a:gd name="connsiteY84" fmla="*/ 299613 h 752717"/>
                  <a:gd name="connsiteX85" fmla="*/ 5948 w 752063"/>
                  <a:gd name="connsiteY85" fmla="*/ 315044 h 752717"/>
                  <a:gd name="connsiteX86" fmla="*/ 4329 w 752063"/>
                  <a:gd name="connsiteY86" fmla="*/ 328093 h 752717"/>
                  <a:gd name="connsiteX87" fmla="*/ 2138 w 752063"/>
                  <a:gd name="connsiteY87" fmla="*/ 345809 h 752717"/>
                  <a:gd name="connsiteX88" fmla="*/ 1185 w 752063"/>
                  <a:gd name="connsiteY88" fmla="*/ 351810 h 752717"/>
                  <a:gd name="connsiteX89" fmla="*/ 1185 w 752063"/>
                  <a:gd name="connsiteY89" fmla="*/ 345714 h 752717"/>
                  <a:gd name="connsiteX90" fmla="*/ 3090 w 752063"/>
                  <a:gd name="connsiteY90" fmla="*/ 327998 h 752717"/>
                  <a:gd name="connsiteX91" fmla="*/ 4519 w 752063"/>
                  <a:gd name="connsiteY91" fmla="*/ 314853 h 752717"/>
                  <a:gd name="connsiteX92" fmla="*/ 7662 w 752063"/>
                  <a:gd name="connsiteY92" fmla="*/ 299327 h 752717"/>
                  <a:gd name="connsiteX93" fmla="*/ 11568 w 752063"/>
                  <a:gd name="connsiteY93" fmla="*/ 281135 h 752717"/>
                  <a:gd name="connsiteX94" fmla="*/ 17664 w 752063"/>
                  <a:gd name="connsiteY94" fmla="*/ 260942 h 752717"/>
                  <a:gd name="connsiteX95" fmla="*/ 65289 w 752063"/>
                  <a:gd name="connsiteY95" fmla="*/ 163501 h 752717"/>
                  <a:gd name="connsiteX96" fmla="*/ 167301 w 752063"/>
                  <a:gd name="connsiteY96" fmla="*/ 62726 h 752717"/>
                  <a:gd name="connsiteX97" fmla="*/ 184637 w 752063"/>
                  <a:gd name="connsiteY97" fmla="*/ 51582 h 752717"/>
                  <a:gd name="connsiteX98" fmla="*/ 202925 w 752063"/>
                  <a:gd name="connsiteY98" fmla="*/ 42057 h 752717"/>
                  <a:gd name="connsiteX99" fmla="*/ 221975 w 752063"/>
                  <a:gd name="connsiteY99" fmla="*/ 32532 h 752717"/>
                  <a:gd name="connsiteX100" fmla="*/ 242073 w 752063"/>
                  <a:gd name="connsiteY100" fmla="*/ 24436 h 752717"/>
                  <a:gd name="connsiteX101" fmla="*/ 252264 w 752063"/>
                  <a:gd name="connsiteY101" fmla="*/ 20340 h 752717"/>
                  <a:gd name="connsiteX102" fmla="*/ 262932 w 752063"/>
                  <a:gd name="connsiteY102" fmla="*/ 17197 h 752717"/>
                  <a:gd name="connsiteX103" fmla="*/ 284649 w 752063"/>
                  <a:gd name="connsiteY103" fmla="*/ 10815 h 752717"/>
                  <a:gd name="connsiteX104" fmla="*/ 307128 w 752063"/>
                  <a:gd name="connsiteY104" fmla="*/ 6243 h 752717"/>
                  <a:gd name="connsiteX105" fmla="*/ 330274 w 752063"/>
                  <a:gd name="connsiteY105" fmla="*/ 2528 h 752717"/>
                  <a:gd name="connsiteX106" fmla="*/ 377899 w 752063"/>
                  <a:gd name="connsiteY106" fmla="*/ 52 h 752717"/>
                  <a:gd name="connsiteX107" fmla="*/ 402569 w 752063"/>
                  <a:gd name="connsiteY107" fmla="*/ 623 h 752717"/>
                  <a:gd name="connsiteX108" fmla="*/ 427334 w 752063"/>
                  <a:gd name="connsiteY108" fmla="*/ 3576 h 752717"/>
                  <a:gd name="connsiteX109" fmla="*/ 439812 w 752063"/>
                  <a:gd name="connsiteY109" fmla="*/ 5100 h 752717"/>
                  <a:gd name="connsiteX110" fmla="*/ 452289 w 752063"/>
                  <a:gd name="connsiteY110" fmla="*/ 7862 h 752717"/>
                  <a:gd name="connsiteX111" fmla="*/ 477340 w 752063"/>
                  <a:gd name="connsiteY111" fmla="*/ 13577 h 752717"/>
                  <a:gd name="connsiteX112" fmla="*/ 526489 w 752063"/>
                  <a:gd name="connsiteY112" fmla="*/ 31103 h 752717"/>
                  <a:gd name="connsiteX113" fmla="*/ 538681 w 752063"/>
                  <a:gd name="connsiteY113" fmla="*/ 36533 h 752717"/>
                  <a:gd name="connsiteX114" fmla="*/ 544777 w 752063"/>
                  <a:gd name="connsiteY114" fmla="*/ 39295 h 752717"/>
                  <a:gd name="connsiteX115" fmla="*/ 550587 w 752063"/>
                  <a:gd name="connsiteY115" fmla="*/ 42533 h 752717"/>
                  <a:gd name="connsiteX116" fmla="*/ 574209 w 752063"/>
                  <a:gd name="connsiteY116" fmla="*/ 55868 h 752717"/>
                  <a:gd name="connsiteX117" fmla="*/ 596688 w 752063"/>
                  <a:gd name="connsiteY117" fmla="*/ 71394 h 752717"/>
                  <a:gd name="connsiteX118" fmla="*/ 607833 w 752063"/>
                  <a:gd name="connsiteY118" fmla="*/ 79490 h 752717"/>
                  <a:gd name="connsiteX119" fmla="*/ 618405 w 752063"/>
                  <a:gd name="connsiteY119" fmla="*/ 89015 h 752717"/>
                  <a:gd name="connsiteX120" fmla="*/ 658792 w 752063"/>
                  <a:gd name="connsiteY120" fmla="*/ 128068 h 752717"/>
                  <a:gd name="connsiteX121" fmla="*/ 676508 w 752063"/>
                  <a:gd name="connsiteY121" fmla="*/ 150356 h 752717"/>
                  <a:gd name="connsiteX122" fmla="*/ 680985 w 752063"/>
                  <a:gd name="connsiteY122" fmla="*/ 155976 h 752717"/>
                  <a:gd name="connsiteX123" fmla="*/ 684985 w 752063"/>
                  <a:gd name="connsiteY123" fmla="*/ 161977 h 752717"/>
                  <a:gd name="connsiteX124" fmla="*/ 692796 w 752063"/>
                  <a:gd name="connsiteY124" fmla="*/ 174074 h 752717"/>
                  <a:gd name="connsiteX125" fmla="*/ 700701 w 752063"/>
                  <a:gd name="connsiteY125" fmla="*/ 186170 h 752717"/>
                  <a:gd name="connsiteX126" fmla="*/ 707464 w 752063"/>
                  <a:gd name="connsiteY126" fmla="*/ 199029 h 752717"/>
                  <a:gd name="connsiteX127" fmla="*/ 714227 w 752063"/>
                  <a:gd name="connsiteY127" fmla="*/ 212078 h 752717"/>
                  <a:gd name="connsiteX128" fmla="*/ 717656 w 752063"/>
                  <a:gd name="connsiteY128" fmla="*/ 218555 h 752717"/>
                  <a:gd name="connsiteX129" fmla="*/ 720418 w 752063"/>
                  <a:gd name="connsiteY129" fmla="*/ 225318 h 752717"/>
                  <a:gd name="connsiteX130" fmla="*/ 731467 w 752063"/>
                  <a:gd name="connsiteY130" fmla="*/ 252750 h 752717"/>
                  <a:gd name="connsiteX131" fmla="*/ 739849 w 752063"/>
                  <a:gd name="connsiteY131" fmla="*/ 281325 h 752717"/>
                  <a:gd name="connsiteX132" fmla="*/ 751470 w 752063"/>
                  <a:gd name="connsiteY132" fmla="*/ 401435 h 752717"/>
                  <a:gd name="connsiteX133" fmla="*/ 724514 w 752063"/>
                  <a:gd name="connsiteY133" fmla="*/ 518307 h 752717"/>
                  <a:gd name="connsiteX134" fmla="*/ 712512 w 752063"/>
                  <a:gd name="connsiteY134" fmla="*/ 545549 h 752717"/>
                  <a:gd name="connsiteX135" fmla="*/ 697939 w 752063"/>
                  <a:gd name="connsiteY135" fmla="*/ 571266 h 752717"/>
                  <a:gd name="connsiteX136" fmla="*/ 694320 w 752063"/>
                  <a:gd name="connsiteY136" fmla="*/ 577648 h 752717"/>
                  <a:gd name="connsiteX137" fmla="*/ 690129 w 752063"/>
                  <a:gd name="connsiteY137" fmla="*/ 583649 h 752717"/>
                  <a:gd name="connsiteX138" fmla="*/ 681651 w 752063"/>
                  <a:gd name="connsiteY138" fmla="*/ 595555 h 752717"/>
                  <a:gd name="connsiteX139" fmla="*/ 673269 w 752063"/>
                  <a:gd name="connsiteY139" fmla="*/ 607461 h 752717"/>
                  <a:gd name="connsiteX140" fmla="*/ 663744 w 752063"/>
                  <a:gd name="connsiteY140" fmla="*/ 618415 h 752717"/>
                  <a:gd name="connsiteX141" fmla="*/ 654219 w 752063"/>
                  <a:gd name="connsiteY141" fmla="*/ 629369 h 752717"/>
                  <a:gd name="connsiteX142" fmla="*/ 649457 w 752063"/>
                  <a:gd name="connsiteY142" fmla="*/ 634893 h 752717"/>
                  <a:gd name="connsiteX143" fmla="*/ 644313 w 752063"/>
                  <a:gd name="connsiteY143" fmla="*/ 639846 h 752717"/>
                  <a:gd name="connsiteX144" fmla="*/ 623835 w 752063"/>
                  <a:gd name="connsiteY144" fmla="*/ 659658 h 752717"/>
                  <a:gd name="connsiteX145" fmla="*/ 578686 w 752063"/>
                  <a:gd name="connsiteY145" fmla="*/ 693091 h 752717"/>
                  <a:gd name="connsiteX146" fmla="*/ 567066 w 752063"/>
                  <a:gd name="connsiteY146" fmla="*/ 700616 h 752717"/>
                  <a:gd name="connsiteX147" fmla="*/ 554969 w 752063"/>
                  <a:gd name="connsiteY147" fmla="*/ 707188 h 752717"/>
                  <a:gd name="connsiteX148" fmla="*/ 530585 w 752063"/>
                  <a:gd name="connsiteY148" fmla="*/ 719570 h 752717"/>
                  <a:gd name="connsiteX149" fmla="*/ 505439 w 752063"/>
                  <a:gd name="connsiteY149" fmla="*/ 729667 h 752717"/>
                  <a:gd name="connsiteX150" fmla="*/ 499248 w 752063"/>
                  <a:gd name="connsiteY150" fmla="*/ 732239 h 752717"/>
                  <a:gd name="connsiteX151" fmla="*/ 492866 w 752063"/>
                  <a:gd name="connsiteY151" fmla="*/ 734144 h 752717"/>
                  <a:gd name="connsiteX152" fmla="*/ 480102 w 752063"/>
                  <a:gd name="connsiteY152" fmla="*/ 737858 h 752717"/>
                  <a:gd name="connsiteX153" fmla="*/ 428953 w 752063"/>
                  <a:gd name="connsiteY153" fmla="*/ 749193 h 752717"/>
                  <a:gd name="connsiteX154" fmla="*/ 403331 w 752063"/>
                  <a:gd name="connsiteY154" fmla="*/ 751574 h 752717"/>
                  <a:gd name="connsiteX155" fmla="*/ 390663 w 752063"/>
                  <a:gd name="connsiteY155" fmla="*/ 752717 h 752717"/>
                  <a:gd name="connsiteX156" fmla="*/ 377994 w 752063"/>
                  <a:gd name="connsiteY156" fmla="*/ 752717 h 752717"/>
                  <a:gd name="connsiteX157" fmla="*/ 353039 w 752063"/>
                  <a:gd name="connsiteY157" fmla="*/ 752717 h 752717"/>
                  <a:gd name="connsiteX158" fmla="*/ 328655 w 752063"/>
                  <a:gd name="connsiteY158" fmla="*/ 750146 h 752717"/>
                  <a:gd name="connsiteX159" fmla="*/ 281030 w 752063"/>
                  <a:gd name="connsiteY159" fmla="*/ 741383 h 752717"/>
                  <a:gd name="connsiteX160" fmla="*/ 258646 w 752063"/>
                  <a:gd name="connsiteY160" fmla="*/ 734715 h 752717"/>
                  <a:gd name="connsiteX161" fmla="*/ 236929 w 752063"/>
                  <a:gd name="connsiteY161" fmla="*/ 727286 h 752717"/>
                  <a:gd name="connsiteX162" fmla="*/ 216260 w 752063"/>
                  <a:gd name="connsiteY162" fmla="*/ 717761 h 752717"/>
                  <a:gd name="connsiteX163" fmla="*/ 206163 w 752063"/>
                  <a:gd name="connsiteY163" fmla="*/ 713284 h 752717"/>
                  <a:gd name="connsiteX164" fmla="*/ 196638 w 752063"/>
                  <a:gd name="connsiteY164" fmla="*/ 707855 h 752717"/>
                  <a:gd name="connsiteX165" fmla="*/ 177588 w 752063"/>
                  <a:gd name="connsiteY165" fmla="*/ 697187 h 752717"/>
                  <a:gd name="connsiteX166" fmla="*/ 159967 w 752063"/>
                  <a:gd name="connsiteY166" fmla="*/ 685376 h 752717"/>
                  <a:gd name="connsiteX167" fmla="*/ 143108 w 752063"/>
                  <a:gd name="connsiteY167" fmla="*/ 673279 h 752717"/>
                  <a:gd name="connsiteX168" fmla="*/ 127677 w 752063"/>
                  <a:gd name="connsiteY168" fmla="*/ 660039 h 752717"/>
                  <a:gd name="connsiteX169" fmla="*/ 40714 w 752063"/>
                  <a:gd name="connsiteY169" fmla="*/ 546882 h 752717"/>
                  <a:gd name="connsiteX170" fmla="*/ 6234 w 752063"/>
                  <a:gd name="connsiteY170" fmla="*/ 444012 h 752717"/>
                  <a:gd name="connsiteX171" fmla="*/ 2614 w 752063"/>
                  <a:gd name="connsiteY171" fmla="*/ 423057 h 752717"/>
                  <a:gd name="connsiteX172" fmla="*/ 1090 w 752063"/>
                  <a:gd name="connsiteY172" fmla="*/ 404579 h 752717"/>
                  <a:gd name="connsiteX173" fmla="*/ 42 w 752063"/>
                  <a:gd name="connsiteY173" fmla="*/ 388767 h 752717"/>
                  <a:gd name="connsiteX174" fmla="*/ 42 w 752063"/>
                  <a:gd name="connsiteY174" fmla="*/ 375527 h 752717"/>
                  <a:gd name="connsiteX175" fmla="*/ 519 w 752063"/>
                  <a:gd name="connsiteY175" fmla="*/ 357716 h 752717"/>
                  <a:gd name="connsiteX176" fmla="*/ 1090 w 752063"/>
                  <a:gd name="connsiteY176" fmla="*/ 351524 h 75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752063" h="752717">
                    <a:moveTo>
                      <a:pt x="1090" y="351524"/>
                    </a:moveTo>
                    <a:cubicBezTo>
                      <a:pt x="1090" y="351524"/>
                      <a:pt x="1090" y="353620"/>
                      <a:pt x="1090" y="357620"/>
                    </a:cubicBezTo>
                    <a:lnTo>
                      <a:pt x="1090" y="375432"/>
                    </a:lnTo>
                    <a:cubicBezTo>
                      <a:pt x="1090" y="379337"/>
                      <a:pt x="1090" y="383814"/>
                      <a:pt x="1090" y="388577"/>
                    </a:cubicBezTo>
                    <a:cubicBezTo>
                      <a:pt x="1090" y="393339"/>
                      <a:pt x="2043" y="398673"/>
                      <a:pt x="2424" y="404388"/>
                    </a:cubicBezTo>
                    <a:cubicBezTo>
                      <a:pt x="2805" y="410103"/>
                      <a:pt x="3567" y="416199"/>
                      <a:pt x="4138" y="422771"/>
                    </a:cubicBezTo>
                    <a:cubicBezTo>
                      <a:pt x="4710" y="429344"/>
                      <a:pt x="6519" y="436202"/>
                      <a:pt x="7662" y="443536"/>
                    </a:cubicBezTo>
                    <a:cubicBezTo>
                      <a:pt x="14101" y="479140"/>
                      <a:pt x="25884" y="513566"/>
                      <a:pt x="42619" y="545644"/>
                    </a:cubicBezTo>
                    <a:cubicBezTo>
                      <a:pt x="64403" y="588297"/>
                      <a:pt x="94216" y="626330"/>
                      <a:pt x="130440" y="657658"/>
                    </a:cubicBezTo>
                    <a:lnTo>
                      <a:pt x="145489" y="670707"/>
                    </a:lnTo>
                    <a:cubicBezTo>
                      <a:pt x="150918" y="674803"/>
                      <a:pt x="156633" y="678613"/>
                      <a:pt x="162348" y="682613"/>
                    </a:cubicBezTo>
                    <a:cubicBezTo>
                      <a:pt x="167959" y="686814"/>
                      <a:pt x="173769" y="690719"/>
                      <a:pt x="179779" y="694329"/>
                    </a:cubicBezTo>
                    <a:lnTo>
                      <a:pt x="198829" y="704902"/>
                    </a:lnTo>
                    <a:lnTo>
                      <a:pt x="208354" y="710236"/>
                    </a:lnTo>
                    <a:lnTo>
                      <a:pt x="218451" y="714617"/>
                    </a:lnTo>
                    <a:lnTo>
                      <a:pt x="238929" y="724142"/>
                    </a:lnTo>
                    <a:cubicBezTo>
                      <a:pt x="245883" y="727000"/>
                      <a:pt x="253217" y="729000"/>
                      <a:pt x="260456" y="731477"/>
                    </a:cubicBezTo>
                    <a:cubicBezTo>
                      <a:pt x="267714" y="734115"/>
                      <a:pt x="275124" y="736306"/>
                      <a:pt x="282649" y="738049"/>
                    </a:cubicBezTo>
                    <a:cubicBezTo>
                      <a:pt x="298032" y="741935"/>
                      <a:pt x="313653" y="744802"/>
                      <a:pt x="329417" y="746621"/>
                    </a:cubicBezTo>
                    <a:cubicBezTo>
                      <a:pt x="337418" y="747383"/>
                      <a:pt x="345514" y="748717"/>
                      <a:pt x="353705" y="749098"/>
                    </a:cubicBezTo>
                    <a:lnTo>
                      <a:pt x="378375" y="749098"/>
                    </a:lnTo>
                    <a:cubicBezTo>
                      <a:pt x="382567" y="749098"/>
                      <a:pt x="386757" y="749098"/>
                      <a:pt x="390853" y="749098"/>
                    </a:cubicBezTo>
                    <a:lnTo>
                      <a:pt x="403426" y="748050"/>
                    </a:lnTo>
                    <a:cubicBezTo>
                      <a:pt x="411808" y="747193"/>
                      <a:pt x="420285" y="746717"/>
                      <a:pt x="428763" y="745574"/>
                    </a:cubicBezTo>
                    <a:cubicBezTo>
                      <a:pt x="445850" y="742907"/>
                      <a:pt x="462748" y="739125"/>
                      <a:pt x="479340" y="734239"/>
                    </a:cubicBezTo>
                    <a:lnTo>
                      <a:pt x="492009" y="730524"/>
                    </a:lnTo>
                    <a:cubicBezTo>
                      <a:pt x="494104" y="729953"/>
                      <a:pt x="496295" y="729381"/>
                      <a:pt x="498390" y="728619"/>
                    </a:cubicBezTo>
                    <a:lnTo>
                      <a:pt x="504486" y="726143"/>
                    </a:lnTo>
                    <a:lnTo>
                      <a:pt x="529347" y="716618"/>
                    </a:lnTo>
                    <a:cubicBezTo>
                      <a:pt x="537443" y="712808"/>
                      <a:pt x="545349" y="708426"/>
                      <a:pt x="553445" y="704235"/>
                    </a:cubicBezTo>
                    <a:cubicBezTo>
                      <a:pt x="557445" y="702044"/>
                      <a:pt x="561636" y="700235"/>
                      <a:pt x="565446" y="697758"/>
                    </a:cubicBezTo>
                    <a:lnTo>
                      <a:pt x="576876" y="690233"/>
                    </a:lnTo>
                    <a:cubicBezTo>
                      <a:pt x="592497" y="680242"/>
                      <a:pt x="607423" y="669202"/>
                      <a:pt x="621549" y="657182"/>
                    </a:cubicBezTo>
                    <a:cubicBezTo>
                      <a:pt x="628216" y="650609"/>
                      <a:pt x="634979" y="644132"/>
                      <a:pt x="641837" y="637560"/>
                    </a:cubicBezTo>
                    <a:lnTo>
                      <a:pt x="646885" y="632607"/>
                    </a:lnTo>
                    <a:lnTo>
                      <a:pt x="651552" y="627273"/>
                    </a:lnTo>
                    <a:lnTo>
                      <a:pt x="661077" y="616415"/>
                    </a:lnTo>
                    <a:lnTo>
                      <a:pt x="670602" y="605461"/>
                    </a:lnTo>
                    <a:lnTo>
                      <a:pt x="678889" y="593745"/>
                    </a:lnTo>
                    <a:lnTo>
                      <a:pt x="687176" y="581934"/>
                    </a:lnTo>
                    <a:lnTo>
                      <a:pt x="691367" y="575933"/>
                    </a:lnTo>
                    <a:cubicBezTo>
                      <a:pt x="692605" y="573933"/>
                      <a:pt x="693748" y="571742"/>
                      <a:pt x="694986" y="569647"/>
                    </a:cubicBezTo>
                    <a:lnTo>
                      <a:pt x="709369" y="544215"/>
                    </a:lnTo>
                    <a:lnTo>
                      <a:pt x="721275" y="517355"/>
                    </a:lnTo>
                    <a:cubicBezTo>
                      <a:pt x="736011" y="480181"/>
                      <a:pt x="745097" y="441013"/>
                      <a:pt x="748231" y="401150"/>
                    </a:cubicBezTo>
                    <a:cubicBezTo>
                      <a:pt x="750203" y="360980"/>
                      <a:pt x="746098" y="320742"/>
                      <a:pt x="736039" y="281801"/>
                    </a:cubicBezTo>
                    <a:lnTo>
                      <a:pt x="727752" y="253226"/>
                    </a:lnTo>
                    <a:cubicBezTo>
                      <a:pt x="724133" y="244178"/>
                      <a:pt x="720513" y="235129"/>
                      <a:pt x="716799" y="226175"/>
                    </a:cubicBezTo>
                    <a:lnTo>
                      <a:pt x="714132" y="219413"/>
                    </a:lnTo>
                    <a:lnTo>
                      <a:pt x="710703" y="212936"/>
                    </a:lnTo>
                    <a:lnTo>
                      <a:pt x="704035" y="200172"/>
                    </a:lnTo>
                    <a:lnTo>
                      <a:pt x="697939" y="187790"/>
                    </a:lnTo>
                    <a:lnTo>
                      <a:pt x="689652" y="175407"/>
                    </a:lnTo>
                    <a:lnTo>
                      <a:pt x="681842" y="163406"/>
                    </a:lnTo>
                    <a:lnTo>
                      <a:pt x="677937" y="157500"/>
                    </a:lnTo>
                    <a:lnTo>
                      <a:pt x="673555" y="151880"/>
                    </a:lnTo>
                    <a:cubicBezTo>
                      <a:pt x="667650" y="144546"/>
                      <a:pt x="661839" y="137117"/>
                      <a:pt x="656029" y="129782"/>
                    </a:cubicBezTo>
                    <a:cubicBezTo>
                      <a:pt x="643561" y="116057"/>
                      <a:pt x="630235" y="103140"/>
                      <a:pt x="616119" y="91111"/>
                    </a:cubicBezTo>
                    <a:lnTo>
                      <a:pt x="605737" y="82253"/>
                    </a:lnTo>
                    <a:cubicBezTo>
                      <a:pt x="602213" y="79205"/>
                      <a:pt x="598308" y="76919"/>
                      <a:pt x="594688" y="74156"/>
                    </a:cubicBezTo>
                    <a:cubicBezTo>
                      <a:pt x="587163" y="69108"/>
                      <a:pt x="579924" y="63584"/>
                      <a:pt x="572400" y="58821"/>
                    </a:cubicBezTo>
                    <a:lnTo>
                      <a:pt x="549063" y="45677"/>
                    </a:lnTo>
                    <a:lnTo>
                      <a:pt x="543348" y="42343"/>
                    </a:lnTo>
                    <a:lnTo>
                      <a:pt x="537252" y="39676"/>
                    </a:lnTo>
                    <a:lnTo>
                      <a:pt x="525251" y="34247"/>
                    </a:lnTo>
                    <a:cubicBezTo>
                      <a:pt x="509382" y="27288"/>
                      <a:pt x="493094" y="21338"/>
                      <a:pt x="476483" y="16435"/>
                    </a:cubicBezTo>
                    <a:cubicBezTo>
                      <a:pt x="468292" y="14149"/>
                      <a:pt x="459909" y="12625"/>
                      <a:pt x="451718" y="10720"/>
                    </a:cubicBezTo>
                    <a:lnTo>
                      <a:pt x="439430" y="8053"/>
                    </a:lnTo>
                    <a:cubicBezTo>
                      <a:pt x="435335" y="7196"/>
                      <a:pt x="431144" y="6910"/>
                      <a:pt x="427048" y="6434"/>
                    </a:cubicBezTo>
                    <a:lnTo>
                      <a:pt x="402664" y="3957"/>
                    </a:lnTo>
                    <a:cubicBezTo>
                      <a:pt x="394473" y="3290"/>
                      <a:pt x="386376" y="3957"/>
                      <a:pt x="378280" y="3290"/>
                    </a:cubicBezTo>
                    <a:cubicBezTo>
                      <a:pt x="362373" y="3015"/>
                      <a:pt x="346457" y="3810"/>
                      <a:pt x="330655" y="5672"/>
                    </a:cubicBezTo>
                    <a:cubicBezTo>
                      <a:pt x="322968" y="6436"/>
                      <a:pt x="315339" y="7644"/>
                      <a:pt x="307795" y="9291"/>
                    </a:cubicBezTo>
                    <a:cubicBezTo>
                      <a:pt x="300270" y="10815"/>
                      <a:pt x="292650" y="11863"/>
                      <a:pt x="285411" y="13768"/>
                    </a:cubicBezTo>
                    <a:lnTo>
                      <a:pt x="263980" y="20054"/>
                    </a:lnTo>
                    <a:lnTo>
                      <a:pt x="253312" y="23102"/>
                    </a:lnTo>
                    <a:lnTo>
                      <a:pt x="243216" y="27103"/>
                    </a:lnTo>
                    <a:lnTo>
                      <a:pt x="223213" y="35199"/>
                    </a:lnTo>
                    <a:cubicBezTo>
                      <a:pt x="216641" y="37676"/>
                      <a:pt x="210640" y="41486"/>
                      <a:pt x="204163" y="44724"/>
                    </a:cubicBezTo>
                    <a:cubicBezTo>
                      <a:pt x="197686" y="47963"/>
                      <a:pt x="191876" y="51011"/>
                      <a:pt x="185970" y="54249"/>
                    </a:cubicBezTo>
                    <a:lnTo>
                      <a:pt x="169016" y="65203"/>
                    </a:lnTo>
                    <a:cubicBezTo>
                      <a:pt x="129030" y="91580"/>
                      <a:pt x="94492" y="125406"/>
                      <a:pt x="67289" y="164834"/>
                    </a:cubicBezTo>
                    <a:cubicBezTo>
                      <a:pt x="46629" y="194440"/>
                      <a:pt x="30570" y="227004"/>
                      <a:pt x="19664" y="261418"/>
                    </a:cubicBezTo>
                    <a:cubicBezTo>
                      <a:pt x="17216" y="267993"/>
                      <a:pt x="15149" y="274703"/>
                      <a:pt x="13473" y="281516"/>
                    </a:cubicBezTo>
                    <a:cubicBezTo>
                      <a:pt x="11949" y="287993"/>
                      <a:pt x="10615" y="293993"/>
                      <a:pt x="9377" y="299613"/>
                    </a:cubicBezTo>
                    <a:cubicBezTo>
                      <a:pt x="8139" y="305233"/>
                      <a:pt x="6805" y="310281"/>
                      <a:pt x="5948" y="315044"/>
                    </a:cubicBezTo>
                    <a:cubicBezTo>
                      <a:pt x="5091" y="319806"/>
                      <a:pt x="4805" y="324569"/>
                      <a:pt x="4329" y="328093"/>
                    </a:cubicBezTo>
                    <a:cubicBezTo>
                      <a:pt x="3376" y="335808"/>
                      <a:pt x="2614" y="341714"/>
                      <a:pt x="2138" y="345809"/>
                    </a:cubicBezTo>
                    <a:cubicBezTo>
                      <a:pt x="1662" y="349905"/>
                      <a:pt x="1185" y="351810"/>
                      <a:pt x="1185" y="351810"/>
                    </a:cubicBezTo>
                    <a:cubicBezTo>
                      <a:pt x="1185" y="351810"/>
                      <a:pt x="1185" y="349715"/>
                      <a:pt x="1185" y="345714"/>
                    </a:cubicBezTo>
                    <a:cubicBezTo>
                      <a:pt x="1185" y="341714"/>
                      <a:pt x="2233" y="336189"/>
                      <a:pt x="3090" y="327998"/>
                    </a:cubicBezTo>
                    <a:cubicBezTo>
                      <a:pt x="3471" y="324124"/>
                      <a:pt x="3948" y="319742"/>
                      <a:pt x="4519" y="314853"/>
                    </a:cubicBezTo>
                    <a:cubicBezTo>
                      <a:pt x="5186" y="310091"/>
                      <a:pt x="6519" y="305328"/>
                      <a:pt x="7662" y="299327"/>
                    </a:cubicBezTo>
                    <a:cubicBezTo>
                      <a:pt x="8805" y="293327"/>
                      <a:pt x="10139" y="287612"/>
                      <a:pt x="11568" y="281135"/>
                    </a:cubicBezTo>
                    <a:cubicBezTo>
                      <a:pt x="13254" y="274304"/>
                      <a:pt x="15292" y="267564"/>
                      <a:pt x="17664" y="260942"/>
                    </a:cubicBezTo>
                    <a:cubicBezTo>
                      <a:pt x="28417" y="226198"/>
                      <a:pt x="44477" y="193329"/>
                      <a:pt x="65289" y="163501"/>
                    </a:cubicBezTo>
                    <a:cubicBezTo>
                      <a:pt x="92473" y="123639"/>
                      <a:pt x="127106" y="89417"/>
                      <a:pt x="167301" y="62726"/>
                    </a:cubicBezTo>
                    <a:lnTo>
                      <a:pt x="184637" y="51582"/>
                    </a:lnTo>
                    <a:cubicBezTo>
                      <a:pt x="190542" y="48153"/>
                      <a:pt x="196829" y="45105"/>
                      <a:pt x="202925" y="42057"/>
                    </a:cubicBezTo>
                    <a:cubicBezTo>
                      <a:pt x="209021" y="39009"/>
                      <a:pt x="215307" y="35104"/>
                      <a:pt x="221975" y="32532"/>
                    </a:cubicBezTo>
                    <a:lnTo>
                      <a:pt x="242073" y="24436"/>
                    </a:lnTo>
                    <a:lnTo>
                      <a:pt x="252264" y="20340"/>
                    </a:lnTo>
                    <a:lnTo>
                      <a:pt x="262932" y="17197"/>
                    </a:lnTo>
                    <a:lnTo>
                      <a:pt x="284649" y="10815"/>
                    </a:lnTo>
                    <a:cubicBezTo>
                      <a:pt x="291984" y="8910"/>
                      <a:pt x="299604" y="7862"/>
                      <a:pt x="307128" y="6243"/>
                    </a:cubicBezTo>
                    <a:cubicBezTo>
                      <a:pt x="314758" y="4519"/>
                      <a:pt x="322492" y="3279"/>
                      <a:pt x="330274" y="2528"/>
                    </a:cubicBezTo>
                    <a:cubicBezTo>
                      <a:pt x="346076" y="603"/>
                      <a:pt x="361983" y="-224"/>
                      <a:pt x="377899" y="52"/>
                    </a:cubicBezTo>
                    <a:cubicBezTo>
                      <a:pt x="386091" y="52"/>
                      <a:pt x="394282" y="52"/>
                      <a:pt x="402569" y="623"/>
                    </a:cubicBezTo>
                    <a:lnTo>
                      <a:pt x="427334" y="3576"/>
                    </a:lnTo>
                    <a:cubicBezTo>
                      <a:pt x="431525" y="3576"/>
                      <a:pt x="435716" y="4338"/>
                      <a:pt x="439812" y="5100"/>
                    </a:cubicBezTo>
                    <a:lnTo>
                      <a:pt x="452289" y="7862"/>
                    </a:lnTo>
                    <a:cubicBezTo>
                      <a:pt x="460576" y="9767"/>
                      <a:pt x="469053" y="11291"/>
                      <a:pt x="477340" y="13577"/>
                    </a:cubicBezTo>
                    <a:cubicBezTo>
                      <a:pt x="494075" y="18391"/>
                      <a:pt x="510487" y="24244"/>
                      <a:pt x="526489" y="31103"/>
                    </a:cubicBezTo>
                    <a:lnTo>
                      <a:pt x="538681" y="36533"/>
                    </a:lnTo>
                    <a:cubicBezTo>
                      <a:pt x="540681" y="37485"/>
                      <a:pt x="542777" y="38247"/>
                      <a:pt x="544777" y="39295"/>
                    </a:cubicBezTo>
                    <a:lnTo>
                      <a:pt x="550587" y="42533"/>
                    </a:lnTo>
                    <a:lnTo>
                      <a:pt x="574209" y="55868"/>
                    </a:lnTo>
                    <a:cubicBezTo>
                      <a:pt x="581829" y="60726"/>
                      <a:pt x="589164" y="66155"/>
                      <a:pt x="596688" y="71394"/>
                    </a:cubicBezTo>
                    <a:cubicBezTo>
                      <a:pt x="600536" y="73899"/>
                      <a:pt x="604261" y="76601"/>
                      <a:pt x="607833" y="79490"/>
                    </a:cubicBezTo>
                    <a:lnTo>
                      <a:pt x="618405" y="89015"/>
                    </a:lnTo>
                    <a:cubicBezTo>
                      <a:pt x="632722" y="101119"/>
                      <a:pt x="646218" y="114165"/>
                      <a:pt x="658792" y="128068"/>
                    </a:cubicBezTo>
                    <a:cubicBezTo>
                      <a:pt x="664697" y="135434"/>
                      <a:pt x="670602" y="142863"/>
                      <a:pt x="676508" y="150356"/>
                    </a:cubicBezTo>
                    <a:lnTo>
                      <a:pt x="680985" y="155976"/>
                    </a:lnTo>
                    <a:lnTo>
                      <a:pt x="684985" y="161977"/>
                    </a:lnTo>
                    <a:lnTo>
                      <a:pt x="692796" y="174074"/>
                    </a:lnTo>
                    <a:lnTo>
                      <a:pt x="700701" y="186170"/>
                    </a:lnTo>
                    <a:lnTo>
                      <a:pt x="707464" y="199029"/>
                    </a:lnTo>
                    <a:lnTo>
                      <a:pt x="714227" y="212078"/>
                    </a:lnTo>
                    <a:lnTo>
                      <a:pt x="717656" y="218555"/>
                    </a:lnTo>
                    <a:lnTo>
                      <a:pt x="720418" y="225318"/>
                    </a:lnTo>
                    <a:lnTo>
                      <a:pt x="731467" y="252750"/>
                    </a:lnTo>
                    <a:cubicBezTo>
                      <a:pt x="734229" y="262275"/>
                      <a:pt x="737087" y="271800"/>
                      <a:pt x="739849" y="281325"/>
                    </a:cubicBezTo>
                    <a:cubicBezTo>
                      <a:pt x="749746" y="320548"/>
                      <a:pt x="753670" y="361042"/>
                      <a:pt x="751470" y="401435"/>
                    </a:cubicBezTo>
                    <a:cubicBezTo>
                      <a:pt x="748412" y="441526"/>
                      <a:pt x="739325" y="480926"/>
                      <a:pt x="724514" y="518307"/>
                    </a:cubicBezTo>
                    <a:lnTo>
                      <a:pt x="712512" y="545549"/>
                    </a:lnTo>
                    <a:lnTo>
                      <a:pt x="697939" y="571266"/>
                    </a:lnTo>
                    <a:lnTo>
                      <a:pt x="694320" y="577648"/>
                    </a:lnTo>
                    <a:lnTo>
                      <a:pt x="690129" y="583649"/>
                    </a:lnTo>
                    <a:lnTo>
                      <a:pt x="681651" y="595555"/>
                    </a:lnTo>
                    <a:lnTo>
                      <a:pt x="673269" y="607461"/>
                    </a:lnTo>
                    <a:lnTo>
                      <a:pt x="663744" y="618415"/>
                    </a:lnTo>
                    <a:lnTo>
                      <a:pt x="654219" y="629369"/>
                    </a:lnTo>
                    <a:lnTo>
                      <a:pt x="649457" y="634893"/>
                    </a:lnTo>
                    <a:lnTo>
                      <a:pt x="644313" y="639846"/>
                    </a:lnTo>
                    <a:lnTo>
                      <a:pt x="623835" y="659658"/>
                    </a:lnTo>
                    <a:cubicBezTo>
                      <a:pt x="609528" y="671774"/>
                      <a:pt x="594450" y="682937"/>
                      <a:pt x="578686" y="693091"/>
                    </a:cubicBezTo>
                    <a:lnTo>
                      <a:pt x="567066" y="700616"/>
                    </a:lnTo>
                    <a:cubicBezTo>
                      <a:pt x="563255" y="703092"/>
                      <a:pt x="558969" y="704997"/>
                      <a:pt x="554969" y="707188"/>
                    </a:cubicBezTo>
                    <a:cubicBezTo>
                      <a:pt x="546777" y="711284"/>
                      <a:pt x="538776" y="715856"/>
                      <a:pt x="530585" y="719570"/>
                    </a:cubicBezTo>
                    <a:lnTo>
                      <a:pt x="505439" y="729667"/>
                    </a:lnTo>
                    <a:lnTo>
                      <a:pt x="499248" y="732239"/>
                    </a:lnTo>
                    <a:lnTo>
                      <a:pt x="492866" y="734144"/>
                    </a:lnTo>
                    <a:lnTo>
                      <a:pt x="480102" y="737858"/>
                    </a:lnTo>
                    <a:cubicBezTo>
                      <a:pt x="463319" y="742764"/>
                      <a:pt x="446232" y="746555"/>
                      <a:pt x="428953" y="749193"/>
                    </a:cubicBezTo>
                    <a:cubicBezTo>
                      <a:pt x="420380" y="750336"/>
                      <a:pt x="411808" y="750812"/>
                      <a:pt x="403331" y="751574"/>
                    </a:cubicBezTo>
                    <a:lnTo>
                      <a:pt x="390663" y="752717"/>
                    </a:lnTo>
                    <a:cubicBezTo>
                      <a:pt x="386472" y="752717"/>
                      <a:pt x="382185" y="752717"/>
                      <a:pt x="377994" y="752717"/>
                    </a:cubicBezTo>
                    <a:lnTo>
                      <a:pt x="353039" y="752717"/>
                    </a:lnTo>
                    <a:cubicBezTo>
                      <a:pt x="344847" y="752717"/>
                      <a:pt x="336751" y="751003"/>
                      <a:pt x="328655" y="750146"/>
                    </a:cubicBezTo>
                    <a:cubicBezTo>
                      <a:pt x="312605" y="748288"/>
                      <a:pt x="296689" y="745364"/>
                      <a:pt x="281030" y="741383"/>
                    </a:cubicBezTo>
                    <a:cubicBezTo>
                      <a:pt x="273448" y="739592"/>
                      <a:pt x="265971" y="737373"/>
                      <a:pt x="258646" y="734715"/>
                    </a:cubicBezTo>
                    <a:cubicBezTo>
                      <a:pt x="251407" y="732143"/>
                      <a:pt x="243978" y="730143"/>
                      <a:pt x="236929" y="727286"/>
                    </a:cubicBezTo>
                    <a:lnTo>
                      <a:pt x="216260" y="717761"/>
                    </a:lnTo>
                    <a:lnTo>
                      <a:pt x="206163" y="713284"/>
                    </a:lnTo>
                    <a:lnTo>
                      <a:pt x="196638" y="707855"/>
                    </a:lnTo>
                    <a:lnTo>
                      <a:pt x="177588" y="697187"/>
                    </a:lnTo>
                    <a:cubicBezTo>
                      <a:pt x="171302" y="693758"/>
                      <a:pt x="165777" y="689186"/>
                      <a:pt x="159967" y="685376"/>
                    </a:cubicBezTo>
                    <a:cubicBezTo>
                      <a:pt x="154157" y="681566"/>
                      <a:pt x="148537" y="677375"/>
                      <a:pt x="143108" y="673279"/>
                    </a:cubicBezTo>
                    <a:lnTo>
                      <a:pt x="127677" y="660039"/>
                    </a:lnTo>
                    <a:cubicBezTo>
                      <a:pt x="91673" y="628273"/>
                      <a:pt x="62145" y="589849"/>
                      <a:pt x="40714" y="546882"/>
                    </a:cubicBezTo>
                    <a:cubicBezTo>
                      <a:pt x="24064" y="514543"/>
                      <a:pt x="12434" y="479855"/>
                      <a:pt x="6234" y="444012"/>
                    </a:cubicBezTo>
                    <a:cubicBezTo>
                      <a:pt x="4662" y="437096"/>
                      <a:pt x="3452" y="430101"/>
                      <a:pt x="2614" y="423057"/>
                    </a:cubicBezTo>
                    <a:cubicBezTo>
                      <a:pt x="2138" y="416485"/>
                      <a:pt x="1566" y="410294"/>
                      <a:pt x="1090" y="404579"/>
                    </a:cubicBezTo>
                    <a:cubicBezTo>
                      <a:pt x="614" y="398864"/>
                      <a:pt x="138" y="393530"/>
                      <a:pt x="42" y="388767"/>
                    </a:cubicBezTo>
                    <a:cubicBezTo>
                      <a:pt x="-53" y="384005"/>
                      <a:pt x="42" y="379242"/>
                      <a:pt x="42" y="375527"/>
                    </a:cubicBezTo>
                    <a:cubicBezTo>
                      <a:pt x="42" y="367812"/>
                      <a:pt x="42" y="361811"/>
                      <a:pt x="519" y="357716"/>
                    </a:cubicBezTo>
                    <a:cubicBezTo>
                      <a:pt x="995" y="353620"/>
                      <a:pt x="1090" y="351524"/>
                      <a:pt x="1090" y="3515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A3CBA1F-8623-649F-7951-23B4D6222E3D}"/>
                  </a:ext>
                </a:extLst>
              </p:cNvPr>
              <p:cNvSpPr/>
              <p:nvPr/>
            </p:nvSpPr>
            <p:spPr>
              <a:xfrm>
                <a:off x="3786809" y="1871753"/>
                <a:ext cx="174879" cy="223456"/>
              </a:xfrm>
              <a:custGeom>
                <a:avLst/>
                <a:gdLst>
                  <a:gd name="connsiteX0" fmla="*/ 174879 w 174879"/>
                  <a:gd name="connsiteY0" fmla="*/ 221075 h 223456"/>
                  <a:gd name="connsiteX1" fmla="*/ 161639 w 174879"/>
                  <a:gd name="connsiteY1" fmla="*/ 221933 h 223456"/>
                  <a:gd name="connsiteX2" fmla="*/ 125159 w 174879"/>
                  <a:gd name="connsiteY2" fmla="*/ 222695 h 223456"/>
                  <a:gd name="connsiteX3" fmla="*/ 2477 w 174879"/>
                  <a:gd name="connsiteY3" fmla="*/ 223457 h 223456"/>
                  <a:gd name="connsiteX4" fmla="*/ 0 w 174879"/>
                  <a:gd name="connsiteY4" fmla="*/ 223457 h 223456"/>
                  <a:gd name="connsiteX5" fmla="*/ 0 w 174879"/>
                  <a:gd name="connsiteY5" fmla="*/ 196787 h 223456"/>
                  <a:gd name="connsiteX6" fmla="*/ 762 w 174879"/>
                  <a:gd name="connsiteY6" fmla="*/ 57626 h 223456"/>
                  <a:gd name="connsiteX7" fmla="*/ 1524 w 174879"/>
                  <a:gd name="connsiteY7" fmla="*/ 15430 h 223456"/>
                  <a:gd name="connsiteX8" fmla="*/ 2477 w 174879"/>
                  <a:gd name="connsiteY8" fmla="*/ 0 h 223456"/>
                  <a:gd name="connsiteX9" fmla="*/ 3429 w 174879"/>
                  <a:gd name="connsiteY9" fmla="*/ 15430 h 223456"/>
                  <a:gd name="connsiteX10" fmla="*/ 4191 w 174879"/>
                  <a:gd name="connsiteY10" fmla="*/ 57626 h 223456"/>
                  <a:gd name="connsiteX11" fmla="*/ 4858 w 174879"/>
                  <a:gd name="connsiteY11" fmla="*/ 196787 h 223456"/>
                  <a:gd name="connsiteX12" fmla="*/ 4858 w 174879"/>
                  <a:gd name="connsiteY12" fmla="*/ 221075 h 223456"/>
                  <a:gd name="connsiteX13" fmla="*/ 2477 w 174879"/>
                  <a:gd name="connsiteY13" fmla="*/ 218694 h 223456"/>
                  <a:gd name="connsiteX14" fmla="*/ 125159 w 174879"/>
                  <a:gd name="connsiteY14" fmla="*/ 219456 h 223456"/>
                  <a:gd name="connsiteX15" fmla="*/ 161639 w 174879"/>
                  <a:gd name="connsiteY15" fmla="*/ 220218 h 223456"/>
                  <a:gd name="connsiteX16" fmla="*/ 174879 w 174879"/>
                  <a:gd name="connsiteY16" fmla="*/ 221075 h 22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879" h="223456">
                    <a:moveTo>
                      <a:pt x="174879" y="221075"/>
                    </a:moveTo>
                    <a:cubicBezTo>
                      <a:pt x="170498" y="221721"/>
                      <a:pt x="166069" y="222008"/>
                      <a:pt x="161639" y="221933"/>
                    </a:cubicBezTo>
                    <a:lnTo>
                      <a:pt x="125159" y="222695"/>
                    </a:lnTo>
                    <a:cubicBezTo>
                      <a:pt x="94202" y="222695"/>
                      <a:pt x="51149" y="223457"/>
                      <a:pt x="2477" y="223457"/>
                    </a:cubicBezTo>
                    <a:lnTo>
                      <a:pt x="0" y="223457"/>
                    </a:lnTo>
                    <a:lnTo>
                      <a:pt x="0" y="196787"/>
                    </a:lnTo>
                    <a:cubicBezTo>
                      <a:pt x="0" y="142399"/>
                      <a:pt x="0" y="93250"/>
                      <a:pt x="762" y="57626"/>
                    </a:cubicBezTo>
                    <a:cubicBezTo>
                      <a:pt x="762" y="40481"/>
                      <a:pt x="1334" y="26289"/>
                      <a:pt x="1524" y="15430"/>
                    </a:cubicBezTo>
                    <a:cubicBezTo>
                      <a:pt x="1381" y="10269"/>
                      <a:pt x="1705" y="5105"/>
                      <a:pt x="2477" y="0"/>
                    </a:cubicBezTo>
                    <a:cubicBezTo>
                      <a:pt x="3191" y="5111"/>
                      <a:pt x="3505" y="10270"/>
                      <a:pt x="3429" y="15430"/>
                    </a:cubicBezTo>
                    <a:cubicBezTo>
                      <a:pt x="3429" y="26289"/>
                      <a:pt x="3429" y="40481"/>
                      <a:pt x="4191" y="57626"/>
                    </a:cubicBezTo>
                    <a:cubicBezTo>
                      <a:pt x="4191" y="93250"/>
                      <a:pt x="4858" y="142399"/>
                      <a:pt x="4858" y="196787"/>
                    </a:cubicBezTo>
                    <a:lnTo>
                      <a:pt x="4858" y="221075"/>
                    </a:lnTo>
                    <a:lnTo>
                      <a:pt x="2477" y="218694"/>
                    </a:lnTo>
                    <a:cubicBezTo>
                      <a:pt x="51149" y="218694"/>
                      <a:pt x="94202" y="218694"/>
                      <a:pt x="125159" y="219456"/>
                    </a:cubicBezTo>
                    <a:lnTo>
                      <a:pt x="161639" y="220218"/>
                    </a:lnTo>
                    <a:cubicBezTo>
                      <a:pt x="166069" y="220143"/>
                      <a:pt x="170498" y="220429"/>
                      <a:pt x="174879" y="2210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283A9513-AA4F-493F-6516-7F42C900F610}"/>
                  </a:ext>
                </a:extLst>
              </p:cNvPr>
              <p:cNvSpPr/>
              <p:nvPr/>
            </p:nvSpPr>
            <p:spPr>
              <a:xfrm>
                <a:off x="3787662" y="1767835"/>
                <a:ext cx="5446" cy="62960"/>
              </a:xfrm>
              <a:custGeom>
                <a:avLst/>
                <a:gdLst>
                  <a:gd name="connsiteX0" fmla="*/ 2766 w 5446"/>
                  <a:gd name="connsiteY0" fmla="*/ 0 h 62960"/>
                  <a:gd name="connsiteX1" fmla="*/ 5147 w 5446"/>
                  <a:gd name="connsiteY1" fmla="*/ 31432 h 62960"/>
                  <a:gd name="connsiteX2" fmla="*/ 2766 w 5446"/>
                  <a:gd name="connsiteY2" fmla="*/ 62960 h 62960"/>
                  <a:gd name="connsiteX3" fmla="*/ 290 w 5446"/>
                  <a:gd name="connsiteY3" fmla="*/ 31432 h 62960"/>
                  <a:gd name="connsiteX4" fmla="*/ 2766 w 5446"/>
                  <a:gd name="connsiteY4" fmla="*/ 0 h 62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6" h="62960">
                    <a:moveTo>
                      <a:pt x="2766" y="0"/>
                    </a:moveTo>
                    <a:cubicBezTo>
                      <a:pt x="5138" y="10297"/>
                      <a:pt x="5947" y="20895"/>
                      <a:pt x="5147" y="31432"/>
                    </a:cubicBezTo>
                    <a:cubicBezTo>
                      <a:pt x="5938" y="42001"/>
                      <a:pt x="5138" y="52630"/>
                      <a:pt x="2766" y="62960"/>
                    </a:cubicBezTo>
                    <a:cubicBezTo>
                      <a:pt x="328" y="52640"/>
                      <a:pt x="-501" y="42006"/>
                      <a:pt x="290" y="31432"/>
                    </a:cubicBezTo>
                    <a:cubicBezTo>
                      <a:pt x="-501" y="20890"/>
                      <a:pt x="337" y="10289"/>
                      <a:pt x="276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31C57CF2-7F14-7353-92F6-BD7E18309E9C}"/>
                  </a:ext>
                </a:extLst>
              </p:cNvPr>
              <p:cNvSpPr/>
              <p:nvPr/>
            </p:nvSpPr>
            <p:spPr>
              <a:xfrm>
                <a:off x="3917397" y="1818413"/>
                <a:ext cx="43910" cy="43910"/>
              </a:xfrm>
              <a:custGeom>
                <a:avLst/>
                <a:gdLst>
                  <a:gd name="connsiteX0" fmla="*/ 43910 w 43910"/>
                  <a:gd name="connsiteY0" fmla="*/ 0 h 43910"/>
                  <a:gd name="connsiteX1" fmla="*/ 23717 w 43910"/>
                  <a:gd name="connsiteY1" fmla="*/ 23717 h 43910"/>
                  <a:gd name="connsiteX2" fmla="*/ 0 w 43910"/>
                  <a:gd name="connsiteY2" fmla="*/ 43910 h 43910"/>
                  <a:gd name="connsiteX3" fmla="*/ 20288 w 43910"/>
                  <a:gd name="connsiteY3" fmla="*/ 20193 h 43910"/>
                  <a:gd name="connsiteX4" fmla="*/ 43910 w 43910"/>
                  <a:gd name="connsiteY4" fmla="*/ 0 h 43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10" h="43910">
                    <a:moveTo>
                      <a:pt x="43910" y="0"/>
                    </a:moveTo>
                    <a:cubicBezTo>
                      <a:pt x="38433" y="8891"/>
                      <a:pt x="31623" y="16889"/>
                      <a:pt x="23717" y="23717"/>
                    </a:cubicBezTo>
                    <a:cubicBezTo>
                      <a:pt x="16888" y="31619"/>
                      <a:pt x="8887" y="38430"/>
                      <a:pt x="0" y="43910"/>
                    </a:cubicBezTo>
                    <a:cubicBezTo>
                      <a:pt x="5496" y="35004"/>
                      <a:pt x="12344" y="27003"/>
                      <a:pt x="20288" y="20193"/>
                    </a:cubicBezTo>
                    <a:cubicBezTo>
                      <a:pt x="27070" y="12282"/>
                      <a:pt x="35042" y="5469"/>
                      <a:pt x="4391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A50AF81-0665-9B65-44F5-B03146381B22}"/>
                  </a:ext>
                </a:extLst>
              </p:cNvPr>
              <p:cNvSpPr/>
              <p:nvPr/>
            </p:nvSpPr>
            <p:spPr>
              <a:xfrm>
                <a:off x="4008170" y="1927569"/>
                <a:ext cx="53054" cy="32766"/>
              </a:xfrm>
              <a:custGeom>
                <a:avLst/>
                <a:gdLst>
                  <a:gd name="connsiteX0" fmla="*/ 53054 w 53054"/>
                  <a:gd name="connsiteY0" fmla="*/ 0 h 32766"/>
                  <a:gd name="connsiteX1" fmla="*/ 27622 w 53054"/>
                  <a:gd name="connsiteY1" fmla="*/ 17240 h 32766"/>
                  <a:gd name="connsiteX2" fmla="*/ 0 w 53054"/>
                  <a:gd name="connsiteY2" fmla="*/ 32766 h 32766"/>
                  <a:gd name="connsiteX3" fmla="*/ 53054 w 53054"/>
                  <a:gd name="connsiteY3" fmla="*/ 476 h 3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54" h="32766">
                    <a:moveTo>
                      <a:pt x="53054" y="0"/>
                    </a:moveTo>
                    <a:cubicBezTo>
                      <a:pt x="45310" y="6760"/>
                      <a:pt x="36766" y="12550"/>
                      <a:pt x="27622" y="17240"/>
                    </a:cubicBezTo>
                    <a:cubicBezTo>
                      <a:pt x="19069" y="23495"/>
                      <a:pt x="9792" y="28707"/>
                      <a:pt x="0" y="32766"/>
                    </a:cubicBezTo>
                    <a:cubicBezTo>
                      <a:pt x="15049" y="18175"/>
                      <a:pt x="33176" y="7141"/>
                      <a:pt x="53054" y="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DE2DD01F-62AA-88D6-F0CD-A18627F71C06}"/>
                  </a:ext>
                </a:extLst>
              </p:cNvPr>
              <p:cNvSpPr/>
              <p:nvPr/>
            </p:nvSpPr>
            <p:spPr>
              <a:xfrm>
                <a:off x="4034078" y="2087124"/>
                <a:ext cx="85725" cy="4835"/>
              </a:xfrm>
              <a:custGeom>
                <a:avLst/>
                <a:gdLst>
                  <a:gd name="connsiteX0" fmla="*/ 85725 w 85725"/>
                  <a:gd name="connsiteY0" fmla="*/ 2465 h 4835"/>
                  <a:gd name="connsiteX1" fmla="*/ 0 w 85725"/>
                  <a:gd name="connsiteY1" fmla="*/ 2465 h 4835"/>
                  <a:gd name="connsiteX2" fmla="*/ 85725 w 85725"/>
                  <a:gd name="connsiteY2" fmla="*/ 2465 h 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725" h="4835">
                    <a:moveTo>
                      <a:pt x="85725" y="2465"/>
                    </a:moveTo>
                    <a:cubicBezTo>
                      <a:pt x="57236" y="5626"/>
                      <a:pt x="28489" y="5626"/>
                      <a:pt x="0" y="2465"/>
                    </a:cubicBezTo>
                    <a:cubicBezTo>
                      <a:pt x="28480" y="-822"/>
                      <a:pt x="57245" y="-822"/>
                      <a:pt x="85725" y="24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2BDA9B1-B295-72B5-7ADF-0662BD61C474}"/>
                  </a:ext>
                </a:extLst>
              </p:cNvPr>
              <p:cNvSpPr/>
              <p:nvPr/>
            </p:nvSpPr>
            <p:spPr>
              <a:xfrm>
                <a:off x="3442861" y="2081682"/>
                <a:ext cx="81153" cy="4859"/>
              </a:xfrm>
              <a:custGeom>
                <a:avLst/>
                <a:gdLst>
                  <a:gd name="connsiteX0" fmla="*/ 81153 w 81153"/>
                  <a:gd name="connsiteY0" fmla="*/ 2479 h 4859"/>
                  <a:gd name="connsiteX1" fmla="*/ 0 w 81153"/>
                  <a:gd name="connsiteY1" fmla="*/ 2479 h 4859"/>
                  <a:gd name="connsiteX2" fmla="*/ 81153 w 81153"/>
                  <a:gd name="connsiteY2" fmla="*/ 2479 h 4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3" h="4859">
                    <a:moveTo>
                      <a:pt x="81153" y="2479"/>
                    </a:moveTo>
                    <a:cubicBezTo>
                      <a:pt x="54197" y="5654"/>
                      <a:pt x="26956" y="5654"/>
                      <a:pt x="0" y="2479"/>
                    </a:cubicBezTo>
                    <a:cubicBezTo>
                      <a:pt x="26946" y="-826"/>
                      <a:pt x="54207" y="-826"/>
                      <a:pt x="81153" y="24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91B2CFF-5067-A179-6083-5CD3E8048CA7}"/>
                  </a:ext>
                </a:extLst>
              </p:cNvPr>
              <p:cNvSpPr/>
              <p:nvPr/>
            </p:nvSpPr>
            <p:spPr>
              <a:xfrm>
                <a:off x="3501821" y="2204461"/>
                <a:ext cx="64293" cy="51816"/>
              </a:xfrm>
              <a:custGeom>
                <a:avLst/>
                <a:gdLst>
                  <a:gd name="connsiteX0" fmla="*/ 64294 w 64293"/>
                  <a:gd name="connsiteY0" fmla="*/ 0 h 51816"/>
                  <a:gd name="connsiteX1" fmla="*/ 33623 w 64293"/>
                  <a:gd name="connsiteY1" fmla="*/ 27813 h 51816"/>
                  <a:gd name="connsiteX2" fmla="*/ 0 w 64293"/>
                  <a:gd name="connsiteY2" fmla="*/ 51816 h 51816"/>
                  <a:gd name="connsiteX3" fmla="*/ 30575 w 64293"/>
                  <a:gd name="connsiteY3" fmla="*/ 24003 h 51816"/>
                  <a:gd name="connsiteX4" fmla="*/ 64294 w 64293"/>
                  <a:gd name="connsiteY4" fmla="*/ 0 h 5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93" h="51816">
                    <a:moveTo>
                      <a:pt x="64294" y="0"/>
                    </a:moveTo>
                    <a:cubicBezTo>
                      <a:pt x="55207" y="10457"/>
                      <a:pt x="44920" y="19793"/>
                      <a:pt x="33623" y="27813"/>
                    </a:cubicBezTo>
                    <a:cubicBezTo>
                      <a:pt x="23412" y="37128"/>
                      <a:pt x="12125" y="45187"/>
                      <a:pt x="0" y="51816"/>
                    </a:cubicBezTo>
                    <a:cubicBezTo>
                      <a:pt x="9058" y="41377"/>
                      <a:pt x="19326" y="32042"/>
                      <a:pt x="30575" y="24003"/>
                    </a:cubicBezTo>
                    <a:cubicBezTo>
                      <a:pt x="40853" y="14725"/>
                      <a:pt x="52168" y="6670"/>
                      <a:pt x="6429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8381F1D-0F27-985B-6728-0B806608A2EF}"/>
                  </a:ext>
                </a:extLst>
              </p:cNvPr>
              <p:cNvSpPr/>
              <p:nvPr/>
            </p:nvSpPr>
            <p:spPr>
              <a:xfrm>
                <a:off x="3627075" y="2297711"/>
                <a:ext cx="43052" cy="71628"/>
              </a:xfrm>
              <a:custGeom>
                <a:avLst/>
                <a:gdLst>
                  <a:gd name="connsiteX0" fmla="*/ 43053 w 43052"/>
                  <a:gd name="connsiteY0" fmla="*/ 0 h 71628"/>
                  <a:gd name="connsiteX1" fmla="*/ 22193 w 43052"/>
                  <a:gd name="connsiteY1" fmla="*/ 36195 h 71628"/>
                  <a:gd name="connsiteX2" fmla="*/ 0 w 43052"/>
                  <a:gd name="connsiteY2" fmla="*/ 71628 h 71628"/>
                  <a:gd name="connsiteX3" fmla="*/ 18002 w 43052"/>
                  <a:gd name="connsiteY3" fmla="*/ 33528 h 71628"/>
                  <a:gd name="connsiteX4" fmla="*/ 43053 w 43052"/>
                  <a:gd name="connsiteY4" fmla="*/ 0 h 7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71628">
                    <a:moveTo>
                      <a:pt x="43053" y="0"/>
                    </a:moveTo>
                    <a:cubicBezTo>
                      <a:pt x="37052" y="12592"/>
                      <a:pt x="30080" y="24689"/>
                      <a:pt x="22193" y="36195"/>
                    </a:cubicBezTo>
                    <a:cubicBezTo>
                      <a:pt x="15688" y="48539"/>
                      <a:pt x="8268" y="60389"/>
                      <a:pt x="0" y="71628"/>
                    </a:cubicBezTo>
                    <a:cubicBezTo>
                      <a:pt x="4001" y="58074"/>
                      <a:pt x="10068" y="45225"/>
                      <a:pt x="18002" y="33528"/>
                    </a:cubicBezTo>
                    <a:cubicBezTo>
                      <a:pt x="24575" y="21126"/>
                      <a:pt x="33023" y="9820"/>
                      <a:pt x="4305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521617B-3DD0-A6F7-8E11-DCB04B1D75D4}"/>
                  </a:ext>
                </a:extLst>
              </p:cNvPr>
              <p:cNvSpPr/>
              <p:nvPr/>
            </p:nvSpPr>
            <p:spPr>
              <a:xfrm>
                <a:off x="3787657" y="2332096"/>
                <a:ext cx="5452" cy="85915"/>
              </a:xfrm>
              <a:custGeom>
                <a:avLst/>
                <a:gdLst>
                  <a:gd name="connsiteX0" fmla="*/ 2771 w 5452"/>
                  <a:gd name="connsiteY0" fmla="*/ 85916 h 85915"/>
                  <a:gd name="connsiteX1" fmla="*/ 295 w 5452"/>
                  <a:gd name="connsiteY1" fmla="*/ 42958 h 85915"/>
                  <a:gd name="connsiteX2" fmla="*/ 2771 w 5452"/>
                  <a:gd name="connsiteY2" fmla="*/ 0 h 85915"/>
                  <a:gd name="connsiteX3" fmla="*/ 5153 w 5452"/>
                  <a:gd name="connsiteY3" fmla="*/ 42958 h 85915"/>
                  <a:gd name="connsiteX4" fmla="*/ 2771 w 5452"/>
                  <a:gd name="connsiteY4" fmla="*/ 85916 h 8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2" h="85915">
                    <a:moveTo>
                      <a:pt x="2771" y="85916"/>
                    </a:moveTo>
                    <a:cubicBezTo>
                      <a:pt x="323" y="71733"/>
                      <a:pt x="-505" y="57321"/>
                      <a:pt x="295" y="42958"/>
                    </a:cubicBezTo>
                    <a:cubicBezTo>
                      <a:pt x="-505" y="28594"/>
                      <a:pt x="323" y="14183"/>
                      <a:pt x="2771" y="0"/>
                    </a:cubicBezTo>
                    <a:cubicBezTo>
                      <a:pt x="5153" y="14183"/>
                      <a:pt x="5953" y="28594"/>
                      <a:pt x="5153" y="42958"/>
                    </a:cubicBezTo>
                    <a:cubicBezTo>
                      <a:pt x="5953" y="57321"/>
                      <a:pt x="5153" y="71733"/>
                      <a:pt x="2771" y="859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F197193F-3835-E04A-05C6-4CF521CEAA88}"/>
                  </a:ext>
                </a:extLst>
              </p:cNvPr>
              <p:cNvSpPr/>
              <p:nvPr/>
            </p:nvSpPr>
            <p:spPr>
              <a:xfrm>
                <a:off x="3911968" y="2304760"/>
                <a:ext cx="63626" cy="55625"/>
              </a:xfrm>
              <a:custGeom>
                <a:avLst/>
                <a:gdLst>
                  <a:gd name="connsiteX0" fmla="*/ 63627 w 63626"/>
                  <a:gd name="connsiteY0" fmla="*/ 55626 h 55625"/>
                  <a:gd name="connsiteX1" fmla="*/ 28575 w 63626"/>
                  <a:gd name="connsiteY1" fmla="*/ 31813 h 55625"/>
                  <a:gd name="connsiteX2" fmla="*/ 0 w 63626"/>
                  <a:gd name="connsiteY2" fmla="*/ 0 h 55625"/>
                  <a:gd name="connsiteX3" fmla="*/ 32099 w 63626"/>
                  <a:gd name="connsiteY3" fmla="*/ 28575 h 55625"/>
                  <a:gd name="connsiteX4" fmla="*/ 63627 w 63626"/>
                  <a:gd name="connsiteY4" fmla="*/ 55626 h 55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626" h="55625">
                    <a:moveTo>
                      <a:pt x="63627" y="55626"/>
                    </a:moveTo>
                    <a:cubicBezTo>
                      <a:pt x="50683" y="49730"/>
                      <a:pt x="38833" y="41672"/>
                      <a:pt x="28575" y="31813"/>
                    </a:cubicBezTo>
                    <a:cubicBezTo>
                      <a:pt x="17326" y="22898"/>
                      <a:pt x="7658" y="12144"/>
                      <a:pt x="0" y="0"/>
                    </a:cubicBezTo>
                    <a:cubicBezTo>
                      <a:pt x="11211" y="8934"/>
                      <a:pt x="21927" y="18478"/>
                      <a:pt x="32099" y="28575"/>
                    </a:cubicBezTo>
                    <a:cubicBezTo>
                      <a:pt x="43091" y="37014"/>
                      <a:pt x="53616" y="46044"/>
                      <a:pt x="63627" y="556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0783A4DF-D3BF-D23B-4881-F50A66148201}"/>
                  </a:ext>
                </a:extLst>
              </p:cNvPr>
              <p:cNvSpPr/>
              <p:nvPr/>
            </p:nvSpPr>
            <p:spPr>
              <a:xfrm>
                <a:off x="4009027" y="2213605"/>
                <a:ext cx="53530" cy="53625"/>
              </a:xfrm>
              <a:custGeom>
                <a:avLst/>
                <a:gdLst>
                  <a:gd name="connsiteX0" fmla="*/ 53530 w 53530"/>
                  <a:gd name="connsiteY0" fmla="*/ 53626 h 53625"/>
                  <a:gd name="connsiteX1" fmla="*/ 24955 w 53530"/>
                  <a:gd name="connsiteY1" fmla="*/ 28575 h 53625"/>
                  <a:gd name="connsiteX2" fmla="*/ 0 w 53530"/>
                  <a:gd name="connsiteY2" fmla="*/ 0 h 53625"/>
                  <a:gd name="connsiteX3" fmla="*/ 28575 w 53530"/>
                  <a:gd name="connsiteY3" fmla="*/ 25051 h 53625"/>
                  <a:gd name="connsiteX4" fmla="*/ 53530 w 53530"/>
                  <a:gd name="connsiteY4" fmla="*/ 53626 h 5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" h="53625">
                    <a:moveTo>
                      <a:pt x="53530" y="53626"/>
                    </a:moveTo>
                    <a:cubicBezTo>
                      <a:pt x="42977" y="46520"/>
                      <a:pt x="33376" y="38110"/>
                      <a:pt x="24955" y="28575"/>
                    </a:cubicBezTo>
                    <a:cubicBezTo>
                      <a:pt x="15440" y="20164"/>
                      <a:pt x="7048" y="10564"/>
                      <a:pt x="0" y="0"/>
                    </a:cubicBezTo>
                    <a:cubicBezTo>
                      <a:pt x="10525" y="7140"/>
                      <a:pt x="20117" y="15554"/>
                      <a:pt x="28575" y="25051"/>
                    </a:cubicBezTo>
                    <a:cubicBezTo>
                      <a:pt x="38072" y="33480"/>
                      <a:pt x="46463" y="43082"/>
                      <a:pt x="53530" y="5362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4AC50D2-7D4B-B410-CB0B-C5B752A93B3C}"/>
                  </a:ext>
                </a:extLst>
              </p:cNvPr>
              <p:cNvSpPr/>
              <p:nvPr/>
            </p:nvSpPr>
            <p:spPr>
              <a:xfrm>
                <a:off x="3515442" y="1921569"/>
                <a:ext cx="46767" cy="46767"/>
              </a:xfrm>
              <a:custGeom>
                <a:avLst/>
                <a:gdLst>
                  <a:gd name="connsiteX0" fmla="*/ 46768 w 46767"/>
                  <a:gd name="connsiteY0" fmla="*/ 46768 h 46767"/>
                  <a:gd name="connsiteX1" fmla="*/ 21622 w 46767"/>
                  <a:gd name="connsiteY1" fmla="*/ 25051 h 46767"/>
                  <a:gd name="connsiteX2" fmla="*/ 0 w 46767"/>
                  <a:gd name="connsiteY2" fmla="*/ 0 h 46767"/>
                  <a:gd name="connsiteX3" fmla="*/ 25051 w 46767"/>
                  <a:gd name="connsiteY3" fmla="*/ 21622 h 46767"/>
                  <a:gd name="connsiteX4" fmla="*/ 46768 w 46767"/>
                  <a:gd name="connsiteY4" fmla="*/ 4676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7" h="46767">
                    <a:moveTo>
                      <a:pt x="46768" y="46768"/>
                    </a:moveTo>
                    <a:cubicBezTo>
                      <a:pt x="37376" y="40786"/>
                      <a:pt x="28908" y="33470"/>
                      <a:pt x="21622" y="25051"/>
                    </a:cubicBezTo>
                    <a:cubicBezTo>
                      <a:pt x="13240" y="17794"/>
                      <a:pt x="5953" y="9355"/>
                      <a:pt x="0" y="0"/>
                    </a:cubicBezTo>
                    <a:cubicBezTo>
                      <a:pt x="9354" y="5954"/>
                      <a:pt x="17793" y="13238"/>
                      <a:pt x="25051" y="21622"/>
                    </a:cubicBezTo>
                    <a:cubicBezTo>
                      <a:pt x="33471" y="28907"/>
                      <a:pt x="40786" y="37378"/>
                      <a:pt x="46768" y="4676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E31588A-D1E4-2447-CD9A-D7382AE93E0C}"/>
                  </a:ext>
                </a:extLst>
              </p:cNvPr>
              <p:cNvSpPr/>
              <p:nvPr/>
            </p:nvSpPr>
            <p:spPr>
              <a:xfrm>
                <a:off x="3624027" y="1809555"/>
                <a:ext cx="45434" cy="46005"/>
              </a:xfrm>
              <a:custGeom>
                <a:avLst/>
                <a:gdLst>
                  <a:gd name="connsiteX0" fmla="*/ 45434 w 45434"/>
                  <a:gd name="connsiteY0" fmla="*/ 46006 h 46005"/>
                  <a:gd name="connsiteX1" fmla="*/ 21241 w 45434"/>
                  <a:gd name="connsiteY1" fmla="*/ 24575 h 46005"/>
                  <a:gd name="connsiteX2" fmla="*/ 0 w 45434"/>
                  <a:gd name="connsiteY2" fmla="*/ 0 h 46005"/>
                  <a:gd name="connsiteX3" fmla="*/ 24670 w 45434"/>
                  <a:gd name="connsiteY3" fmla="*/ 21146 h 46005"/>
                  <a:gd name="connsiteX4" fmla="*/ 45434 w 45434"/>
                  <a:gd name="connsiteY4" fmla="*/ 46006 h 4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34" h="46005">
                    <a:moveTo>
                      <a:pt x="45434" y="46006"/>
                    </a:moveTo>
                    <a:cubicBezTo>
                      <a:pt x="36347" y="40110"/>
                      <a:pt x="28194" y="32886"/>
                      <a:pt x="21241" y="24575"/>
                    </a:cubicBezTo>
                    <a:cubicBezTo>
                      <a:pt x="12973" y="17490"/>
                      <a:pt x="5810" y="9207"/>
                      <a:pt x="0" y="0"/>
                    </a:cubicBezTo>
                    <a:cubicBezTo>
                      <a:pt x="9211" y="5806"/>
                      <a:pt x="17526" y="12930"/>
                      <a:pt x="24670" y="21146"/>
                    </a:cubicBezTo>
                    <a:cubicBezTo>
                      <a:pt x="32766" y="28376"/>
                      <a:pt x="39757" y="36751"/>
                      <a:pt x="45434" y="460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B5E427E5-2793-6040-7362-4F01D64BA36B}"/>
                  </a:ext>
                </a:extLst>
              </p:cNvPr>
              <p:cNvSpPr/>
              <p:nvPr/>
            </p:nvSpPr>
            <p:spPr>
              <a:xfrm>
                <a:off x="3413619" y="1713352"/>
                <a:ext cx="395001" cy="745807"/>
              </a:xfrm>
              <a:custGeom>
                <a:avLst/>
                <a:gdLst>
                  <a:gd name="connsiteX0" fmla="*/ 44291 w 395001"/>
                  <a:gd name="connsiteY0" fmla="*/ 372904 h 745807"/>
                  <a:gd name="connsiteX1" fmla="*/ 395002 w 395001"/>
                  <a:gd name="connsiteY1" fmla="*/ 762 h 745807"/>
                  <a:gd name="connsiteX2" fmla="*/ 372904 w 395001"/>
                  <a:gd name="connsiteY2" fmla="*/ 0 h 745807"/>
                  <a:gd name="connsiteX3" fmla="*/ 0 w 395001"/>
                  <a:gd name="connsiteY3" fmla="*/ 372904 h 745807"/>
                  <a:gd name="connsiteX4" fmla="*/ 372904 w 395001"/>
                  <a:gd name="connsiteY4" fmla="*/ 745808 h 745807"/>
                  <a:gd name="connsiteX5" fmla="*/ 395002 w 395001"/>
                  <a:gd name="connsiteY5" fmla="*/ 745141 h 745807"/>
                  <a:gd name="connsiteX6" fmla="*/ 44291 w 395001"/>
                  <a:gd name="connsiteY6" fmla="*/ 372904 h 7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001" h="745807">
                    <a:moveTo>
                      <a:pt x="44291" y="372904"/>
                    </a:moveTo>
                    <a:cubicBezTo>
                      <a:pt x="44301" y="175594"/>
                      <a:pt x="198044" y="12458"/>
                      <a:pt x="395002" y="762"/>
                    </a:cubicBezTo>
                    <a:cubicBezTo>
                      <a:pt x="387668" y="762"/>
                      <a:pt x="380333" y="0"/>
                      <a:pt x="372904" y="0"/>
                    </a:cubicBezTo>
                    <a:cubicBezTo>
                      <a:pt x="166954" y="0"/>
                      <a:pt x="0" y="166955"/>
                      <a:pt x="0" y="372904"/>
                    </a:cubicBezTo>
                    <a:cubicBezTo>
                      <a:pt x="0" y="578853"/>
                      <a:pt x="166954" y="745808"/>
                      <a:pt x="372904" y="745808"/>
                    </a:cubicBezTo>
                    <a:cubicBezTo>
                      <a:pt x="380333" y="745808"/>
                      <a:pt x="387668" y="745808"/>
                      <a:pt x="395002" y="745141"/>
                    </a:cubicBezTo>
                    <a:cubicBezTo>
                      <a:pt x="198044" y="733349"/>
                      <a:pt x="44339" y="570214"/>
                      <a:pt x="44291" y="37290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7" name="图形 1">
              <a:extLst>
                <a:ext uri="{FF2B5EF4-FFF2-40B4-BE49-F238E27FC236}">
                  <a16:creationId xmlns:a16="http://schemas.microsoft.com/office/drawing/2014/main" id="{7ACA8AAF-2C70-F0B4-62A9-B664F56FDEBD}"/>
                </a:ext>
              </a:extLst>
            </p:cNvPr>
            <p:cNvGrpSpPr/>
            <p:nvPr/>
          </p:nvGrpSpPr>
          <p:grpSpPr>
            <a:xfrm>
              <a:off x="2676289" y="5271416"/>
              <a:ext cx="1374171" cy="521398"/>
              <a:chOff x="2676289" y="5271416"/>
              <a:chExt cx="1374171" cy="521398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F078F63C-9774-F92A-DF55-EFF2A046D09D}"/>
                  </a:ext>
                </a:extLst>
              </p:cNvPr>
              <p:cNvSpPr/>
              <p:nvPr/>
            </p:nvSpPr>
            <p:spPr>
              <a:xfrm>
                <a:off x="2753727" y="5411052"/>
                <a:ext cx="1179671" cy="381761"/>
              </a:xfrm>
              <a:custGeom>
                <a:avLst/>
                <a:gdLst>
                  <a:gd name="connsiteX0" fmla="*/ 706088 w 1179671"/>
                  <a:gd name="connsiteY0" fmla="*/ 8668 h 381761"/>
                  <a:gd name="connsiteX1" fmla="*/ 0 w 1179671"/>
                  <a:gd name="connsiteY1" fmla="*/ 0 h 381761"/>
                  <a:gd name="connsiteX2" fmla="*/ 336328 w 1179671"/>
                  <a:gd name="connsiteY2" fmla="*/ 381762 h 381761"/>
                  <a:gd name="connsiteX3" fmla="*/ 1179671 w 1179671"/>
                  <a:gd name="connsiteY3" fmla="*/ 381762 h 381761"/>
                  <a:gd name="connsiteX4" fmla="*/ 706088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6088" y="8668"/>
                    </a:moveTo>
                    <a:lnTo>
                      <a:pt x="0" y="0"/>
                    </a:lnTo>
                    <a:lnTo>
                      <a:pt x="336328" y="381762"/>
                    </a:lnTo>
                    <a:lnTo>
                      <a:pt x="1179671" y="381762"/>
                    </a:lnTo>
                    <a:lnTo>
                      <a:pt x="706088" y="8668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C3EEDA4C-8845-C5A5-9E54-5B52D79BD160}"/>
                  </a:ext>
                </a:extLst>
              </p:cNvPr>
              <p:cNvSpPr/>
              <p:nvPr/>
            </p:nvSpPr>
            <p:spPr>
              <a:xfrm>
                <a:off x="2870790" y="5373143"/>
                <a:ext cx="1179671" cy="381762"/>
              </a:xfrm>
              <a:custGeom>
                <a:avLst/>
                <a:gdLst>
                  <a:gd name="connsiteX0" fmla="*/ 705993 w 1179671"/>
                  <a:gd name="connsiteY0" fmla="*/ 8763 h 381762"/>
                  <a:gd name="connsiteX1" fmla="*/ 0 w 1179671"/>
                  <a:gd name="connsiteY1" fmla="*/ 0 h 381762"/>
                  <a:gd name="connsiteX2" fmla="*/ 336233 w 1179671"/>
                  <a:gd name="connsiteY2" fmla="*/ 381762 h 381762"/>
                  <a:gd name="connsiteX3" fmla="*/ 1179671 w 1179671"/>
                  <a:gd name="connsiteY3" fmla="*/ 381762 h 381762"/>
                  <a:gd name="connsiteX4" fmla="*/ 705993 w 1179671"/>
                  <a:gd name="connsiteY4" fmla="*/ 8763 h 381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2">
                    <a:moveTo>
                      <a:pt x="705993" y="8763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76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10CB6AF6-A0A7-D813-6B35-A606AFF4895D}"/>
                  </a:ext>
                </a:extLst>
              </p:cNvPr>
              <p:cNvSpPr/>
              <p:nvPr/>
            </p:nvSpPr>
            <p:spPr>
              <a:xfrm>
                <a:off x="2676289" y="5305706"/>
                <a:ext cx="1179671" cy="381761"/>
              </a:xfrm>
              <a:custGeom>
                <a:avLst/>
                <a:gdLst>
                  <a:gd name="connsiteX0" fmla="*/ 705993 w 1179671"/>
                  <a:gd name="connsiteY0" fmla="*/ 8668 h 381761"/>
                  <a:gd name="connsiteX1" fmla="*/ 0 w 1179671"/>
                  <a:gd name="connsiteY1" fmla="*/ 0 h 381761"/>
                  <a:gd name="connsiteX2" fmla="*/ 336233 w 1179671"/>
                  <a:gd name="connsiteY2" fmla="*/ 381762 h 381761"/>
                  <a:gd name="connsiteX3" fmla="*/ 1179671 w 1179671"/>
                  <a:gd name="connsiteY3" fmla="*/ 381762 h 381761"/>
                  <a:gd name="connsiteX4" fmla="*/ 705993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5993" y="8668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668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9EAF2345-8B77-647F-C814-36B655D70272}"/>
                  </a:ext>
                </a:extLst>
              </p:cNvPr>
              <p:cNvSpPr/>
              <p:nvPr/>
            </p:nvSpPr>
            <p:spPr>
              <a:xfrm>
                <a:off x="2761824" y="5273607"/>
                <a:ext cx="1180052" cy="445579"/>
              </a:xfrm>
              <a:custGeom>
                <a:avLst/>
                <a:gdLst>
                  <a:gd name="connsiteX0" fmla="*/ 6382 w 1180052"/>
                  <a:gd name="connsiteY0" fmla="*/ 0 h 445579"/>
                  <a:gd name="connsiteX1" fmla="*/ 0 w 1180052"/>
                  <a:gd name="connsiteY1" fmla="*/ 67342 h 445579"/>
                  <a:gd name="connsiteX2" fmla="*/ 340138 w 1180052"/>
                  <a:gd name="connsiteY2" fmla="*/ 445580 h 445579"/>
                  <a:gd name="connsiteX3" fmla="*/ 1180052 w 1180052"/>
                  <a:gd name="connsiteY3" fmla="*/ 440817 h 445579"/>
                  <a:gd name="connsiteX4" fmla="*/ 1180052 w 1180052"/>
                  <a:gd name="connsiteY4" fmla="*/ 381762 h 445579"/>
                  <a:gd name="connsiteX5" fmla="*/ 6382 w 1180052"/>
                  <a:gd name="connsiteY5" fmla="*/ 0 h 44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80052" h="445579">
                    <a:moveTo>
                      <a:pt x="6382" y="0"/>
                    </a:moveTo>
                    <a:lnTo>
                      <a:pt x="0" y="67342"/>
                    </a:lnTo>
                    <a:lnTo>
                      <a:pt x="340138" y="445580"/>
                    </a:lnTo>
                    <a:lnTo>
                      <a:pt x="1180052" y="440817"/>
                    </a:lnTo>
                    <a:lnTo>
                      <a:pt x="1180052" y="381762"/>
                    </a:lnTo>
                    <a:lnTo>
                      <a:pt x="6382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A8E2836D-4501-7877-2AEB-E97A3FB25671}"/>
                  </a:ext>
                </a:extLst>
              </p:cNvPr>
              <p:cNvSpPr/>
              <p:nvPr/>
            </p:nvSpPr>
            <p:spPr>
              <a:xfrm>
                <a:off x="2768205" y="5273607"/>
                <a:ext cx="1179671" cy="381761"/>
              </a:xfrm>
              <a:custGeom>
                <a:avLst/>
                <a:gdLst>
                  <a:gd name="connsiteX0" fmla="*/ 705993 w 1179671"/>
                  <a:gd name="connsiteY0" fmla="*/ 8668 h 381761"/>
                  <a:gd name="connsiteX1" fmla="*/ 0 w 1179671"/>
                  <a:gd name="connsiteY1" fmla="*/ 0 h 381761"/>
                  <a:gd name="connsiteX2" fmla="*/ 336233 w 1179671"/>
                  <a:gd name="connsiteY2" fmla="*/ 381762 h 381761"/>
                  <a:gd name="connsiteX3" fmla="*/ 1179671 w 1179671"/>
                  <a:gd name="connsiteY3" fmla="*/ 381762 h 381761"/>
                  <a:gd name="connsiteX4" fmla="*/ 705993 w 1179671"/>
                  <a:gd name="connsiteY4" fmla="*/ 8668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671" h="381761">
                    <a:moveTo>
                      <a:pt x="705993" y="8668"/>
                    </a:moveTo>
                    <a:lnTo>
                      <a:pt x="0" y="0"/>
                    </a:lnTo>
                    <a:lnTo>
                      <a:pt x="336233" y="381762"/>
                    </a:lnTo>
                    <a:lnTo>
                      <a:pt x="1179671" y="381762"/>
                    </a:lnTo>
                    <a:lnTo>
                      <a:pt x="705993" y="8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623930B-2D9D-E5BB-7BB4-2F1C324BC062}"/>
                  </a:ext>
                </a:extLst>
              </p:cNvPr>
              <p:cNvSpPr/>
              <p:nvPr/>
            </p:nvSpPr>
            <p:spPr>
              <a:xfrm>
                <a:off x="2765932" y="5271416"/>
                <a:ext cx="1183455" cy="386051"/>
              </a:xfrm>
              <a:custGeom>
                <a:avLst/>
                <a:gdLst>
                  <a:gd name="connsiteX0" fmla="*/ 707886 w 1183455"/>
                  <a:gd name="connsiteY0" fmla="*/ 10859 h 386051"/>
                  <a:gd name="connsiteX1" fmla="*/ 716649 w 1183455"/>
                  <a:gd name="connsiteY1" fmla="*/ 17431 h 386051"/>
                  <a:gd name="connsiteX2" fmla="*/ 741985 w 1183455"/>
                  <a:gd name="connsiteY2" fmla="*/ 36957 h 386051"/>
                  <a:gd name="connsiteX3" fmla="*/ 838188 w 1183455"/>
                  <a:gd name="connsiteY3" fmla="*/ 112014 h 386051"/>
                  <a:gd name="connsiteX4" fmla="*/ 1182802 w 1183455"/>
                  <a:gd name="connsiteY4" fmla="*/ 382334 h 386051"/>
                  <a:gd name="connsiteX5" fmla="*/ 1182926 w 1183455"/>
                  <a:gd name="connsiteY5" fmla="*/ 385163 h 386051"/>
                  <a:gd name="connsiteX6" fmla="*/ 1182802 w 1183455"/>
                  <a:gd name="connsiteY6" fmla="*/ 385286 h 386051"/>
                  <a:gd name="connsiteX7" fmla="*/ 1181183 w 1183455"/>
                  <a:gd name="connsiteY7" fmla="*/ 386048 h 386051"/>
                  <a:gd name="connsiteX8" fmla="*/ 453568 w 1183455"/>
                  <a:gd name="connsiteY8" fmla="*/ 386048 h 386051"/>
                  <a:gd name="connsiteX9" fmla="*/ 338506 w 1183455"/>
                  <a:gd name="connsiteY9" fmla="*/ 386048 h 386051"/>
                  <a:gd name="connsiteX10" fmla="*/ 336697 w 1183455"/>
                  <a:gd name="connsiteY10" fmla="*/ 385191 h 386051"/>
                  <a:gd name="connsiteX11" fmla="*/ 655 w 1183455"/>
                  <a:gd name="connsiteY11" fmla="*/ 3620 h 386051"/>
                  <a:gd name="connsiteX12" fmla="*/ 569 w 1183455"/>
                  <a:gd name="connsiteY12" fmla="*/ 657 h 386051"/>
                  <a:gd name="connsiteX13" fmla="*/ 655 w 1183455"/>
                  <a:gd name="connsiteY13" fmla="*/ 571 h 386051"/>
                  <a:gd name="connsiteX14" fmla="*/ 2083 w 1183455"/>
                  <a:gd name="connsiteY14" fmla="*/ 0 h 386051"/>
                  <a:gd name="connsiteX15" fmla="*/ 513480 w 1183455"/>
                  <a:gd name="connsiteY15" fmla="*/ 7239 h 386051"/>
                  <a:gd name="connsiteX16" fmla="*/ 657308 w 1183455"/>
                  <a:gd name="connsiteY16" fmla="*/ 9620 h 386051"/>
                  <a:gd name="connsiteX17" fmla="*/ 695408 w 1183455"/>
                  <a:gd name="connsiteY17" fmla="*/ 10382 h 386051"/>
                  <a:gd name="connsiteX18" fmla="*/ 704933 w 1183455"/>
                  <a:gd name="connsiteY18" fmla="*/ 10382 h 386051"/>
                  <a:gd name="connsiteX19" fmla="*/ 708172 w 1183455"/>
                  <a:gd name="connsiteY19" fmla="*/ 10382 h 386051"/>
                  <a:gd name="connsiteX20" fmla="*/ 704838 w 1183455"/>
                  <a:gd name="connsiteY20" fmla="*/ 10382 h 386051"/>
                  <a:gd name="connsiteX21" fmla="*/ 657213 w 1183455"/>
                  <a:gd name="connsiteY21" fmla="*/ 10382 h 386051"/>
                  <a:gd name="connsiteX22" fmla="*/ 513290 w 1183455"/>
                  <a:gd name="connsiteY22" fmla="*/ 9144 h 386051"/>
                  <a:gd name="connsiteX23" fmla="*/ 2464 w 1183455"/>
                  <a:gd name="connsiteY23" fmla="*/ 3810 h 386051"/>
                  <a:gd name="connsiteX24" fmla="*/ 4084 w 1183455"/>
                  <a:gd name="connsiteY24" fmla="*/ 191 h 386051"/>
                  <a:gd name="connsiteX25" fmla="*/ 340506 w 1183455"/>
                  <a:gd name="connsiteY25" fmla="*/ 381762 h 386051"/>
                  <a:gd name="connsiteX26" fmla="*/ 338697 w 1183455"/>
                  <a:gd name="connsiteY26" fmla="*/ 380905 h 386051"/>
                  <a:gd name="connsiteX27" fmla="*/ 454521 w 1183455"/>
                  <a:gd name="connsiteY27" fmla="*/ 380905 h 386051"/>
                  <a:gd name="connsiteX28" fmla="*/ 1182136 w 1183455"/>
                  <a:gd name="connsiteY28" fmla="*/ 380905 h 386051"/>
                  <a:gd name="connsiteX29" fmla="*/ 1180802 w 1183455"/>
                  <a:gd name="connsiteY29" fmla="*/ 384620 h 386051"/>
                  <a:gd name="connsiteX30" fmla="*/ 837902 w 1183455"/>
                  <a:gd name="connsiteY30" fmla="*/ 113252 h 386051"/>
                  <a:gd name="connsiteX31" fmla="*/ 742652 w 1183455"/>
                  <a:gd name="connsiteY31" fmla="*/ 37052 h 386051"/>
                  <a:gd name="connsiteX32" fmla="*/ 717601 w 1183455"/>
                  <a:gd name="connsiteY32" fmla="*/ 16859 h 386051"/>
                  <a:gd name="connsiteX33" fmla="*/ 707886 w 1183455"/>
                  <a:gd name="connsiteY33" fmla="*/ 10859 h 386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183455" h="386051">
                    <a:moveTo>
                      <a:pt x="707886" y="10859"/>
                    </a:moveTo>
                    <a:lnTo>
                      <a:pt x="716649" y="17431"/>
                    </a:lnTo>
                    <a:lnTo>
                      <a:pt x="741985" y="36957"/>
                    </a:lnTo>
                    <a:lnTo>
                      <a:pt x="838188" y="112014"/>
                    </a:lnTo>
                    <a:lnTo>
                      <a:pt x="1182802" y="382334"/>
                    </a:lnTo>
                    <a:cubicBezTo>
                      <a:pt x="1183622" y="383077"/>
                      <a:pt x="1183679" y="384343"/>
                      <a:pt x="1182926" y="385163"/>
                    </a:cubicBezTo>
                    <a:cubicBezTo>
                      <a:pt x="1182888" y="385201"/>
                      <a:pt x="1182850" y="385248"/>
                      <a:pt x="1182802" y="385286"/>
                    </a:cubicBezTo>
                    <a:cubicBezTo>
                      <a:pt x="1182393" y="385763"/>
                      <a:pt x="1181802" y="386039"/>
                      <a:pt x="1181183" y="386048"/>
                    </a:cubicBezTo>
                    <a:lnTo>
                      <a:pt x="453568" y="386048"/>
                    </a:lnTo>
                    <a:lnTo>
                      <a:pt x="338506" y="386048"/>
                    </a:lnTo>
                    <a:cubicBezTo>
                      <a:pt x="337801" y="386086"/>
                      <a:pt x="337116" y="385763"/>
                      <a:pt x="336697" y="385191"/>
                    </a:cubicBezTo>
                    <a:lnTo>
                      <a:pt x="655" y="3620"/>
                    </a:lnTo>
                    <a:cubicBezTo>
                      <a:pt x="-184" y="2829"/>
                      <a:pt x="-222" y="1496"/>
                      <a:pt x="569" y="657"/>
                    </a:cubicBezTo>
                    <a:cubicBezTo>
                      <a:pt x="597" y="629"/>
                      <a:pt x="626" y="600"/>
                      <a:pt x="655" y="571"/>
                    </a:cubicBezTo>
                    <a:cubicBezTo>
                      <a:pt x="1045" y="210"/>
                      <a:pt x="1550" y="0"/>
                      <a:pt x="2083" y="0"/>
                    </a:cubicBezTo>
                    <a:lnTo>
                      <a:pt x="513480" y="7239"/>
                    </a:lnTo>
                    <a:lnTo>
                      <a:pt x="657308" y="9620"/>
                    </a:lnTo>
                    <a:lnTo>
                      <a:pt x="695408" y="10382"/>
                    </a:lnTo>
                    <a:lnTo>
                      <a:pt x="704933" y="10382"/>
                    </a:lnTo>
                    <a:lnTo>
                      <a:pt x="708172" y="10382"/>
                    </a:lnTo>
                    <a:cubicBezTo>
                      <a:pt x="707057" y="10468"/>
                      <a:pt x="705952" y="10468"/>
                      <a:pt x="704838" y="10382"/>
                    </a:cubicBezTo>
                    <a:lnTo>
                      <a:pt x="657213" y="10382"/>
                    </a:lnTo>
                    <a:lnTo>
                      <a:pt x="513290" y="9144"/>
                    </a:lnTo>
                    <a:lnTo>
                      <a:pt x="2464" y="3810"/>
                    </a:lnTo>
                    <a:lnTo>
                      <a:pt x="4084" y="191"/>
                    </a:lnTo>
                    <a:lnTo>
                      <a:pt x="340506" y="381762"/>
                    </a:lnTo>
                    <a:lnTo>
                      <a:pt x="338697" y="380905"/>
                    </a:lnTo>
                    <a:lnTo>
                      <a:pt x="454521" y="380905"/>
                    </a:lnTo>
                    <a:lnTo>
                      <a:pt x="1182136" y="380905"/>
                    </a:lnTo>
                    <a:lnTo>
                      <a:pt x="1180802" y="384620"/>
                    </a:lnTo>
                    <a:lnTo>
                      <a:pt x="837902" y="113252"/>
                    </a:lnTo>
                    <a:lnTo>
                      <a:pt x="742652" y="37052"/>
                    </a:lnTo>
                    <a:lnTo>
                      <a:pt x="717601" y="16859"/>
                    </a:lnTo>
                    <a:cubicBezTo>
                      <a:pt x="711124" y="13145"/>
                      <a:pt x="707886" y="10859"/>
                      <a:pt x="707886" y="108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9D591775-BB04-3ED7-1D78-20D8926E5F80}"/>
                  </a:ext>
                </a:extLst>
              </p:cNvPr>
              <p:cNvSpPr/>
              <p:nvPr/>
            </p:nvSpPr>
            <p:spPr>
              <a:xfrm>
                <a:off x="3135394" y="5561547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905"/>
                      <a:pt x="447485" y="4953"/>
                      <a:pt x="288322" y="4953"/>
                    </a:cubicBezTo>
                    <a:cubicBezTo>
                      <a:pt x="129159" y="4953"/>
                      <a:pt x="0" y="3905"/>
                      <a:pt x="0" y="2477"/>
                    </a:cubicBezTo>
                    <a:cubicBezTo>
                      <a:pt x="0" y="1048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F13E762-4806-FAD6-8D9C-50AB75BA8856}"/>
                  </a:ext>
                </a:extLst>
              </p:cNvPr>
              <p:cNvSpPr/>
              <p:nvPr/>
            </p:nvSpPr>
            <p:spPr>
              <a:xfrm>
                <a:off x="3079483" y="5526495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905"/>
                      <a:pt x="447484" y="4953"/>
                      <a:pt x="288322" y="4953"/>
                    </a:cubicBezTo>
                    <a:cubicBezTo>
                      <a:pt x="129159" y="4953"/>
                      <a:pt x="0" y="3905"/>
                      <a:pt x="0" y="2477"/>
                    </a:cubicBezTo>
                    <a:cubicBezTo>
                      <a:pt x="0" y="1048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A6A3E81-FAD3-B250-5E89-36040C1EE5E6}"/>
                  </a:ext>
                </a:extLst>
              </p:cNvPr>
              <p:cNvSpPr/>
              <p:nvPr/>
            </p:nvSpPr>
            <p:spPr>
              <a:xfrm>
                <a:off x="3048907" y="5488300"/>
                <a:ext cx="576643" cy="4952"/>
              </a:xfrm>
              <a:custGeom>
                <a:avLst/>
                <a:gdLst>
                  <a:gd name="connsiteX0" fmla="*/ 576643 w 576643"/>
                  <a:gd name="connsiteY0" fmla="*/ 2476 h 4952"/>
                  <a:gd name="connsiteX1" fmla="*/ 288322 w 576643"/>
                  <a:gd name="connsiteY1" fmla="*/ 4953 h 4952"/>
                  <a:gd name="connsiteX2" fmla="*/ 0 w 576643"/>
                  <a:gd name="connsiteY2" fmla="*/ 2476 h 4952"/>
                  <a:gd name="connsiteX3" fmla="*/ 288322 w 576643"/>
                  <a:gd name="connsiteY3" fmla="*/ 0 h 4952"/>
                  <a:gd name="connsiteX4" fmla="*/ 576643 w 576643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643" h="4952">
                    <a:moveTo>
                      <a:pt x="576643" y="2476"/>
                    </a:moveTo>
                    <a:cubicBezTo>
                      <a:pt x="576643" y="3810"/>
                      <a:pt x="447580" y="4953"/>
                      <a:pt x="288322" y="4953"/>
                    </a:cubicBezTo>
                    <a:cubicBezTo>
                      <a:pt x="129064" y="4953"/>
                      <a:pt x="0" y="3810"/>
                      <a:pt x="0" y="2476"/>
                    </a:cubicBezTo>
                    <a:cubicBezTo>
                      <a:pt x="0" y="1143"/>
                      <a:pt x="129064" y="0"/>
                      <a:pt x="288322" y="0"/>
                    </a:cubicBezTo>
                    <a:cubicBezTo>
                      <a:pt x="447580" y="0"/>
                      <a:pt x="576643" y="1048"/>
                      <a:pt x="576643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3FF338C7-053F-D254-113F-92E91770695A}"/>
                  </a:ext>
                </a:extLst>
              </p:cNvPr>
              <p:cNvSpPr/>
              <p:nvPr/>
            </p:nvSpPr>
            <p:spPr>
              <a:xfrm>
                <a:off x="2997091" y="5450010"/>
                <a:ext cx="576548" cy="4953"/>
              </a:xfrm>
              <a:custGeom>
                <a:avLst/>
                <a:gdLst>
                  <a:gd name="connsiteX0" fmla="*/ 576548 w 576548"/>
                  <a:gd name="connsiteY0" fmla="*/ 2477 h 4953"/>
                  <a:gd name="connsiteX1" fmla="*/ 288322 w 576548"/>
                  <a:gd name="connsiteY1" fmla="*/ 4953 h 4953"/>
                  <a:gd name="connsiteX2" fmla="*/ 0 w 576548"/>
                  <a:gd name="connsiteY2" fmla="*/ 2477 h 4953"/>
                  <a:gd name="connsiteX3" fmla="*/ 288322 w 576548"/>
                  <a:gd name="connsiteY3" fmla="*/ 0 h 4953"/>
                  <a:gd name="connsiteX4" fmla="*/ 576548 w 576548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4953">
                    <a:moveTo>
                      <a:pt x="576548" y="2477"/>
                    </a:moveTo>
                    <a:cubicBezTo>
                      <a:pt x="576548" y="3810"/>
                      <a:pt x="447484" y="4953"/>
                      <a:pt x="288322" y="4953"/>
                    </a:cubicBezTo>
                    <a:cubicBezTo>
                      <a:pt x="129159" y="4953"/>
                      <a:pt x="0" y="3810"/>
                      <a:pt x="0" y="2477"/>
                    </a:cubicBezTo>
                    <a:cubicBezTo>
                      <a:pt x="0" y="1143"/>
                      <a:pt x="129064" y="0"/>
                      <a:pt x="288322" y="0"/>
                    </a:cubicBezTo>
                    <a:cubicBezTo>
                      <a:pt x="447580" y="0"/>
                      <a:pt x="576548" y="1143"/>
                      <a:pt x="576548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12BE4A9-DF69-C4E2-8B35-07E64489EA8D}"/>
                  </a:ext>
                </a:extLst>
              </p:cNvPr>
              <p:cNvSpPr/>
              <p:nvPr/>
            </p:nvSpPr>
            <p:spPr>
              <a:xfrm>
                <a:off x="2956801" y="5408386"/>
                <a:ext cx="576548" cy="5143"/>
              </a:xfrm>
              <a:custGeom>
                <a:avLst/>
                <a:gdLst>
                  <a:gd name="connsiteX0" fmla="*/ 576548 w 576548"/>
                  <a:gd name="connsiteY0" fmla="*/ 2667 h 5143"/>
                  <a:gd name="connsiteX1" fmla="*/ 288322 w 576548"/>
                  <a:gd name="connsiteY1" fmla="*/ 5144 h 5143"/>
                  <a:gd name="connsiteX2" fmla="*/ 0 w 576548"/>
                  <a:gd name="connsiteY2" fmla="*/ 2667 h 5143"/>
                  <a:gd name="connsiteX3" fmla="*/ 288417 w 576548"/>
                  <a:gd name="connsiteY3" fmla="*/ 0 h 5143"/>
                  <a:gd name="connsiteX4" fmla="*/ 576548 w 576548"/>
                  <a:gd name="connsiteY4" fmla="*/ 2667 h 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548" h="5143">
                    <a:moveTo>
                      <a:pt x="576548" y="2667"/>
                    </a:moveTo>
                    <a:cubicBezTo>
                      <a:pt x="576548" y="4001"/>
                      <a:pt x="447484" y="5144"/>
                      <a:pt x="288322" y="5144"/>
                    </a:cubicBezTo>
                    <a:cubicBezTo>
                      <a:pt x="129159" y="5144"/>
                      <a:pt x="0" y="4001"/>
                      <a:pt x="0" y="2667"/>
                    </a:cubicBezTo>
                    <a:cubicBezTo>
                      <a:pt x="0" y="1334"/>
                      <a:pt x="129064" y="0"/>
                      <a:pt x="288417" y="0"/>
                    </a:cubicBezTo>
                    <a:cubicBezTo>
                      <a:pt x="447770" y="0"/>
                      <a:pt x="576548" y="1334"/>
                      <a:pt x="576548" y="266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6F64B23F-9518-C07C-FA26-98231EE53CB8}"/>
                  </a:ext>
                </a:extLst>
              </p:cNvPr>
              <p:cNvSpPr/>
              <p:nvPr/>
            </p:nvSpPr>
            <p:spPr>
              <a:xfrm>
                <a:off x="3099871" y="5652702"/>
                <a:ext cx="5362" cy="66675"/>
              </a:xfrm>
              <a:custGeom>
                <a:avLst/>
                <a:gdLst>
                  <a:gd name="connsiteX0" fmla="*/ 2472 w 5362"/>
                  <a:gd name="connsiteY0" fmla="*/ 66485 h 66675"/>
                  <a:gd name="connsiteX1" fmla="*/ 376 w 5362"/>
                  <a:gd name="connsiteY1" fmla="*/ 33242 h 66675"/>
                  <a:gd name="connsiteX2" fmla="*/ 3329 w 5362"/>
                  <a:gd name="connsiteY2" fmla="*/ 0 h 66675"/>
                  <a:gd name="connsiteX3" fmla="*/ 2472 w 5362"/>
                  <a:gd name="connsiteY3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2" h="66675">
                    <a:moveTo>
                      <a:pt x="2472" y="66485"/>
                    </a:moveTo>
                    <a:cubicBezTo>
                      <a:pt x="186" y="55559"/>
                      <a:pt x="-519" y="44368"/>
                      <a:pt x="376" y="33242"/>
                    </a:cubicBezTo>
                    <a:cubicBezTo>
                      <a:pt x="-300" y="22079"/>
                      <a:pt x="700" y="10868"/>
                      <a:pt x="3329" y="0"/>
                    </a:cubicBezTo>
                    <a:cubicBezTo>
                      <a:pt x="6301" y="22146"/>
                      <a:pt x="6015" y="44615"/>
                      <a:pt x="2472" y="6667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0" name="图形 1">
              <a:extLst>
                <a:ext uri="{FF2B5EF4-FFF2-40B4-BE49-F238E27FC236}">
                  <a16:creationId xmlns:a16="http://schemas.microsoft.com/office/drawing/2014/main" id="{2092A1BF-6C24-4314-3F2F-8FB66510ECCB}"/>
                </a:ext>
              </a:extLst>
            </p:cNvPr>
            <p:cNvGrpSpPr/>
            <p:nvPr/>
          </p:nvGrpSpPr>
          <p:grpSpPr>
            <a:xfrm>
              <a:off x="2212293" y="1617465"/>
              <a:ext cx="2387106" cy="3688276"/>
              <a:chOff x="2212293" y="1617465"/>
              <a:chExt cx="2387106" cy="3688276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79D109F-A0BB-D2BA-0D35-96627ABD088D}"/>
                  </a:ext>
                </a:extLst>
              </p:cNvPr>
              <p:cNvSpPr/>
              <p:nvPr/>
            </p:nvSpPr>
            <p:spPr>
              <a:xfrm>
                <a:off x="2300052" y="4651910"/>
                <a:ext cx="1598580" cy="596741"/>
              </a:xfrm>
              <a:custGeom>
                <a:avLst/>
                <a:gdLst>
                  <a:gd name="connsiteX0" fmla="*/ 0 w 1598580"/>
                  <a:gd name="connsiteY0" fmla="*/ 596742 h 596741"/>
                  <a:gd name="connsiteX1" fmla="*/ 0 w 1598580"/>
                  <a:gd name="connsiteY1" fmla="*/ 213551 h 596741"/>
                  <a:gd name="connsiteX2" fmla="*/ 213646 w 1598580"/>
                  <a:gd name="connsiteY2" fmla="*/ 0 h 596741"/>
                  <a:gd name="connsiteX3" fmla="*/ 1385221 w 1598580"/>
                  <a:gd name="connsiteY3" fmla="*/ 0 h 596741"/>
                  <a:gd name="connsiteX4" fmla="*/ 1598581 w 1598580"/>
                  <a:gd name="connsiteY4" fmla="*/ 213551 h 596741"/>
                  <a:gd name="connsiteX5" fmla="*/ 1592866 w 1598580"/>
                  <a:gd name="connsiteY5" fmla="*/ 596742 h 596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8580" h="596741">
                    <a:moveTo>
                      <a:pt x="0" y="596742"/>
                    </a:moveTo>
                    <a:lnTo>
                      <a:pt x="0" y="213551"/>
                    </a:lnTo>
                    <a:cubicBezTo>
                      <a:pt x="57" y="95593"/>
                      <a:pt x="95688" y="0"/>
                      <a:pt x="213646" y="0"/>
                    </a:cubicBezTo>
                    <a:lnTo>
                      <a:pt x="1385221" y="0"/>
                    </a:lnTo>
                    <a:cubicBezTo>
                      <a:pt x="1503064" y="162"/>
                      <a:pt x="1598533" y="95707"/>
                      <a:pt x="1598581" y="213551"/>
                    </a:cubicBezTo>
                    <a:lnTo>
                      <a:pt x="1592866" y="596742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C3436B9-40D6-BAF3-6491-BCF34136EBBD}"/>
                  </a:ext>
                </a:extLst>
              </p:cNvPr>
              <p:cNvSpPr/>
              <p:nvPr/>
            </p:nvSpPr>
            <p:spPr>
              <a:xfrm>
                <a:off x="2213279" y="4880796"/>
                <a:ext cx="86772" cy="367855"/>
              </a:xfrm>
              <a:custGeom>
                <a:avLst/>
                <a:gdLst>
                  <a:gd name="connsiteX0" fmla="*/ 86773 w 86772"/>
                  <a:gd name="connsiteY0" fmla="*/ 367856 h 367855"/>
                  <a:gd name="connsiteX1" fmla="*/ 0 w 86772"/>
                  <a:gd name="connsiteY1" fmla="*/ 367856 h 367855"/>
                  <a:gd name="connsiteX2" fmla="*/ 0 w 86772"/>
                  <a:gd name="connsiteY2" fmla="*/ 43434 h 367855"/>
                  <a:gd name="connsiteX3" fmla="*/ 43434 w 86772"/>
                  <a:gd name="connsiteY3" fmla="*/ 0 h 367855"/>
                  <a:gd name="connsiteX4" fmla="*/ 43434 w 86772"/>
                  <a:gd name="connsiteY4" fmla="*/ 0 h 367855"/>
                  <a:gd name="connsiteX5" fmla="*/ 86773 w 86772"/>
                  <a:gd name="connsiteY5" fmla="*/ 43434 h 36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772" h="367855">
                    <a:moveTo>
                      <a:pt x="86773" y="367856"/>
                    </a:moveTo>
                    <a:lnTo>
                      <a:pt x="0" y="367856"/>
                    </a:lnTo>
                    <a:lnTo>
                      <a:pt x="0" y="43434"/>
                    </a:lnTo>
                    <a:cubicBezTo>
                      <a:pt x="0" y="19450"/>
                      <a:pt x="19450" y="0"/>
                      <a:pt x="43434" y="0"/>
                    </a:cubicBezTo>
                    <a:lnTo>
                      <a:pt x="43434" y="0"/>
                    </a:lnTo>
                    <a:cubicBezTo>
                      <a:pt x="67389" y="57"/>
                      <a:pt x="86773" y="19479"/>
                      <a:pt x="86773" y="434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459FBA7-DE0D-BA20-3DBC-551A82177918}"/>
                  </a:ext>
                </a:extLst>
              </p:cNvPr>
              <p:cNvSpPr/>
              <p:nvPr/>
            </p:nvSpPr>
            <p:spPr>
              <a:xfrm>
                <a:off x="2212293" y="4876874"/>
                <a:ext cx="91854" cy="371967"/>
              </a:xfrm>
              <a:custGeom>
                <a:avLst/>
                <a:gdLst>
                  <a:gd name="connsiteX0" fmla="*/ 87758 w 91854"/>
                  <a:gd name="connsiteY0" fmla="*/ 371778 h 371967"/>
                  <a:gd name="connsiteX1" fmla="*/ 87758 w 91854"/>
                  <a:gd name="connsiteY1" fmla="*/ 369301 h 371967"/>
                  <a:gd name="connsiteX2" fmla="*/ 87758 w 91854"/>
                  <a:gd name="connsiteY2" fmla="*/ 362538 h 371967"/>
                  <a:gd name="connsiteX3" fmla="*/ 87758 w 91854"/>
                  <a:gd name="connsiteY3" fmla="*/ 336821 h 371967"/>
                  <a:gd name="connsiteX4" fmla="*/ 86901 w 91854"/>
                  <a:gd name="connsiteY4" fmla="*/ 243190 h 371967"/>
                  <a:gd name="connsiteX5" fmla="*/ 86234 w 91854"/>
                  <a:gd name="connsiteY5" fmla="*/ 105173 h 371967"/>
                  <a:gd name="connsiteX6" fmla="*/ 86234 w 91854"/>
                  <a:gd name="connsiteY6" fmla="*/ 65263 h 371967"/>
                  <a:gd name="connsiteX7" fmla="*/ 86234 w 91854"/>
                  <a:gd name="connsiteY7" fmla="*/ 44879 h 371967"/>
                  <a:gd name="connsiteX8" fmla="*/ 80329 w 91854"/>
                  <a:gd name="connsiteY8" fmla="*/ 25829 h 371967"/>
                  <a:gd name="connsiteX9" fmla="*/ 24046 w 91854"/>
                  <a:gd name="connsiteY9" fmla="*/ 12132 h 371967"/>
                  <a:gd name="connsiteX10" fmla="*/ 10892 w 91854"/>
                  <a:gd name="connsiteY10" fmla="*/ 24972 h 371967"/>
                  <a:gd name="connsiteX11" fmla="*/ 4415 w 91854"/>
                  <a:gd name="connsiteY11" fmla="*/ 49070 h 371967"/>
                  <a:gd name="connsiteX12" fmla="*/ 4415 w 91854"/>
                  <a:gd name="connsiteY12" fmla="*/ 75359 h 371967"/>
                  <a:gd name="connsiteX13" fmla="*/ 4415 w 91854"/>
                  <a:gd name="connsiteY13" fmla="*/ 126413 h 371967"/>
                  <a:gd name="connsiteX14" fmla="*/ 4415 w 91854"/>
                  <a:gd name="connsiteY14" fmla="*/ 221663 h 371967"/>
                  <a:gd name="connsiteX15" fmla="*/ 3653 w 91854"/>
                  <a:gd name="connsiteY15" fmla="*/ 371873 h 371967"/>
                  <a:gd name="connsiteX16" fmla="*/ 2224 w 91854"/>
                  <a:gd name="connsiteY16" fmla="*/ 370349 h 371967"/>
                  <a:gd name="connsiteX17" fmla="*/ 65756 w 91854"/>
                  <a:gd name="connsiteY17" fmla="*/ 371206 h 371967"/>
                  <a:gd name="connsiteX18" fmla="*/ 82901 w 91854"/>
                  <a:gd name="connsiteY18" fmla="*/ 371206 h 371967"/>
                  <a:gd name="connsiteX19" fmla="*/ 88997 w 91854"/>
                  <a:gd name="connsiteY19" fmla="*/ 371206 h 371967"/>
                  <a:gd name="connsiteX20" fmla="*/ 83472 w 91854"/>
                  <a:gd name="connsiteY20" fmla="*/ 371206 h 371967"/>
                  <a:gd name="connsiteX21" fmla="*/ 66708 w 91854"/>
                  <a:gd name="connsiteY21" fmla="*/ 371206 h 371967"/>
                  <a:gd name="connsiteX22" fmla="*/ 2224 w 91854"/>
                  <a:gd name="connsiteY22" fmla="*/ 371968 h 371967"/>
                  <a:gd name="connsiteX23" fmla="*/ 700 w 91854"/>
                  <a:gd name="connsiteY23" fmla="*/ 371968 h 371967"/>
                  <a:gd name="connsiteX24" fmla="*/ 700 w 91854"/>
                  <a:gd name="connsiteY24" fmla="*/ 370444 h 371967"/>
                  <a:gd name="connsiteX25" fmla="*/ 33 w 91854"/>
                  <a:gd name="connsiteY25" fmla="*/ 220235 h 371967"/>
                  <a:gd name="connsiteX26" fmla="*/ 33 w 91854"/>
                  <a:gd name="connsiteY26" fmla="*/ 124985 h 371967"/>
                  <a:gd name="connsiteX27" fmla="*/ 33 w 91854"/>
                  <a:gd name="connsiteY27" fmla="*/ 47642 h 371967"/>
                  <a:gd name="connsiteX28" fmla="*/ 44181 w 91854"/>
                  <a:gd name="connsiteY28" fmla="*/ 36 h 371967"/>
                  <a:gd name="connsiteX29" fmla="*/ 47182 w 91854"/>
                  <a:gd name="connsiteY29" fmla="*/ 17 h 371967"/>
                  <a:gd name="connsiteX30" fmla="*/ 85282 w 91854"/>
                  <a:gd name="connsiteY30" fmla="*/ 22115 h 371967"/>
                  <a:gd name="connsiteX31" fmla="*/ 91854 w 91854"/>
                  <a:gd name="connsiteY31" fmla="*/ 43165 h 371967"/>
                  <a:gd name="connsiteX32" fmla="*/ 91854 w 91854"/>
                  <a:gd name="connsiteY32" fmla="*/ 64025 h 371967"/>
                  <a:gd name="connsiteX33" fmla="*/ 91854 w 91854"/>
                  <a:gd name="connsiteY33" fmla="*/ 104315 h 371967"/>
                  <a:gd name="connsiteX34" fmla="*/ 91187 w 91854"/>
                  <a:gd name="connsiteY34" fmla="*/ 243380 h 371967"/>
                  <a:gd name="connsiteX35" fmla="*/ 90330 w 91854"/>
                  <a:gd name="connsiteY35" fmla="*/ 336725 h 371967"/>
                  <a:gd name="connsiteX36" fmla="*/ 90330 w 91854"/>
                  <a:gd name="connsiteY36" fmla="*/ 361776 h 371967"/>
                  <a:gd name="connsiteX37" fmla="*/ 87758 w 91854"/>
                  <a:gd name="connsiteY37" fmla="*/ 371778 h 371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91854" h="371967">
                    <a:moveTo>
                      <a:pt x="87758" y="371778"/>
                    </a:moveTo>
                    <a:cubicBezTo>
                      <a:pt x="87758" y="371778"/>
                      <a:pt x="87758" y="370920"/>
                      <a:pt x="87758" y="369301"/>
                    </a:cubicBezTo>
                    <a:lnTo>
                      <a:pt x="87758" y="362538"/>
                    </a:lnTo>
                    <a:cubicBezTo>
                      <a:pt x="87758" y="356252"/>
                      <a:pt x="87758" y="347679"/>
                      <a:pt x="87758" y="336821"/>
                    </a:cubicBezTo>
                    <a:cubicBezTo>
                      <a:pt x="87758" y="314342"/>
                      <a:pt x="87758" y="282433"/>
                      <a:pt x="86901" y="243190"/>
                    </a:cubicBezTo>
                    <a:cubicBezTo>
                      <a:pt x="86044" y="203947"/>
                      <a:pt x="86901" y="156989"/>
                      <a:pt x="86234" y="105173"/>
                    </a:cubicBezTo>
                    <a:cubicBezTo>
                      <a:pt x="86234" y="92123"/>
                      <a:pt x="86234" y="78884"/>
                      <a:pt x="86234" y="65263"/>
                    </a:cubicBezTo>
                    <a:cubicBezTo>
                      <a:pt x="86234" y="58595"/>
                      <a:pt x="86234" y="51452"/>
                      <a:pt x="86234" y="44879"/>
                    </a:cubicBezTo>
                    <a:cubicBezTo>
                      <a:pt x="85891" y="38136"/>
                      <a:pt x="83863" y="31583"/>
                      <a:pt x="80329" y="25829"/>
                    </a:cubicBezTo>
                    <a:cubicBezTo>
                      <a:pt x="68565" y="6503"/>
                      <a:pt x="43372" y="379"/>
                      <a:pt x="24046" y="12132"/>
                    </a:cubicBezTo>
                    <a:cubicBezTo>
                      <a:pt x="18750" y="15361"/>
                      <a:pt x="14244" y="19752"/>
                      <a:pt x="10892" y="24972"/>
                    </a:cubicBezTo>
                    <a:cubicBezTo>
                      <a:pt x="6348" y="32173"/>
                      <a:pt x="4091" y="40565"/>
                      <a:pt x="4415" y="49070"/>
                    </a:cubicBezTo>
                    <a:lnTo>
                      <a:pt x="4415" y="75359"/>
                    </a:lnTo>
                    <a:cubicBezTo>
                      <a:pt x="4415" y="92695"/>
                      <a:pt x="4415" y="109745"/>
                      <a:pt x="4415" y="126413"/>
                    </a:cubicBezTo>
                    <a:cubicBezTo>
                      <a:pt x="4415" y="159751"/>
                      <a:pt x="4415" y="191564"/>
                      <a:pt x="4415" y="221663"/>
                    </a:cubicBezTo>
                    <a:cubicBezTo>
                      <a:pt x="4415" y="281099"/>
                      <a:pt x="3843" y="332439"/>
                      <a:pt x="3653" y="371873"/>
                    </a:cubicBezTo>
                    <a:lnTo>
                      <a:pt x="2224" y="370349"/>
                    </a:lnTo>
                    <a:lnTo>
                      <a:pt x="65756" y="371206"/>
                    </a:lnTo>
                    <a:lnTo>
                      <a:pt x="82901" y="371206"/>
                    </a:lnTo>
                    <a:lnTo>
                      <a:pt x="88997" y="371206"/>
                    </a:lnTo>
                    <a:cubicBezTo>
                      <a:pt x="87158" y="371349"/>
                      <a:pt x="85310" y="371349"/>
                      <a:pt x="83472" y="371206"/>
                    </a:cubicBezTo>
                    <a:lnTo>
                      <a:pt x="66708" y="371206"/>
                    </a:lnTo>
                    <a:lnTo>
                      <a:pt x="2224" y="371968"/>
                    </a:lnTo>
                    <a:lnTo>
                      <a:pt x="700" y="371968"/>
                    </a:lnTo>
                    <a:lnTo>
                      <a:pt x="700" y="370444"/>
                    </a:lnTo>
                    <a:cubicBezTo>
                      <a:pt x="700" y="331011"/>
                      <a:pt x="700" y="279671"/>
                      <a:pt x="33" y="220235"/>
                    </a:cubicBezTo>
                    <a:cubicBezTo>
                      <a:pt x="33" y="190421"/>
                      <a:pt x="33" y="158608"/>
                      <a:pt x="33" y="124985"/>
                    </a:cubicBezTo>
                    <a:lnTo>
                      <a:pt x="33" y="47642"/>
                    </a:lnTo>
                    <a:cubicBezTo>
                      <a:pt x="-919" y="22305"/>
                      <a:pt x="18845" y="988"/>
                      <a:pt x="44181" y="36"/>
                    </a:cubicBezTo>
                    <a:cubicBezTo>
                      <a:pt x="45182" y="-2"/>
                      <a:pt x="46182" y="-12"/>
                      <a:pt x="47182" y="17"/>
                    </a:cubicBezTo>
                    <a:cubicBezTo>
                      <a:pt x="62822" y="398"/>
                      <a:pt x="77186" y="8723"/>
                      <a:pt x="85282" y="22115"/>
                    </a:cubicBezTo>
                    <a:cubicBezTo>
                      <a:pt x="89235" y="28458"/>
                      <a:pt x="91502" y="35707"/>
                      <a:pt x="91854" y="43165"/>
                    </a:cubicBezTo>
                    <a:cubicBezTo>
                      <a:pt x="91854" y="50404"/>
                      <a:pt x="91854" y="57167"/>
                      <a:pt x="91854" y="64025"/>
                    </a:cubicBezTo>
                    <a:cubicBezTo>
                      <a:pt x="91854" y="77740"/>
                      <a:pt x="91854" y="91171"/>
                      <a:pt x="91854" y="104315"/>
                    </a:cubicBezTo>
                    <a:cubicBezTo>
                      <a:pt x="91854" y="156608"/>
                      <a:pt x="91378" y="203661"/>
                      <a:pt x="91187" y="243380"/>
                    </a:cubicBezTo>
                    <a:cubicBezTo>
                      <a:pt x="90997" y="283100"/>
                      <a:pt x="90521" y="314246"/>
                      <a:pt x="90330" y="336725"/>
                    </a:cubicBezTo>
                    <a:cubicBezTo>
                      <a:pt x="90330" y="347298"/>
                      <a:pt x="90330" y="355775"/>
                      <a:pt x="90330" y="361776"/>
                    </a:cubicBezTo>
                    <a:cubicBezTo>
                      <a:pt x="89806" y="365186"/>
                      <a:pt x="88949" y="368539"/>
                      <a:pt x="87758" y="3717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EDED52A-9EE7-AB3B-EA88-3606BA2D2069}"/>
                  </a:ext>
                </a:extLst>
              </p:cNvPr>
              <p:cNvSpPr/>
              <p:nvPr/>
            </p:nvSpPr>
            <p:spPr>
              <a:xfrm>
                <a:off x="3892918" y="4880796"/>
                <a:ext cx="86772" cy="367855"/>
              </a:xfrm>
              <a:custGeom>
                <a:avLst/>
                <a:gdLst>
                  <a:gd name="connsiteX0" fmla="*/ 86392 w 86772"/>
                  <a:gd name="connsiteY0" fmla="*/ 367856 h 367855"/>
                  <a:gd name="connsiteX1" fmla="*/ 0 w 86772"/>
                  <a:gd name="connsiteY1" fmla="*/ 367856 h 367855"/>
                  <a:gd name="connsiteX2" fmla="*/ 0 w 86772"/>
                  <a:gd name="connsiteY2" fmla="*/ 43434 h 367855"/>
                  <a:gd name="connsiteX3" fmla="*/ 43339 w 86772"/>
                  <a:gd name="connsiteY3" fmla="*/ 0 h 367855"/>
                  <a:gd name="connsiteX4" fmla="*/ 43339 w 86772"/>
                  <a:gd name="connsiteY4" fmla="*/ 0 h 367855"/>
                  <a:gd name="connsiteX5" fmla="*/ 86773 w 86772"/>
                  <a:gd name="connsiteY5" fmla="*/ 43434 h 367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772" h="367855">
                    <a:moveTo>
                      <a:pt x="86392" y="367856"/>
                    </a:moveTo>
                    <a:lnTo>
                      <a:pt x="0" y="367856"/>
                    </a:lnTo>
                    <a:lnTo>
                      <a:pt x="0" y="43434"/>
                    </a:lnTo>
                    <a:cubicBezTo>
                      <a:pt x="0" y="19479"/>
                      <a:pt x="19383" y="57"/>
                      <a:pt x="43339" y="0"/>
                    </a:cubicBezTo>
                    <a:lnTo>
                      <a:pt x="43339" y="0"/>
                    </a:lnTo>
                    <a:cubicBezTo>
                      <a:pt x="67323" y="0"/>
                      <a:pt x="86773" y="19450"/>
                      <a:pt x="86773" y="43434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E7F9EE5-089F-250B-24B3-CFA6220CFE76}"/>
                  </a:ext>
                </a:extLst>
              </p:cNvPr>
              <p:cNvSpPr/>
              <p:nvPr/>
            </p:nvSpPr>
            <p:spPr>
              <a:xfrm>
                <a:off x="2480169" y="4616466"/>
                <a:ext cx="254127" cy="632184"/>
              </a:xfrm>
              <a:custGeom>
                <a:avLst/>
                <a:gdLst>
                  <a:gd name="connsiteX0" fmla="*/ 0 w 254127"/>
                  <a:gd name="connsiteY0" fmla="*/ 632185 h 632184"/>
                  <a:gd name="connsiteX1" fmla="*/ 20860 w 254127"/>
                  <a:gd name="connsiteY1" fmla="*/ 34967 h 632184"/>
                  <a:gd name="connsiteX2" fmla="*/ 254127 w 254127"/>
                  <a:gd name="connsiteY2" fmla="*/ 34967 h 632184"/>
                  <a:gd name="connsiteX3" fmla="*/ 151924 w 254127"/>
                  <a:gd name="connsiteY3" fmla="*/ 632185 h 6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127" h="632184">
                    <a:moveTo>
                      <a:pt x="0" y="632185"/>
                    </a:moveTo>
                    <a:lnTo>
                      <a:pt x="20860" y="34967"/>
                    </a:lnTo>
                    <a:cubicBezTo>
                      <a:pt x="20860" y="34967"/>
                      <a:pt x="117158" y="-43709"/>
                      <a:pt x="254127" y="34967"/>
                    </a:cubicBezTo>
                    <a:lnTo>
                      <a:pt x="151924" y="63218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105C168-79E9-BC4B-7C76-62CE58B25DB9}"/>
                  </a:ext>
                </a:extLst>
              </p:cNvPr>
              <p:cNvSpPr/>
              <p:nvPr/>
            </p:nvSpPr>
            <p:spPr>
              <a:xfrm>
                <a:off x="2777254" y="2248848"/>
                <a:ext cx="315563" cy="609368"/>
              </a:xfrm>
              <a:custGeom>
                <a:avLst/>
                <a:gdLst>
                  <a:gd name="connsiteX0" fmla="*/ 0 w 315563"/>
                  <a:gd name="connsiteY0" fmla="*/ 554736 h 609368"/>
                  <a:gd name="connsiteX1" fmla="*/ 2286 w 315563"/>
                  <a:gd name="connsiteY1" fmla="*/ 49911 h 609368"/>
                  <a:gd name="connsiteX2" fmla="*/ 263271 w 315563"/>
                  <a:gd name="connsiteY2" fmla="*/ 0 h 609368"/>
                  <a:gd name="connsiteX3" fmla="*/ 315563 w 315563"/>
                  <a:gd name="connsiteY3" fmla="*/ 483013 h 609368"/>
                  <a:gd name="connsiteX4" fmla="*/ 0 w 315563"/>
                  <a:gd name="connsiteY4" fmla="*/ 554736 h 609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563" h="609368">
                    <a:moveTo>
                      <a:pt x="0" y="554736"/>
                    </a:moveTo>
                    <a:lnTo>
                      <a:pt x="2286" y="49911"/>
                    </a:lnTo>
                    <a:lnTo>
                      <a:pt x="263271" y="0"/>
                    </a:lnTo>
                    <a:lnTo>
                      <a:pt x="315563" y="483013"/>
                    </a:lnTo>
                    <a:cubicBezTo>
                      <a:pt x="315563" y="483013"/>
                      <a:pt x="179546" y="710756"/>
                      <a:pt x="0" y="554736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097CE5CC-6BC8-CDE2-DAB1-9D4603D62CDF}"/>
                  </a:ext>
                </a:extLst>
              </p:cNvPr>
              <p:cNvSpPr/>
              <p:nvPr/>
            </p:nvSpPr>
            <p:spPr>
              <a:xfrm>
                <a:off x="2763385" y="1617465"/>
                <a:ext cx="554241" cy="690152"/>
              </a:xfrm>
              <a:custGeom>
                <a:avLst/>
                <a:gdLst>
                  <a:gd name="connsiteX0" fmla="*/ 16441 w 554241"/>
                  <a:gd name="connsiteY0" fmla="*/ 690152 h 690152"/>
                  <a:gd name="connsiteX1" fmla="*/ 6059 w 554241"/>
                  <a:gd name="connsiteY1" fmla="*/ 532132 h 690152"/>
                  <a:gd name="connsiteX2" fmla="*/ 69210 w 554241"/>
                  <a:gd name="connsiteY2" fmla="*/ 276291 h 690152"/>
                  <a:gd name="connsiteX3" fmla="*/ 84164 w 554241"/>
                  <a:gd name="connsiteY3" fmla="*/ 254669 h 690152"/>
                  <a:gd name="connsiteX4" fmla="*/ 137314 w 554241"/>
                  <a:gd name="connsiteY4" fmla="*/ 120081 h 690152"/>
                  <a:gd name="connsiteX5" fmla="*/ 215419 w 554241"/>
                  <a:gd name="connsiteY5" fmla="*/ 40357 h 690152"/>
                  <a:gd name="connsiteX6" fmla="*/ 223705 w 554241"/>
                  <a:gd name="connsiteY6" fmla="*/ 83505 h 690152"/>
                  <a:gd name="connsiteX7" fmla="*/ 160840 w 554241"/>
                  <a:gd name="connsiteY7" fmla="*/ 246382 h 690152"/>
                  <a:gd name="connsiteX8" fmla="*/ 180557 w 554241"/>
                  <a:gd name="connsiteY8" fmla="*/ 234762 h 690152"/>
                  <a:gd name="connsiteX9" fmla="*/ 278569 w 554241"/>
                  <a:gd name="connsiteY9" fmla="*/ 63312 h 690152"/>
                  <a:gd name="connsiteX10" fmla="*/ 361627 w 554241"/>
                  <a:gd name="connsiteY10" fmla="*/ 1876 h 690152"/>
                  <a:gd name="connsiteX11" fmla="*/ 371914 w 554241"/>
                  <a:gd name="connsiteY11" fmla="*/ 44452 h 690152"/>
                  <a:gd name="connsiteX12" fmla="*/ 345244 w 554241"/>
                  <a:gd name="connsiteY12" fmla="*/ 93887 h 690152"/>
                  <a:gd name="connsiteX13" fmla="*/ 458020 w 554241"/>
                  <a:gd name="connsiteY13" fmla="*/ 1495 h 690152"/>
                  <a:gd name="connsiteX14" fmla="*/ 444685 w 554241"/>
                  <a:gd name="connsiteY14" fmla="*/ 78266 h 690152"/>
                  <a:gd name="connsiteX15" fmla="*/ 373248 w 554241"/>
                  <a:gd name="connsiteY15" fmla="*/ 179612 h 690152"/>
                  <a:gd name="connsiteX16" fmla="*/ 321718 w 554241"/>
                  <a:gd name="connsiteY16" fmla="*/ 274291 h 690152"/>
                  <a:gd name="connsiteX17" fmla="*/ 433065 w 554241"/>
                  <a:gd name="connsiteY17" fmla="*/ 167992 h 690152"/>
                  <a:gd name="connsiteX18" fmla="*/ 549365 w 554241"/>
                  <a:gd name="connsiteY18" fmla="*/ 104841 h 690152"/>
                  <a:gd name="connsiteX19" fmla="*/ 381630 w 554241"/>
                  <a:gd name="connsiteY19" fmla="*/ 344871 h 690152"/>
                  <a:gd name="connsiteX20" fmla="*/ 356674 w 554241"/>
                  <a:gd name="connsiteY20" fmla="*/ 380971 h 690152"/>
                  <a:gd name="connsiteX21" fmla="*/ 338386 w 554241"/>
                  <a:gd name="connsiteY21" fmla="*/ 434120 h 690152"/>
                  <a:gd name="connsiteX22" fmla="*/ 443161 w 554241"/>
                  <a:gd name="connsiteY22" fmla="*/ 392591 h 690152"/>
                  <a:gd name="connsiteX23" fmla="*/ 436494 w 554241"/>
                  <a:gd name="connsiteY23" fmla="*/ 460695 h 690152"/>
                  <a:gd name="connsiteX24" fmla="*/ 361723 w 554241"/>
                  <a:gd name="connsiteY24" fmla="*/ 550420 h 690152"/>
                  <a:gd name="connsiteX25" fmla="*/ 260377 w 554241"/>
                  <a:gd name="connsiteY25" fmla="*/ 657767 h 690152"/>
                  <a:gd name="connsiteX26" fmla="*/ 173985 w 554241"/>
                  <a:gd name="connsiteY26" fmla="*/ 690152 h 69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54241" h="690152">
                    <a:moveTo>
                      <a:pt x="16441" y="690152"/>
                    </a:moveTo>
                    <a:cubicBezTo>
                      <a:pt x="16441" y="690152"/>
                      <a:pt x="-12134" y="653481"/>
                      <a:pt x="6059" y="532132"/>
                    </a:cubicBezTo>
                    <a:cubicBezTo>
                      <a:pt x="24252" y="410784"/>
                      <a:pt x="47588" y="307819"/>
                      <a:pt x="69210" y="276291"/>
                    </a:cubicBezTo>
                    <a:lnTo>
                      <a:pt x="84164" y="254669"/>
                    </a:lnTo>
                    <a:cubicBezTo>
                      <a:pt x="84164" y="254669"/>
                      <a:pt x="102452" y="174945"/>
                      <a:pt x="137314" y="120081"/>
                    </a:cubicBezTo>
                    <a:cubicBezTo>
                      <a:pt x="172175" y="65217"/>
                      <a:pt x="192177" y="33689"/>
                      <a:pt x="215419" y="40357"/>
                    </a:cubicBezTo>
                    <a:cubicBezTo>
                      <a:pt x="238660" y="47024"/>
                      <a:pt x="230373" y="65217"/>
                      <a:pt x="223705" y="83505"/>
                    </a:cubicBezTo>
                    <a:cubicBezTo>
                      <a:pt x="217038" y="101793"/>
                      <a:pt x="156078" y="228094"/>
                      <a:pt x="160840" y="246382"/>
                    </a:cubicBezTo>
                    <a:cubicBezTo>
                      <a:pt x="165603" y="264670"/>
                      <a:pt x="175509" y="249716"/>
                      <a:pt x="180557" y="234762"/>
                    </a:cubicBezTo>
                    <a:cubicBezTo>
                      <a:pt x="185605" y="219808"/>
                      <a:pt x="227039" y="125034"/>
                      <a:pt x="278569" y="63312"/>
                    </a:cubicBezTo>
                    <a:cubicBezTo>
                      <a:pt x="330100" y="1590"/>
                      <a:pt x="338386" y="161"/>
                      <a:pt x="361627" y="1876"/>
                    </a:cubicBezTo>
                    <a:cubicBezTo>
                      <a:pt x="384868" y="3590"/>
                      <a:pt x="380677" y="29308"/>
                      <a:pt x="371914" y="44452"/>
                    </a:cubicBezTo>
                    <a:lnTo>
                      <a:pt x="345244" y="93887"/>
                    </a:lnTo>
                    <a:cubicBezTo>
                      <a:pt x="345244" y="93887"/>
                      <a:pt x="416491" y="-13841"/>
                      <a:pt x="458020" y="1495"/>
                    </a:cubicBezTo>
                    <a:cubicBezTo>
                      <a:pt x="499549" y="16830"/>
                      <a:pt x="444685" y="78266"/>
                      <a:pt x="444685" y="78266"/>
                    </a:cubicBezTo>
                    <a:cubicBezTo>
                      <a:pt x="444685" y="78266"/>
                      <a:pt x="393250" y="144941"/>
                      <a:pt x="373248" y="179612"/>
                    </a:cubicBezTo>
                    <a:cubicBezTo>
                      <a:pt x="353245" y="214283"/>
                      <a:pt x="321718" y="274291"/>
                      <a:pt x="321718" y="274291"/>
                    </a:cubicBezTo>
                    <a:cubicBezTo>
                      <a:pt x="321718" y="274291"/>
                      <a:pt x="409824" y="184565"/>
                      <a:pt x="433065" y="167992"/>
                    </a:cubicBezTo>
                    <a:cubicBezTo>
                      <a:pt x="456306" y="151418"/>
                      <a:pt x="512884" y="71599"/>
                      <a:pt x="549365" y="104841"/>
                    </a:cubicBezTo>
                    <a:cubicBezTo>
                      <a:pt x="585846" y="138083"/>
                      <a:pt x="406490" y="297436"/>
                      <a:pt x="381630" y="344871"/>
                    </a:cubicBezTo>
                    <a:lnTo>
                      <a:pt x="356674" y="380971"/>
                    </a:lnTo>
                    <a:lnTo>
                      <a:pt x="338386" y="434120"/>
                    </a:lnTo>
                    <a:cubicBezTo>
                      <a:pt x="363999" y="403388"/>
                      <a:pt x="403452" y="387750"/>
                      <a:pt x="443161" y="392591"/>
                    </a:cubicBezTo>
                    <a:cubicBezTo>
                      <a:pt x="512980" y="399259"/>
                      <a:pt x="454782" y="444121"/>
                      <a:pt x="436494" y="460695"/>
                    </a:cubicBezTo>
                    <a:cubicBezTo>
                      <a:pt x="418206" y="477268"/>
                      <a:pt x="378391" y="517178"/>
                      <a:pt x="361723" y="550420"/>
                    </a:cubicBezTo>
                    <a:cubicBezTo>
                      <a:pt x="345054" y="583663"/>
                      <a:pt x="286665" y="642337"/>
                      <a:pt x="260377" y="657767"/>
                    </a:cubicBezTo>
                    <a:cubicBezTo>
                      <a:pt x="234088" y="673198"/>
                      <a:pt x="173985" y="690152"/>
                      <a:pt x="173985" y="690152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7949F67-3BAB-B239-5246-3A14911C45A9}"/>
                  </a:ext>
                </a:extLst>
              </p:cNvPr>
              <p:cNvSpPr/>
              <p:nvPr/>
            </p:nvSpPr>
            <p:spPr>
              <a:xfrm>
                <a:off x="2907556" y="1875292"/>
                <a:ext cx="193956" cy="61638"/>
              </a:xfrm>
              <a:custGeom>
                <a:avLst/>
                <a:gdLst>
                  <a:gd name="connsiteX0" fmla="*/ 193929 w 193956"/>
                  <a:gd name="connsiteY0" fmla="*/ 61612 h 61638"/>
                  <a:gd name="connsiteX1" fmla="*/ 169831 w 193956"/>
                  <a:gd name="connsiteY1" fmla="*/ 42562 h 61638"/>
                  <a:gd name="connsiteX2" fmla="*/ 141256 w 193956"/>
                  <a:gd name="connsiteY2" fmla="*/ 25512 h 61638"/>
                  <a:gd name="connsiteX3" fmla="*/ 103156 w 193956"/>
                  <a:gd name="connsiteY3" fmla="*/ 11320 h 61638"/>
                  <a:gd name="connsiteX4" fmla="*/ 63341 w 193956"/>
                  <a:gd name="connsiteY4" fmla="*/ 4747 h 61638"/>
                  <a:gd name="connsiteX5" fmla="*/ 30385 w 193956"/>
                  <a:gd name="connsiteY5" fmla="*/ 5319 h 61638"/>
                  <a:gd name="connsiteX6" fmla="*/ 0 w 193956"/>
                  <a:gd name="connsiteY6" fmla="*/ 9700 h 61638"/>
                  <a:gd name="connsiteX7" fmla="*/ 7810 w 193956"/>
                  <a:gd name="connsiteY7" fmla="*/ 6652 h 61638"/>
                  <a:gd name="connsiteX8" fmla="*/ 29908 w 193956"/>
                  <a:gd name="connsiteY8" fmla="*/ 1795 h 61638"/>
                  <a:gd name="connsiteX9" fmla="*/ 63532 w 193956"/>
                  <a:gd name="connsiteY9" fmla="*/ 175 h 61638"/>
                  <a:gd name="connsiteX10" fmla="*/ 104394 w 193956"/>
                  <a:gd name="connsiteY10" fmla="*/ 6557 h 61638"/>
                  <a:gd name="connsiteX11" fmla="*/ 142494 w 193956"/>
                  <a:gd name="connsiteY11" fmla="*/ 21416 h 61638"/>
                  <a:gd name="connsiteX12" fmla="*/ 171069 w 193956"/>
                  <a:gd name="connsiteY12" fmla="*/ 39704 h 61638"/>
                  <a:gd name="connsiteX13" fmla="*/ 187738 w 193956"/>
                  <a:gd name="connsiteY13" fmla="*/ 55039 h 61638"/>
                  <a:gd name="connsiteX14" fmla="*/ 193929 w 193956"/>
                  <a:gd name="connsiteY14" fmla="*/ 61612 h 6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3956" h="61638">
                    <a:moveTo>
                      <a:pt x="193929" y="61612"/>
                    </a:moveTo>
                    <a:cubicBezTo>
                      <a:pt x="193262" y="62183"/>
                      <a:pt x="185166" y="53611"/>
                      <a:pt x="169831" y="42562"/>
                    </a:cubicBezTo>
                    <a:cubicBezTo>
                      <a:pt x="160801" y="36086"/>
                      <a:pt x="151238" y="30383"/>
                      <a:pt x="141256" y="25512"/>
                    </a:cubicBezTo>
                    <a:cubicBezTo>
                      <a:pt x="128997" y="19677"/>
                      <a:pt x="116243" y="14928"/>
                      <a:pt x="103156" y="11320"/>
                    </a:cubicBezTo>
                    <a:cubicBezTo>
                      <a:pt x="90106" y="7956"/>
                      <a:pt x="76781" y="5757"/>
                      <a:pt x="63341" y="4747"/>
                    </a:cubicBezTo>
                    <a:cubicBezTo>
                      <a:pt x="52359" y="4050"/>
                      <a:pt x="41338" y="4241"/>
                      <a:pt x="30385" y="5319"/>
                    </a:cubicBezTo>
                    <a:cubicBezTo>
                      <a:pt x="11335" y="7224"/>
                      <a:pt x="286" y="10558"/>
                      <a:pt x="0" y="9700"/>
                    </a:cubicBezTo>
                    <a:cubicBezTo>
                      <a:pt x="2429" y="8290"/>
                      <a:pt x="5067" y="7262"/>
                      <a:pt x="7810" y="6652"/>
                    </a:cubicBezTo>
                    <a:cubicBezTo>
                      <a:pt x="15030" y="4428"/>
                      <a:pt x="22422" y="2803"/>
                      <a:pt x="29908" y="1795"/>
                    </a:cubicBezTo>
                    <a:cubicBezTo>
                      <a:pt x="41043" y="226"/>
                      <a:pt x="52302" y="-316"/>
                      <a:pt x="63532" y="175"/>
                    </a:cubicBezTo>
                    <a:cubicBezTo>
                      <a:pt x="77324" y="963"/>
                      <a:pt x="91011" y="3101"/>
                      <a:pt x="104394" y="6557"/>
                    </a:cubicBezTo>
                    <a:cubicBezTo>
                      <a:pt x="117567" y="10211"/>
                      <a:pt x="130331" y="15190"/>
                      <a:pt x="142494" y="21416"/>
                    </a:cubicBezTo>
                    <a:cubicBezTo>
                      <a:pt x="152552" y="26641"/>
                      <a:pt x="162116" y="32761"/>
                      <a:pt x="171069" y="39704"/>
                    </a:cubicBezTo>
                    <a:cubicBezTo>
                      <a:pt x="177041" y="44341"/>
                      <a:pt x="182623" y="49471"/>
                      <a:pt x="187738" y="55039"/>
                    </a:cubicBezTo>
                    <a:cubicBezTo>
                      <a:pt x="192310" y="59040"/>
                      <a:pt x="194215" y="61326"/>
                      <a:pt x="193929" y="61612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15E36A1A-7187-ECAF-9A2B-033E55B14E71}"/>
                  </a:ext>
                </a:extLst>
              </p:cNvPr>
              <p:cNvSpPr/>
              <p:nvPr/>
            </p:nvSpPr>
            <p:spPr>
              <a:xfrm>
                <a:off x="3018522" y="1703006"/>
                <a:ext cx="96340" cy="181129"/>
              </a:xfrm>
              <a:custGeom>
                <a:avLst/>
                <a:gdLst>
                  <a:gd name="connsiteX0" fmla="*/ 96298 w 96340"/>
                  <a:gd name="connsiteY0" fmla="*/ 154 h 181129"/>
                  <a:gd name="connsiteX1" fmla="*/ 79629 w 96340"/>
                  <a:gd name="connsiteY1" fmla="*/ 25205 h 181129"/>
                  <a:gd name="connsiteX2" fmla="*/ 43910 w 96340"/>
                  <a:gd name="connsiteY2" fmla="*/ 88261 h 181129"/>
                  <a:gd name="connsiteX3" fmla="*/ 13145 w 96340"/>
                  <a:gd name="connsiteY3" fmla="*/ 154174 h 181129"/>
                  <a:gd name="connsiteX4" fmla="*/ 0 w 96340"/>
                  <a:gd name="connsiteY4" fmla="*/ 181129 h 181129"/>
                  <a:gd name="connsiteX5" fmla="*/ 9525 w 96340"/>
                  <a:gd name="connsiteY5" fmla="*/ 152554 h 181129"/>
                  <a:gd name="connsiteX6" fmla="*/ 39053 w 96340"/>
                  <a:gd name="connsiteY6" fmla="*/ 85879 h 181129"/>
                  <a:gd name="connsiteX7" fmla="*/ 76391 w 96340"/>
                  <a:gd name="connsiteY7" fmla="*/ 23110 h 181129"/>
                  <a:gd name="connsiteX8" fmla="*/ 90107 w 96340"/>
                  <a:gd name="connsiteY8" fmla="*/ 5679 h 181129"/>
                  <a:gd name="connsiteX9" fmla="*/ 96298 w 96340"/>
                  <a:gd name="connsiteY9" fmla="*/ 154 h 18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340" h="181129">
                    <a:moveTo>
                      <a:pt x="96298" y="154"/>
                    </a:moveTo>
                    <a:cubicBezTo>
                      <a:pt x="96965" y="154"/>
                      <a:pt x="89821" y="9679"/>
                      <a:pt x="79629" y="25205"/>
                    </a:cubicBezTo>
                    <a:cubicBezTo>
                      <a:pt x="66551" y="45540"/>
                      <a:pt x="54626" y="66591"/>
                      <a:pt x="43910" y="88261"/>
                    </a:cubicBezTo>
                    <a:cubicBezTo>
                      <a:pt x="31147" y="113692"/>
                      <a:pt x="20765" y="137219"/>
                      <a:pt x="13145" y="154174"/>
                    </a:cubicBezTo>
                    <a:cubicBezTo>
                      <a:pt x="9487" y="163493"/>
                      <a:pt x="5086" y="172506"/>
                      <a:pt x="0" y="181129"/>
                    </a:cubicBezTo>
                    <a:cubicBezTo>
                      <a:pt x="2315" y="171339"/>
                      <a:pt x="5496" y="161774"/>
                      <a:pt x="9525" y="152554"/>
                    </a:cubicBezTo>
                    <a:cubicBezTo>
                      <a:pt x="16383" y="135219"/>
                      <a:pt x="26289" y="111311"/>
                      <a:pt x="39053" y="85879"/>
                    </a:cubicBezTo>
                    <a:cubicBezTo>
                      <a:pt x="49797" y="63987"/>
                      <a:pt x="62275" y="42996"/>
                      <a:pt x="76391" y="23110"/>
                    </a:cubicBezTo>
                    <a:cubicBezTo>
                      <a:pt x="80667" y="17074"/>
                      <a:pt x="85249" y="11257"/>
                      <a:pt x="90107" y="5679"/>
                    </a:cubicBezTo>
                    <a:cubicBezTo>
                      <a:pt x="94012" y="1488"/>
                      <a:pt x="96012" y="-608"/>
                      <a:pt x="96298" y="154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05C01488-02FA-D8C4-901D-7192C27946B5}"/>
                  </a:ext>
                </a:extLst>
              </p:cNvPr>
              <p:cNvSpPr/>
              <p:nvPr/>
            </p:nvSpPr>
            <p:spPr>
              <a:xfrm>
                <a:off x="3026905" y="2030725"/>
                <a:ext cx="90487" cy="71582"/>
              </a:xfrm>
              <a:custGeom>
                <a:avLst/>
                <a:gdLst>
                  <a:gd name="connsiteX0" fmla="*/ 90488 w 90487"/>
                  <a:gd name="connsiteY0" fmla="*/ 0 h 71582"/>
                  <a:gd name="connsiteX1" fmla="*/ 79438 w 90487"/>
                  <a:gd name="connsiteY1" fmla="*/ 13430 h 71582"/>
                  <a:gd name="connsiteX2" fmla="*/ 52768 w 90487"/>
                  <a:gd name="connsiteY2" fmla="*/ 45910 h 71582"/>
                  <a:gd name="connsiteX3" fmla="*/ 35624 w 90487"/>
                  <a:gd name="connsiteY3" fmla="*/ 62294 h 71582"/>
                  <a:gd name="connsiteX4" fmla="*/ 17621 w 90487"/>
                  <a:gd name="connsiteY4" fmla="*/ 69818 h 71582"/>
                  <a:gd name="connsiteX5" fmla="*/ 0 w 90487"/>
                  <a:gd name="connsiteY5" fmla="*/ 71342 h 71582"/>
                  <a:gd name="connsiteX6" fmla="*/ 16764 w 90487"/>
                  <a:gd name="connsiteY6" fmla="*/ 66389 h 71582"/>
                  <a:gd name="connsiteX7" fmla="*/ 32956 w 90487"/>
                  <a:gd name="connsiteY7" fmla="*/ 58579 h 71582"/>
                  <a:gd name="connsiteX8" fmla="*/ 49054 w 90487"/>
                  <a:gd name="connsiteY8" fmla="*/ 42672 h 71582"/>
                  <a:gd name="connsiteX9" fmla="*/ 76867 w 90487"/>
                  <a:gd name="connsiteY9" fmla="*/ 11049 h 71582"/>
                  <a:gd name="connsiteX10" fmla="*/ 90488 w 90487"/>
                  <a:gd name="connsiteY10" fmla="*/ 0 h 71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487" h="71582">
                    <a:moveTo>
                      <a:pt x="90488" y="0"/>
                    </a:moveTo>
                    <a:cubicBezTo>
                      <a:pt x="87211" y="4797"/>
                      <a:pt x="83515" y="9292"/>
                      <a:pt x="79438" y="13430"/>
                    </a:cubicBezTo>
                    <a:cubicBezTo>
                      <a:pt x="71247" y="23527"/>
                      <a:pt x="62389" y="34195"/>
                      <a:pt x="52768" y="45910"/>
                    </a:cubicBezTo>
                    <a:cubicBezTo>
                      <a:pt x="47711" y="52019"/>
                      <a:pt x="41958" y="57517"/>
                      <a:pt x="35624" y="62294"/>
                    </a:cubicBezTo>
                    <a:cubicBezTo>
                      <a:pt x="30175" y="65968"/>
                      <a:pt x="24060" y="68526"/>
                      <a:pt x="17621" y="69818"/>
                    </a:cubicBezTo>
                    <a:cubicBezTo>
                      <a:pt x="11897" y="71422"/>
                      <a:pt x="5915" y="71938"/>
                      <a:pt x="0" y="71342"/>
                    </a:cubicBezTo>
                    <a:cubicBezTo>
                      <a:pt x="5410" y="69152"/>
                      <a:pt x="11030" y="67493"/>
                      <a:pt x="16764" y="66389"/>
                    </a:cubicBezTo>
                    <a:cubicBezTo>
                      <a:pt x="22584" y="64780"/>
                      <a:pt x="28070" y="62133"/>
                      <a:pt x="32956" y="58579"/>
                    </a:cubicBezTo>
                    <a:cubicBezTo>
                      <a:pt x="38814" y="53795"/>
                      <a:pt x="44205" y="48470"/>
                      <a:pt x="49054" y="42672"/>
                    </a:cubicBezTo>
                    <a:cubicBezTo>
                      <a:pt x="59531" y="30290"/>
                      <a:pt x="69151" y="18669"/>
                      <a:pt x="76867" y="11049"/>
                    </a:cubicBezTo>
                    <a:cubicBezTo>
                      <a:pt x="80648" y="6514"/>
                      <a:pt x="85268" y="2761"/>
                      <a:pt x="90488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52586451-0821-C01E-0632-19810619D997}"/>
                  </a:ext>
                </a:extLst>
              </p:cNvPr>
              <p:cNvSpPr/>
              <p:nvPr/>
            </p:nvSpPr>
            <p:spPr>
              <a:xfrm>
                <a:off x="3957878" y="2767050"/>
                <a:ext cx="390026" cy="1493949"/>
              </a:xfrm>
              <a:custGeom>
                <a:avLst/>
                <a:gdLst>
                  <a:gd name="connsiteX0" fmla="*/ 363664 w 390026"/>
                  <a:gd name="connsiteY0" fmla="*/ 650610 h 1493949"/>
                  <a:gd name="connsiteX1" fmla="*/ 381571 w 390026"/>
                  <a:gd name="connsiteY1" fmla="*/ 354097 h 1493949"/>
                  <a:gd name="connsiteX2" fmla="*/ 287083 w 390026"/>
                  <a:gd name="connsiteY2" fmla="*/ 79301 h 1493949"/>
                  <a:gd name="connsiteX3" fmla="*/ 0 w 390026"/>
                  <a:gd name="connsiteY3" fmla="*/ 61298 h 1493949"/>
                  <a:gd name="connsiteX4" fmla="*/ 0 w 390026"/>
                  <a:gd name="connsiteY4" fmla="*/ 118448 h 1493949"/>
                  <a:gd name="connsiteX5" fmla="*/ 40386 w 390026"/>
                  <a:gd name="connsiteY5" fmla="*/ 1271450 h 1493949"/>
                  <a:gd name="connsiteX6" fmla="*/ 105823 w 390026"/>
                  <a:gd name="connsiteY6" fmla="*/ 1413086 h 1493949"/>
                  <a:gd name="connsiteX7" fmla="*/ 223361 w 390026"/>
                  <a:gd name="connsiteY7" fmla="*/ 1493858 h 1493949"/>
                  <a:gd name="connsiteX8" fmla="*/ 354901 w 390026"/>
                  <a:gd name="connsiteY8" fmla="*/ 1362604 h 1493949"/>
                  <a:gd name="connsiteX9" fmla="*/ 363664 w 390026"/>
                  <a:gd name="connsiteY9" fmla="*/ 650610 h 14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0026" h="1493949">
                    <a:moveTo>
                      <a:pt x="363664" y="650610"/>
                    </a:moveTo>
                    <a:cubicBezTo>
                      <a:pt x="366522" y="551550"/>
                      <a:pt x="383667" y="453157"/>
                      <a:pt x="381571" y="354097"/>
                    </a:cubicBezTo>
                    <a:cubicBezTo>
                      <a:pt x="379476" y="255037"/>
                      <a:pt x="354997" y="151500"/>
                      <a:pt x="287083" y="79301"/>
                    </a:cubicBezTo>
                    <a:cubicBezTo>
                      <a:pt x="219170" y="7101"/>
                      <a:pt x="64294" y="-47096"/>
                      <a:pt x="0" y="61298"/>
                    </a:cubicBezTo>
                    <a:lnTo>
                      <a:pt x="0" y="118448"/>
                    </a:lnTo>
                    <a:cubicBezTo>
                      <a:pt x="25527" y="500877"/>
                      <a:pt x="14859" y="889021"/>
                      <a:pt x="40386" y="1271450"/>
                    </a:cubicBezTo>
                    <a:cubicBezTo>
                      <a:pt x="43720" y="1321742"/>
                      <a:pt x="83725" y="1367747"/>
                      <a:pt x="105823" y="1413086"/>
                    </a:cubicBezTo>
                    <a:cubicBezTo>
                      <a:pt x="127921" y="1458425"/>
                      <a:pt x="173069" y="1496049"/>
                      <a:pt x="223361" y="1493858"/>
                    </a:cubicBezTo>
                    <a:cubicBezTo>
                      <a:pt x="289179" y="1490906"/>
                      <a:pt x="333470" y="1424897"/>
                      <a:pt x="354901" y="1362604"/>
                    </a:cubicBezTo>
                    <a:cubicBezTo>
                      <a:pt x="432340" y="1136385"/>
                      <a:pt x="356521" y="888735"/>
                      <a:pt x="363664" y="6506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D4C92D74-88F3-F97F-ACB2-DCF5C26B2455}"/>
                  </a:ext>
                </a:extLst>
              </p:cNvPr>
              <p:cNvSpPr/>
              <p:nvPr/>
            </p:nvSpPr>
            <p:spPr>
              <a:xfrm>
                <a:off x="3966965" y="2781723"/>
                <a:ext cx="153321" cy="165463"/>
              </a:xfrm>
              <a:custGeom>
                <a:avLst/>
                <a:gdLst>
                  <a:gd name="connsiteX0" fmla="*/ 147409 w 153321"/>
                  <a:gd name="connsiteY0" fmla="*/ 115110 h 165463"/>
                  <a:gd name="connsiteX1" fmla="*/ 109309 w 153321"/>
                  <a:gd name="connsiteY1" fmla="*/ 38910 h 165463"/>
                  <a:gd name="connsiteX2" fmla="*/ 36824 w 153321"/>
                  <a:gd name="connsiteY2" fmla="*/ 48 h 165463"/>
                  <a:gd name="connsiteX3" fmla="*/ 2534 w 153321"/>
                  <a:gd name="connsiteY3" fmla="*/ 17098 h 165463"/>
                  <a:gd name="connsiteX4" fmla="*/ 15869 w 153321"/>
                  <a:gd name="connsiteY4" fmla="*/ 48149 h 165463"/>
                  <a:gd name="connsiteX5" fmla="*/ 18250 w 153321"/>
                  <a:gd name="connsiteY5" fmla="*/ 51007 h 165463"/>
                  <a:gd name="connsiteX6" fmla="*/ 94450 w 153321"/>
                  <a:gd name="connsiteY6" fmla="*/ 142161 h 165463"/>
                  <a:gd name="connsiteX7" fmla="*/ 116738 w 153321"/>
                  <a:gd name="connsiteY7" fmla="*/ 161878 h 165463"/>
                  <a:gd name="connsiteX8" fmla="*/ 145313 w 153321"/>
                  <a:gd name="connsiteY8" fmla="*/ 160735 h 165463"/>
                  <a:gd name="connsiteX9" fmla="*/ 147409 w 153321"/>
                  <a:gd name="connsiteY9" fmla="*/ 115110 h 165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321" h="165463">
                    <a:moveTo>
                      <a:pt x="147409" y="115110"/>
                    </a:moveTo>
                    <a:cubicBezTo>
                      <a:pt x="138703" y="87897"/>
                      <a:pt x="125854" y="62199"/>
                      <a:pt x="109309" y="38910"/>
                    </a:cubicBezTo>
                    <a:cubicBezTo>
                      <a:pt x="91688" y="16717"/>
                      <a:pt x="65208" y="-428"/>
                      <a:pt x="36824" y="48"/>
                    </a:cubicBezTo>
                    <a:cubicBezTo>
                      <a:pt x="23203" y="-628"/>
                      <a:pt x="10211" y="5830"/>
                      <a:pt x="2534" y="17098"/>
                    </a:cubicBezTo>
                    <a:cubicBezTo>
                      <a:pt x="-3943" y="28719"/>
                      <a:pt x="2534" y="46911"/>
                      <a:pt x="15869" y="48149"/>
                    </a:cubicBezTo>
                    <a:lnTo>
                      <a:pt x="18250" y="51007"/>
                    </a:lnTo>
                    <a:cubicBezTo>
                      <a:pt x="43015" y="81868"/>
                      <a:pt x="68352" y="112348"/>
                      <a:pt x="94450" y="142161"/>
                    </a:cubicBezTo>
                    <a:cubicBezTo>
                      <a:pt x="100555" y="150096"/>
                      <a:pt x="108118" y="156792"/>
                      <a:pt x="116738" y="161878"/>
                    </a:cubicBezTo>
                    <a:cubicBezTo>
                      <a:pt x="125682" y="167041"/>
                      <a:pt x="136808" y="166602"/>
                      <a:pt x="145313" y="160735"/>
                    </a:cubicBezTo>
                    <a:cubicBezTo>
                      <a:pt x="157887" y="150829"/>
                      <a:pt x="153314" y="130541"/>
                      <a:pt x="147409" y="115110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F81DBBC2-DDD1-669B-1616-7555B76AC32F}"/>
                  </a:ext>
                </a:extLst>
              </p:cNvPr>
              <p:cNvSpPr/>
              <p:nvPr/>
            </p:nvSpPr>
            <p:spPr>
              <a:xfrm>
                <a:off x="3259486" y="2738330"/>
                <a:ext cx="947592" cy="857957"/>
              </a:xfrm>
              <a:custGeom>
                <a:avLst/>
                <a:gdLst>
                  <a:gd name="connsiteX0" fmla="*/ 893560 w 947592"/>
                  <a:gd name="connsiteY0" fmla="*/ 263850 h 857957"/>
                  <a:gd name="connsiteX1" fmla="*/ 544659 w 947592"/>
                  <a:gd name="connsiteY1" fmla="*/ 8295 h 857957"/>
                  <a:gd name="connsiteX2" fmla="*/ 354159 w 947592"/>
                  <a:gd name="connsiteY2" fmla="*/ 9914 h 857957"/>
                  <a:gd name="connsiteX3" fmla="*/ 180423 w 947592"/>
                  <a:gd name="connsiteY3" fmla="*/ 86114 h 857957"/>
                  <a:gd name="connsiteX4" fmla="*/ 54598 w 947592"/>
                  <a:gd name="connsiteY4" fmla="*/ 280043 h 857957"/>
                  <a:gd name="connsiteX5" fmla="*/ 2686 w 947592"/>
                  <a:gd name="connsiteY5" fmla="*/ 514167 h 857957"/>
                  <a:gd name="connsiteX6" fmla="*/ 38119 w 947592"/>
                  <a:gd name="connsiteY6" fmla="*/ 748578 h 857957"/>
                  <a:gd name="connsiteX7" fmla="*/ 232334 w 947592"/>
                  <a:gd name="connsiteY7" fmla="*/ 817824 h 857957"/>
                  <a:gd name="connsiteX8" fmla="*/ 565709 w 947592"/>
                  <a:gd name="connsiteY8" fmla="*/ 856782 h 857957"/>
                  <a:gd name="connsiteX9" fmla="*/ 866223 w 947592"/>
                  <a:gd name="connsiteY9" fmla="*/ 725718 h 857957"/>
                  <a:gd name="connsiteX10" fmla="*/ 893560 w 947592"/>
                  <a:gd name="connsiteY10" fmla="*/ 263850 h 85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7592" h="857957">
                    <a:moveTo>
                      <a:pt x="893560" y="263850"/>
                    </a:moveTo>
                    <a:cubicBezTo>
                      <a:pt x="816788" y="128214"/>
                      <a:pt x="697916" y="37251"/>
                      <a:pt x="544659" y="8295"/>
                    </a:cubicBezTo>
                    <a:cubicBezTo>
                      <a:pt x="458267" y="-8088"/>
                      <a:pt x="419310" y="3818"/>
                      <a:pt x="354159" y="9914"/>
                    </a:cubicBezTo>
                    <a:cubicBezTo>
                      <a:pt x="289008" y="16010"/>
                      <a:pt x="226714" y="39727"/>
                      <a:pt x="180423" y="86114"/>
                    </a:cubicBezTo>
                    <a:cubicBezTo>
                      <a:pt x="125368" y="141264"/>
                      <a:pt x="76124" y="205176"/>
                      <a:pt x="54598" y="280043"/>
                    </a:cubicBezTo>
                    <a:cubicBezTo>
                      <a:pt x="32500" y="357005"/>
                      <a:pt x="10306" y="434443"/>
                      <a:pt x="2686" y="514167"/>
                    </a:cubicBezTo>
                    <a:cubicBezTo>
                      <a:pt x="-4934" y="593892"/>
                      <a:pt x="2686" y="676759"/>
                      <a:pt x="38119" y="748578"/>
                    </a:cubicBezTo>
                    <a:lnTo>
                      <a:pt x="232334" y="817824"/>
                    </a:lnTo>
                    <a:cubicBezTo>
                      <a:pt x="342253" y="840589"/>
                      <a:pt x="453695" y="863449"/>
                      <a:pt x="565709" y="856782"/>
                    </a:cubicBezTo>
                    <a:cubicBezTo>
                      <a:pt x="677723" y="850114"/>
                      <a:pt x="792309" y="810204"/>
                      <a:pt x="866223" y="725718"/>
                    </a:cubicBezTo>
                    <a:cubicBezTo>
                      <a:pt x="968712" y="608465"/>
                      <a:pt x="970426" y="399582"/>
                      <a:pt x="893560" y="2638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C32B446-722E-C92C-C3DB-156EAA4F9F02}"/>
                  </a:ext>
                </a:extLst>
              </p:cNvPr>
              <p:cNvSpPr/>
              <p:nvPr/>
            </p:nvSpPr>
            <p:spPr>
              <a:xfrm>
                <a:off x="3290879" y="2810704"/>
                <a:ext cx="743169" cy="1392959"/>
              </a:xfrm>
              <a:custGeom>
                <a:avLst/>
                <a:gdLst>
                  <a:gd name="connsiteX0" fmla="*/ 684335 w 743169"/>
                  <a:gd name="connsiteY0" fmla="*/ 159281 h 1392959"/>
                  <a:gd name="connsiteX1" fmla="*/ 435732 w 743169"/>
                  <a:gd name="connsiteY1" fmla="*/ 6881 h 1392959"/>
                  <a:gd name="connsiteX2" fmla="*/ 364676 w 743169"/>
                  <a:gd name="connsiteY2" fmla="*/ 2976 h 1392959"/>
                  <a:gd name="connsiteX3" fmla="*/ 46922 w 743169"/>
                  <a:gd name="connsiteY3" fmla="*/ 257770 h 1392959"/>
                  <a:gd name="connsiteX4" fmla="*/ 535 w 743169"/>
                  <a:gd name="connsiteY4" fmla="*/ 679632 h 1392959"/>
                  <a:gd name="connsiteX5" fmla="*/ 185129 w 743169"/>
                  <a:gd name="connsiteY5" fmla="*/ 944713 h 1392959"/>
                  <a:gd name="connsiteX6" fmla="*/ 148839 w 743169"/>
                  <a:gd name="connsiteY6" fmla="*/ 1125688 h 1392959"/>
                  <a:gd name="connsiteX7" fmla="*/ 261710 w 743169"/>
                  <a:gd name="connsiteY7" fmla="*/ 1392959 h 1392959"/>
                  <a:gd name="connsiteX8" fmla="*/ 562415 w 743169"/>
                  <a:gd name="connsiteY8" fmla="*/ 1166455 h 1392959"/>
                  <a:gd name="connsiteX9" fmla="*/ 742532 w 743169"/>
                  <a:gd name="connsiteY9" fmla="*/ 242530 h 1392959"/>
                  <a:gd name="connsiteX10" fmla="*/ 684335 w 743169"/>
                  <a:gd name="connsiteY10" fmla="*/ 159281 h 13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3169" h="1392959">
                    <a:moveTo>
                      <a:pt x="684335" y="159281"/>
                    </a:moveTo>
                    <a:lnTo>
                      <a:pt x="435732" y="6881"/>
                    </a:lnTo>
                    <a:lnTo>
                      <a:pt x="364676" y="2976"/>
                    </a:lnTo>
                    <a:cubicBezTo>
                      <a:pt x="207704" y="-23408"/>
                      <a:pt x="69401" y="130897"/>
                      <a:pt x="46922" y="257770"/>
                    </a:cubicBezTo>
                    <a:cubicBezTo>
                      <a:pt x="21490" y="398740"/>
                      <a:pt x="-4037" y="572095"/>
                      <a:pt x="535" y="679632"/>
                    </a:cubicBezTo>
                    <a:cubicBezTo>
                      <a:pt x="10060" y="896612"/>
                      <a:pt x="185129" y="944713"/>
                      <a:pt x="185129" y="944713"/>
                    </a:cubicBezTo>
                    <a:cubicBezTo>
                      <a:pt x="185129" y="944713"/>
                      <a:pt x="162269" y="1055584"/>
                      <a:pt x="148839" y="1125688"/>
                    </a:cubicBezTo>
                    <a:lnTo>
                      <a:pt x="261710" y="1392959"/>
                    </a:lnTo>
                    <a:lnTo>
                      <a:pt x="562415" y="1166455"/>
                    </a:lnTo>
                    <a:lnTo>
                      <a:pt x="742532" y="242530"/>
                    </a:lnTo>
                    <a:cubicBezTo>
                      <a:pt x="747562" y="203906"/>
                      <a:pt x="722339" y="167816"/>
                      <a:pt x="684335" y="159281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F284994-9816-88C1-C638-C5D85393306C}"/>
                  </a:ext>
                </a:extLst>
              </p:cNvPr>
              <p:cNvSpPr/>
              <p:nvPr/>
            </p:nvSpPr>
            <p:spPr>
              <a:xfrm>
                <a:off x="3515251" y="3449168"/>
                <a:ext cx="98307" cy="89396"/>
              </a:xfrm>
              <a:custGeom>
                <a:avLst/>
                <a:gdLst>
                  <a:gd name="connsiteX0" fmla="*/ 98298 w 98307"/>
                  <a:gd name="connsiteY0" fmla="*/ 46883 h 89396"/>
                  <a:gd name="connsiteX1" fmla="*/ 87630 w 98307"/>
                  <a:gd name="connsiteY1" fmla="*/ 16784 h 89396"/>
                  <a:gd name="connsiteX2" fmla="*/ 32956 w 98307"/>
                  <a:gd name="connsiteY2" fmla="*/ 4116 h 89396"/>
                  <a:gd name="connsiteX3" fmla="*/ 0 w 98307"/>
                  <a:gd name="connsiteY3" fmla="*/ 57360 h 89396"/>
                  <a:gd name="connsiteX4" fmla="*/ 0 w 98307"/>
                  <a:gd name="connsiteY4" fmla="*/ 57360 h 89396"/>
                  <a:gd name="connsiteX5" fmla="*/ 35719 w 98307"/>
                  <a:gd name="connsiteY5" fmla="*/ 87174 h 89396"/>
                  <a:gd name="connsiteX6" fmla="*/ 43053 w 98307"/>
                  <a:gd name="connsiteY6" fmla="*/ 88697 h 89396"/>
                  <a:gd name="connsiteX7" fmla="*/ 78867 w 98307"/>
                  <a:gd name="connsiteY7" fmla="*/ 81173 h 89396"/>
                  <a:gd name="connsiteX8" fmla="*/ 98298 w 98307"/>
                  <a:gd name="connsiteY8" fmla="*/ 46883 h 89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307" h="89396">
                    <a:moveTo>
                      <a:pt x="98298" y="46883"/>
                    </a:moveTo>
                    <a:cubicBezTo>
                      <a:pt x="98527" y="35881"/>
                      <a:pt x="94736" y="25185"/>
                      <a:pt x="87630" y="16784"/>
                    </a:cubicBezTo>
                    <a:cubicBezTo>
                      <a:pt x="74352" y="706"/>
                      <a:pt x="51949" y="-4486"/>
                      <a:pt x="32956" y="4116"/>
                    </a:cubicBezTo>
                    <a:cubicBezTo>
                      <a:pt x="13144" y="14593"/>
                      <a:pt x="543" y="34957"/>
                      <a:pt x="0" y="57360"/>
                    </a:cubicBezTo>
                    <a:lnTo>
                      <a:pt x="0" y="57360"/>
                    </a:lnTo>
                    <a:cubicBezTo>
                      <a:pt x="7001" y="72019"/>
                      <a:pt x="20040" y="82906"/>
                      <a:pt x="35719" y="87174"/>
                    </a:cubicBezTo>
                    <a:cubicBezTo>
                      <a:pt x="38128" y="87831"/>
                      <a:pt x="40576" y="88336"/>
                      <a:pt x="43053" y="88697"/>
                    </a:cubicBezTo>
                    <a:cubicBezTo>
                      <a:pt x="55512" y="90803"/>
                      <a:pt x="68313" y="88117"/>
                      <a:pt x="78867" y="81173"/>
                    </a:cubicBezTo>
                    <a:cubicBezTo>
                      <a:pt x="90288" y="73353"/>
                      <a:pt x="97460" y="60694"/>
                      <a:pt x="98298" y="46883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0F26D99-B845-4B06-E742-9EDA2691D5A5}"/>
                  </a:ext>
                </a:extLst>
              </p:cNvPr>
              <p:cNvSpPr/>
              <p:nvPr/>
            </p:nvSpPr>
            <p:spPr>
              <a:xfrm>
                <a:off x="3406922" y="3227144"/>
                <a:ext cx="54545" cy="53010"/>
              </a:xfrm>
              <a:custGeom>
                <a:avLst/>
                <a:gdLst>
                  <a:gd name="connsiteX0" fmla="*/ 221 w 54545"/>
                  <a:gd name="connsiteY0" fmla="*/ 21925 h 53010"/>
                  <a:gd name="connsiteX1" fmla="*/ 23367 w 54545"/>
                  <a:gd name="connsiteY1" fmla="*/ 52500 h 53010"/>
                  <a:gd name="connsiteX2" fmla="*/ 54180 w 54545"/>
                  <a:gd name="connsiteY2" fmla="*/ 31935 h 53010"/>
                  <a:gd name="connsiteX3" fmla="*/ 54323 w 54545"/>
                  <a:gd name="connsiteY3" fmla="*/ 31164 h 53010"/>
                  <a:gd name="connsiteX4" fmla="*/ 31272 w 54545"/>
                  <a:gd name="connsiteY4" fmla="*/ 493 h 53010"/>
                  <a:gd name="connsiteX5" fmla="*/ 326 w 54545"/>
                  <a:gd name="connsiteY5" fmla="*/ 21343 h 53010"/>
                  <a:gd name="connsiteX6" fmla="*/ 221 w 54545"/>
                  <a:gd name="connsiteY6" fmla="*/ 21925 h 5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545" h="53010">
                    <a:moveTo>
                      <a:pt x="221" y="21925"/>
                    </a:moveTo>
                    <a:cubicBezTo>
                      <a:pt x="-1656" y="36707"/>
                      <a:pt x="8622" y="50290"/>
                      <a:pt x="23367" y="52500"/>
                    </a:cubicBezTo>
                    <a:cubicBezTo>
                      <a:pt x="37549" y="55329"/>
                      <a:pt x="51351" y="46128"/>
                      <a:pt x="54180" y="31935"/>
                    </a:cubicBezTo>
                    <a:cubicBezTo>
                      <a:pt x="54228" y="31678"/>
                      <a:pt x="54275" y="31421"/>
                      <a:pt x="54323" y="31164"/>
                    </a:cubicBezTo>
                    <a:cubicBezTo>
                      <a:pt x="56199" y="16390"/>
                      <a:pt x="45989" y="2798"/>
                      <a:pt x="31272" y="493"/>
                    </a:cubicBezTo>
                    <a:cubicBezTo>
                      <a:pt x="16966" y="-2298"/>
                      <a:pt x="3117" y="7037"/>
                      <a:pt x="326" y="21343"/>
                    </a:cubicBezTo>
                    <a:cubicBezTo>
                      <a:pt x="288" y="21534"/>
                      <a:pt x="250" y="21734"/>
                      <a:pt x="221" y="219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B90AC4F-9E19-59D6-E296-BC122712265C}"/>
                  </a:ext>
                </a:extLst>
              </p:cNvPr>
              <p:cNvSpPr/>
              <p:nvPr/>
            </p:nvSpPr>
            <p:spPr>
              <a:xfrm>
                <a:off x="3373134" y="3124826"/>
                <a:ext cx="108501" cy="35492"/>
              </a:xfrm>
              <a:custGeom>
                <a:avLst/>
                <a:gdLst>
                  <a:gd name="connsiteX0" fmla="*/ 290 w 108501"/>
                  <a:gd name="connsiteY0" fmla="*/ 23086 h 35492"/>
                  <a:gd name="connsiteX1" fmla="*/ 55154 w 108501"/>
                  <a:gd name="connsiteY1" fmla="*/ 17657 h 35492"/>
                  <a:gd name="connsiteX2" fmla="*/ 108018 w 108501"/>
                  <a:gd name="connsiteY2" fmla="*/ 35088 h 35492"/>
                  <a:gd name="connsiteX3" fmla="*/ 98493 w 108501"/>
                  <a:gd name="connsiteY3" fmla="*/ 18895 h 35492"/>
                  <a:gd name="connsiteX4" fmla="*/ 56773 w 108501"/>
                  <a:gd name="connsiteY4" fmla="*/ 512 h 35492"/>
                  <a:gd name="connsiteX5" fmla="*/ 12577 w 108501"/>
                  <a:gd name="connsiteY5" fmla="*/ 9370 h 35492"/>
                  <a:gd name="connsiteX6" fmla="*/ 290 w 108501"/>
                  <a:gd name="connsiteY6" fmla="*/ 23086 h 3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501" h="35492">
                    <a:moveTo>
                      <a:pt x="290" y="23086"/>
                    </a:moveTo>
                    <a:cubicBezTo>
                      <a:pt x="3243" y="27087"/>
                      <a:pt x="25722" y="14133"/>
                      <a:pt x="55154" y="17657"/>
                    </a:cubicBezTo>
                    <a:cubicBezTo>
                      <a:pt x="84586" y="21181"/>
                      <a:pt x="104398" y="38326"/>
                      <a:pt x="108018" y="35088"/>
                    </a:cubicBezTo>
                    <a:cubicBezTo>
                      <a:pt x="109732" y="33659"/>
                      <a:pt x="106970" y="26896"/>
                      <a:pt x="98493" y="18895"/>
                    </a:cubicBezTo>
                    <a:cubicBezTo>
                      <a:pt x="86787" y="8656"/>
                      <a:pt x="72232" y="2236"/>
                      <a:pt x="56773" y="512"/>
                    </a:cubicBezTo>
                    <a:cubicBezTo>
                      <a:pt x="41476" y="-1317"/>
                      <a:pt x="25989" y="1779"/>
                      <a:pt x="12577" y="9370"/>
                    </a:cubicBezTo>
                    <a:cubicBezTo>
                      <a:pt x="2671" y="15276"/>
                      <a:pt x="-1139" y="21372"/>
                      <a:pt x="290" y="230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72EF181-23C2-49E5-9D30-7598C212BCD1}"/>
                  </a:ext>
                </a:extLst>
              </p:cNvPr>
              <p:cNvSpPr/>
              <p:nvPr/>
            </p:nvSpPr>
            <p:spPr>
              <a:xfrm>
                <a:off x="3449060" y="3164455"/>
                <a:ext cx="114327" cy="244466"/>
              </a:xfrm>
              <a:custGeom>
                <a:avLst/>
                <a:gdLst>
                  <a:gd name="connsiteX0" fmla="*/ 72383 w 114327"/>
                  <a:gd name="connsiteY0" fmla="*/ 243681 h 244466"/>
                  <a:gd name="connsiteX1" fmla="*/ 25710 w 114327"/>
                  <a:gd name="connsiteY1" fmla="*/ 229584 h 244466"/>
                  <a:gd name="connsiteX2" fmla="*/ 10661 w 114327"/>
                  <a:gd name="connsiteY2" fmla="*/ 220059 h 244466"/>
                  <a:gd name="connsiteX3" fmla="*/ 18281 w 114327"/>
                  <a:gd name="connsiteY3" fmla="*/ 198342 h 244466"/>
                  <a:gd name="connsiteX4" fmla="*/ 46856 w 114327"/>
                  <a:gd name="connsiteY4" fmla="*/ 143763 h 244466"/>
                  <a:gd name="connsiteX5" fmla="*/ 114102 w 114327"/>
                  <a:gd name="connsiteY5" fmla="*/ 31 h 244466"/>
                  <a:gd name="connsiteX6" fmla="*/ 35521 w 114327"/>
                  <a:gd name="connsiteY6" fmla="*/ 138048 h 244466"/>
                  <a:gd name="connsiteX7" fmla="*/ 7517 w 114327"/>
                  <a:gd name="connsiteY7" fmla="*/ 193103 h 244466"/>
                  <a:gd name="connsiteX8" fmla="*/ 183 w 114327"/>
                  <a:gd name="connsiteY8" fmla="*/ 221678 h 244466"/>
                  <a:gd name="connsiteX9" fmla="*/ 11327 w 114327"/>
                  <a:gd name="connsiteY9" fmla="*/ 234060 h 244466"/>
                  <a:gd name="connsiteX10" fmla="*/ 23805 w 114327"/>
                  <a:gd name="connsiteY10" fmla="*/ 237394 h 244466"/>
                  <a:gd name="connsiteX11" fmla="*/ 72383 w 114327"/>
                  <a:gd name="connsiteY11" fmla="*/ 243681 h 244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327" h="244466">
                    <a:moveTo>
                      <a:pt x="72383" y="243681"/>
                    </a:moveTo>
                    <a:cubicBezTo>
                      <a:pt x="72383" y="242061"/>
                      <a:pt x="54857" y="236727"/>
                      <a:pt x="25710" y="229584"/>
                    </a:cubicBezTo>
                    <a:cubicBezTo>
                      <a:pt x="18281" y="227869"/>
                      <a:pt x="11327" y="225583"/>
                      <a:pt x="10661" y="220059"/>
                    </a:cubicBezTo>
                    <a:cubicBezTo>
                      <a:pt x="10899" y="212210"/>
                      <a:pt x="13566" y="204619"/>
                      <a:pt x="18281" y="198342"/>
                    </a:cubicBezTo>
                    <a:lnTo>
                      <a:pt x="46856" y="143763"/>
                    </a:lnTo>
                    <a:cubicBezTo>
                      <a:pt x="87146" y="65944"/>
                      <a:pt x="117245" y="1650"/>
                      <a:pt x="114102" y="31"/>
                    </a:cubicBezTo>
                    <a:cubicBezTo>
                      <a:pt x="110959" y="-1588"/>
                      <a:pt x="76002" y="60229"/>
                      <a:pt x="35521" y="138048"/>
                    </a:cubicBezTo>
                    <a:cubicBezTo>
                      <a:pt x="25682" y="157098"/>
                      <a:pt x="16347" y="175453"/>
                      <a:pt x="7517" y="193103"/>
                    </a:cubicBezTo>
                    <a:cubicBezTo>
                      <a:pt x="1850" y="201494"/>
                      <a:pt x="-741" y="211591"/>
                      <a:pt x="183" y="221678"/>
                    </a:cubicBezTo>
                    <a:cubicBezTo>
                      <a:pt x="1802" y="227298"/>
                      <a:pt x="5908" y="231860"/>
                      <a:pt x="11327" y="234060"/>
                    </a:cubicBezTo>
                    <a:cubicBezTo>
                      <a:pt x="15318" y="235718"/>
                      <a:pt x="19519" y="236842"/>
                      <a:pt x="23805" y="237394"/>
                    </a:cubicBezTo>
                    <a:cubicBezTo>
                      <a:pt x="53333" y="243681"/>
                      <a:pt x="72383" y="245776"/>
                      <a:pt x="72383" y="243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413CD0A0-9E1A-A4F2-9DDA-14E1D3F4FB9F}"/>
                  </a:ext>
                </a:extLst>
              </p:cNvPr>
              <p:cNvSpPr/>
              <p:nvPr/>
            </p:nvSpPr>
            <p:spPr>
              <a:xfrm>
                <a:off x="3465817" y="3712936"/>
                <a:ext cx="303942" cy="102967"/>
              </a:xfrm>
              <a:custGeom>
                <a:avLst/>
                <a:gdLst>
                  <a:gd name="connsiteX0" fmla="*/ 9906 w 303942"/>
                  <a:gd name="connsiteY0" fmla="*/ 42863 h 102967"/>
                  <a:gd name="connsiteX1" fmla="*/ 303943 w 303942"/>
                  <a:gd name="connsiteY1" fmla="*/ 0 h 102967"/>
                  <a:gd name="connsiteX2" fmla="*/ 0 w 303942"/>
                  <a:gd name="connsiteY2" fmla="*/ 94107 h 10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942" h="102967">
                    <a:moveTo>
                      <a:pt x="9906" y="42863"/>
                    </a:moveTo>
                    <a:cubicBezTo>
                      <a:pt x="109995" y="56083"/>
                      <a:pt x="211788" y="41243"/>
                      <a:pt x="303943" y="0"/>
                    </a:cubicBezTo>
                    <a:cubicBezTo>
                      <a:pt x="303943" y="0"/>
                      <a:pt x="210883" y="138779"/>
                      <a:pt x="0" y="94107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67767E6E-E338-A1C3-2701-27C33DAC2762}"/>
                  </a:ext>
                </a:extLst>
              </p:cNvPr>
              <p:cNvSpPr/>
              <p:nvPr/>
            </p:nvSpPr>
            <p:spPr>
              <a:xfrm>
                <a:off x="3503019" y="3438884"/>
                <a:ext cx="105588" cy="76809"/>
              </a:xfrm>
              <a:custGeom>
                <a:avLst/>
                <a:gdLst>
                  <a:gd name="connsiteX0" fmla="*/ 102435 w 105588"/>
                  <a:gd name="connsiteY0" fmla="*/ 17 h 76809"/>
                  <a:gd name="connsiteX1" fmla="*/ 64335 w 105588"/>
                  <a:gd name="connsiteY1" fmla="*/ 50595 h 76809"/>
                  <a:gd name="connsiteX2" fmla="*/ 41 w 105588"/>
                  <a:gd name="connsiteY2" fmla="*/ 67073 h 76809"/>
                  <a:gd name="connsiteX3" fmla="*/ 21282 w 105588"/>
                  <a:gd name="connsiteY3" fmla="*/ 76122 h 76809"/>
                  <a:gd name="connsiteX4" fmla="*/ 74717 w 105588"/>
                  <a:gd name="connsiteY4" fmla="*/ 64215 h 76809"/>
                  <a:gd name="connsiteX5" fmla="*/ 104149 w 105588"/>
                  <a:gd name="connsiteY5" fmla="*/ 21639 h 76809"/>
                  <a:gd name="connsiteX6" fmla="*/ 102435 w 105588"/>
                  <a:gd name="connsiteY6" fmla="*/ 17 h 76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588" h="76809">
                    <a:moveTo>
                      <a:pt x="102435" y="17"/>
                    </a:moveTo>
                    <a:cubicBezTo>
                      <a:pt x="97672" y="-840"/>
                      <a:pt x="93862" y="31069"/>
                      <a:pt x="64335" y="50595"/>
                    </a:cubicBezTo>
                    <a:cubicBezTo>
                      <a:pt x="34807" y="70121"/>
                      <a:pt x="803" y="62596"/>
                      <a:pt x="41" y="67073"/>
                    </a:cubicBezTo>
                    <a:cubicBezTo>
                      <a:pt x="-626" y="68978"/>
                      <a:pt x="6899" y="74121"/>
                      <a:pt x="21282" y="76122"/>
                    </a:cubicBezTo>
                    <a:cubicBezTo>
                      <a:pt x="39941" y="78589"/>
                      <a:pt x="58877" y="74379"/>
                      <a:pt x="74717" y="64215"/>
                    </a:cubicBezTo>
                    <a:cubicBezTo>
                      <a:pt x="89604" y="54300"/>
                      <a:pt x="100139" y="39069"/>
                      <a:pt x="104149" y="21639"/>
                    </a:cubicBezTo>
                    <a:cubicBezTo>
                      <a:pt x="107292" y="8399"/>
                      <a:pt x="104625" y="112"/>
                      <a:pt x="102435" y="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7FF97FA-B19F-6F85-230F-5D78C0755583}"/>
                  </a:ext>
                </a:extLst>
              </p:cNvPr>
              <p:cNvSpPr/>
              <p:nvPr/>
            </p:nvSpPr>
            <p:spPr>
              <a:xfrm>
                <a:off x="3400561" y="3027546"/>
                <a:ext cx="108433" cy="41613"/>
              </a:xfrm>
              <a:custGeom>
                <a:avLst/>
                <a:gdLst>
                  <a:gd name="connsiteX0" fmla="*/ 390 w 108433"/>
                  <a:gd name="connsiteY0" fmla="*/ 20163 h 41613"/>
                  <a:gd name="connsiteX1" fmla="*/ 53540 w 108433"/>
                  <a:gd name="connsiteY1" fmla="*/ 30926 h 41613"/>
                  <a:gd name="connsiteX2" fmla="*/ 107165 w 108433"/>
                  <a:gd name="connsiteY2" fmla="*/ 39785 h 41613"/>
                  <a:gd name="connsiteX3" fmla="*/ 99736 w 108433"/>
                  <a:gd name="connsiteY3" fmla="*/ 21401 h 41613"/>
                  <a:gd name="connsiteX4" fmla="*/ 14011 w 108433"/>
                  <a:gd name="connsiteY4" fmla="*/ 5494 h 41613"/>
                  <a:gd name="connsiteX5" fmla="*/ 390 w 108433"/>
                  <a:gd name="connsiteY5" fmla="*/ 20163 h 4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433" h="41613">
                    <a:moveTo>
                      <a:pt x="390" y="20163"/>
                    </a:moveTo>
                    <a:cubicBezTo>
                      <a:pt x="4486" y="27878"/>
                      <a:pt x="27536" y="25688"/>
                      <a:pt x="53540" y="30926"/>
                    </a:cubicBezTo>
                    <a:cubicBezTo>
                      <a:pt x="79543" y="36165"/>
                      <a:pt x="100593" y="45595"/>
                      <a:pt x="107165" y="39785"/>
                    </a:cubicBezTo>
                    <a:cubicBezTo>
                      <a:pt x="110118" y="36927"/>
                      <a:pt x="108023" y="29593"/>
                      <a:pt x="99736" y="21401"/>
                    </a:cubicBezTo>
                    <a:cubicBezTo>
                      <a:pt x="76390" y="465"/>
                      <a:pt x="43310" y="-5678"/>
                      <a:pt x="14011" y="5494"/>
                    </a:cubicBezTo>
                    <a:cubicBezTo>
                      <a:pt x="3057" y="10257"/>
                      <a:pt x="-1420" y="16353"/>
                      <a:pt x="390" y="2016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6F42127-727C-2A58-F7C2-C7D713AC9DF2}"/>
                  </a:ext>
                </a:extLst>
              </p:cNvPr>
              <p:cNvSpPr/>
              <p:nvPr/>
            </p:nvSpPr>
            <p:spPr>
              <a:xfrm>
                <a:off x="3680226" y="3263934"/>
                <a:ext cx="54869" cy="52382"/>
              </a:xfrm>
              <a:custGeom>
                <a:avLst/>
                <a:gdLst>
                  <a:gd name="connsiteX0" fmla="*/ 54767 w 54869"/>
                  <a:gd name="connsiteY0" fmla="*/ 28758 h 52382"/>
                  <a:gd name="connsiteX1" fmla="*/ 24382 w 54869"/>
                  <a:gd name="connsiteY1" fmla="*/ 52190 h 52382"/>
                  <a:gd name="connsiteX2" fmla="*/ 84 w 54869"/>
                  <a:gd name="connsiteY2" fmla="*/ 23691 h 52382"/>
                  <a:gd name="connsiteX3" fmla="*/ 93 w 54869"/>
                  <a:gd name="connsiteY3" fmla="*/ 23615 h 52382"/>
                  <a:gd name="connsiteX4" fmla="*/ 30573 w 54869"/>
                  <a:gd name="connsiteY4" fmla="*/ 183 h 52382"/>
                  <a:gd name="connsiteX5" fmla="*/ 54786 w 54869"/>
                  <a:gd name="connsiteY5" fmla="*/ 28577 h 52382"/>
                  <a:gd name="connsiteX6" fmla="*/ 54767 w 54869"/>
                  <a:gd name="connsiteY6" fmla="*/ 28758 h 5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869" h="52382">
                    <a:moveTo>
                      <a:pt x="54767" y="28758"/>
                    </a:moveTo>
                    <a:cubicBezTo>
                      <a:pt x="52690" y="43532"/>
                      <a:pt x="39194" y="53942"/>
                      <a:pt x="24382" y="52190"/>
                    </a:cubicBezTo>
                    <a:cubicBezTo>
                      <a:pt x="9799" y="51028"/>
                      <a:pt x="-1068" y="38274"/>
                      <a:pt x="84" y="23691"/>
                    </a:cubicBezTo>
                    <a:cubicBezTo>
                      <a:pt x="93" y="23662"/>
                      <a:pt x="93" y="23643"/>
                      <a:pt x="93" y="23615"/>
                    </a:cubicBezTo>
                    <a:cubicBezTo>
                      <a:pt x="2256" y="8851"/>
                      <a:pt x="15753" y="-1522"/>
                      <a:pt x="30573" y="183"/>
                    </a:cubicBezTo>
                    <a:cubicBezTo>
                      <a:pt x="45099" y="1336"/>
                      <a:pt x="55939" y="14052"/>
                      <a:pt x="54786" y="28577"/>
                    </a:cubicBezTo>
                    <a:cubicBezTo>
                      <a:pt x="54776" y="28634"/>
                      <a:pt x="54776" y="28701"/>
                      <a:pt x="54767" y="2875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A7B1B281-C9DA-5790-3B1C-B82416752177}"/>
                  </a:ext>
                </a:extLst>
              </p:cNvPr>
              <p:cNvSpPr/>
              <p:nvPr/>
            </p:nvSpPr>
            <p:spPr>
              <a:xfrm>
                <a:off x="3661897" y="3166812"/>
                <a:ext cx="108033" cy="38018"/>
              </a:xfrm>
              <a:custGeom>
                <a:avLst/>
                <a:gdLst>
                  <a:gd name="connsiteX0" fmla="*/ 107195 w 108033"/>
                  <a:gd name="connsiteY0" fmla="*/ 37679 h 38018"/>
                  <a:gd name="connsiteX1" fmla="*/ 55760 w 108033"/>
                  <a:gd name="connsiteY1" fmla="*/ 17867 h 38018"/>
                  <a:gd name="connsiteX2" fmla="*/ 229 w 108033"/>
                  <a:gd name="connsiteY2" fmla="*/ 20630 h 38018"/>
                  <a:gd name="connsiteX3" fmla="*/ 13755 w 108033"/>
                  <a:gd name="connsiteY3" fmla="*/ 7581 h 38018"/>
                  <a:gd name="connsiteX4" fmla="*/ 58903 w 108033"/>
                  <a:gd name="connsiteY4" fmla="*/ 1008 h 38018"/>
                  <a:gd name="connsiteX5" fmla="*/ 99099 w 108033"/>
                  <a:gd name="connsiteY5" fmla="*/ 21201 h 38018"/>
                  <a:gd name="connsiteX6" fmla="*/ 107195 w 108033"/>
                  <a:gd name="connsiteY6" fmla="*/ 37679 h 38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033" h="38018">
                    <a:moveTo>
                      <a:pt x="107195" y="37679"/>
                    </a:moveTo>
                    <a:cubicBezTo>
                      <a:pt x="103290" y="40728"/>
                      <a:pt x="85002" y="22344"/>
                      <a:pt x="55760" y="17867"/>
                    </a:cubicBezTo>
                    <a:cubicBezTo>
                      <a:pt x="26518" y="13391"/>
                      <a:pt x="2801" y="24725"/>
                      <a:pt x="229" y="20630"/>
                    </a:cubicBezTo>
                    <a:cubicBezTo>
                      <a:pt x="-1104" y="18820"/>
                      <a:pt x="3373" y="13010"/>
                      <a:pt x="13755" y="7581"/>
                    </a:cubicBezTo>
                    <a:cubicBezTo>
                      <a:pt x="27757" y="761"/>
                      <a:pt x="43539" y="-1535"/>
                      <a:pt x="58903" y="1008"/>
                    </a:cubicBezTo>
                    <a:cubicBezTo>
                      <a:pt x="74115" y="3285"/>
                      <a:pt x="88193" y="10352"/>
                      <a:pt x="99099" y="21201"/>
                    </a:cubicBezTo>
                    <a:cubicBezTo>
                      <a:pt x="107195" y="29488"/>
                      <a:pt x="109481" y="36346"/>
                      <a:pt x="107195" y="376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8B16CB0-179C-44DC-C187-35F155E5167A}"/>
                  </a:ext>
                </a:extLst>
              </p:cNvPr>
              <p:cNvSpPr/>
              <p:nvPr/>
            </p:nvSpPr>
            <p:spPr>
              <a:xfrm>
                <a:off x="3657270" y="3067532"/>
                <a:ext cx="112113" cy="42333"/>
              </a:xfrm>
              <a:custGeom>
                <a:avLst/>
                <a:gdLst>
                  <a:gd name="connsiteX0" fmla="*/ 110775 w 112113"/>
                  <a:gd name="connsiteY0" fmla="*/ 40662 h 42333"/>
                  <a:gd name="connsiteX1" fmla="*/ 55434 w 112113"/>
                  <a:gd name="connsiteY1" fmla="*/ 31137 h 42333"/>
                  <a:gd name="connsiteX2" fmla="*/ 380 w 112113"/>
                  <a:gd name="connsiteY2" fmla="*/ 20088 h 42333"/>
                  <a:gd name="connsiteX3" fmla="*/ 14191 w 112113"/>
                  <a:gd name="connsiteY3" fmla="*/ 5515 h 42333"/>
                  <a:gd name="connsiteX4" fmla="*/ 60959 w 112113"/>
                  <a:gd name="connsiteY4" fmla="*/ 1609 h 42333"/>
                  <a:gd name="connsiteX5" fmla="*/ 103155 w 112113"/>
                  <a:gd name="connsiteY5" fmla="*/ 21802 h 42333"/>
                  <a:gd name="connsiteX6" fmla="*/ 110775 w 112113"/>
                  <a:gd name="connsiteY6" fmla="*/ 40662 h 42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13" h="42333">
                    <a:moveTo>
                      <a:pt x="110775" y="40662"/>
                    </a:moveTo>
                    <a:cubicBezTo>
                      <a:pt x="104012" y="46377"/>
                      <a:pt x="82200" y="35994"/>
                      <a:pt x="55434" y="31137"/>
                    </a:cubicBezTo>
                    <a:cubicBezTo>
                      <a:pt x="28669" y="26279"/>
                      <a:pt x="4571" y="27898"/>
                      <a:pt x="380" y="20088"/>
                    </a:cubicBezTo>
                    <a:cubicBezTo>
                      <a:pt x="-1430" y="16373"/>
                      <a:pt x="3237" y="10563"/>
                      <a:pt x="14191" y="5515"/>
                    </a:cubicBezTo>
                    <a:cubicBezTo>
                      <a:pt x="29117" y="-115"/>
                      <a:pt x="45309" y="-1467"/>
                      <a:pt x="60959" y="1609"/>
                    </a:cubicBezTo>
                    <a:cubicBezTo>
                      <a:pt x="76656" y="4190"/>
                      <a:pt x="91296" y="11201"/>
                      <a:pt x="103155" y="21802"/>
                    </a:cubicBezTo>
                    <a:cubicBezTo>
                      <a:pt x="111822" y="30470"/>
                      <a:pt x="113823" y="37804"/>
                      <a:pt x="110775" y="406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4F8EDB2-A8E2-5E69-3EC7-427B244D6F14}"/>
                  </a:ext>
                </a:extLst>
              </p:cNvPr>
              <p:cNvSpPr/>
              <p:nvPr/>
            </p:nvSpPr>
            <p:spPr>
              <a:xfrm>
                <a:off x="3924255" y="3350474"/>
                <a:ext cx="159608" cy="222301"/>
              </a:xfrm>
              <a:custGeom>
                <a:avLst/>
                <a:gdLst>
                  <a:gd name="connsiteX0" fmla="*/ 11906 w 159608"/>
                  <a:gd name="connsiteY0" fmla="*/ 51946 h 222301"/>
                  <a:gd name="connsiteX1" fmla="*/ 52388 w 159608"/>
                  <a:gd name="connsiteY1" fmla="*/ 130 h 222301"/>
                  <a:gd name="connsiteX2" fmla="*/ 158401 w 159608"/>
                  <a:gd name="connsiteY2" fmla="*/ 116907 h 222301"/>
                  <a:gd name="connsiteX3" fmla="*/ 0 w 159608"/>
                  <a:gd name="connsiteY3" fmla="*/ 212157 h 222301"/>
                  <a:gd name="connsiteX4" fmla="*/ 11906 w 159608"/>
                  <a:gd name="connsiteY4" fmla="*/ 51946 h 2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608" h="222301">
                    <a:moveTo>
                      <a:pt x="11906" y="51946"/>
                    </a:moveTo>
                    <a:cubicBezTo>
                      <a:pt x="13811" y="36039"/>
                      <a:pt x="36481" y="797"/>
                      <a:pt x="52388" y="130"/>
                    </a:cubicBezTo>
                    <a:cubicBezTo>
                      <a:pt x="94964" y="-1489"/>
                      <a:pt x="170022" y="10607"/>
                      <a:pt x="158401" y="116907"/>
                    </a:cubicBezTo>
                    <a:cubicBezTo>
                      <a:pt x="142494" y="262258"/>
                      <a:pt x="-190" y="216348"/>
                      <a:pt x="0" y="212157"/>
                    </a:cubicBezTo>
                    <a:cubicBezTo>
                      <a:pt x="191" y="207965"/>
                      <a:pt x="5429" y="106715"/>
                      <a:pt x="11906" y="51946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0CD31DA-DEAD-D44C-ADD4-80C83513CD44}"/>
                  </a:ext>
                </a:extLst>
              </p:cNvPr>
              <p:cNvSpPr/>
              <p:nvPr/>
            </p:nvSpPr>
            <p:spPr>
              <a:xfrm>
                <a:off x="3970006" y="3401718"/>
                <a:ext cx="71636" cy="126578"/>
              </a:xfrm>
              <a:custGeom>
                <a:avLst/>
                <a:gdLst>
                  <a:gd name="connsiteX0" fmla="*/ 159 w 71636"/>
                  <a:gd name="connsiteY0" fmla="*/ 112145 h 126578"/>
                  <a:gd name="connsiteX1" fmla="*/ 6541 w 71636"/>
                  <a:gd name="connsiteY1" fmla="*/ 116621 h 126578"/>
                  <a:gd name="connsiteX2" fmla="*/ 25591 w 71636"/>
                  <a:gd name="connsiteY2" fmla="*/ 119098 h 126578"/>
                  <a:gd name="connsiteX3" fmla="*/ 60738 w 71636"/>
                  <a:gd name="connsiteY3" fmla="*/ 66043 h 126578"/>
                  <a:gd name="connsiteX4" fmla="*/ 57595 w 71636"/>
                  <a:gd name="connsiteY4" fmla="*/ 29087 h 126578"/>
                  <a:gd name="connsiteX5" fmla="*/ 40641 w 71636"/>
                  <a:gd name="connsiteY5" fmla="*/ 7560 h 126578"/>
                  <a:gd name="connsiteX6" fmla="*/ 24924 w 71636"/>
                  <a:gd name="connsiteY6" fmla="*/ 12799 h 126578"/>
                  <a:gd name="connsiteX7" fmla="*/ 22353 w 71636"/>
                  <a:gd name="connsiteY7" fmla="*/ 19847 h 126578"/>
                  <a:gd name="connsiteX8" fmla="*/ 21400 w 71636"/>
                  <a:gd name="connsiteY8" fmla="*/ 11180 h 126578"/>
                  <a:gd name="connsiteX9" fmla="*/ 28068 w 71636"/>
                  <a:gd name="connsiteY9" fmla="*/ 2702 h 126578"/>
                  <a:gd name="connsiteX10" fmla="*/ 42450 w 71636"/>
                  <a:gd name="connsiteY10" fmla="*/ 512 h 126578"/>
                  <a:gd name="connsiteX11" fmla="*/ 66454 w 71636"/>
                  <a:gd name="connsiteY11" fmla="*/ 25943 h 126578"/>
                  <a:gd name="connsiteX12" fmla="*/ 70835 w 71636"/>
                  <a:gd name="connsiteY12" fmla="*/ 67472 h 126578"/>
                  <a:gd name="connsiteX13" fmla="*/ 27020 w 71636"/>
                  <a:gd name="connsiteY13" fmla="*/ 126146 h 126578"/>
                  <a:gd name="connsiteX14" fmla="*/ 4255 w 71636"/>
                  <a:gd name="connsiteY14" fmla="*/ 119764 h 126578"/>
                  <a:gd name="connsiteX15" fmla="*/ 159 w 71636"/>
                  <a:gd name="connsiteY15" fmla="*/ 112145 h 126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636" h="126578">
                    <a:moveTo>
                      <a:pt x="159" y="112145"/>
                    </a:moveTo>
                    <a:cubicBezTo>
                      <a:pt x="921" y="112145"/>
                      <a:pt x="2541" y="114240"/>
                      <a:pt x="6541" y="116621"/>
                    </a:cubicBezTo>
                    <a:cubicBezTo>
                      <a:pt x="12332" y="119888"/>
                      <a:pt x="19162" y="120774"/>
                      <a:pt x="25591" y="119098"/>
                    </a:cubicBezTo>
                    <a:cubicBezTo>
                      <a:pt x="41498" y="115193"/>
                      <a:pt x="57119" y="92237"/>
                      <a:pt x="60738" y="66043"/>
                    </a:cubicBezTo>
                    <a:cubicBezTo>
                      <a:pt x="62443" y="53642"/>
                      <a:pt x="61377" y="41021"/>
                      <a:pt x="57595" y="29087"/>
                    </a:cubicBezTo>
                    <a:cubicBezTo>
                      <a:pt x="55862" y="19543"/>
                      <a:pt x="49508" y="11484"/>
                      <a:pt x="40641" y="7560"/>
                    </a:cubicBezTo>
                    <a:cubicBezTo>
                      <a:pt x="34821" y="5331"/>
                      <a:pt x="28239" y="7522"/>
                      <a:pt x="24924" y="12799"/>
                    </a:cubicBezTo>
                    <a:cubicBezTo>
                      <a:pt x="22543" y="16704"/>
                      <a:pt x="23210" y="19657"/>
                      <a:pt x="22353" y="19847"/>
                    </a:cubicBezTo>
                    <a:cubicBezTo>
                      <a:pt x="21496" y="20038"/>
                      <a:pt x="19495" y="17085"/>
                      <a:pt x="21400" y="11180"/>
                    </a:cubicBezTo>
                    <a:cubicBezTo>
                      <a:pt x="22591" y="7674"/>
                      <a:pt x="24944" y="4693"/>
                      <a:pt x="28068" y="2702"/>
                    </a:cubicBezTo>
                    <a:cubicBezTo>
                      <a:pt x="32402" y="159"/>
                      <a:pt x="37555" y="-632"/>
                      <a:pt x="42450" y="512"/>
                    </a:cubicBezTo>
                    <a:cubicBezTo>
                      <a:pt x="54309" y="4274"/>
                      <a:pt x="63386" y="13885"/>
                      <a:pt x="66454" y="25943"/>
                    </a:cubicBezTo>
                    <a:cubicBezTo>
                      <a:pt x="71235" y="39231"/>
                      <a:pt x="72740" y="53480"/>
                      <a:pt x="70835" y="67472"/>
                    </a:cubicBezTo>
                    <a:cubicBezTo>
                      <a:pt x="66644" y="96619"/>
                      <a:pt x="48642" y="122431"/>
                      <a:pt x="27020" y="126146"/>
                    </a:cubicBezTo>
                    <a:cubicBezTo>
                      <a:pt x="18857" y="127623"/>
                      <a:pt x="10465" y="125270"/>
                      <a:pt x="4255" y="119764"/>
                    </a:cubicBezTo>
                    <a:cubicBezTo>
                      <a:pt x="64" y="115764"/>
                      <a:pt x="-317" y="112430"/>
                      <a:pt x="159" y="112145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0D509843-B1B9-C3A1-0891-BFF513F5A49D}"/>
                  </a:ext>
                </a:extLst>
              </p:cNvPr>
              <p:cNvSpPr/>
              <p:nvPr/>
            </p:nvSpPr>
            <p:spPr>
              <a:xfrm>
                <a:off x="3576938" y="2791557"/>
                <a:ext cx="531633" cy="592098"/>
              </a:xfrm>
              <a:custGeom>
                <a:avLst/>
                <a:gdLst>
                  <a:gd name="connsiteX0" fmla="*/ 405515 w 531633"/>
                  <a:gd name="connsiteY0" fmla="*/ 560476 h 592098"/>
                  <a:gd name="connsiteX1" fmla="*/ 362462 w 531633"/>
                  <a:gd name="connsiteY1" fmla="*/ 592099 h 592098"/>
                  <a:gd name="connsiteX2" fmla="*/ 512 w 531633"/>
                  <a:gd name="connsiteY2" fmla="*/ 8216 h 592098"/>
                  <a:gd name="connsiteX3" fmla="*/ 230159 w 531633"/>
                  <a:gd name="connsiteY3" fmla="*/ 22504 h 592098"/>
                  <a:gd name="connsiteX4" fmla="*/ 529245 w 531633"/>
                  <a:gd name="connsiteY4" fmla="*/ 297491 h 592098"/>
                  <a:gd name="connsiteX5" fmla="*/ 405515 w 531633"/>
                  <a:gd name="connsiteY5" fmla="*/ 560476 h 5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633" h="592098">
                    <a:moveTo>
                      <a:pt x="405515" y="560476"/>
                    </a:moveTo>
                    <a:lnTo>
                      <a:pt x="362462" y="592099"/>
                    </a:lnTo>
                    <a:cubicBezTo>
                      <a:pt x="230636" y="413886"/>
                      <a:pt x="-12633" y="-17501"/>
                      <a:pt x="512" y="8216"/>
                    </a:cubicBezTo>
                    <a:cubicBezTo>
                      <a:pt x="512" y="8216"/>
                      <a:pt x="116240" y="-17692"/>
                      <a:pt x="230159" y="22504"/>
                    </a:cubicBezTo>
                    <a:cubicBezTo>
                      <a:pt x="344079" y="62699"/>
                      <a:pt x="556486" y="159664"/>
                      <a:pt x="529245" y="297491"/>
                    </a:cubicBezTo>
                    <a:cubicBezTo>
                      <a:pt x="502003" y="435317"/>
                      <a:pt x="405515" y="560476"/>
                      <a:pt x="405515" y="560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BD3EBF8-F341-6275-ABD7-CB551AB5FD88}"/>
                  </a:ext>
                </a:extLst>
              </p:cNvPr>
              <p:cNvSpPr/>
              <p:nvPr/>
            </p:nvSpPr>
            <p:spPr>
              <a:xfrm>
                <a:off x="3608882" y="2771103"/>
                <a:ext cx="588001" cy="585123"/>
              </a:xfrm>
              <a:custGeom>
                <a:avLst/>
                <a:gdLst>
                  <a:gd name="connsiteX0" fmla="*/ 587978 w 588001"/>
                  <a:gd name="connsiteY0" fmla="*/ 585121 h 585123"/>
                  <a:gd name="connsiteX1" fmla="*/ 587216 w 588001"/>
                  <a:gd name="connsiteY1" fmla="*/ 576453 h 585123"/>
                  <a:gd name="connsiteX2" fmla="*/ 581311 w 588001"/>
                  <a:gd name="connsiteY2" fmla="*/ 552069 h 585123"/>
                  <a:gd name="connsiteX3" fmla="*/ 532924 w 588001"/>
                  <a:gd name="connsiteY3" fmla="*/ 474155 h 585123"/>
                  <a:gd name="connsiteX4" fmla="*/ 421862 w 588001"/>
                  <a:gd name="connsiteY4" fmla="*/ 395097 h 585123"/>
                  <a:gd name="connsiteX5" fmla="*/ 275082 w 588001"/>
                  <a:gd name="connsiteY5" fmla="*/ 317659 h 585123"/>
                  <a:gd name="connsiteX6" fmla="*/ 146685 w 588001"/>
                  <a:gd name="connsiteY6" fmla="*/ 213550 h 585123"/>
                  <a:gd name="connsiteX7" fmla="*/ 61436 w 588001"/>
                  <a:gd name="connsiteY7" fmla="*/ 108775 h 585123"/>
                  <a:gd name="connsiteX8" fmla="*/ 15335 w 588001"/>
                  <a:gd name="connsiteY8" fmla="*/ 29908 h 585123"/>
                  <a:gd name="connsiteX9" fmla="*/ 4286 w 588001"/>
                  <a:gd name="connsiteY9" fmla="*/ 7620 h 585123"/>
                  <a:gd name="connsiteX10" fmla="*/ 0 w 588001"/>
                  <a:gd name="connsiteY10" fmla="*/ 0 h 585123"/>
                  <a:gd name="connsiteX11" fmla="*/ 2858 w 588001"/>
                  <a:gd name="connsiteY11" fmla="*/ 8287 h 585123"/>
                  <a:gd name="connsiteX12" fmla="*/ 12383 w 588001"/>
                  <a:gd name="connsiteY12" fmla="*/ 31242 h 585123"/>
                  <a:gd name="connsiteX13" fmla="*/ 56769 w 588001"/>
                  <a:gd name="connsiteY13" fmla="*/ 111633 h 585123"/>
                  <a:gd name="connsiteX14" fmla="*/ 141446 w 588001"/>
                  <a:gd name="connsiteY14" fmla="*/ 218504 h 585123"/>
                  <a:gd name="connsiteX15" fmla="*/ 270796 w 588001"/>
                  <a:gd name="connsiteY15" fmla="*/ 324041 h 585123"/>
                  <a:gd name="connsiteX16" fmla="*/ 418433 w 588001"/>
                  <a:gd name="connsiteY16" fmla="*/ 401288 h 585123"/>
                  <a:gd name="connsiteX17" fmla="*/ 528733 w 588001"/>
                  <a:gd name="connsiteY17" fmla="*/ 477488 h 585123"/>
                  <a:gd name="connsiteX18" fmla="*/ 578358 w 588001"/>
                  <a:gd name="connsiteY18" fmla="*/ 552831 h 585123"/>
                  <a:gd name="connsiteX19" fmla="*/ 587978 w 588001"/>
                  <a:gd name="connsiteY19" fmla="*/ 585121 h 58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88001" h="585123">
                    <a:moveTo>
                      <a:pt x="587978" y="585121"/>
                    </a:moveTo>
                    <a:cubicBezTo>
                      <a:pt x="588083" y="582216"/>
                      <a:pt x="587826" y="579301"/>
                      <a:pt x="587216" y="576453"/>
                    </a:cubicBezTo>
                    <a:cubicBezTo>
                      <a:pt x="585988" y="568166"/>
                      <a:pt x="584007" y="560003"/>
                      <a:pt x="581311" y="552069"/>
                    </a:cubicBezTo>
                    <a:cubicBezTo>
                      <a:pt x="571081" y="522865"/>
                      <a:pt x="554565" y="496272"/>
                      <a:pt x="532924" y="474155"/>
                    </a:cubicBezTo>
                    <a:cubicBezTo>
                      <a:pt x="500720" y="441617"/>
                      <a:pt x="463153" y="414871"/>
                      <a:pt x="421862" y="395097"/>
                    </a:cubicBezTo>
                    <a:cubicBezTo>
                      <a:pt x="376428" y="371094"/>
                      <a:pt x="324326" y="349663"/>
                      <a:pt x="275082" y="317659"/>
                    </a:cubicBezTo>
                    <a:cubicBezTo>
                      <a:pt x="228372" y="288074"/>
                      <a:pt x="185280" y="253136"/>
                      <a:pt x="146685" y="213550"/>
                    </a:cubicBezTo>
                    <a:cubicBezTo>
                      <a:pt x="115167" y="181270"/>
                      <a:pt x="86639" y="146199"/>
                      <a:pt x="61436" y="108775"/>
                    </a:cubicBezTo>
                    <a:cubicBezTo>
                      <a:pt x="44520" y="83420"/>
                      <a:pt x="29128" y="57083"/>
                      <a:pt x="15335" y="29908"/>
                    </a:cubicBezTo>
                    <a:cubicBezTo>
                      <a:pt x="10763" y="20860"/>
                      <a:pt x="7144" y="13430"/>
                      <a:pt x="4286" y="7620"/>
                    </a:cubicBezTo>
                    <a:cubicBezTo>
                      <a:pt x="3162" y="4924"/>
                      <a:pt x="1724" y="2362"/>
                      <a:pt x="0" y="0"/>
                    </a:cubicBezTo>
                    <a:cubicBezTo>
                      <a:pt x="667" y="2848"/>
                      <a:pt x="1629" y="5629"/>
                      <a:pt x="2858" y="8287"/>
                    </a:cubicBezTo>
                    <a:cubicBezTo>
                      <a:pt x="5048" y="13525"/>
                      <a:pt x="8096" y="21431"/>
                      <a:pt x="12383" y="31242"/>
                    </a:cubicBezTo>
                    <a:cubicBezTo>
                      <a:pt x="25327" y="59026"/>
                      <a:pt x="40157" y="85877"/>
                      <a:pt x="56769" y="111633"/>
                    </a:cubicBezTo>
                    <a:cubicBezTo>
                      <a:pt x="81496" y="149895"/>
                      <a:pt x="109852" y="185680"/>
                      <a:pt x="141446" y="218504"/>
                    </a:cubicBezTo>
                    <a:cubicBezTo>
                      <a:pt x="180165" y="258756"/>
                      <a:pt x="223590" y="294189"/>
                      <a:pt x="270796" y="324041"/>
                    </a:cubicBezTo>
                    <a:cubicBezTo>
                      <a:pt x="320707" y="356425"/>
                      <a:pt x="373285" y="377857"/>
                      <a:pt x="418433" y="401288"/>
                    </a:cubicBezTo>
                    <a:cubicBezTo>
                      <a:pt x="459172" y="420386"/>
                      <a:pt x="496453" y="446142"/>
                      <a:pt x="528733" y="477488"/>
                    </a:cubicBezTo>
                    <a:cubicBezTo>
                      <a:pt x="550326" y="498891"/>
                      <a:pt x="567223" y="524542"/>
                      <a:pt x="578358" y="552831"/>
                    </a:cubicBezTo>
                    <a:cubicBezTo>
                      <a:pt x="585978" y="573215"/>
                      <a:pt x="587216" y="585311"/>
                      <a:pt x="587978" y="58512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5A659828-EFF7-BDCA-A958-D5B10EBEC682}"/>
                  </a:ext>
                </a:extLst>
              </p:cNvPr>
              <p:cNvSpPr/>
              <p:nvPr/>
            </p:nvSpPr>
            <p:spPr>
              <a:xfrm>
                <a:off x="3609930" y="2803107"/>
                <a:ext cx="542960" cy="568642"/>
              </a:xfrm>
              <a:custGeom>
                <a:avLst/>
                <a:gdLst>
                  <a:gd name="connsiteX0" fmla="*/ 541210 w 542960"/>
                  <a:gd name="connsiteY0" fmla="*/ 568643 h 568642"/>
                  <a:gd name="connsiteX1" fmla="*/ 541210 w 542960"/>
                  <a:gd name="connsiteY1" fmla="*/ 536162 h 568642"/>
                  <a:gd name="connsiteX2" fmla="*/ 498824 w 542960"/>
                  <a:gd name="connsiteY2" fmla="*/ 459200 h 568642"/>
                  <a:gd name="connsiteX3" fmla="*/ 386905 w 542960"/>
                  <a:gd name="connsiteY3" fmla="*/ 391478 h 568642"/>
                  <a:gd name="connsiteX4" fmla="*/ 245935 w 542960"/>
                  <a:gd name="connsiteY4" fmla="*/ 318516 h 568642"/>
                  <a:gd name="connsiteX5" fmla="*/ 127159 w 542960"/>
                  <a:gd name="connsiteY5" fmla="*/ 213741 h 568642"/>
                  <a:gd name="connsiteX6" fmla="*/ 50959 w 542960"/>
                  <a:gd name="connsiteY6" fmla="*/ 108490 h 568642"/>
                  <a:gd name="connsiteX7" fmla="*/ 12192 w 542960"/>
                  <a:gd name="connsiteY7" fmla="*/ 29908 h 568642"/>
                  <a:gd name="connsiteX8" fmla="*/ 3524 w 542960"/>
                  <a:gd name="connsiteY8" fmla="*/ 7620 h 568642"/>
                  <a:gd name="connsiteX9" fmla="*/ 0 w 542960"/>
                  <a:gd name="connsiteY9" fmla="*/ 0 h 568642"/>
                  <a:gd name="connsiteX10" fmla="*/ 2096 w 542960"/>
                  <a:gd name="connsiteY10" fmla="*/ 8096 h 568642"/>
                  <a:gd name="connsiteX11" fmla="*/ 9525 w 542960"/>
                  <a:gd name="connsiteY11" fmla="*/ 30956 h 568642"/>
                  <a:gd name="connsiteX12" fmla="*/ 46387 w 542960"/>
                  <a:gd name="connsiteY12" fmla="*/ 111062 h 568642"/>
                  <a:gd name="connsiteX13" fmla="*/ 241363 w 542960"/>
                  <a:gd name="connsiteY13" fmla="*/ 324898 h 568642"/>
                  <a:gd name="connsiteX14" fmla="*/ 384238 w 542960"/>
                  <a:gd name="connsiteY14" fmla="*/ 398050 h 568642"/>
                  <a:gd name="connsiteX15" fmla="*/ 495109 w 542960"/>
                  <a:gd name="connsiteY15" fmla="*/ 463106 h 568642"/>
                  <a:gd name="connsiteX16" fmla="*/ 538353 w 542960"/>
                  <a:gd name="connsiteY16" fmla="*/ 536924 h 568642"/>
                  <a:gd name="connsiteX17" fmla="*/ 541210 w 542960"/>
                  <a:gd name="connsiteY17" fmla="*/ 568643 h 56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2960" h="568642">
                    <a:moveTo>
                      <a:pt x="541210" y="568643"/>
                    </a:moveTo>
                    <a:cubicBezTo>
                      <a:pt x="543544" y="557946"/>
                      <a:pt x="543544" y="546859"/>
                      <a:pt x="541210" y="536162"/>
                    </a:cubicBezTo>
                    <a:cubicBezTo>
                      <a:pt x="535124" y="506835"/>
                      <a:pt x="520351" y="480022"/>
                      <a:pt x="498824" y="459200"/>
                    </a:cubicBezTo>
                    <a:cubicBezTo>
                      <a:pt x="472630" y="431578"/>
                      <a:pt x="432149" y="410337"/>
                      <a:pt x="386905" y="391478"/>
                    </a:cubicBezTo>
                    <a:cubicBezTo>
                      <a:pt x="337375" y="372418"/>
                      <a:pt x="290103" y="347948"/>
                      <a:pt x="245935" y="318516"/>
                    </a:cubicBezTo>
                    <a:cubicBezTo>
                      <a:pt x="202149" y="288655"/>
                      <a:pt x="162249" y="253460"/>
                      <a:pt x="127159" y="213741"/>
                    </a:cubicBezTo>
                    <a:cubicBezTo>
                      <a:pt x="98355" y="181251"/>
                      <a:pt x="72838" y="145999"/>
                      <a:pt x="50959" y="108490"/>
                    </a:cubicBezTo>
                    <a:cubicBezTo>
                      <a:pt x="36471" y="83096"/>
                      <a:pt x="23527" y="56855"/>
                      <a:pt x="12192" y="29908"/>
                    </a:cubicBezTo>
                    <a:lnTo>
                      <a:pt x="3524" y="7620"/>
                    </a:lnTo>
                    <a:cubicBezTo>
                      <a:pt x="2610" y="4972"/>
                      <a:pt x="1429" y="2419"/>
                      <a:pt x="0" y="0"/>
                    </a:cubicBezTo>
                    <a:cubicBezTo>
                      <a:pt x="343" y="2781"/>
                      <a:pt x="1048" y="5496"/>
                      <a:pt x="2096" y="8096"/>
                    </a:cubicBezTo>
                    <a:cubicBezTo>
                      <a:pt x="4000" y="14097"/>
                      <a:pt x="6477" y="21622"/>
                      <a:pt x="9525" y="30956"/>
                    </a:cubicBezTo>
                    <a:cubicBezTo>
                      <a:pt x="19812" y="58531"/>
                      <a:pt x="32128" y="85306"/>
                      <a:pt x="46387" y="111062"/>
                    </a:cubicBezTo>
                    <a:cubicBezTo>
                      <a:pt x="93840" y="196558"/>
                      <a:pt x="160601" y="269777"/>
                      <a:pt x="241363" y="324898"/>
                    </a:cubicBezTo>
                    <a:cubicBezTo>
                      <a:pt x="286055" y="354635"/>
                      <a:pt x="333985" y="379181"/>
                      <a:pt x="384238" y="398050"/>
                    </a:cubicBezTo>
                    <a:cubicBezTo>
                      <a:pt x="429482" y="416528"/>
                      <a:pt x="469201" y="436817"/>
                      <a:pt x="495109" y="463106"/>
                    </a:cubicBezTo>
                    <a:cubicBezTo>
                      <a:pt x="516360" y="483013"/>
                      <a:pt x="531381" y="508654"/>
                      <a:pt x="538353" y="536924"/>
                    </a:cubicBezTo>
                    <a:cubicBezTo>
                      <a:pt x="540315" y="547383"/>
                      <a:pt x="541268" y="558003"/>
                      <a:pt x="541210" y="568643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99FCF98-0FB7-2CFF-9127-AEE63813C462}"/>
                  </a:ext>
                </a:extLst>
              </p:cNvPr>
              <p:cNvSpPr/>
              <p:nvPr/>
            </p:nvSpPr>
            <p:spPr>
              <a:xfrm>
                <a:off x="3935780" y="2899119"/>
                <a:ext cx="294287" cy="696932"/>
              </a:xfrm>
              <a:custGeom>
                <a:avLst/>
                <a:gdLst>
                  <a:gd name="connsiteX0" fmla="*/ 0 w 294287"/>
                  <a:gd name="connsiteY0" fmla="*/ 695611 h 696932"/>
                  <a:gd name="connsiteX1" fmla="*/ 34957 w 294287"/>
                  <a:gd name="connsiteY1" fmla="*/ 693230 h 696932"/>
                  <a:gd name="connsiteX2" fmla="*/ 123158 w 294287"/>
                  <a:gd name="connsiteY2" fmla="*/ 662083 h 696932"/>
                  <a:gd name="connsiteX3" fmla="*/ 217551 w 294287"/>
                  <a:gd name="connsiteY3" fmla="*/ 560546 h 696932"/>
                  <a:gd name="connsiteX4" fmla="*/ 277368 w 294287"/>
                  <a:gd name="connsiteY4" fmla="*/ 400050 h 696932"/>
                  <a:gd name="connsiteX5" fmla="*/ 274987 w 294287"/>
                  <a:gd name="connsiteY5" fmla="*/ 229553 h 696932"/>
                  <a:gd name="connsiteX6" fmla="*/ 220409 w 294287"/>
                  <a:gd name="connsiteY6" fmla="*/ 100679 h 696932"/>
                  <a:gd name="connsiteX7" fmla="*/ 138398 w 294287"/>
                  <a:gd name="connsiteY7" fmla="*/ 0 h 696932"/>
                  <a:gd name="connsiteX8" fmla="*/ 145637 w 294287"/>
                  <a:gd name="connsiteY8" fmla="*/ 5429 h 696932"/>
                  <a:gd name="connsiteX9" fmla="*/ 164687 w 294287"/>
                  <a:gd name="connsiteY9" fmla="*/ 22955 h 696932"/>
                  <a:gd name="connsiteX10" fmla="*/ 225838 w 294287"/>
                  <a:gd name="connsiteY10" fmla="*/ 97060 h 696932"/>
                  <a:gd name="connsiteX11" fmla="*/ 282988 w 294287"/>
                  <a:gd name="connsiteY11" fmla="*/ 227457 h 696932"/>
                  <a:gd name="connsiteX12" fmla="*/ 294227 w 294287"/>
                  <a:gd name="connsiteY12" fmla="*/ 311372 h 696932"/>
                  <a:gd name="connsiteX13" fmla="*/ 286226 w 294287"/>
                  <a:gd name="connsiteY13" fmla="*/ 401860 h 696932"/>
                  <a:gd name="connsiteX14" fmla="*/ 224599 w 294287"/>
                  <a:gd name="connsiteY14" fmla="*/ 565118 h 696932"/>
                  <a:gd name="connsiteX15" fmla="*/ 126111 w 294287"/>
                  <a:gd name="connsiteY15" fmla="*/ 667893 h 696932"/>
                  <a:gd name="connsiteX16" fmla="*/ 34671 w 294287"/>
                  <a:gd name="connsiteY16" fmla="*/ 696468 h 696932"/>
                  <a:gd name="connsiteX17" fmla="*/ 8477 w 294287"/>
                  <a:gd name="connsiteY17" fmla="*/ 696468 h 696932"/>
                  <a:gd name="connsiteX18" fmla="*/ 0 w 294287"/>
                  <a:gd name="connsiteY18" fmla="*/ 695611 h 69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4287" h="696932">
                    <a:moveTo>
                      <a:pt x="0" y="695611"/>
                    </a:moveTo>
                    <a:cubicBezTo>
                      <a:pt x="0" y="694658"/>
                      <a:pt x="12668" y="695134"/>
                      <a:pt x="34957" y="693230"/>
                    </a:cubicBezTo>
                    <a:cubicBezTo>
                      <a:pt x="66332" y="689629"/>
                      <a:pt x="96479" y="678980"/>
                      <a:pt x="123158" y="662083"/>
                    </a:cubicBezTo>
                    <a:cubicBezTo>
                      <a:pt x="162325" y="636308"/>
                      <a:pt x="194701" y="601485"/>
                      <a:pt x="217551" y="560546"/>
                    </a:cubicBezTo>
                    <a:cubicBezTo>
                      <a:pt x="246393" y="510797"/>
                      <a:pt x="266614" y="456533"/>
                      <a:pt x="277368" y="400050"/>
                    </a:cubicBezTo>
                    <a:cubicBezTo>
                      <a:pt x="288912" y="343710"/>
                      <a:pt x="288103" y="285540"/>
                      <a:pt x="274987" y="229553"/>
                    </a:cubicBezTo>
                    <a:cubicBezTo>
                      <a:pt x="264052" y="183871"/>
                      <a:pt x="245612" y="140322"/>
                      <a:pt x="220409" y="100679"/>
                    </a:cubicBezTo>
                    <a:cubicBezTo>
                      <a:pt x="176974" y="32957"/>
                      <a:pt x="136398" y="1715"/>
                      <a:pt x="138398" y="0"/>
                    </a:cubicBezTo>
                    <a:cubicBezTo>
                      <a:pt x="141056" y="1457"/>
                      <a:pt x="143494" y="3286"/>
                      <a:pt x="145637" y="5429"/>
                    </a:cubicBezTo>
                    <a:cubicBezTo>
                      <a:pt x="150019" y="9430"/>
                      <a:pt x="156972" y="14954"/>
                      <a:pt x="164687" y="22955"/>
                    </a:cubicBezTo>
                    <a:cubicBezTo>
                      <a:pt x="187662" y="45396"/>
                      <a:pt x="208159" y="70247"/>
                      <a:pt x="225838" y="97060"/>
                    </a:cubicBezTo>
                    <a:cubicBezTo>
                      <a:pt x="252269" y="136903"/>
                      <a:pt x="271596" y="181023"/>
                      <a:pt x="282988" y="227457"/>
                    </a:cubicBezTo>
                    <a:cubicBezTo>
                      <a:pt x="289503" y="254984"/>
                      <a:pt x="293275" y="283093"/>
                      <a:pt x="294227" y="311372"/>
                    </a:cubicBezTo>
                    <a:cubicBezTo>
                      <a:pt x="294732" y="341728"/>
                      <a:pt x="292046" y="372056"/>
                      <a:pt x="286226" y="401860"/>
                    </a:cubicBezTo>
                    <a:cubicBezTo>
                      <a:pt x="275320" y="459448"/>
                      <a:pt x="254460" y="514693"/>
                      <a:pt x="224599" y="565118"/>
                    </a:cubicBezTo>
                    <a:cubicBezTo>
                      <a:pt x="200692" y="606933"/>
                      <a:pt x="166869" y="642223"/>
                      <a:pt x="126111" y="667893"/>
                    </a:cubicBezTo>
                    <a:cubicBezTo>
                      <a:pt x="98365" y="684628"/>
                      <a:pt x="67008" y="694430"/>
                      <a:pt x="34671" y="696468"/>
                    </a:cubicBezTo>
                    <a:cubicBezTo>
                      <a:pt x="25946" y="697087"/>
                      <a:pt x="17202" y="697087"/>
                      <a:pt x="8477" y="696468"/>
                    </a:cubicBezTo>
                    <a:cubicBezTo>
                      <a:pt x="5629" y="696573"/>
                      <a:pt x="2772" y="696278"/>
                      <a:pt x="0" y="695611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7526A280-D36C-7066-682B-80272F6223E0}"/>
                  </a:ext>
                </a:extLst>
              </p:cNvPr>
              <p:cNvSpPr/>
              <p:nvPr/>
            </p:nvSpPr>
            <p:spPr>
              <a:xfrm>
                <a:off x="3692893" y="3993637"/>
                <a:ext cx="906507" cy="1302067"/>
              </a:xfrm>
              <a:custGeom>
                <a:avLst/>
                <a:gdLst>
                  <a:gd name="connsiteX0" fmla="*/ 417195 w 906507"/>
                  <a:gd name="connsiteY0" fmla="*/ 665893 h 1302067"/>
                  <a:gd name="connsiteX1" fmla="*/ 517207 w 906507"/>
                  <a:gd name="connsiteY1" fmla="*/ 970026 h 1302067"/>
                  <a:gd name="connsiteX2" fmla="*/ 0 w 906507"/>
                  <a:gd name="connsiteY2" fmla="*/ 1056323 h 1302067"/>
                  <a:gd name="connsiteX3" fmla="*/ 15716 w 906507"/>
                  <a:gd name="connsiteY3" fmla="*/ 1302068 h 1302067"/>
                  <a:gd name="connsiteX4" fmla="*/ 777716 w 906507"/>
                  <a:gd name="connsiteY4" fmla="*/ 1291399 h 1302067"/>
                  <a:gd name="connsiteX5" fmla="*/ 900874 w 906507"/>
                  <a:gd name="connsiteY5" fmla="*/ 1040035 h 1302067"/>
                  <a:gd name="connsiteX6" fmla="*/ 681799 w 906507"/>
                  <a:gd name="connsiteY6" fmla="*/ 280130 h 1302067"/>
                  <a:gd name="connsiteX7" fmla="*/ 427101 w 906507"/>
                  <a:gd name="connsiteY7" fmla="*/ 0 h 1302067"/>
                  <a:gd name="connsiteX8" fmla="*/ 299561 w 906507"/>
                  <a:gd name="connsiteY8" fmla="*/ 395573 h 1302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6507" h="1302067">
                    <a:moveTo>
                      <a:pt x="417195" y="665893"/>
                    </a:moveTo>
                    <a:cubicBezTo>
                      <a:pt x="425291" y="675894"/>
                      <a:pt x="517207" y="970026"/>
                      <a:pt x="517207" y="970026"/>
                    </a:cubicBezTo>
                    <a:lnTo>
                      <a:pt x="0" y="1056323"/>
                    </a:lnTo>
                    <a:lnTo>
                      <a:pt x="15716" y="1302068"/>
                    </a:lnTo>
                    <a:lnTo>
                      <a:pt x="777716" y="1291399"/>
                    </a:lnTo>
                    <a:cubicBezTo>
                      <a:pt x="777716" y="1291399"/>
                      <a:pt x="938213" y="1224724"/>
                      <a:pt x="900874" y="1040035"/>
                    </a:cubicBezTo>
                    <a:cubicBezTo>
                      <a:pt x="868680" y="880777"/>
                      <a:pt x="695230" y="332708"/>
                      <a:pt x="681799" y="280130"/>
                    </a:cubicBezTo>
                    <a:cubicBezTo>
                      <a:pt x="668369" y="227552"/>
                      <a:pt x="552736" y="40005"/>
                      <a:pt x="427101" y="0"/>
                    </a:cubicBezTo>
                    <a:lnTo>
                      <a:pt x="299561" y="395573"/>
                    </a:ln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3FF73017-7329-258C-2B77-59310CD36274}"/>
                  </a:ext>
                </a:extLst>
              </p:cNvPr>
              <p:cNvSpPr/>
              <p:nvPr/>
            </p:nvSpPr>
            <p:spPr>
              <a:xfrm>
                <a:off x="2686576" y="3756084"/>
                <a:ext cx="1485900" cy="1490376"/>
              </a:xfrm>
              <a:custGeom>
                <a:avLst/>
                <a:gdLst>
                  <a:gd name="connsiteX0" fmla="*/ 0 w 1485900"/>
                  <a:gd name="connsiteY0" fmla="*/ 1490377 h 1490376"/>
                  <a:gd name="connsiteX1" fmla="*/ 245078 w 1485900"/>
                  <a:gd name="connsiteY1" fmla="*/ 1118235 h 1490376"/>
                  <a:gd name="connsiteX2" fmla="*/ 214408 w 1485900"/>
                  <a:gd name="connsiteY2" fmla="*/ 350330 h 1490376"/>
                  <a:gd name="connsiteX3" fmla="*/ 606838 w 1485900"/>
                  <a:gd name="connsiteY3" fmla="*/ 0 h 1490376"/>
                  <a:gd name="connsiteX4" fmla="*/ 762095 w 1485900"/>
                  <a:gd name="connsiteY4" fmla="*/ 122301 h 1490376"/>
                  <a:gd name="connsiteX5" fmla="*/ 922115 w 1485900"/>
                  <a:gd name="connsiteY5" fmla="*/ 332994 h 1490376"/>
                  <a:gd name="connsiteX6" fmla="*/ 1173385 w 1485900"/>
                  <a:gd name="connsiteY6" fmla="*/ 188119 h 1490376"/>
                  <a:gd name="connsiteX7" fmla="*/ 1485900 w 1485900"/>
                  <a:gd name="connsiteY7" fmla="*/ 260509 h 1490376"/>
                  <a:gd name="connsiteX8" fmla="*/ 1466088 w 1485900"/>
                  <a:gd name="connsiteY8" fmla="*/ 670655 h 1490376"/>
                  <a:gd name="connsiteX9" fmla="*/ 1378553 w 1485900"/>
                  <a:gd name="connsiteY9" fmla="*/ 1097375 h 1490376"/>
                  <a:gd name="connsiteX10" fmla="*/ 1375696 w 1485900"/>
                  <a:gd name="connsiteY10" fmla="*/ 1118235 h 1490376"/>
                  <a:gd name="connsiteX11" fmla="*/ 1187291 w 1485900"/>
                  <a:gd name="connsiteY11" fmla="*/ 1485805 h 149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85900" h="1490376">
                    <a:moveTo>
                      <a:pt x="0" y="1490377"/>
                    </a:moveTo>
                    <a:cubicBezTo>
                      <a:pt x="0" y="1490377"/>
                      <a:pt x="220789" y="1223201"/>
                      <a:pt x="245078" y="1118235"/>
                    </a:cubicBezTo>
                    <a:cubicBezTo>
                      <a:pt x="269367" y="1013270"/>
                      <a:pt x="214408" y="350330"/>
                      <a:pt x="214408" y="350330"/>
                    </a:cubicBezTo>
                    <a:lnTo>
                      <a:pt x="606838" y="0"/>
                    </a:lnTo>
                    <a:lnTo>
                      <a:pt x="762095" y="122301"/>
                    </a:lnTo>
                    <a:cubicBezTo>
                      <a:pt x="762095" y="122301"/>
                      <a:pt x="809720" y="321564"/>
                      <a:pt x="922115" y="332994"/>
                    </a:cubicBezTo>
                    <a:cubicBezTo>
                      <a:pt x="1034510" y="344424"/>
                      <a:pt x="1173385" y="188119"/>
                      <a:pt x="1173385" y="188119"/>
                    </a:cubicBezTo>
                    <a:cubicBezTo>
                      <a:pt x="1173385" y="188119"/>
                      <a:pt x="1361694" y="189071"/>
                      <a:pt x="1485900" y="260509"/>
                    </a:cubicBezTo>
                    <a:lnTo>
                      <a:pt x="1466088" y="670655"/>
                    </a:lnTo>
                    <a:cubicBezTo>
                      <a:pt x="1439989" y="850487"/>
                      <a:pt x="1413796" y="1023080"/>
                      <a:pt x="1378553" y="1097375"/>
                    </a:cubicBezTo>
                    <a:lnTo>
                      <a:pt x="1375696" y="1118235"/>
                    </a:lnTo>
                    <a:lnTo>
                      <a:pt x="1187291" y="1485805"/>
                    </a:ln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3D923873-6F6F-E12B-B9EA-35833469830C}"/>
                  </a:ext>
                </a:extLst>
              </p:cNvPr>
              <p:cNvSpPr/>
              <p:nvPr/>
            </p:nvSpPr>
            <p:spPr>
              <a:xfrm>
                <a:off x="2777532" y="2675568"/>
                <a:ext cx="523025" cy="1438846"/>
              </a:xfrm>
              <a:custGeom>
                <a:avLst/>
                <a:gdLst>
                  <a:gd name="connsiteX0" fmla="*/ 123357 w 523025"/>
                  <a:gd name="connsiteY0" fmla="*/ 1438847 h 1438846"/>
                  <a:gd name="connsiteX1" fmla="*/ 124785 w 523025"/>
                  <a:gd name="connsiteY1" fmla="*/ 1290352 h 1438846"/>
                  <a:gd name="connsiteX2" fmla="*/ 15629 w 523025"/>
                  <a:gd name="connsiteY2" fmla="*/ 666179 h 1438846"/>
                  <a:gd name="connsiteX3" fmla="*/ 960 w 523025"/>
                  <a:gd name="connsiteY3" fmla="*/ 57150 h 1438846"/>
                  <a:gd name="connsiteX4" fmla="*/ 310047 w 523025"/>
                  <a:gd name="connsiteY4" fmla="*/ 0 h 1438846"/>
                  <a:gd name="connsiteX5" fmla="*/ 395105 w 523025"/>
                  <a:gd name="connsiteY5" fmla="*/ 654177 h 1438846"/>
                  <a:gd name="connsiteX6" fmla="*/ 471305 w 523025"/>
                  <a:gd name="connsiteY6" fmla="*/ 882206 h 1438846"/>
                  <a:gd name="connsiteX7" fmla="*/ 523026 w 523025"/>
                  <a:gd name="connsiteY7" fmla="*/ 1110806 h 1438846"/>
                  <a:gd name="connsiteX8" fmla="*/ 482544 w 523025"/>
                  <a:gd name="connsiteY8" fmla="*/ 1181481 h 143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3025" h="1438846">
                    <a:moveTo>
                      <a:pt x="123357" y="1438847"/>
                    </a:moveTo>
                    <a:cubicBezTo>
                      <a:pt x="123357" y="1438847"/>
                      <a:pt x="124785" y="1302448"/>
                      <a:pt x="124785" y="1290352"/>
                    </a:cubicBezTo>
                    <a:cubicBezTo>
                      <a:pt x="124785" y="1278255"/>
                      <a:pt x="36870" y="838867"/>
                      <a:pt x="15629" y="666179"/>
                    </a:cubicBezTo>
                    <a:cubicBezTo>
                      <a:pt x="-5612" y="493490"/>
                      <a:pt x="960" y="57150"/>
                      <a:pt x="960" y="57150"/>
                    </a:cubicBezTo>
                    <a:lnTo>
                      <a:pt x="310047" y="0"/>
                    </a:lnTo>
                    <a:lnTo>
                      <a:pt x="395105" y="654177"/>
                    </a:lnTo>
                    <a:lnTo>
                      <a:pt x="471305" y="882206"/>
                    </a:lnTo>
                    <a:lnTo>
                      <a:pt x="523026" y="1110806"/>
                    </a:lnTo>
                    <a:lnTo>
                      <a:pt x="482544" y="1181481"/>
                    </a:lnTo>
                    <a:close/>
                  </a:path>
                </a:pathLst>
              </a:custGeom>
              <a:solidFill>
                <a:srgbClr val="BA68C8"/>
              </a:solidFill>
              <a:ln w="254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13CBFE2-CFE4-9B5C-3466-91F5CDEC99F0}"/>
                  </a:ext>
                </a:extLst>
              </p:cNvPr>
              <p:cNvSpPr/>
              <p:nvPr/>
            </p:nvSpPr>
            <p:spPr>
              <a:xfrm>
                <a:off x="2909652" y="3538819"/>
                <a:ext cx="46146" cy="433958"/>
              </a:xfrm>
              <a:custGeom>
                <a:avLst/>
                <a:gdLst>
                  <a:gd name="connsiteX0" fmla="*/ 35147 w 46146"/>
                  <a:gd name="connsiteY0" fmla="*/ 0 h 433958"/>
                  <a:gd name="connsiteX1" fmla="*/ 35909 w 46146"/>
                  <a:gd name="connsiteY1" fmla="*/ 4477 h 433958"/>
                  <a:gd name="connsiteX2" fmla="*/ 37243 w 46146"/>
                  <a:gd name="connsiteY2" fmla="*/ 17145 h 433958"/>
                  <a:gd name="connsiteX3" fmla="*/ 41148 w 46146"/>
                  <a:gd name="connsiteY3" fmla="*/ 64103 h 433958"/>
                  <a:gd name="connsiteX4" fmla="*/ 45529 w 46146"/>
                  <a:gd name="connsiteY4" fmla="*/ 219456 h 433958"/>
                  <a:gd name="connsiteX5" fmla="*/ 20288 w 46146"/>
                  <a:gd name="connsiteY5" fmla="*/ 372808 h 433958"/>
                  <a:gd name="connsiteX6" fmla="*/ 6191 w 46146"/>
                  <a:gd name="connsiteY6" fmla="*/ 417766 h 433958"/>
                  <a:gd name="connsiteX7" fmla="*/ 1810 w 46146"/>
                  <a:gd name="connsiteY7" fmla="*/ 429863 h 433958"/>
                  <a:gd name="connsiteX8" fmla="*/ 0 w 46146"/>
                  <a:gd name="connsiteY8" fmla="*/ 433959 h 433958"/>
                  <a:gd name="connsiteX9" fmla="*/ 857 w 46146"/>
                  <a:gd name="connsiteY9" fmla="*/ 429482 h 433958"/>
                  <a:gd name="connsiteX10" fmla="*/ 4286 w 46146"/>
                  <a:gd name="connsiteY10" fmla="*/ 417195 h 433958"/>
                  <a:gd name="connsiteX11" fmla="*/ 16859 w 46146"/>
                  <a:gd name="connsiteY11" fmla="*/ 371856 h 433958"/>
                  <a:gd name="connsiteX12" fmla="*/ 40481 w 46146"/>
                  <a:gd name="connsiteY12" fmla="*/ 219456 h 433958"/>
                  <a:gd name="connsiteX13" fmla="*/ 37624 w 46146"/>
                  <a:gd name="connsiteY13" fmla="*/ 64579 h 433958"/>
                  <a:gd name="connsiteX14" fmla="*/ 35338 w 46146"/>
                  <a:gd name="connsiteY14" fmla="*/ 17621 h 433958"/>
                  <a:gd name="connsiteX15" fmla="*/ 35338 w 46146"/>
                  <a:gd name="connsiteY15" fmla="*/ 4763 h 433958"/>
                  <a:gd name="connsiteX16" fmla="*/ 35147 w 46146"/>
                  <a:gd name="connsiteY16" fmla="*/ 0 h 43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146" h="433958">
                    <a:moveTo>
                      <a:pt x="35147" y="0"/>
                    </a:moveTo>
                    <a:cubicBezTo>
                      <a:pt x="35662" y="1438"/>
                      <a:pt x="35919" y="2953"/>
                      <a:pt x="35909" y="4477"/>
                    </a:cubicBezTo>
                    <a:cubicBezTo>
                      <a:pt x="35909" y="7906"/>
                      <a:pt x="36767" y="12097"/>
                      <a:pt x="37243" y="17145"/>
                    </a:cubicBezTo>
                    <a:cubicBezTo>
                      <a:pt x="38195" y="29051"/>
                      <a:pt x="39529" y="44863"/>
                      <a:pt x="41148" y="64103"/>
                    </a:cubicBezTo>
                    <a:cubicBezTo>
                      <a:pt x="45653" y="115757"/>
                      <a:pt x="47111" y="167630"/>
                      <a:pt x="45529" y="219456"/>
                    </a:cubicBezTo>
                    <a:cubicBezTo>
                      <a:pt x="42815" y="271348"/>
                      <a:pt x="34347" y="322783"/>
                      <a:pt x="20288" y="372808"/>
                    </a:cubicBezTo>
                    <a:cubicBezTo>
                      <a:pt x="14668" y="391858"/>
                      <a:pt x="10001" y="407289"/>
                      <a:pt x="6191" y="417766"/>
                    </a:cubicBezTo>
                    <a:lnTo>
                      <a:pt x="1810" y="429863"/>
                    </a:lnTo>
                    <a:cubicBezTo>
                      <a:pt x="1429" y="431320"/>
                      <a:pt x="819" y="432702"/>
                      <a:pt x="0" y="433959"/>
                    </a:cubicBezTo>
                    <a:cubicBezTo>
                      <a:pt x="143" y="432445"/>
                      <a:pt x="429" y="430940"/>
                      <a:pt x="857" y="429482"/>
                    </a:cubicBezTo>
                    <a:lnTo>
                      <a:pt x="4286" y="417195"/>
                    </a:lnTo>
                    <a:cubicBezTo>
                      <a:pt x="7525" y="406527"/>
                      <a:pt x="11811" y="391096"/>
                      <a:pt x="16859" y="371856"/>
                    </a:cubicBezTo>
                    <a:cubicBezTo>
                      <a:pt x="29861" y="321983"/>
                      <a:pt x="37776" y="270920"/>
                      <a:pt x="40481" y="219456"/>
                    </a:cubicBezTo>
                    <a:cubicBezTo>
                      <a:pt x="43243" y="159067"/>
                      <a:pt x="39529" y="104299"/>
                      <a:pt x="37624" y="64579"/>
                    </a:cubicBezTo>
                    <a:cubicBezTo>
                      <a:pt x="36671" y="45529"/>
                      <a:pt x="35909" y="29528"/>
                      <a:pt x="35338" y="17621"/>
                    </a:cubicBezTo>
                    <a:cubicBezTo>
                      <a:pt x="35338" y="12573"/>
                      <a:pt x="35338" y="8096"/>
                      <a:pt x="35338" y="4763"/>
                    </a:cubicBezTo>
                    <a:cubicBezTo>
                      <a:pt x="34976" y="3200"/>
                      <a:pt x="34909" y="1581"/>
                      <a:pt x="3514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35B184E-1BA1-976A-C579-BD324A8B988F}"/>
                  </a:ext>
                </a:extLst>
              </p:cNvPr>
              <p:cNvSpPr/>
              <p:nvPr/>
            </p:nvSpPr>
            <p:spPr>
              <a:xfrm>
                <a:off x="4017504" y="4401688"/>
                <a:ext cx="135159" cy="558260"/>
              </a:xfrm>
              <a:custGeom>
                <a:avLst/>
                <a:gdLst>
                  <a:gd name="connsiteX0" fmla="*/ 135160 w 135159"/>
                  <a:gd name="connsiteY0" fmla="*/ 0 h 558260"/>
                  <a:gd name="connsiteX1" fmla="*/ 134588 w 135159"/>
                  <a:gd name="connsiteY1" fmla="*/ 5905 h 558260"/>
                  <a:gd name="connsiteX2" fmla="*/ 132017 w 135159"/>
                  <a:gd name="connsiteY2" fmla="*/ 22479 h 558260"/>
                  <a:gd name="connsiteX3" fmla="*/ 123730 w 135159"/>
                  <a:gd name="connsiteY3" fmla="*/ 83820 h 558260"/>
                  <a:gd name="connsiteX4" fmla="*/ 91821 w 135159"/>
                  <a:gd name="connsiteY4" fmla="*/ 285560 h 558260"/>
                  <a:gd name="connsiteX5" fmla="*/ 38195 w 135159"/>
                  <a:gd name="connsiteY5" fmla="*/ 482727 h 558260"/>
                  <a:gd name="connsiteX6" fmla="*/ 31242 w 135159"/>
                  <a:gd name="connsiteY6" fmla="*/ 500063 h 558260"/>
                  <a:gd name="connsiteX7" fmla="*/ 24194 w 135159"/>
                  <a:gd name="connsiteY7" fmla="*/ 515207 h 558260"/>
                  <a:gd name="connsiteX8" fmla="*/ 18002 w 135159"/>
                  <a:gd name="connsiteY8" fmla="*/ 528352 h 558260"/>
                  <a:gd name="connsiteX9" fmla="*/ 12002 w 135159"/>
                  <a:gd name="connsiteY9" fmla="*/ 538925 h 558260"/>
                  <a:gd name="connsiteX10" fmla="*/ 3334 w 135159"/>
                  <a:gd name="connsiteY10" fmla="*/ 553403 h 558260"/>
                  <a:gd name="connsiteX11" fmla="*/ 0 w 135159"/>
                  <a:gd name="connsiteY11" fmla="*/ 558260 h 558260"/>
                  <a:gd name="connsiteX12" fmla="*/ 2477 w 135159"/>
                  <a:gd name="connsiteY12" fmla="*/ 552926 h 558260"/>
                  <a:gd name="connsiteX13" fmla="*/ 10287 w 135159"/>
                  <a:gd name="connsiteY13" fmla="*/ 537972 h 558260"/>
                  <a:gd name="connsiteX14" fmla="*/ 15907 w 135159"/>
                  <a:gd name="connsiteY14" fmla="*/ 527304 h 558260"/>
                  <a:gd name="connsiteX15" fmla="*/ 21717 w 135159"/>
                  <a:gd name="connsiteY15" fmla="*/ 514064 h 558260"/>
                  <a:gd name="connsiteX16" fmla="*/ 28385 w 135159"/>
                  <a:gd name="connsiteY16" fmla="*/ 498824 h 558260"/>
                  <a:gd name="connsiteX17" fmla="*/ 34957 w 135159"/>
                  <a:gd name="connsiteY17" fmla="*/ 481489 h 558260"/>
                  <a:gd name="connsiteX18" fmla="*/ 86963 w 135159"/>
                  <a:gd name="connsiteY18" fmla="*/ 284607 h 558260"/>
                  <a:gd name="connsiteX19" fmla="*/ 120206 w 135159"/>
                  <a:gd name="connsiteY19" fmla="*/ 83344 h 558260"/>
                  <a:gd name="connsiteX20" fmla="*/ 129731 w 135159"/>
                  <a:gd name="connsiteY20" fmla="*/ 22193 h 558260"/>
                  <a:gd name="connsiteX21" fmla="*/ 133160 w 135159"/>
                  <a:gd name="connsiteY21" fmla="*/ 5715 h 558260"/>
                  <a:gd name="connsiteX22" fmla="*/ 135160 w 135159"/>
                  <a:gd name="connsiteY22" fmla="*/ 0 h 558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35159" h="558260">
                    <a:moveTo>
                      <a:pt x="135160" y="0"/>
                    </a:moveTo>
                    <a:cubicBezTo>
                      <a:pt x="135160" y="1981"/>
                      <a:pt x="134969" y="3963"/>
                      <a:pt x="134588" y="5905"/>
                    </a:cubicBezTo>
                    <a:lnTo>
                      <a:pt x="132017" y="22479"/>
                    </a:lnTo>
                    <a:cubicBezTo>
                      <a:pt x="130016" y="37624"/>
                      <a:pt x="127159" y="58388"/>
                      <a:pt x="123730" y="83820"/>
                    </a:cubicBezTo>
                    <a:cubicBezTo>
                      <a:pt x="116681" y="135541"/>
                      <a:pt x="107156" y="207645"/>
                      <a:pt x="91821" y="285560"/>
                    </a:cubicBezTo>
                    <a:cubicBezTo>
                      <a:pt x="79886" y="352758"/>
                      <a:pt x="61941" y="418748"/>
                      <a:pt x="38195" y="482727"/>
                    </a:cubicBezTo>
                    <a:cubicBezTo>
                      <a:pt x="35719" y="488823"/>
                      <a:pt x="33719" y="494729"/>
                      <a:pt x="31242" y="500063"/>
                    </a:cubicBezTo>
                    <a:lnTo>
                      <a:pt x="24194" y="515207"/>
                    </a:lnTo>
                    <a:lnTo>
                      <a:pt x="18002" y="528352"/>
                    </a:lnTo>
                    <a:cubicBezTo>
                      <a:pt x="16097" y="532352"/>
                      <a:pt x="13811" y="535781"/>
                      <a:pt x="12002" y="538925"/>
                    </a:cubicBezTo>
                    <a:lnTo>
                      <a:pt x="3334" y="553403"/>
                    </a:lnTo>
                    <a:cubicBezTo>
                      <a:pt x="2439" y="555165"/>
                      <a:pt x="1314" y="556793"/>
                      <a:pt x="0" y="558260"/>
                    </a:cubicBezTo>
                    <a:cubicBezTo>
                      <a:pt x="686" y="556422"/>
                      <a:pt x="1515" y="554641"/>
                      <a:pt x="2477" y="552926"/>
                    </a:cubicBezTo>
                    <a:lnTo>
                      <a:pt x="10287" y="537972"/>
                    </a:lnTo>
                    <a:cubicBezTo>
                      <a:pt x="11906" y="534734"/>
                      <a:pt x="14097" y="531305"/>
                      <a:pt x="15907" y="527304"/>
                    </a:cubicBezTo>
                    <a:cubicBezTo>
                      <a:pt x="17717" y="523304"/>
                      <a:pt x="19622" y="518731"/>
                      <a:pt x="21717" y="514064"/>
                    </a:cubicBezTo>
                    <a:lnTo>
                      <a:pt x="28385" y="498824"/>
                    </a:lnTo>
                    <a:cubicBezTo>
                      <a:pt x="30671" y="493490"/>
                      <a:pt x="32576" y="487585"/>
                      <a:pt x="34957" y="481489"/>
                    </a:cubicBezTo>
                    <a:cubicBezTo>
                      <a:pt x="57607" y="417386"/>
                      <a:pt x="75000" y="351539"/>
                      <a:pt x="86963" y="284607"/>
                    </a:cubicBezTo>
                    <a:cubicBezTo>
                      <a:pt x="102203" y="206502"/>
                      <a:pt x="112300" y="134969"/>
                      <a:pt x="120206" y="83344"/>
                    </a:cubicBezTo>
                    <a:cubicBezTo>
                      <a:pt x="124111" y="57436"/>
                      <a:pt x="127540" y="36576"/>
                      <a:pt x="129731" y="22193"/>
                    </a:cubicBezTo>
                    <a:cubicBezTo>
                      <a:pt x="131064" y="14954"/>
                      <a:pt x="132398" y="9430"/>
                      <a:pt x="133160" y="5715"/>
                    </a:cubicBezTo>
                    <a:cubicBezTo>
                      <a:pt x="133569" y="3734"/>
                      <a:pt x="134246" y="1810"/>
                      <a:pt x="13516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64136E3-BB51-DE77-DED4-E2A7ADF20D5A}"/>
                  </a:ext>
                </a:extLst>
              </p:cNvPr>
              <p:cNvSpPr/>
              <p:nvPr/>
            </p:nvSpPr>
            <p:spPr>
              <a:xfrm>
                <a:off x="4210079" y="4962420"/>
                <a:ext cx="154516" cy="141165"/>
              </a:xfrm>
              <a:custGeom>
                <a:avLst/>
                <a:gdLst>
                  <a:gd name="connsiteX0" fmla="*/ 154516 w 154516"/>
                  <a:gd name="connsiteY0" fmla="*/ 141166 h 141165"/>
                  <a:gd name="connsiteX1" fmla="*/ 134704 w 154516"/>
                  <a:gd name="connsiteY1" fmla="*/ 117163 h 141165"/>
                  <a:gd name="connsiteX2" fmla="*/ 86413 w 154516"/>
                  <a:gd name="connsiteY2" fmla="*/ 60013 h 141165"/>
                  <a:gd name="connsiteX3" fmla="*/ 21 w 154516"/>
                  <a:gd name="connsiteY3" fmla="*/ 767 h 141165"/>
                  <a:gd name="connsiteX4" fmla="*/ 8022 w 154516"/>
                  <a:gd name="connsiteY4" fmla="*/ 3149 h 141165"/>
                  <a:gd name="connsiteX5" fmla="*/ 28977 w 154516"/>
                  <a:gd name="connsiteY5" fmla="*/ 12674 h 141165"/>
                  <a:gd name="connsiteX6" fmla="*/ 89937 w 154516"/>
                  <a:gd name="connsiteY6" fmla="*/ 56774 h 141165"/>
                  <a:gd name="connsiteX7" fmla="*/ 137562 w 154516"/>
                  <a:gd name="connsiteY7" fmla="*/ 114972 h 141165"/>
                  <a:gd name="connsiteX8" fmla="*/ 154516 w 154516"/>
                  <a:gd name="connsiteY8" fmla="*/ 141166 h 141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516" h="141165">
                    <a:moveTo>
                      <a:pt x="154516" y="141166"/>
                    </a:moveTo>
                    <a:cubicBezTo>
                      <a:pt x="147325" y="133670"/>
                      <a:pt x="140705" y="125640"/>
                      <a:pt x="134704" y="117163"/>
                    </a:cubicBezTo>
                    <a:cubicBezTo>
                      <a:pt x="119798" y="97141"/>
                      <a:pt x="103672" y="78053"/>
                      <a:pt x="86413" y="60013"/>
                    </a:cubicBezTo>
                    <a:cubicBezTo>
                      <a:pt x="45169" y="18484"/>
                      <a:pt x="-1122" y="2863"/>
                      <a:pt x="21" y="767"/>
                    </a:cubicBezTo>
                    <a:cubicBezTo>
                      <a:pt x="1164" y="-1328"/>
                      <a:pt x="2973" y="1339"/>
                      <a:pt x="8022" y="3149"/>
                    </a:cubicBezTo>
                    <a:cubicBezTo>
                      <a:pt x="15166" y="5968"/>
                      <a:pt x="22157" y="9149"/>
                      <a:pt x="28977" y="12674"/>
                    </a:cubicBezTo>
                    <a:cubicBezTo>
                      <a:pt x="51465" y="24123"/>
                      <a:pt x="72030" y="39001"/>
                      <a:pt x="89937" y="56774"/>
                    </a:cubicBezTo>
                    <a:cubicBezTo>
                      <a:pt x="107406" y="74815"/>
                      <a:pt x="123332" y="94284"/>
                      <a:pt x="137562" y="114972"/>
                    </a:cubicBezTo>
                    <a:cubicBezTo>
                      <a:pt x="143906" y="123230"/>
                      <a:pt x="149573" y="131993"/>
                      <a:pt x="154516" y="14116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0A5A80C-4A19-9A79-78C6-38B2C595FD94}"/>
                  </a:ext>
                </a:extLst>
              </p:cNvPr>
              <p:cNvSpPr/>
              <p:nvPr/>
            </p:nvSpPr>
            <p:spPr>
              <a:xfrm>
                <a:off x="3690987" y="4963949"/>
                <a:ext cx="519303" cy="331755"/>
              </a:xfrm>
              <a:custGeom>
                <a:avLst/>
                <a:gdLst>
                  <a:gd name="connsiteX0" fmla="*/ 18002 w 519303"/>
                  <a:gd name="connsiteY0" fmla="*/ 331756 h 331755"/>
                  <a:gd name="connsiteX1" fmla="*/ 17240 w 519303"/>
                  <a:gd name="connsiteY1" fmla="*/ 327088 h 331755"/>
                  <a:gd name="connsiteX2" fmla="*/ 16002 w 519303"/>
                  <a:gd name="connsiteY2" fmla="*/ 313563 h 331755"/>
                  <a:gd name="connsiteX3" fmla="*/ 12192 w 519303"/>
                  <a:gd name="connsiteY3" fmla="*/ 262890 h 331755"/>
                  <a:gd name="connsiteX4" fmla="*/ 0 w 519303"/>
                  <a:gd name="connsiteY4" fmla="*/ 86106 h 331755"/>
                  <a:gd name="connsiteX5" fmla="*/ 0 w 519303"/>
                  <a:gd name="connsiteY5" fmla="*/ 84011 h 331755"/>
                  <a:gd name="connsiteX6" fmla="*/ 2096 w 519303"/>
                  <a:gd name="connsiteY6" fmla="*/ 84011 h 331755"/>
                  <a:gd name="connsiteX7" fmla="*/ 139065 w 519303"/>
                  <a:gd name="connsiteY7" fmla="*/ 60960 h 331755"/>
                  <a:gd name="connsiteX8" fmla="*/ 407765 w 519303"/>
                  <a:gd name="connsiteY8" fmla="*/ 16764 h 331755"/>
                  <a:gd name="connsiteX9" fmla="*/ 489300 w 519303"/>
                  <a:gd name="connsiteY9" fmla="*/ 4001 h 331755"/>
                  <a:gd name="connsiteX10" fmla="*/ 511493 w 519303"/>
                  <a:gd name="connsiteY10" fmla="*/ 762 h 331755"/>
                  <a:gd name="connsiteX11" fmla="*/ 519303 w 519303"/>
                  <a:gd name="connsiteY11" fmla="*/ 0 h 331755"/>
                  <a:gd name="connsiteX12" fmla="*/ 511683 w 519303"/>
                  <a:gd name="connsiteY12" fmla="*/ 1714 h 331755"/>
                  <a:gd name="connsiteX13" fmla="*/ 489585 w 519303"/>
                  <a:gd name="connsiteY13" fmla="*/ 5905 h 331755"/>
                  <a:gd name="connsiteX14" fmla="*/ 408337 w 519303"/>
                  <a:gd name="connsiteY14" fmla="*/ 20288 h 331755"/>
                  <a:gd name="connsiteX15" fmla="*/ 139827 w 519303"/>
                  <a:gd name="connsiteY15" fmla="*/ 65818 h 331755"/>
                  <a:gd name="connsiteX16" fmla="*/ 2858 w 519303"/>
                  <a:gd name="connsiteY16" fmla="*/ 88487 h 331755"/>
                  <a:gd name="connsiteX17" fmla="*/ 4763 w 519303"/>
                  <a:gd name="connsiteY17" fmla="*/ 86106 h 331755"/>
                  <a:gd name="connsiteX18" fmla="*/ 15145 w 519303"/>
                  <a:gd name="connsiteY18" fmla="*/ 262985 h 331755"/>
                  <a:gd name="connsiteX19" fmla="*/ 17717 w 519303"/>
                  <a:gd name="connsiteY19" fmla="*/ 313754 h 331755"/>
                  <a:gd name="connsiteX20" fmla="*/ 18193 w 519303"/>
                  <a:gd name="connsiteY20" fmla="*/ 327279 h 331755"/>
                  <a:gd name="connsiteX21" fmla="*/ 18002 w 519303"/>
                  <a:gd name="connsiteY21" fmla="*/ 331756 h 33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19303" h="331755">
                    <a:moveTo>
                      <a:pt x="18002" y="331756"/>
                    </a:moveTo>
                    <a:cubicBezTo>
                      <a:pt x="17555" y="330241"/>
                      <a:pt x="17297" y="328670"/>
                      <a:pt x="17240" y="327088"/>
                    </a:cubicBezTo>
                    <a:cubicBezTo>
                      <a:pt x="17240" y="323660"/>
                      <a:pt x="16574" y="319183"/>
                      <a:pt x="16002" y="313563"/>
                    </a:cubicBezTo>
                    <a:cubicBezTo>
                      <a:pt x="15145" y="301371"/>
                      <a:pt x="13811" y="284226"/>
                      <a:pt x="12192" y="262890"/>
                    </a:cubicBezTo>
                    <a:cubicBezTo>
                      <a:pt x="9144" y="218980"/>
                      <a:pt x="4858" y="158115"/>
                      <a:pt x="0" y="86106"/>
                    </a:cubicBezTo>
                    <a:lnTo>
                      <a:pt x="0" y="84011"/>
                    </a:lnTo>
                    <a:lnTo>
                      <a:pt x="2096" y="84011"/>
                    </a:lnTo>
                    <a:lnTo>
                      <a:pt x="139065" y="60960"/>
                    </a:lnTo>
                    <a:lnTo>
                      <a:pt x="407765" y="16764"/>
                    </a:lnTo>
                    <a:lnTo>
                      <a:pt x="489300" y="4001"/>
                    </a:lnTo>
                    <a:lnTo>
                      <a:pt x="511493" y="762"/>
                    </a:lnTo>
                    <a:cubicBezTo>
                      <a:pt x="514064" y="276"/>
                      <a:pt x="516684" y="19"/>
                      <a:pt x="519303" y="0"/>
                    </a:cubicBezTo>
                    <a:cubicBezTo>
                      <a:pt x="516808" y="743"/>
                      <a:pt x="514255" y="1314"/>
                      <a:pt x="511683" y="1714"/>
                    </a:cubicBezTo>
                    <a:lnTo>
                      <a:pt x="489585" y="5905"/>
                    </a:lnTo>
                    <a:lnTo>
                      <a:pt x="408337" y="20288"/>
                    </a:lnTo>
                    <a:lnTo>
                      <a:pt x="139827" y="65818"/>
                    </a:lnTo>
                    <a:lnTo>
                      <a:pt x="2858" y="88487"/>
                    </a:lnTo>
                    <a:lnTo>
                      <a:pt x="4763" y="86106"/>
                    </a:lnTo>
                    <a:cubicBezTo>
                      <a:pt x="8954" y="157829"/>
                      <a:pt x="12573" y="219456"/>
                      <a:pt x="15145" y="262985"/>
                    </a:cubicBezTo>
                    <a:cubicBezTo>
                      <a:pt x="16288" y="284417"/>
                      <a:pt x="17145" y="301085"/>
                      <a:pt x="17717" y="313754"/>
                    </a:cubicBezTo>
                    <a:cubicBezTo>
                      <a:pt x="17717" y="319373"/>
                      <a:pt x="17717" y="323850"/>
                      <a:pt x="18193" y="327279"/>
                    </a:cubicBezTo>
                    <a:cubicBezTo>
                      <a:pt x="18240" y="328774"/>
                      <a:pt x="18174" y="330270"/>
                      <a:pt x="18002" y="3317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E5A31285-90C3-998F-A707-D61668F904BA}"/>
                  </a:ext>
                </a:extLst>
              </p:cNvPr>
              <p:cNvSpPr/>
              <p:nvPr/>
            </p:nvSpPr>
            <p:spPr>
              <a:xfrm>
                <a:off x="3104533" y="4720680"/>
                <a:ext cx="507206" cy="107312"/>
              </a:xfrm>
              <a:custGeom>
                <a:avLst/>
                <a:gdLst>
                  <a:gd name="connsiteX0" fmla="*/ 507206 w 507206"/>
                  <a:gd name="connsiteY0" fmla="*/ 0 h 107312"/>
                  <a:gd name="connsiteX1" fmla="*/ 503206 w 507206"/>
                  <a:gd name="connsiteY1" fmla="*/ 3715 h 107312"/>
                  <a:gd name="connsiteX2" fmla="*/ 491014 w 507206"/>
                  <a:gd name="connsiteY2" fmla="*/ 13716 h 107312"/>
                  <a:gd name="connsiteX3" fmla="*/ 482060 w 507206"/>
                  <a:gd name="connsiteY3" fmla="*/ 20765 h 107312"/>
                  <a:gd name="connsiteX4" fmla="*/ 470916 w 507206"/>
                  <a:gd name="connsiteY4" fmla="*/ 28385 h 107312"/>
                  <a:gd name="connsiteX5" fmla="*/ 442913 w 507206"/>
                  <a:gd name="connsiteY5" fmla="*/ 45911 h 107312"/>
                  <a:gd name="connsiteX6" fmla="*/ 426149 w 507206"/>
                  <a:gd name="connsiteY6" fmla="*/ 55436 h 107312"/>
                  <a:gd name="connsiteX7" fmla="*/ 407099 w 507206"/>
                  <a:gd name="connsiteY7" fmla="*/ 64389 h 107312"/>
                  <a:gd name="connsiteX8" fmla="*/ 364522 w 507206"/>
                  <a:gd name="connsiteY8" fmla="*/ 81534 h 107312"/>
                  <a:gd name="connsiteX9" fmla="*/ 156686 w 507206"/>
                  <a:gd name="connsiteY9" fmla="*/ 104299 h 107312"/>
                  <a:gd name="connsiteX10" fmla="*/ 111347 w 507206"/>
                  <a:gd name="connsiteY10" fmla="*/ 96774 h 107312"/>
                  <a:gd name="connsiteX11" fmla="*/ 91059 w 507206"/>
                  <a:gd name="connsiteY11" fmla="*/ 92107 h 107312"/>
                  <a:gd name="connsiteX12" fmla="*/ 72676 w 507206"/>
                  <a:gd name="connsiteY12" fmla="*/ 86583 h 107312"/>
                  <a:gd name="connsiteX13" fmla="*/ 41624 w 507206"/>
                  <a:gd name="connsiteY13" fmla="*/ 75533 h 107312"/>
                  <a:gd name="connsiteX14" fmla="*/ 29051 w 507206"/>
                  <a:gd name="connsiteY14" fmla="*/ 70485 h 107312"/>
                  <a:gd name="connsiteX15" fmla="*/ 18764 w 507206"/>
                  <a:gd name="connsiteY15" fmla="*/ 65532 h 107312"/>
                  <a:gd name="connsiteX16" fmla="*/ 4763 w 507206"/>
                  <a:gd name="connsiteY16" fmla="*/ 58484 h 107312"/>
                  <a:gd name="connsiteX17" fmla="*/ 0 w 507206"/>
                  <a:gd name="connsiteY17" fmla="*/ 55721 h 107312"/>
                  <a:gd name="connsiteX18" fmla="*/ 5239 w 507206"/>
                  <a:gd name="connsiteY18" fmla="*/ 57531 h 107312"/>
                  <a:gd name="connsiteX19" fmla="*/ 19621 w 507206"/>
                  <a:gd name="connsiteY19" fmla="*/ 63722 h 107312"/>
                  <a:gd name="connsiteX20" fmla="*/ 29908 w 507206"/>
                  <a:gd name="connsiteY20" fmla="*/ 68294 h 107312"/>
                  <a:gd name="connsiteX21" fmla="*/ 42577 w 507206"/>
                  <a:gd name="connsiteY21" fmla="*/ 72962 h 107312"/>
                  <a:gd name="connsiteX22" fmla="*/ 73724 w 507206"/>
                  <a:gd name="connsiteY22" fmla="*/ 83249 h 107312"/>
                  <a:gd name="connsiteX23" fmla="*/ 92012 w 507206"/>
                  <a:gd name="connsiteY23" fmla="*/ 88392 h 107312"/>
                  <a:gd name="connsiteX24" fmla="*/ 112204 w 507206"/>
                  <a:gd name="connsiteY24" fmla="*/ 92678 h 107312"/>
                  <a:gd name="connsiteX25" fmla="*/ 157163 w 507206"/>
                  <a:gd name="connsiteY25" fmla="*/ 99727 h 107312"/>
                  <a:gd name="connsiteX26" fmla="*/ 261366 w 507206"/>
                  <a:gd name="connsiteY26" fmla="*/ 99727 h 107312"/>
                  <a:gd name="connsiteX27" fmla="*/ 362998 w 507206"/>
                  <a:gd name="connsiteY27" fmla="*/ 77438 h 107312"/>
                  <a:gd name="connsiteX28" fmla="*/ 405384 w 507206"/>
                  <a:gd name="connsiteY28" fmla="*/ 60770 h 107312"/>
                  <a:gd name="connsiteX29" fmla="*/ 424434 w 507206"/>
                  <a:gd name="connsiteY29" fmla="*/ 52197 h 107312"/>
                  <a:gd name="connsiteX30" fmla="*/ 441198 w 507206"/>
                  <a:gd name="connsiteY30" fmla="*/ 43244 h 107312"/>
                  <a:gd name="connsiteX31" fmla="*/ 469773 w 507206"/>
                  <a:gd name="connsiteY31" fmla="*/ 26479 h 107312"/>
                  <a:gd name="connsiteX32" fmla="*/ 481108 w 507206"/>
                  <a:gd name="connsiteY32" fmla="*/ 19241 h 107312"/>
                  <a:gd name="connsiteX33" fmla="*/ 490633 w 507206"/>
                  <a:gd name="connsiteY33" fmla="*/ 12478 h 107312"/>
                  <a:gd name="connsiteX34" fmla="*/ 503301 w 507206"/>
                  <a:gd name="connsiteY34" fmla="*/ 2953 h 107312"/>
                  <a:gd name="connsiteX35" fmla="*/ 507206 w 507206"/>
                  <a:gd name="connsiteY35" fmla="*/ 0 h 10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07206" h="107312">
                    <a:moveTo>
                      <a:pt x="507206" y="0"/>
                    </a:moveTo>
                    <a:cubicBezTo>
                      <a:pt x="507206" y="0"/>
                      <a:pt x="505968" y="1429"/>
                      <a:pt x="503206" y="3715"/>
                    </a:cubicBezTo>
                    <a:lnTo>
                      <a:pt x="491014" y="13716"/>
                    </a:lnTo>
                    <a:lnTo>
                      <a:pt x="482060" y="20765"/>
                    </a:lnTo>
                    <a:cubicBezTo>
                      <a:pt x="478726" y="23241"/>
                      <a:pt x="474917" y="25622"/>
                      <a:pt x="470916" y="28385"/>
                    </a:cubicBezTo>
                    <a:cubicBezTo>
                      <a:pt x="461896" y="34709"/>
                      <a:pt x="452542" y="40558"/>
                      <a:pt x="442913" y="45911"/>
                    </a:cubicBezTo>
                    <a:lnTo>
                      <a:pt x="426149" y="55436"/>
                    </a:lnTo>
                    <a:cubicBezTo>
                      <a:pt x="420338" y="58674"/>
                      <a:pt x="413861" y="61246"/>
                      <a:pt x="407099" y="64389"/>
                    </a:cubicBezTo>
                    <a:cubicBezTo>
                      <a:pt x="394145" y="70866"/>
                      <a:pt x="379667" y="75819"/>
                      <a:pt x="364522" y="81534"/>
                    </a:cubicBezTo>
                    <a:cubicBezTo>
                      <a:pt x="297790" y="104451"/>
                      <a:pt x="226800" y="112233"/>
                      <a:pt x="156686" y="104299"/>
                    </a:cubicBezTo>
                    <a:cubicBezTo>
                      <a:pt x="140684" y="102013"/>
                      <a:pt x="125349" y="100203"/>
                      <a:pt x="111347" y="96774"/>
                    </a:cubicBezTo>
                    <a:cubicBezTo>
                      <a:pt x="104394" y="95060"/>
                      <a:pt x="97536" y="93917"/>
                      <a:pt x="91059" y="92107"/>
                    </a:cubicBezTo>
                    <a:lnTo>
                      <a:pt x="72676" y="86583"/>
                    </a:lnTo>
                    <a:cubicBezTo>
                      <a:pt x="62132" y="83468"/>
                      <a:pt x="51768" y="79781"/>
                      <a:pt x="41624" y="75533"/>
                    </a:cubicBezTo>
                    <a:cubicBezTo>
                      <a:pt x="37052" y="73724"/>
                      <a:pt x="32861" y="72200"/>
                      <a:pt x="29051" y="70485"/>
                    </a:cubicBezTo>
                    <a:lnTo>
                      <a:pt x="18764" y="65532"/>
                    </a:lnTo>
                    <a:lnTo>
                      <a:pt x="4763" y="58484"/>
                    </a:lnTo>
                    <a:cubicBezTo>
                      <a:pt x="3086" y="57721"/>
                      <a:pt x="1495" y="56798"/>
                      <a:pt x="0" y="55721"/>
                    </a:cubicBezTo>
                    <a:cubicBezTo>
                      <a:pt x="1819" y="56083"/>
                      <a:pt x="3581" y="56693"/>
                      <a:pt x="5239" y="57531"/>
                    </a:cubicBezTo>
                    <a:lnTo>
                      <a:pt x="19621" y="63722"/>
                    </a:lnTo>
                    <a:lnTo>
                      <a:pt x="29908" y="68294"/>
                    </a:lnTo>
                    <a:cubicBezTo>
                      <a:pt x="33814" y="69914"/>
                      <a:pt x="38100" y="71247"/>
                      <a:pt x="42577" y="72962"/>
                    </a:cubicBezTo>
                    <a:cubicBezTo>
                      <a:pt x="52102" y="76105"/>
                      <a:pt x="61627" y="80296"/>
                      <a:pt x="73724" y="83249"/>
                    </a:cubicBezTo>
                    <a:lnTo>
                      <a:pt x="92012" y="88392"/>
                    </a:lnTo>
                    <a:cubicBezTo>
                      <a:pt x="98393" y="90107"/>
                      <a:pt x="105251" y="91154"/>
                      <a:pt x="112204" y="92678"/>
                    </a:cubicBezTo>
                    <a:cubicBezTo>
                      <a:pt x="127064" y="95783"/>
                      <a:pt x="142065" y="98136"/>
                      <a:pt x="157163" y="99727"/>
                    </a:cubicBezTo>
                    <a:cubicBezTo>
                      <a:pt x="191814" y="103156"/>
                      <a:pt x="226714" y="103156"/>
                      <a:pt x="261366" y="99727"/>
                    </a:cubicBezTo>
                    <a:cubicBezTo>
                      <a:pt x="295885" y="95612"/>
                      <a:pt x="329927" y="88144"/>
                      <a:pt x="362998" y="77438"/>
                    </a:cubicBezTo>
                    <a:cubicBezTo>
                      <a:pt x="378047" y="71914"/>
                      <a:pt x="392525" y="67056"/>
                      <a:pt x="405384" y="60770"/>
                    </a:cubicBezTo>
                    <a:cubicBezTo>
                      <a:pt x="411861" y="57817"/>
                      <a:pt x="418338" y="55245"/>
                      <a:pt x="424434" y="52197"/>
                    </a:cubicBezTo>
                    <a:lnTo>
                      <a:pt x="441198" y="43244"/>
                    </a:lnTo>
                    <a:cubicBezTo>
                      <a:pt x="452152" y="37814"/>
                      <a:pt x="461105" y="31528"/>
                      <a:pt x="469773" y="26479"/>
                    </a:cubicBezTo>
                    <a:cubicBezTo>
                      <a:pt x="473774" y="23813"/>
                      <a:pt x="477679" y="21527"/>
                      <a:pt x="481108" y="19241"/>
                    </a:cubicBezTo>
                    <a:lnTo>
                      <a:pt x="490633" y="12478"/>
                    </a:lnTo>
                    <a:lnTo>
                      <a:pt x="503301" y="2953"/>
                    </a:lnTo>
                    <a:cubicBezTo>
                      <a:pt x="504530" y="1867"/>
                      <a:pt x="505835" y="886"/>
                      <a:pt x="50720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FEC224FA-7207-3B79-B0A6-9E7F18BF5B83}"/>
                  </a:ext>
                </a:extLst>
              </p:cNvPr>
              <p:cNvSpPr/>
              <p:nvPr/>
            </p:nvSpPr>
            <p:spPr>
              <a:xfrm>
                <a:off x="2906067" y="5079963"/>
                <a:ext cx="801970" cy="225778"/>
              </a:xfrm>
              <a:custGeom>
                <a:avLst/>
                <a:gdLst>
                  <a:gd name="connsiteX0" fmla="*/ 1966 w 801970"/>
                  <a:gd name="connsiteY0" fmla="*/ 203454 h 225778"/>
                  <a:gd name="connsiteX1" fmla="*/ 10633 w 801970"/>
                  <a:gd name="connsiteY1" fmla="*/ 177946 h 225778"/>
                  <a:gd name="connsiteX2" fmla="*/ 12443 w 801970"/>
                  <a:gd name="connsiteY2" fmla="*/ 177165 h 225778"/>
                  <a:gd name="connsiteX3" fmla="*/ 298955 w 801970"/>
                  <a:gd name="connsiteY3" fmla="*/ 76867 h 225778"/>
                  <a:gd name="connsiteX4" fmla="*/ 641855 w 801970"/>
                  <a:gd name="connsiteY4" fmla="*/ 8192 h 225778"/>
                  <a:gd name="connsiteX5" fmla="*/ 789397 w 801970"/>
                  <a:gd name="connsiteY5" fmla="*/ 0 h 225778"/>
                  <a:gd name="connsiteX6" fmla="*/ 801970 w 801970"/>
                  <a:gd name="connsiteY6" fmla="*/ 197834 h 225778"/>
                  <a:gd name="connsiteX7" fmla="*/ 661858 w 801970"/>
                  <a:gd name="connsiteY7" fmla="*/ 197834 h 225778"/>
                  <a:gd name="connsiteX8" fmla="*/ 606327 w 801970"/>
                  <a:gd name="connsiteY8" fmla="*/ 209836 h 225778"/>
                  <a:gd name="connsiteX9" fmla="*/ 188941 w 801970"/>
                  <a:gd name="connsiteY9" fmla="*/ 224695 h 225778"/>
                  <a:gd name="connsiteX10" fmla="*/ 163795 w 801970"/>
                  <a:gd name="connsiteY10" fmla="*/ 208788 h 225778"/>
                  <a:gd name="connsiteX11" fmla="*/ 163795 w 801970"/>
                  <a:gd name="connsiteY11" fmla="*/ 208788 h 225778"/>
                  <a:gd name="connsiteX12" fmla="*/ 78737 w 801970"/>
                  <a:gd name="connsiteY12" fmla="*/ 225171 h 225778"/>
                  <a:gd name="connsiteX13" fmla="*/ 46066 w 801970"/>
                  <a:gd name="connsiteY13" fmla="*/ 214217 h 225778"/>
                  <a:gd name="connsiteX14" fmla="*/ 1966 w 801970"/>
                  <a:gd name="connsiteY14" fmla="*/ 203454 h 22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1970" h="225778">
                    <a:moveTo>
                      <a:pt x="1966" y="203454"/>
                    </a:moveTo>
                    <a:cubicBezTo>
                      <a:pt x="-2683" y="194015"/>
                      <a:pt x="1194" y="182594"/>
                      <a:pt x="10633" y="177946"/>
                    </a:cubicBezTo>
                    <a:cubicBezTo>
                      <a:pt x="11224" y="177651"/>
                      <a:pt x="11824" y="177394"/>
                      <a:pt x="12443" y="177165"/>
                    </a:cubicBezTo>
                    <a:cubicBezTo>
                      <a:pt x="72070" y="156305"/>
                      <a:pt x="284858" y="81915"/>
                      <a:pt x="298955" y="76867"/>
                    </a:cubicBezTo>
                    <a:cubicBezTo>
                      <a:pt x="315243" y="71438"/>
                      <a:pt x="641855" y="8192"/>
                      <a:pt x="641855" y="8192"/>
                    </a:cubicBezTo>
                    <a:lnTo>
                      <a:pt x="789397" y="0"/>
                    </a:lnTo>
                    <a:lnTo>
                      <a:pt x="801970" y="197834"/>
                    </a:lnTo>
                    <a:lnTo>
                      <a:pt x="661858" y="197834"/>
                    </a:lnTo>
                    <a:cubicBezTo>
                      <a:pt x="643684" y="203273"/>
                      <a:pt x="625120" y="207283"/>
                      <a:pt x="606327" y="209836"/>
                    </a:cubicBezTo>
                    <a:cubicBezTo>
                      <a:pt x="585467" y="211836"/>
                      <a:pt x="272095" y="228219"/>
                      <a:pt x="188941" y="224695"/>
                    </a:cubicBezTo>
                    <a:cubicBezTo>
                      <a:pt x="178349" y="224181"/>
                      <a:pt x="168805" y="218142"/>
                      <a:pt x="163795" y="208788"/>
                    </a:cubicBezTo>
                    <a:lnTo>
                      <a:pt x="163795" y="208788"/>
                    </a:lnTo>
                    <a:cubicBezTo>
                      <a:pt x="163795" y="208788"/>
                      <a:pt x="111503" y="229553"/>
                      <a:pt x="78737" y="225171"/>
                    </a:cubicBezTo>
                    <a:cubicBezTo>
                      <a:pt x="45971" y="220790"/>
                      <a:pt x="46066" y="214217"/>
                      <a:pt x="46066" y="214217"/>
                    </a:cubicBezTo>
                    <a:cubicBezTo>
                      <a:pt x="46066" y="214217"/>
                      <a:pt x="14443" y="226695"/>
                      <a:pt x="1966" y="203454"/>
                    </a:cubicBezTo>
                    <a:close/>
                  </a:path>
                </a:pathLst>
              </a:custGeom>
              <a:solidFill>
                <a:srgbClr val="FFBF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966AF9B9-AC25-B11C-C26E-56256EB838B7}"/>
                  </a:ext>
                </a:extLst>
              </p:cNvPr>
              <p:cNvSpPr/>
              <p:nvPr/>
            </p:nvSpPr>
            <p:spPr>
              <a:xfrm>
                <a:off x="3070217" y="5217886"/>
                <a:ext cx="247485" cy="72199"/>
              </a:xfrm>
              <a:custGeom>
                <a:avLst/>
                <a:gdLst>
                  <a:gd name="connsiteX0" fmla="*/ 247486 w 247485"/>
                  <a:gd name="connsiteY0" fmla="*/ 0 h 72199"/>
                  <a:gd name="connsiteX1" fmla="*/ 237961 w 247485"/>
                  <a:gd name="connsiteY1" fmla="*/ 4858 h 72199"/>
                  <a:gd name="connsiteX2" fmla="*/ 210719 w 247485"/>
                  <a:gd name="connsiteY2" fmla="*/ 13526 h 72199"/>
                  <a:gd name="connsiteX3" fmla="*/ 169857 w 247485"/>
                  <a:gd name="connsiteY3" fmla="*/ 23051 h 72199"/>
                  <a:gd name="connsiteX4" fmla="*/ 146140 w 247485"/>
                  <a:gd name="connsiteY4" fmla="*/ 30385 h 72199"/>
                  <a:gd name="connsiteX5" fmla="*/ 120136 w 247485"/>
                  <a:gd name="connsiteY5" fmla="*/ 36957 h 72199"/>
                  <a:gd name="connsiteX6" fmla="*/ 69463 w 247485"/>
                  <a:gd name="connsiteY6" fmla="*/ 46482 h 72199"/>
                  <a:gd name="connsiteX7" fmla="*/ 27839 w 247485"/>
                  <a:gd name="connsiteY7" fmla="*/ 51816 h 72199"/>
                  <a:gd name="connsiteX8" fmla="*/ 3265 w 247485"/>
                  <a:gd name="connsiteY8" fmla="*/ 62674 h 72199"/>
                  <a:gd name="connsiteX9" fmla="*/ 1645 w 247485"/>
                  <a:gd name="connsiteY9" fmla="*/ 72199 h 72199"/>
                  <a:gd name="connsiteX10" fmla="*/ 217 w 247485"/>
                  <a:gd name="connsiteY10" fmla="*/ 69723 h 72199"/>
                  <a:gd name="connsiteX11" fmla="*/ 1645 w 247485"/>
                  <a:gd name="connsiteY11" fmla="*/ 61817 h 72199"/>
                  <a:gd name="connsiteX12" fmla="*/ 27077 w 247485"/>
                  <a:gd name="connsiteY12" fmla="*/ 48482 h 72199"/>
                  <a:gd name="connsiteX13" fmla="*/ 68701 w 247485"/>
                  <a:gd name="connsiteY13" fmla="*/ 42005 h 72199"/>
                  <a:gd name="connsiteX14" fmla="*/ 119089 w 247485"/>
                  <a:gd name="connsiteY14" fmla="*/ 31813 h 72199"/>
                  <a:gd name="connsiteX15" fmla="*/ 144806 w 247485"/>
                  <a:gd name="connsiteY15" fmla="*/ 25432 h 72199"/>
                  <a:gd name="connsiteX16" fmla="*/ 168714 w 247485"/>
                  <a:gd name="connsiteY16" fmla="*/ 18383 h 72199"/>
                  <a:gd name="connsiteX17" fmla="*/ 209957 w 247485"/>
                  <a:gd name="connsiteY17" fmla="*/ 10001 h 72199"/>
                  <a:gd name="connsiteX18" fmla="*/ 247486 w 247485"/>
                  <a:gd name="connsiteY18" fmla="*/ 0 h 7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485" h="72199">
                    <a:moveTo>
                      <a:pt x="247486" y="0"/>
                    </a:moveTo>
                    <a:cubicBezTo>
                      <a:pt x="244580" y="2105"/>
                      <a:pt x="241371" y="3743"/>
                      <a:pt x="237961" y="4858"/>
                    </a:cubicBezTo>
                    <a:cubicBezTo>
                      <a:pt x="229122" y="8468"/>
                      <a:pt x="220016" y="11363"/>
                      <a:pt x="210719" y="13526"/>
                    </a:cubicBezTo>
                    <a:cubicBezTo>
                      <a:pt x="199099" y="16383"/>
                      <a:pt x="185002" y="18860"/>
                      <a:pt x="169857" y="23051"/>
                    </a:cubicBezTo>
                    <a:cubicBezTo>
                      <a:pt x="162237" y="24955"/>
                      <a:pt x="154617" y="27908"/>
                      <a:pt x="146140" y="30385"/>
                    </a:cubicBezTo>
                    <a:cubicBezTo>
                      <a:pt x="137662" y="32861"/>
                      <a:pt x="129090" y="35052"/>
                      <a:pt x="120136" y="36957"/>
                    </a:cubicBezTo>
                    <a:cubicBezTo>
                      <a:pt x="102134" y="40862"/>
                      <a:pt x="85180" y="43910"/>
                      <a:pt x="69463" y="46482"/>
                    </a:cubicBezTo>
                    <a:cubicBezTo>
                      <a:pt x="53747" y="49054"/>
                      <a:pt x="39364" y="49339"/>
                      <a:pt x="27839" y="51816"/>
                    </a:cubicBezTo>
                    <a:cubicBezTo>
                      <a:pt x="18705" y="52749"/>
                      <a:pt x="10104" y="56550"/>
                      <a:pt x="3265" y="62674"/>
                    </a:cubicBezTo>
                    <a:cubicBezTo>
                      <a:pt x="1322" y="65446"/>
                      <a:pt x="721" y="68942"/>
                      <a:pt x="1645" y="72199"/>
                    </a:cubicBezTo>
                    <a:cubicBezTo>
                      <a:pt x="1645" y="72199"/>
                      <a:pt x="788" y="71533"/>
                      <a:pt x="217" y="69723"/>
                    </a:cubicBezTo>
                    <a:cubicBezTo>
                      <a:pt x="-336" y="66999"/>
                      <a:pt x="179" y="64170"/>
                      <a:pt x="1645" y="61817"/>
                    </a:cubicBezTo>
                    <a:cubicBezTo>
                      <a:pt x="8284" y="54512"/>
                      <a:pt x="17295" y="49787"/>
                      <a:pt x="27077" y="48482"/>
                    </a:cubicBezTo>
                    <a:cubicBezTo>
                      <a:pt x="38888" y="45434"/>
                      <a:pt x="53271" y="44577"/>
                      <a:pt x="68701" y="42005"/>
                    </a:cubicBezTo>
                    <a:cubicBezTo>
                      <a:pt x="84132" y="39434"/>
                      <a:pt x="101372" y="35623"/>
                      <a:pt x="119089" y="31813"/>
                    </a:cubicBezTo>
                    <a:cubicBezTo>
                      <a:pt x="127947" y="29909"/>
                      <a:pt x="136615" y="27813"/>
                      <a:pt x="144806" y="25432"/>
                    </a:cubicBezTo>
                    <a:cubicBezTo>
                      <a:pt x="152998" y="23051"/>
                      <a:pt x="160903" y="20193"/>
                      <a:pt x="168714" y="18383"/>
                    </a:cubicBezTo>
                    <a:cubicBezTo>
                      <a:pt x="184240" y="14478"/>
                      <a:pt x="198337" y="12382"/>
                      <a:pt x="209957" y="10001"/>
                    </a:cubicBezTo>
                    <a:cubicBezTo>
                      <a:pt x="222625" y="7306"/>
                      <a:pt x="235151" y="3972"/>
                      <a:pt x="247486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FF9ED533-06F5-8D19-C22A-64DE1BB9F543}"/>
                  </a:ext>
                </a:extLst>
              </p:cNvPr>
              <p:cNvSpPr/>
              <p:nvPr/>
            </p:nvSpPr>
            <p:spPr>
              <a:xfrm>
                <a:off x="2949625" y="5177309"/>
                <a:ext cx="302545" cy="117062"/>
              </a:xfrm>
              <a:custGeom>
                <a:avLst/>
                <a:gdLst>
                  <a:gd name="connsiteX0" fmla="*/ 302545 w 302545"/>
                  <a:gd name="connsiteY0" fmla="*/ 0 h 117062"/>
                  <a:gd name="connsiteX1" fmla="*/ 289972 w 302545"/>
                  <a:gd name="connsiteY1" fmla="*/ 4382 h 117062"/>
                  <a:gd name="connsiteX2" fmla="*/ 255111 w 302545"/>
                  <a:gd name="connsiteY2" fmla="*/ 14573 h 117062"/>
                  <a:gd name="connsiteX3" fmla="*/ 140811 w 302545"/>
                  <a:gd name="connsiteY3" fmla="*/ 48578 h 117062"/>
                  <a:gd name="connsiteX4" fmla="*/ 26511 w 302545"/>
                  <a:gd name="connsiteY4" fmla="*/ 84106 h 117062"/>
                  <a:gd name="connsiteX5" fmla="*/ 8604 w 302545"/>
                  <a:gd name="connsiteY5" fmla="*/ 92774 h 117062"/>
                  <a:gd name="connsiteX6" fmla="*/ 1936 w 302545"/>
                  <a:gd name="connsiteY6" fmla="*/ 105442 h 117062"/>
                  <a:gd name="connsiteX7" fmla="*/ 6032 w 302545"/>
                  <a:gd name="connsiteY7" fmla="*/ 117062 h 117062"/>
                  <a:gd name="connsiteX8" fmla="*/ 3175 w 302545"/>
                  <a:gd name="connsiteY8" fmla="*/ 114967 h 117062"/>
                  <a:gd name="connsiteX9" fmla="*/ 31 w 302545"/>
                  <a:gd name="connsiteY9" fmla="*/ 105442 h 117062"/>
                  <a:gd name="connsiteX10" fmla="*/ 6699 w 302545"/>
                  <a:gd name="connsiteY10" fmla="*/ 90773 h 117062"/>
                  <a:gd name="connsiteX11" fmla="*/ 25749 w 302545"/>
                  <a:gd name="connsiteY11" fmla="*/ 81248 h 117062"/>
                  <a:gd name="connsiteX12" fmla="*/ 140049 w 302545"/>
                  <a:gd name="connsiteY12" fmla="*/ 44291 h 117062"/>
                  <a:gd name="connsiteX13" fmla="*/ 255301 w 302545"/>
                  <a:gd name="connsiteY13" fmla="*/ 11716 h 117062"/>
                  <a:gd name="connsiteX14" fmla="*/ 290544 w 302545"/>
                  <a:gd name="connsiteY14" fmla="*/ 2953 h 117062"/>
                  <a:gd name="connsiteX15" fmla="*/ 302545 w 302545"/>
                  <a:gd name="connsiteY15" fmla="*/ 0 h 11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02545" h="117062">
                    <a:moveTo>
                      <a:pt x="302545" y="0"/>
                    </a:moveTo>
                    <a:cubicBezTo>
                      <a:pt x="298488" y="1810"/>
                      <a:pt x="294278" y="3277"/>
                      <a:pt x="289972" y="4382"/>
                    </a:cubicBezTo>
                    <a:lnTo>
                      <a:pt x="255111" y="14573"/>
                    </a:lnTo>
                    <a:cubicBezTo>
                      <a:pt x="225774" y="23146"/>
                      <a:pt x="185102" y="34957"/>
                      <a:pt x="140811" y="48578"/>
                    </a:cubicBezTo>
                    <a:cubicBezTo>
                      <a:pt x="96520" y="62198"/>
                      <a:pt x="55753" y="74867"/>
                      <a:pt x="26511" y="84106"/>
                    </a:cubicBezTo>
                    <a:cubicBezTo>
                      <a:pt x="20024" y="85782"/>
                      <a:pt x="13938" y="88725"/>
                      <a:pt x="8604" y="92774"/>
                    </a:cubicBezTo>
                    <a:cubicBezTo>
                      <a:pt x="4746" y="95907"/>
                      <a:pt x="2336" y="100489"/>
                      <a:pt x="1936" y="105442"/>
                    </a:cubicBezTo>
                    <a:cubicBezTo>
                      <a:pt x="1527" y="109728"/>
                      <a:pt x="3032" y="113976"/>
                      <a:pt x="6032" y="117062"/>
                    </a:cubicBezTo>
                    <a:cubicBezTo>
                      <a:pt x="6032" y="117062"/>
                      <a:pt x="4794" y="117062"/>
                      <a:pt x="3175" y="114967"/>
                    </a:cubicBezTo>
                    <a:cubicBezTo>
                      <a:pt x="917" y="112328"/>
                      <a:pt x="-207" y="108909"/>
                      <a:pt x="31" y="105442"/>
                    </a:cubicBezTo>
                    <a:cubicBezTo>
                      <a:pt x="108" y="99832"/>
                      <a:pt x="2527" y="94517"/>
                      <a:pt x="6699" y="90773"/>
                    </a:cubicBezTo>
                    <a:cubicBezTo>
                      <a:pt x="12347" y="86354"/>
                      <a:pt x="18824" y="83115"/>
                      <a:pt x="25749" y="81248"/>
                    </a:cubicBezTo>
                    <a:cubicBezTo>
                      <a:pt x="54324" y="71152"/>
                      <a:pt x="94996" y="57912"/>
                      <a:pt x="140049" y="44291"/>
                    </a:cubicBezTo>
                    <a:cubicBezTo>
                      <a:pt x="185102" y="30671"/>
                      <a:pt x="225774" y="19431"/>
                      <a:pt x="255301" y="11716"/>
                    </a:cubicBezTo>
                    <a:cubicBezTo>
                      <a:pt x="270065" y="7811"/>
                      <a:pt x="282162" y="4858"/>
                      <a:pt x="290544" y="2953"/>
                    </a:cubicBezTo>
                    <a:cubicBezTo>
                      <a:pt x="294440" y="1581"/>
                      <a:pt x="298459" y="591"/>
                      <a:pt x="302545" y="0"/>
                    </a:cubicBezTo>
                    <a:close/>
                  </a:path>
                </a:pathLst>
              </a:custGeom>
              <a:solidFill>
                <a:srgbClr val="FF9A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3" name="椭圆 162">
            <a:extLst>
              <a:ext uri="{FF2B5EF4-FFF2-40B4-BE49-F238E27FC236}">
                <a16:creationId xmlns:a16="http://schemas.microsoft.com/office/drawing/2014/main" id="{CB729F35-4242-8367-8450-B2BD4D6D2CC8}"/>
              </a:ext>
            </a:extLst>
          </p:cNvPr>
          <p:cNvSpPr/>
          <p:nvPr/>
        </p:nvSpPr>
        <p:spPr>
          <a:xfrm>
            <a:off x="6508128" y="1704466"/>
            <a:ext cx="914400" cy="914400"/>
          </a:xfrm>
          <a:prstGeom prst="ellipse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90ADD02A-ACF9-E730-C7A0-4966A5792625}"/>
              </a:ext>
            </a:extLst>
          </p:cNvPr>
          <p:cNvGrpSpPr/>
          <p:nvPr/>
        </p:nvGrpSpPr>
        <p:grpSpPr>
          <a:xfrm>
            <a:off x="7591254" y="1772912"/>
            <a:ext cx="2966425" cy="816522"/>
            <a:chOff x="283598" y="1906534"/>
            <a:chExt cx="2966425" cy="816522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0DC2E05E-0597-4963-88AD-CDF0BDF5ED8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53B89A11-4A0B-C5C3-3B89-F82B37C071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7" name="椭圆 166">
            <a:extLst>
              <a:ext uri="{FF2B5EF4-FFF2-40B4-BE49-F238E27FC236}">
                <a16:creationId xmlns:a16="http://schemas.microsoft.com/office/drawing/2014/main" id="{5B230774-8574-A27D-73E7-75ED92D05CDA}"/>
              </a:ext>
            </a:extLst>
          </p:cNvPr>
          <p:cNvSpPr/>
          <p:nvPr/>
        </p:nvSpPr>
        <p:spPr>
          <a:xfrm>
            <a:off x="6508128" y="311098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D974E406-DDE2-E457-C0DE-7FF8097F844C}"/>
              </a:ext>
            </a:extLst>
          </p:cNvPr>
          <p:cNvGrpSpPr/>
          <p:nvPr/>
        </p:nvGrpSpPr>
        <p:grpSpPr>
          <a:xfrm>
            <a:off x="7591254" y="3179434"/>
            <a:ext cx="2966425" cy="816522"/>
            <a:chOff x="283598" y="1906534"/>
            <a:chExt cx="2966425" cy="816522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D21F5451-9D5D-88BA-9289-DC6A69F65B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BF04B1D1-269A-F0B8-D01E-C40EBEBC99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1" name="椭圆 170">
            <a:extLst>
              <a:ext uri="{FF2B5EF4-FFF2-40B4-BE49-F238E27FC236}">
                <a16:creationId xmlns:a16="http://schemas.microsoft.com/office/drawing/2014/main" id="{A2B412BA-2489-615D-16BF-1C806E401B44}"/>
              </a:ext>
            </a:extLst>
          </p:cNvPr>
          <p:cNvSpPr/>
          <p:nvPr/>
        </p:nvSpPr>
        <p:spPr>
          <a:xfrm>
            <a:off x="6508128" y="4525130"/>
            <a:ext cx="914400" cy="914400"/>
          </a:xfrm>
          <a:prstGeom prst="ellipse">
            <a:avLst/>
          </a:prstGeom>
          <a:solidFill>
            <a:srgbClr val="BA68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F9EFBD99-4541-B1BD-6BD2-2F5EFE7B7399}"/>
              </a:ext>
            </a:extLst>
          </p:cNvPr>
          <p:cNvGrpSpPr/>
          <p:nvPr/>
        </p:nvGrpSpPr>
        <p:grpSpPr>
          <a:xfrm>
            <a:off x="7591254" y="4585956"/>
            <a:ext cx="2966425" cy="816522"/>
            <a:chOff x="283598" y="1906534"/>
            <a:chExt cx="2966425" cy="816522"/>
          </a:xfrm>
        </p:grpSpPr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954FA4C5-D2E3-8E62-6B8C-FE5F26667E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374BA6B4-B9CB-92C7-AB80-7EDACD200F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5" name="Freeform 128" descr="D:\51PPT模板网\51pptmoban.com\图片.jpg">
            <a:extLst>
              <a:ext uri="{FF2B5EF4-FFF2-40B4-BE49-F238E27FC236}">
                <a16:creationId xmlns:a16="http://schemas.microsoft.com/office/drawing/2014/main" id="{5D2CAF92-BE82-D42D-3688-B5E6DBF21009}"/>
              </a:ext>
            </a:extLst>
          </p:cNvPr>
          <p:cNvSpPr>
            <a:spLocks noEditPoints="1"/>
          </p:cNvSpPr>
          <p:nvPr/>
        </p:nvSpPr>
        <p:spPr bwMode="auto">
          <a:xfrm>
            <a:off x="6754138" y="4764497"/>
            <a:ext cx="422380" cy="436759"/>
          </a:xfrm>
          <a:custGeom>
            <a:avLst/>
            <a:gdLst>
              <a:gd name="T0" fmla="*/ 13 w 99"/>
              <a:gd name="T1" fmla="*/ 34 h 103"/>
              <a:gd name="T2" fmla="*/ 14 w 99"/>
              <a:gd name="T3" fmla="*/ 48 h 103"/>
              <a:gd name="T4" fmla="*/ 15 w 99"/>
              <a:gd name="T5" fmla="*/ 2 h 103"/>
              <a:gd name="T6" fmla="*/ 18 w 99"/>
              <a:gd name="T7" fmla="*/ 0 h 103"/>
              <a:gd name="T8" fmla="*/ 65 w 99"/>
              <a:gd name="T9" fmla="*/ 0 h 103"/>
              <a:gd name="T10" fmla="*/ 83 w 99"/>
              <a:gd name="T11" fmla="*/ 9 h 103"/>
              <a:gd name="T12" fmla="*/ 84 w 99"/>
              <a:gd name="T13" fmla="*/ 11 h 103"/>
              <a:gd name="T14" fmla="*/ 85 w 99"/>
              <a:gd name="T15" fmla="*/ 48 h 103"/>
              <a:gd name="T16" fmla="*/ 87 w 99"/>
              <a:gd name="T17" fmla="*/ 34 h 103"/>
              <a:gd name="T18" fmla="*/ 96 w 99"/>
              <a:gd name="T19" fmla="*/ 83 h 103"/>
              <a:gd name="T20" fmla="*/ 84 w 99"/>
              <a:gd name="T21" fmla="*/ 103 h 103"/>
              <a:gd name="T22" fmla="*/ 15 w 99"/>
              <a:gd name="T23" fmla="*/ 103 h 103"/>
              <a:gd name="T24" fmla="*/ 3 w 99"/>
              <a:gd name="T25" fmla="*/ 83 h 103"/>
              <a:gd name="T26" fmla="*/ 22 w 99"/>
              <a:gd name="T27" fmla="*/ 48 h 103"/>
              <a:gd name="T28" fmla="*/ 78 w 99"/>
              <a:gd name="T29" fmla="*/ 16 h 103"/>
              <a:gd name="T30" fmla="*/ 65 w 99"/>
              <a:gd name="T31" fmla="*/ 16 h 103"/>
              <a:gd name="T32" fmla="*/ 63 w 99"/>
              <a:gd name="T33" fmla="*/ 7 h 103"/>
              <a:gd name="T34" fmla="*/ 22 w 99"/>
              <a:gd name="T35" fmla="*/ 48 h 103"/>
              <a:gd name="T36" fmla="*/ 22 w 99"/>
              <a:gd name="T37" fmla="*/ 73 h 103"/>
              <a:gd name="T38" fmla="*/ 77 w 99"/>
              <a:gd name="T39" fmla="*/ 96 h 103"/>
              <a:gd name="T40" fmla="*/ 28 w 99"/>
              <a:gd name="T41" fmla="*/ 16 h 103"/>
              <a:gd name="T42" fmla="*/ 58 w 99"/>
              <a:gd name="T43" fmla="*/ 20 h 103"/>
              <a:gd name="T44" fmla="*/ 28 w 99"/>
              <a:gd name="T45" fmla="*/ 16 h 103"/>
              <a:gd name="T46" fmla="*/ 28 w 99"/>
              <a:gd name="T47" fmla="*/ 37 h 103"/>
              <a:gd name="T48" fmla="*/ 71 w 99"/>
              <a:gd name="T49" fmla="*/ 33 h 103"/>
              <a:gd name="T50" fmla="*/ 28 w 99"/>
              <a:gd name="T51" fmla="*/ 24 h 103"/>
              <a:gd name="T52" fmla="*/ 71 w 99"/>
              <a:gd name="T53" fmla="*/ 28 h 103"/>
              <a:gd name="T54" fmla="*/ 28 w 99"/>
              <a:gd name="T55" fmla="*/ 24 h 103"/>
              <a:gd name="T56" fmla="*/ 67 w 99"/>
              <a:gd name="T57" fmla="*/ 13 h 103"/>
              <a:gd name="T58" fmla="*/ 67 w 99"/>
              <a:gd name="T59" fmla="*/ 8 h 103"/>
              <a:gd name="T60" fmla="*/ 76 w 99"/>
              <a:gd name="T61" fmla="*/ 60 h 103"/>
              <a:gd name="T62" fmla="*/ 84 w 99"/>
              <a:gd name="T63" fmla="*/ 60 h 103"/>
              <a:gd name="T64" fmla="*/ 87 w 99"/>
              <a:gd name="T65" fmla="*/ 56 h 103"/>
              <a:gd name="T66" fmla="*/ 79 w 99"/>
              <a:gd name="T67" fmla="*/ 5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29">
            <a:extLst>
              <a:ext uri="{FF2B5EF4-FFF2-40B4-BE49-F238E27FC236}">
                <a16:creationId xmlns:a16="http://schemas.microsoft.com/office/drawing/2014/main" id="{703E2B34-75B4-7548-CBB6-94B1839CC149}"/>
              </a:ext>
            </a:extLst>
          </p:cNvPr>
          <p:cNvSpPr>
            <a:spLocks noEditPoints="1"/>
          </p:cNvSpPr>
          <p:nvPr/>
        </p:nvSpPr>
        <p:spPr bwMode="auto">
          <a:xfrm>
            <a:off x="6807309" y="3368807"/>
            <a:ext cx="314538" cy="411595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33" descr="D:\51PPT模板网\51pptmoban.com\图片.jpg">
            <a:extLst>
              <a:ext uri="{FF2B5EF4-FFF2-40B4-BE49-F238E27FC236}">
                <a16:creationId xmlns:a16="http://schemas.microsoft.com/office/drawing/2014/main" id="{1C111454-AB38-3499-D0A7-DE02E5166118}"/>
              </a:ext>
            </a:extLst>
          </p:cNvPr>
          <p:cNvSpPr>
            <a:spLocks noEditPoints="1"/>
          </p:cNvSpPr>
          <p:nvPr/>
        </p:nvSpPr>
        <p:spPr bwMode="auto">
          <a:xfrm>
            <a:off x="6783566" y="1951113"/>
            <a:ext cx="425975" cy="469112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椭圆 199" descr="D:\51PPT模板网\51pptmoban.com\图片.jpg">
            <a:extLst>
              <a:ext uri="{FF2B5EF4-FFF2-40B4-BE49-F238E27FC236}">
                <a16:creationId xmlns:a16="http://schemas.microsoft.com/office/drawing/2014/main" id="{83A21C2E-C727-2669-9DFA-681E4379477C}"/>
              </a:ext>
            </a:extLst>
          </p:cNvPr>
          <p:cNvSpPr/>
          <p:nvPr/>
        </p:nvSpPr>
        <p:spPr>
          <a:xfrm>
            <a:off x="4507795" y="2093650"/>
            <a:ext cx="3176410" cy="3176410"/>
          </a:xfrm>
          <a:prstGeom prst="ellipse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0" name="任意多边形 44">
            <a:extLst>
              <a:ext uri="{FF2B5EF4-FFF2-40B4-BE49-F238E27FC236}">
                <a16:creationId xmlns:a16="http://schemas.microsoft.com/office/drawing/2014/main" id="{FEA1C907-6181-08C2-329A-CD22DFF025EE}"/>
              </a:ext>
            </a:extLst>
          </p:cNvPr>
          <p:cNvSpPr/>
          <p:nvPr/>
        </p:nvSpPr>
        <p:spPr>
          <a:xfrm>
            <a:off x="4162424" y="1748806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25202CC9-0209-86D0-2F1F-1766E682C1FC}"/>
              </a:ext>
            </a:extLst>
          </p:cNvPr>
          <p:cNvGrpSpPr/>
          <p:nvPr/>
        </p:nvGrpSpPr>
        <p:grpSpPr>
          <a:xfrm>
            <a:off x="3917430" y="2050703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192" name="燕尾形 46">
              <a:extLst>
                <a:ext uri="{FF2B5EF4-FFF2-40B4-BE49-F238E27FC236}">
                  <a16:creationId xmlns:a16="http://schemas.microsoft.com/office/drawing/2014/main" id="{5EBFF9A0-94EB-13C4-245D-462B96D69804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燕尾形 47">
              <a:extLst>
                <a:ext uri="{FF2B5EF4-FFF2-40B4-BE49-F238E27FC236}">
                  <a16:creationId xmlns:a16="http://schemas.microsoft.com/office/drawing/2014/main" id="{3EC7E95F-871D-D575-5C22-30BAEDC06354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燕尾形 48">
              <a:extLst>
                <a:ext uri="{FF2B5EF4-FFF2-40B4-BE49-F238E27FC236}">
                  <a16:creationId xmlns:a16="http://schemas.microsoft.com/office/drawing/2014/main" id="{B6DC6B87-B1FB-28DA-F48A-AB1833A2AD90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5" name="燕尾形 49">
              <a:extLst>
                <a:ext uri="{FF2B5EF4-FFF2-40B4-BE49-F238E27FC236}">
                  <a16:creationId xmlns:a16="http://schemas.microsoft.com/office/drawing/2014/main" id="{A4FC17E8-EEA4-E836-358E-82B5BCD4391C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solidFill>
              <a:schemeClr val="bg1"/>
            </a:solidFill>
            <a:ln>
              <a:solidFill>
                <a:srgbClr val="455A6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EAB1E63A-F0E4-19E0-74B8-B60622D9A4E4}"/>
              </a:ext>
            </a:extLst>
          </p:cNvPr>
          <p:cNvCxnSpPr/>
          <p:nvPr/>
        </p:nvCxnSpPr>
        <p:spPr>
          <a:xfrm>
            <a:off x="8559317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id="{288968C6-CE45-EFC7-A205-C4BA5DA348F5}"/>
              </a:ext>
            </a:extLst>
          </p:cNvPr>
          <p:cNvCxnSpPr/>
          <p:nvPr/>
        </p:nvCxnSpPr>
        <p:spPr>
          <a:xfrm>
            <a:off x="8559317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  <a:headEnd type="none" w="lg" len="lg"/>
            <a:tailEnd type="oval" w="lg" len="lg"/>
          </a:ln>
          <a:effectLst/>
        </p:spPr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9052694C-EC00-8391-D9E4-0ADAFC9ADC47}"/>
              </a:ext>
            </a:extLst>
          </p:cNvPr>
          <p:cNvCxnSpPr/>
          <p:nvPr/>
        </p:nvCxnSpPr>
        <p:spPr>
          <a:xfrm>
            <a:off x="874713" y="2207932"/>
            <a:ext cx="277177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6AC07CB5-4CCD-6987-86D7-052A1CBAE914}"/>
              </a:ext>
            </a:extLst>
          </p:cNvPr>
          <p:cNvCxnSpPr/>
          <p:nvPr/>
        </p:nvCxnSpPr>
        <p:spPr>
          <a:xfrm>
            <a:off x="874713" y="4866941"/>
            <a:ext cx="2771775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"/>
            <a:miter lim="800000"/>
            <a:headEnd type="oval" w="lg" len="lg"/>
            <a:tailEnd type="none" w="lg" len="lg"/>
          </a:ln>
          <a:effectLst/>
        </p:spPr>
      </p:cxn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43A37D5A-67B5-B81E-DDAD-7E69BC815679}"/>
              </a:ext>
            </a:extLst>
          </p:cNvPr>
          <p:cNvGrpSpPr/>
          <p:nvPr/>
        </p:nvGrpSpPr>
        <p:grpSpPr>
          <a:xfrm>
            <a:off x="8520831" y="1858881"/>
            <a:ext cx="2966425" cy="892722"/>
            <a:chOff x="283598" y="1830334"/>
            <a:chExt cx="2966425" cy="892722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A791C698-1405-FEF6-F8AC-07D03584F1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20CC3147-2783-3B8E-8E1D-80C3F024116C}"/>
                </a:ext>
              </a:extLst>
            </p:cNvPr>
            <p:cNvSpPr txBox="1"/>
            <p:nvPr/>
          </p:nvSpPr>
          <p:spPr>
            <a:xfrm>
              <a:off x="283599" y="18303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236082A1-A0DB-8525-B71D-E5B14DD5D4AF}"/>
              </a:ext>
            </a:extLst>
          </p:cNvPr>
          <p:cNvGrpSpPr/>
          <p:nvPr/>
        </p:nvGrpSpPr>
        <p:grpSpPr>
          <a:xfrm>
            <a:off x="765825" y="1858881"/>
            <a:ext cx="2984539" cy="892722"/>
            <a:chOff x="283598" y="1830334"/>
            <a:chExt cx="2984539" cy="892722"/>
          </a:xfrm>
        </p:grpSpPr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2C44A7A2-37F6-DCCC-8488-70AEA38DC4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9C4C61B4-F987-CB67-5431-A583E399EEF9}"/>
                </a:ext>
              </a:extLst>
            </p:cNvPr>
            <p:cNvSpPr txBox="1"/>
            <p:nvPr/>
          </p:nvSpPr>
          <p:spPr>
            <a:xfrm>
              <a:off x="1032570" y="18303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FB8192F8-07FD-ACB7-E4A9-94D1FBC30ABC}"/>
              </a:ext>
            </a:extLst>
          </p:cNvPr>
          <p:cNvGrpSpPr/>
          <p:nvPr/>
        </p:nvGrpSpPr>
        <p:grpSpPr>
          <a:xfrm>
            <a:off x="8520831" y="4503550"/>
            <a:ext cx="2966425" cy="892722"/>
            <a:chOff x="283598" y="1830334"/>
            <a:chExt cx="2966425" cy="892722"/>
          </a:xfrm>
        </p:grpSpPr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4FA34873-FDA6-78DE-6664-E8EA680F30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B4EA33C2-7259-688E-2A50-0526A618FC22}"/>
                </a:ext>
              </a:extLst>
            </p:cNvPr>
            <p:cNvSpPr txBox="1"/>
            <p:nvPr/>
          </p:nvSpPr>
          <p:spPr>
            <a:xfrm>
              <a:off x="283599" y="18303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A7858FE0-BFA5-BE36-53EA-948BB1D180A0}"/>
              </a:ext>
            </a:extLst>
          </p:cNvPr>
          <p:cNvGrpSpPr/>
          <p:nvPr/>
        </p:nvGrpSpPr>
        <p:grpSpPr>
          <a:xfrm>
            <a:off x="765825" y="4503550"/>
            <a:ext cx="2984539" cy="892722"/>
            <a:chOff x="283598" y="1830334"/>
            <a:chExt cx="2984539" cy="892722"/>
          </a:xfrm>
        </p:grpSpPr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5EF18D12-E978-57E3-E4FF-9361703C27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C032456C-B6F2-2545-D01B-91D0BC818704}"/>
                </a:ext>
              </a:extLst>
            </p:cNvPr>
            <p:cNvSpPr txBox="1"/>
            <p:nvPr/>
          </p:nvSpPr>
          <p:spPr>
            <a:xfrm>
              <a:off x="1032570" y="18303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790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MH_SubTitle_1">
            <a:extLst>
              <a:ext uri="{FF2B5EF4-FFF2-40B4-BE49-F238E27FC236}">
                <a16:creationId xmlns:a16="http://schemas.microsoft.com/office/drawing/2014/main" id="{76B434EC-D6DF-23EE-8023-DE371FB31445}"/>
              </a:ext>
            </a:extLst>
          </p:cNvPr>
          <p:cNvSpPr/>
          <p:nvPr/>
        </p:nvSpPr>
        <p:spPr>
          <a:xfrm>
            <a:off x="1654629" y="2015059"/>
            <a:ext cx="1056184" cy="1046077"/>
          </a:xfrm>
          <a:custGeom>
            <a:avLst/>
            <a:gdLst>
              <a:gd name="connsiteX0" fmla="*/ 242094 w 331788"/>
              <a:gd name="connsiteY0" fmla="*/ 203585 h 328613"/>
              <a:gd name="connsiteX1" fmla="*/ 214264 w 331788"/>
              <a:gd name="connsiteY1" fmla="*/ 214264 h 328613"/>
              <a:gd name="connsiteX2" fmla="*/ 214264 w 331788"/>
              <a:gd name="connsiteY2" fmla="*/ 269924 h 328613"/>
              <a:gd name="connsiteX3" fmla="*/ 269924 w 331788"/>
              <a:gd name="connsiteY3" fmla="*/ 269924 h 328613"/>
              <a:gd name="connsiteX4" fmla="*/ 269924 w 331788"/>
              <a:gd name="connsiteY4" fmla="*/ 214264 h 328613"/>
              <a:gd name="connsiteX5" fmla="*/ 242094 w 331788"/>
              <a:gd name="connsiteY5" fmla="*/ 203585 h 328613"/>
              <a:gd name="connsiteX6" fmla="*/ 85725 w 331788"/>
              <a:gd name="connsiteY6" fmla="*/ 200752 h 328613"/>
              <a:gd name="connsiteX7" fmla="*/ 136525 w 331788"/>
              <a:gd name="connsiteY7" fmla="*/ 207698 h 328613"/>
              <a:gd name="connsiteX8" fmla="*/ 132667 w 331788"/>
              <a:gd name="connsiteY8" fmla="*/ 222250 h 328613"/>
              <a:gd name="connsiteX9" fmla="*/ 38783 w 331788"/>
              <a:gd name="connsiteY9" fmla="*/ 222250 h 328613"/>
              <a:gd name="connsiteX10" fmla="*/ 34925 w 331788"/>
              <a:gd name="connsiteY10" fmla="*/ 207698 h 328613"/>
              <a:gd name="connsiteX11" fmla="*/ 85725 w 331788"/>
              <a:gd name="connsiteY11" fmla="*/ 200752 h 328613"/>
              <a:gd name="connsiteX12" fmla="*/ 86038 w 331788"/>
              <a:gd name="connsiteY12" fmla="*/ 150283 h 328613"/>
              <a:gd name="connsiteX13" fmla="*/ 136525 w 331788"/>
              <a:gd name="connsiteY13" fmla="*/ 158221 h 328613"/>
              <a:gd name="connsiteX14" fmla="*/ 132678 w 331788"/>
              <a:gd name="connsiteY14" fmla="*/ 171450 h 328613"/>
              <a:gd name="connsiteX15" fmla="*/ 39076 w 331788"/>
              <a:gd name="connsiteY15" fmla="*/ 171450 h 328613"/>
              <a:gd name="connsiteX16" fmla="*/ 36512 w 331788"/>
              <a:gd name="connsiteY16" fmla="*/ 158221 h 328613"/>
              <a:gd name="connsiteX17" fmla="*/ 86038 w 331788"/>
              <a:gd name="connsiteY17" fmla="*/ 150283 h 328613"/>
              <a:gd name="connsiteX18" fmla="*/ 243681 w 331788"/>
              <a:gd name="connsiteY18" fmla="*/ 148724 h 328613"/>
              <a:gd name="connsiteX19" fmla="*/ 295275 w 331788"/>
              <a:gd name="connsiteY19" fmla="*/ 156745 h 328613"/>
              <a:gd name="connsiteX20" fmla="*/ 292663 w 331788"/>
              <a:gd name="connsiteY20" fmla="*/ 171450 h 328613"/>
              <a:gd name="connsiteX21" fmla="*/ 197312 w 331788"/>
              <a:gd name="connsiteY21" fmla="*/ 171450 h 328613"/>
              <a:gd name="connsiteX22" fmla="*/ 192087 w 331788"/>
              <a:gd name="connsiteY22" fmla="*/ 156745 h 328613"/>
              <a:gd name="connsiteX23" fmla="*/ 243681 w 331788"/>
              <a:gd name="connsiteY23" fmla="*/ 148724 h 328613"/>
              <a:gd name="connsiteX24" fmla="*/ 86038 w 331788"/>
              <a:gd name="connsiteY24" fmla="*/ 99483 h 328613"/>
              <a:gd name="connsiteX25" fmla="*/ 136525 w 331788"/>
              <a:gd name="connsiteY25" fmla="*/ 107421 h 328613"/>
              <a:gd name="connsiteX26" fmla="*/ 132678 w 331788"/>
              <a:gd name="connsiteY26" fmla="*/ 120650 h 328613"/>
              <a:gd name="connsiteX27" fmla="*/ 39076 w 331788"/>
              <a:gd name="connsiteY27" fmla="*/ 120650 h 328613"/>
              <a:gd name="connsiteX28" fmla="*/ 36512 w 331788"/>
              <a:gd name="connsiteY28" fmla="*/ 107421 h 328613"/>
              <a:gd name="connsiteX29" fmla="*/ 86038 w 331788"/>
              <a:gd name="connsiteY29" fmla="*/ 99483 h 328613"/>
              <a:gd name="connsiteX30" fmla="*/ 243681 w 331788"/>
              <a:gd name="connsiteY30" fmla="*/ 99152 h 328613"/>
              <a:gd name="connsiteX31" fmla="*/ 295275 w 331788"/>
              <a:gd name="connsiteY31" fmla="*/ 106098 h 328613"/>
              <a:gd name="connsiteX32" fmla="*/ 292663 w 331788"/>
              <a:gd name="connsiteY32" fmla="*/ 120650 h 328613"/>
              <a:gd name="connsiteX33" fmla="*/ 196006 w 331788"/>
              <a:gd name="connsiteY33" fmla="*/ 120650 h 328613"/>
              <a:gd name="connsiteX34" fmla="*/ 192087 w 331788"/>
              <a:gd name="connsiteY34" fmla="*/ 106098 h 328613"/>
              <a:gd name="connsiteX35" fmla="*/ 243681 w 331788"/>
              <a:gd name="connsiteY35" fmla="*/ 99152 h 328613"/>
              <a:gd name="connsiteX36" fmla="*/ 243681 w 331788"/>
              <a:gd name="connsiteY36" fmla="*/ 48711 h 328613"/>
              <a:gd name="connsiteX37" fmla="*/ 295275 w 331788"/>
              <a:gd name="connsiteY37" fmla="*/ 56732 h 328613"/>
              <a:gd name="connsiteX38" fmla="*/ 292663 w 331788"/>
              <a:gd name="connsiteY38" fmla="*/ 71437 h 328613"/>
              <a:gd name="connsiteX39" fmla="*/ 197312 w 331788"/>
              <a:gd name="connsiteY39" fmla="*/ 71437 h 328613"/>
              <a:gd name="connsiteX40" fmla="*/ 192087 w 331788"/>
              <a:gd name="connsiteY40" fmla="*/ 56732 h 328613"/>
              <a:gd name="connsiteX41" fmla="*/ 243681 w 331788"/>
              <a:gd name="connsiteY41" fmla="*/ 48711 h 328613"/>
              <a:gd name="connsiteX42" fmla="*/ 85725 w 331788"/>
              <a:gd name="connsiteY42" fmla="*/ 48683 h 328613"/>
              <a:gd name="connsiteX43" fmla="*/ 136525 w 331788"/>
              <a:gd name="connsiteY43" fmla="*/ 56621 h 328613"/>
              <a:gd name="connsiteX44" fmla="*/ 132667 w 331788"/>
              <a:gd name="connsiteY44" fmla="*/ 69850 h 328613"/>
              <a:gd name="connsiteX45" fmla="*/ 38783 w 331788"/>
              <a:gd name="connsiteY45" fmla="*/ 69850 h 328613"/>
              <a:gd name="connsiteX46" fmla="*/ 34925 w 331788"/>
              <a:gd name="connsiteY46" fmla="*/ 56621 h 328613"/>
              <a:gd name="connsiteX47" fmla="*/ 85725 w 331788"/>
              <a:gd name="connsiteY47" fmla="*/ 48683 h 328613"/>
              <a:gd name="connsiteX48" fmla="*/ 245779 w 331788"/>
              <a:gd name="connsiteY48" fmla="*/ 12700 h 328613"/>
              <a:gd name="connsiteX49" fmla="*/ 171450 w 331788"/>
              <a:gd name="connsiteY49" fmla="*/ 28215 h 328613"/>
              <a:gd name="connsiteX50" fmla="*/ 171450 w 331788"/>
              <a:gd name="connsiteY50" fmla="*/ 263525 h 328613"/>
              <a:gd name="connsiteX51" fmla="*/ 192314 w 331788"/>
              <a:gd name="connsiteY51" fmla="*/ 257061 h 328613"/>
              <a:gd name="connsiteX52" fmla="*/ 205355 w 331788"/>
              <a:gd name="connsiteY52" fmla="*/ 205344 h 328613"/>
              <a:gd name="connsiteX53" fmla="*/ 279684 w 331788"/>
              <a:gd name="connsiteY53" fmla="*/ 205344 h 328613"/>
              <a:gd name="connsiteX54" fmla="*/ 294028 w 331788"/>
              <a:gd name="connsiteY54" fmla="*/ 257061 h 328613"/>
              <a:gd name="connsiteX55" fmla="*/ 317500 w 331788"/>
              <a:gd name="connsiteY55" fmla="*/ 263525 h 328613"/>
              <a:gd name="connsiteX56" fmla="*/ 317500 w 331788"/>
              <a:gd name="connsiteY56" fmla="*/ 28215 h 328613"/>
              <a:gd name="connsiteX57" fmla="*/ 245779 w 331788"/>
              <a:gd name="connsiteY57" fmla="*/ 12700 h 328613"/>
              <a:gd name="connsiteX58" fmla="*/ 84931 w 331788"/>
              <a:gd name="connsiteY58" fmla="*/ 12700 h 328613"/>
              <a:gd name="connsiteX59" fmla="*/ 12700 w 331788"/>
              <a:gd name="connsiteY59" fmla="*/ 28215 h 328613"/>
              <a:gd name="connsiteX60" fmla="*/ 12700 w 331788"/>
              <a:gd name="connsiteY60" fmla="*/ 263525 h 328613"/>
              <a:gd name="connsiteX61" fmla="*/ 84931 w 331788"/>
              <a:gd name="connsiteY61" fmla="*/ 249303 h 328613"/>
              <a:gd name="connsiteX62" fmla="*/ 157163 w 331788"/>
              <a:gd name="connsiteY62" fmla="*/ 263525 h 328613"/>
              <a:gd name="connsiteX63" fmla="*/ 157163 w 331788"/>
              <a:gd name="connsiteY63" fmla="*/ 28215 h 328613"/>
              <a:gd name="connsiteX64" fmla="*/ 84931 w 331788"/>
              <a:gd name="connsiteY64" fmla="*/ 12700 h 328613"/>
              <a:gd name="connsiteX65" fmla="*/ 86835 w 331788"/>
              <a:gd name="connsiteY65" fmla="*/ 0 h 328613"/>
              <a:gd name="connsiteX66" fmla="*/ 165894 w 331788"/>
              <a:gd name="connsiteY66" fmla="*/ 15525 h 328613"/>
              <a:gd name="connsiteX67" fmla="*/ 244953 w 331788"/>
              <a:gd name="connsiteY67" fmla="*/ 0 h 328613"/>
              <a:gd name="connsiteX68" fmla="*/ 326604 w 331788"/>
              <a:gd name="connsiteY68" fmla="*/ 16819 h 328613"/>
              <a:gd name="connsiteX69" fmla="*/ 331788 w 331788"/>
              <a:gd name="connsiteY69" fmla="*/ 23288 h 328613"/>
              <a:gd name="connsiteX70" fmla="*/ 331788 w 331788"/>
              <a:gd name="connsiteY70" fmla="*/ 274276 h 328613"/>
              <a:gd name="connsiteX71" fmla="*/ 322716 w 331788"/>
              <a:gd name="connsiteY71" fmla="*/ 280744 h 328613"/>
              <a:gd name="connsiteX72" fmla="*/ 289019 w 331788"/>
              <a:gd name="connsiteY72" fmla="*/ 269101 h 328613"/>
              <a:gd name="connsiteX73" fmla="*/ 285130 w 331788"/>
              <a:gd name="connsiteY73" fmla="*/ 274276 h 328613"/>
              <a:gd name="connsiteX74" fmla="*/ 329196 w 331788"/>
              <a:gd name="connsiteY74" fmla="*/ 318263 h 328613"/>
              <a:gd name="connsiteX75" fmla="*/ 318828 w 331788"/>
              <a:gd name="connsiteY75" fmla="*/ 328613 h 328613"/>
              <a:gd name="connsiteX76" fmla="*/ 274762 w 331788"/>
              <a:gd name="connsiteY76" fmla="*/ 284626 h 328613"/>
              <a:gd name="connsiteX77" fmla="*/ 206072 w 331788"/>
              <a:gd name="connsiteY77" fmla="*/ 279451 h 328613"/>
              <a:gd name="connsiteX78" fmla="*/ 198295 w 331788"/>
              <a:gd name="connsiteY78" fmla="*/ 270394 h 328613"/>
              <a:gd name="connsiteX79" fmla="*/ 167190 w 331788"/>
              <a:gd name="connsiteY79" fmla="*/ 280744 h 328613"/>
              <a:gd name="connsiteX80" fmla="*/ 163302 w 331788"/>
              <a:gd name="connsiteY80" fmla="*/ 280744 h 328613"/>
              <a:gd name="connsiteX81" fmla="*/ 85539 w 331788"/>
              <a:gd name="connsiteY81" fmla="*/ 263926 h 328613"/>
              <a:gd name="connsiteX82" fmla="*/ 9072 w 331788"/>
              <a:gd name="connsiteY82" fmla="*/ 280744 h 328613"/>
              <a:gd name="connsiteX83" fmla="*/ 0 w 331788"/>
              <a:gd name="connsiteY83" fmla="*/ 274276 h 328613"/>
              <a:gd name="connsiteX84" fmla="*/ 0 w 331788"/>
              <a:gd name="connsiteY84" fmla="*/ 23288 h 328613"/>
              <a:gd name="connsiteX85" fmla="*/ 5184 w 331788"/>
              <a:gd name="connsiteY85" fmla="*/ 16819 h 328613"/>
              <a:gd name="connsiteX86" fmla="*/ 86835 w 331788"/>
              <a:gd name="connsiteY8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1788" h="328613">
                <a:moveTo>
                  <a:pt x="242094" y="203585"/>
                </a:moveTo>
                <a:cubicBezTo>
                  <a:pt x="232062" y="203585"/>
                  <a:pt x="222031" y="207145"/>
                  <a:pt x="214264" y="214264"/>
                </a:cubicBezTo>
                <a:cubicBezTo>
                  <a:pt x="200025" y="229797"/>
                  <a:pt x="200025" y="254391"/>
                  <a:pt x="214264" y="269924"/>
                </a:cubicBezTo>
                <a:cubicBezTo>
                  <a:pt x="229797" y="284163"/>
                  <a:pt x="254391" y="284163"/>
                  <a:pt x="269924" y="269924"/>
                </a:cubicBezTo>
                <a:cubicBezTo>
                  <a:pt x="284163" y="254391"/>
                  <a:pt x="284163" y="229797"/>
                  <a:pt x="269924" y="214264"/>
                </a:cubicBezTo>
                <a:cubicBezTo>
                  <a:pt x="262158" y="207145"/>
                  <a:pt x="252126" y="203585"/>
                  <a:pt x="242094" y="203585"/>
                </a:cubicBezTo>
                <a:close/>
                <a:moveTo>
                  <a:pt x="85725" y="200752"/>
                </a:moveTo>
                <a:cubicBezTo>
                  <a:pt x="102122" y="200752"/>
                  <a:pt x="118520" y="203067"/>
                  <a:pt x="136525" y="207698"/>
                </a:cubicBezTo>
                <a:cubicBezTo>
                  <a:pt x="136525" y="207698"/>
                  <a:pt x="136525" y="207698"/>
                  <a:pt x="132667" y="222250"/>
                </a:cubicBezTo>
                <a:cubicBezTo>
                  <a:pt x="99229" y="211667"/>
                  <a:pt x="72221" y="211667"/>
                  <a:pt x="38783" y="222250"/>
                </a:cubicBezTo>
                <a:cubicBezTo>
                  <a:pt x="38783" y="222250"/>
                  <a:pt x="38783" y="222250"/>
                  <a:pt x="34925" y="207698"/>
                </a:cubicBezTo>
                <a:cubicBezTo>
                  <a:pt x="52930" y="203067"/>
                  <a:pt x="69327" y="200752"/>
                  <a:pt x="85725" y="200752"/>
                </a:cubicBezTo>
                <a:close/>
                <a:moveTo>
                  <a:pt x="86038" y="150283"/>
                </a:moveTo>
                <a:cubicBezTo>
                  <a:pt x="102226" y="150283"/>
                  <a:pt x="118574" y="152929"/>
                  <a:pt x="136525" y="158221"/>
                </a:cubicBezTo>
                <a:cubicBezTo>
                  <a:pt x="136525" y="158221"/>
                  <a:pt x="136525" y="158221"/>
                  <a:pt x="132678" y="171450"/>
                </a:cubicBezTo>
                <a:cubicBezTo>
                  <a:pt x="99341" y="162190"/>
                  <a:pt x="72414" y="162190"/>
                  <a:pt x="39076" y="171450"/>
                </a:cubicBezTo>
                <a:cubicBezTo>
                  <a:pt x="39076" y="171450"/>
                  <a:pt x="39076" y="171450"/>
                  <a:pt x="36512" y="158221"/>
                </a:cubicBezTo>
                <a:cubicBezTo>
                  <a:pt x="53822" y="152929"/>
                  <a:pt x="69850" y="150283"/>
                  <a:pt x="86038" y="150283"/>
                </a:cubicBezTo>
                <a:close/>
                <a:moveTo>
                  <a:pt x="243681" y="148724"/>
                </a:moveTo>
                <a:cubicBezTo>
                  <a:pt x="260335" y="148724"/>
                  <a:pt x="276989" y="151398"/>
                  <a:pt x="295275" y="156745"/>
                </a:cubicBezTo>
                <a:cubicBezTo>
                  <a:pt x="295275" y="156745"/>
                  <a:pt x="295275" y="156745"/>
                  <a:pt x="292663" y="171450"/>
                </a:cubicBezTo>
                <a:cubicBezTo>
                  <a:pt x="257396" y="162092"/>
                  <a:pt x="231272" y="162092"/>
                  <a:pt x="197312" y="171450"/>
                </a:cubicBezTo>
                <a:cubicBezTo>
                  <a:pt x="197312" y="171450"/>
                  <a:pt x="197312" y="171450"/>
                  <a:pt x="192087" y="156745"/>
                </a:cubicBezTo>
                <a:cubicBezTo>
                  <a:pt x="210374" y="151398"/>
                  <a:pt x="227027" y="148724"/>
                  <a:pt x="243681" y="148724"/>
                </a:cubicBezTo>
                <a:close/>
                <a:moveTo>
                  <a:pt x="86038" y="99483"/>
                </a:moveTo>
                <a:cubicBezTo>
                  <a:pt x="102226" y="99483"/>
                  <a:pt x="118574" y="102129"/>
                  <a:pt x="136525" y="107421"/>
                </a:cubicBezTo>
                <a:cubicBezTo>
                  <a:pt x="136525" y="107421"/>
                  <a:pt x="136525" y="107421"/>
                  <a:pt x="132678" y="120650"/>
                </a:cubicBezTo>
                <a:cubicBezTo>
                  <a:pt x="99341" y="111390"/>
                  <a:pt x="72414" y="111390"/>
                  <a:pt x="39076" y="120650"/>
                </a:cubicBezTo>
                <a:cubicBezTo>
                  <a:pt x="39076" y="120650"/>
                  <a:pt x="39076" y="120650"/>
                  <a:pt x="36512" y="107421"/>
                </a:cubicBezTo>
                <a:cubicBezTo>
                  <a:pt x="53822" y="102129"/>
                  <a:pt x="69850" y="99483"/>
                  <a:pt x="86038" y="99483"/>
                </a:cubicBezTo>
                <a:close/>
                <a:moveTo>
                  <a:pt x="243681" y="99152"/>
                </a:moveTo>
                <a:cubicBezTo>
                  <a:pt x="260335" y="99152"/>
                  <a:pt x="276989" y="101467"/>
                  <a:pt x="295275" y="106098"/>
                </a:cubicBezTo>
                <a:cubicBezTo>
                  <a:pt x="295275" y="106098"/>
                  <a:pt x="295275" y="106098"/>
                  <a:pt x="292663" y="120650"/>
                </a:cubicBezTo>
                <a:cubicBezTo>
                  <a:pt x="257396" y="111390"/>
                  <a:pt x="231272" y="111390"/>
                  <a:pt x="196006" y="120650"/>
                </a:cubicBezTo>
                <a:cubicBezTo>
                  <a:pt x="196006" y="120650"/>
                  <a:pt x="196006" y="120650"/>
                  <a:pt x="192087" y="106098"/>
                </a:cubicBezTo>
                <a:cubicBezTo>
                  <a:pt x="210374" y="101467"/>
                  <a:pt x="227027" y="99152"/>
                  <a:pt x="243681" y="99152"/>
                </a:cubicBezTo>
                <a:close/>
                <a:moveTo>
                  <a:pt x="243681" y="48711"/>
                </a:moveTo>
                <a:cubicBezTo>
                  <a:pt x="260335" y="48711"/>
                  <a:pt x="276989" y="51385"/>
                  <a:pt x="295275" y="56732"/>
                </a:cubicBezTo>
                <a:cubicBezTo>
                  <a:pt x="295275" y="56732"/>
                  <a:pt x="295275" y="56732"/>
                  <a:pt x="292663" y="71437"/>
                </a:cubicBezTo>
                <a:cubicBezTo>
                  <a:pt x="257396" y="60742"/>
                  <a:pt x="231272" y="60742"/>
                  <a:pt x="197312" y="71437"/>
                </a:cubicBezTo>
                <a:cubicBezTo>
                  <a:pt x="197312" y="71437"/>
                  <a:pt x="197312" y="71437"/>
                  <a:pt x="192087" y="56732"/>
                </a:cubicBezTo>
                <a:cubicBezTo>
                  <a:pt x="210374" y="51385"/>
                  <a:pt x="227027" y="48711"/>
                  <a:pt x="243681" y="48711"/>
                </a:cubicBezTo>
                <a:close/>
                <a:moveTo>
                  <a:pt x="85725" y="48683"/>
                </a:moveTo>
                <a:cubicBezTo>
                  <a:pt x="102122" y="48683"/>
                  <a:pt x="118520" y="51329"/>
                  <a:pt x="136525" y="56621"/>
                </a:cubicBezTo>
                <a:cubicBezTo>
                  <a:pt x="136525" y="56621"/>
                  <a:pt x="136525" y="56621"/>
                  <a:pt x="132667" y="69850"/>
                </a:cubicBezTo>
                <a:cubicBezTo>
                  <a:pt x="99229" y="60590"/>
                  <a:pt x="72221" y="60590"/>
                  <a:pt x="38783" y="69850"/>
                </a:cubicBezTo>
                <a:lnTo>
                  <a:pt x="34925" y="56621"/>
                </a:lnTo>
                <a:cubicBezTo>
                  <a:pt x="52930" y="51329"/>
                  <a:pt x="69327" y="48683"/>
                  <a:pt x="85725" y="48683"/>
                </a:cubicBezTo>
                <a:close/>
                <a:moveTo>
                  <a:pt x="245779" y="12700"/>
                </a:moveTo>
                <a:cubicBezTo>
                  <a:pt x="224915" y="12700"/>
                  <a:pt x="201443" y="16579"/>
                  <a:pt x="171450" y="28215"/>
                </a:cubicBezTo>
                <a:cubicBezTo>
                  <a:pt x="171450" y="28215"/>
                  <a:pt x="171450" y="28215"/>
                  <a:pt x="171450" y="263525"/>
                </a:cubicBezTo>
                <a:cubicBezTo>
                  <a:pt x="176666" y="262232"/>
                  <a:pt x="185794" y="259646"/>
                  <a:pt x="192314" y="257061"/>
                </a:cubicBezTo>
                <a:cubicBezTo>
                  <a:pt x="185794" y="238960"/>
                  <a:pt x="191010" y="219566"/>
                  <a:pt x="205355" y="205344"/>
                </a:cubicBezTo>
                <a:cubicBezTo>
                  <a:pt x="226219" y="184657"/>
                  <a:pt x="258819" y="184657"/>
                  <a:pt x="279684" y="205344"/>
                </a:cubicBezTo>
                <a:cubicBezTo>
                  <a:pt x="294028" y="218273"/>
                  <a:pt x="299244" y="238960"/>
                  <a:pt x="294028" y="257061"/>
                </a:cubicBezTo>
                <a:cubicBezTo>
                  <a:pt x="301852" y="258353"/>
                  <a:pt x="312284" y="262232"/>
                  <a:pt x="317500" y="263525"/>
                </a:cubicBezTo>
                <a:lnTo>
                  <a:pt x="317500" y="28215"/>
                </a:lnTo>
                <a:cubicBezTo>
                  <a:pt x="288812" y="17872"/>
                  <a:pt x="266643" y="12700"/>
                  <a:pt x="245779" y="12700"/>
                </a:cubicBezTo>
                <a:close/>
                <a:moveTo>
                  <a:pt x="84931" y="12700"/>
                </a:moveTo>
                <a:cubicBezTo>
                  <a:pt x="63004" y="12700"/>
                  <a:pt x="42366" y="17872"/>
                  <a:pt x="12700" y="28215"/>
                </a:cubicBezTo>
                <a:cubicBezTo>
                  <a:pt x="12700" y="28215"/>
                  <a:pt x="12700" y="28215"/>
                  <a:pt x="12700" y="263525"/>
                </a:cubicBezTo>
                <a:cubicBezTo>
                  <a:pt x="41077" y="254475"/>
                  <a:pt x="63004" y="249303"/>
                  <a:pt x="84931" y="249303"/>
                </a:cubicBezTo>
                <a:cubicBezTo>
                  <a:pt x="106859" y="249303"/>
                  <a:pt x="128786" y="254475"/>
                  <a:pt x="157163" y="263525"/>
                </a:cubicBezTo>
                <a:lnTo>
                  <a:pt x="157163" y="28215"/>
                </a:lnTo>
                <a:cubicBezTo>
                  <a:pt x="128786" y="17872"/>
                  <a:pt x="106859" y="12700"/>
                  <a:pt x="84931" y="12700"/>
                </a:cubicBezTo>
                <a:close/>
                <a:moveTo>
                  <a:pt x="86835" y="0"/>
                </a:moveTo>
                <a:cubicBezTo>
                  <a:pt x="110164" y="0"/>
                  <a:pt x="133493" y="5175"/>
                  <a:pt x="165894" y="15525"/>
                </a:cubicBezTo>
                <a:cubicBezTo>
                  <a:pt x="198295" y="5175"/>
                  <a:pt x="221624" y="0"/>
                  <a:pt x="244953" y="0"/>
                </a:cubicBezTo>
                <a:cubicBezTo>
                  <a:pt x="269578" y="0"/>
                  <a:pt x="294203" y="5175"/>
                  <a:pt x="326604" y="16819"/>
                </a:cubicBezTo>
                <a:cubicBezTo>
                  <a:pt x="329196" y="18113"/>
                  <a:pt x="331788" y="20700"/>
                  <a:pt x="331788" y="23288"/>
                </a:cubicBezTo>
                <a:cubicBezTo>
                  <a:pt x="331788" y="23288"/>
                  <a:pt x="331788" y="23288"/>
                  <a:pt x="331788" y="274276"/>
                </a:cubicBezTo>
                <a:cubicBezTo>
                  <a:pt x="331788" y="280744"/>
                  <a:pt x="325308" y="280744"/>
                  <a:pt x="322716" y="280744"/>
                </a:cubicBezTo>
                <a:cubicBezTo>
                  <a:pt x="313643" y="276863"/>
                  <a:pt x="299387" y="272982"/>
                  <a:pt x="289019" y="269101"/>
                </a:cubicBezTo>
                <a:cubicBezTo>
                  <a:pt x="287723" y="271688"/>
                  <a:pt x="286427" y="272982"/>
                  <a:pt x="285130" y="274276"/>
                </a:cubicBezTo>
                <a:cubicBezTo>
                  <a:pt x="285130" y="274276"/>
                  <a:pt x="285130" y="274276"/>
                  <a:pt x="329196" y="318263"/>
                </a:cubicBezTo>
                <a:cubicBezTo>
                  <a:pt x="329196" y="318263"/>
                  <a:pt x="329196" y="318263"/>
                  <a:pt x="318828" y="328613"/>
                </a:cubicBezTo>
                <a:cubicBezTo>
                  <a:pt x="318828" y="328613"/>
                  <a:pt x="318828" y="328613"/>
                  <a:pt x="274762" y="284626"/>
                </a:cubicBezTo>
                <a:cubicBezTo>
                  <a:pt x="254025" y="300151"/>
                  <a:pt x="224216" y="298857"/>
                  <a:pt x="206072" y="279451"/>
                </a:cubicBezTo>
                <a:cubicBezTo>
                  <a:pt x="202183" y="276863"/>
                  <a:pt x="200887" y="274276"/>
                  <a:pt x="198295" y="270394"/>
                </a:cubicBezTo>
                <a:cubicBezTo>
                  <a:pt x="189223" y="272982"/>
                  <a:pt x="174966" y="278157"/>
                  <a:pt x="167190" y="280744"/>
                </a:cubicBezTo>
                <a:cubicBezTo>
                  <a:pt x="165894" y="280744"/>
                  <a:pt x="164598" y="280744"/>
                  <a:pt x="163302" y="280744"/>
                </a:cubicBezTo>
                <a:cubicBezTo>
                  <a:pt x="130901" y="269101"/>
                  <a:pt x="108868" y="263926"/>
                  <a:pt x="85539" y="263926"/>
                </a:cubicBezTo>
                <a:cubicBezTo>
                  <a:pt x="63506" y="263926"/>
                  <a:pt x="40177" y="269101"/>
                  <a:pt x="9072" y="280744"/>
                </a:cubicBezTo>
                <a:cubicBezTo>
                  <a:pt x="6480" y="280744"/>
                  <a:pt x="0" y="280744"/>
                  <a:pt x="0" y="274276"/>
                </a:cubicBezTo>
                <a:cubicBezTo>
                  <a:pt x="0" y="274276"/>
                  <a:pt x="0" y="274276"/>
                  <a:pt x="0" y="23288"/>
                </a:cubicBezTo>
                <a:cubicBezTo>
                  <a:pt x="0" y="20700"/>
                  <a:pt x="2592" y="18113"/>
                  <a:pt x="5184" y="16819"/>
                </a:cubicBezTo>
                <a:cubicBezTo>
                  <a:pt x="37585" y="5175"/>
                  <a:pt x="62210" y="0"/>
                  <a:pt x="86835" y="0"/>
                </a:cubicBezTo>
                <a:close/>
              </a:path>
            </a:pathLst>
          </a:custGeom>
          <a:solidFill>
            <a:srgbClr val="BA68C8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00" kern="0" dirty="0">
              <a:solidFill>
                <a:srgbClr val="FFFFFF"/>
              </a:solidFill>
            </a:endParaRPr>
          </a:p>
        </p:txBody>
      </p:sp>
      <p:sp>
        <p:nvSpPr>
          <p:cNvPr id="5" name="MH_Text_1">
            <a:extLst>
              <a:ext uri="{FF2B5EF4-FFF2-40B4-BE49-F238E27FC236}">
                <a16:creationId xmlns:a16="http://schemas.microsoft.com/office/drawing/2014/main" id="{B544586F-071F-E3F1-850F-18ADD63FFD77}"/>
              </a:ext>
            </a:extLst>
          </p:cNvPr>
          <p:cNvSpPr/>
          <p:nvPr/>
        </p:nvSpPr>
        <p:spPr>
          <a:xfrm>
            <a:off x="1755232" y="2401235"/>
            <a:ext cx="2559750" cy="2557885"/>
          </a:xfrm>
          <a:custGeom>
            <a:avLst/>
            <a:gdLst>
              <a:gd name="connsiteX0" fmla="*/ 1103264 w 2180339"/>
              <a:gd name="connsiteY0" fmla="*/ 73 h 2180207"/>
              <a:gd name="connsiteX1" fmla="*/ 2114753 w 2180339"/>
              <a:gd name="connsiteY1" fmla="*/ 717933 h 2180207"/>
              <a:gd name="connsiteX2" fmla="*/ 1728576 w 2180339"/>
              <a:gd name="connsiteY2" fmla="*/ 1973704 h 2180207"/>
              <a:gd name="connsiteX3" fmla="*/ 415058 w 2180339"/>
              <a:gd name="connsiteY3" fmla="*/ 1945997 h 2180207"/>
              <a:gd name="connsiteX4" fmla="*/ 82179 w 2180339"/>
              <a:gd name="connsiteY4" fmla="*/ 675059 h 2180207"/>
              <a:gd name="connsiteX5" fmla="*/ 165557 w 2180339"/>
              <a:gd name="connsiteY5" fmla="*/ 709392 h 2180207"/>
              <a:gd name="connsiteX6" fmla="*/ 470901 w 2180339"/>
              <a:gd name="connsiteY6" fmla="*/ 1875198 h 2180207"/>
              <a:gd name="connsiteX7" fmla="*/ 1675764 w 2180339"/>
              <a:gd name="connsiteY7" fmla="*/ 1900614 h 2180207"/>
              <a:gd name="connsiteX8" fmla="*/ 2029998 w 2180339"/>
              <a:gd name="connsiteY8" fmla="*/ 748721 h 2180207"/>
              <a:gd name="connsiteX9" fmla="*/ 1019053 w 2180339"/>
              <a:gd name="connsiteY9" fmla="*/ 92725 h 2180207"/>
              <a:gd name="connsiteX10" fmla="*/ 1012640 w 2180339"/>
              <a:gd name="connsiteY10" fmla="*/ 2780 h 2180207"/>
              <a:gd name="connsiteX11" fmla="*/ 1103264 w 2180339"/>
              <a:gd name="connsiteY11" fmla="*/ 73 h 218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80339" h="2180207">
                <a:moveTo>
                  <a:pt x="1103264" y="73"/>
                </a:moveTo>
                <a:cubicBezTo>
                  <a:pt x="1553666" y="5280"/>
                  <a:pt x="1958833" y="288693"/>
                  <a:pt x="2114753" y="717933"/>
                </a:cubicBezTo>
                <a:cubicBezTo>
                  <a:pt x="2281069" y="1175790"/>
                  <a:pt x="2123424" y="1688418"/>
                  <a:pt x="1728576" y="1973704"/>
                </a:cubicBezTo>
                <a:cubicBezTo>
                  <a:pt x="1333726" y="2258991"/>
                  <a:pt x="797525" y="2247680"/>
                  <a:pt x="415058" y="1945997"/>
                </a:cubicBezTo>
                <a:cubicBezTo>
                  <a:pt x="32591" y="1644315"/>
                  <a:pt x="-103296" y="1125495"/>
                  <a:pt x="82179" y="675059"/>
                </a:cubicBezTo>
                <a:lnTo>
                  <a:pt x="165557" y="709392"/>
                </a:lnTo>
                <a:cubicBezTo>
                  <a:pt x="-4574" y="1122568"/>
                  <a:pt x="120071" y="1598470"/>
                  <a:pt x="470901" y="1875198"/>
                </a:cubicBezTo>
                <a:cubicBezTo>
                  <a:pt x="821731" y="2151926"/>
                  <a:pt x="1313577" y="2162301"/>
                  <a:pt x="1675764" y="1900614"/>
                </a:cubicBezTo>
                <a:cubicBezTo>
                  <a:pt x="2037951" y="1638926"/>
                  <a:pt x="2182555" y="1168704"/>
                  <a:pt x="2029998" y="748721"/>
                </a:cubicBezTo>
                <a:cubicBezTo>
                  <a:pt x="1877440" y="328738"/>
                  <a:pt x="1464755" y="60948"/>
                  <a:pt x="1019053" y="92725"/>
                </a:cubicBezTo>
                <a:lnTo>
                  <a:pt x="1012640" y="2780"/>
                </a:lnTo>
                <a:cubicBezTo>
                  <a:pt x="1043009" y="615"/>
                  <a:pt x="1073237" y="-275"/>
                  <a:pt x="1103264" y="73"/>
                </a:cubicBezTo>
                <a:close/>
              </a:path>
            </a:pathLst>
          </a:cu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" name="MH_SubTitle_2" descr="D:\51PPT模板网\51pptmoban.com\图片.jpg">
            <a:extLst>
              <a:ext uri="{FF2B5EF4-FFF2-40B4-BE49-F238E27FC236}">
                <a16:creationId xmlns:a16="http://schemas.microsoft.com/office/drawing/2014/main" id="{182E3546-250F-AFEC-AABE-607345EBF59C}"/>
              </a:ext>
            </a:extLst>
          </p:cNvPr>
          <p:cNvSpPr/>
          <p:nvPr/>
        </p:nvSpPr>
        <p:spPr>
          <a:xfrm>
            <a:off x="4765825" y="2057051"/>
            <a:ext cx="1056184" cy="962093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rgbClr val="BA68C8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00" kern="0" dirty="0">
              <a:solidFill>
                <a:srgbClr val="FFFFFF"/>
              </a:solidFill>
            </a:endParaRPr>
          </a:p>
        </p:txBody>
      </p:sp>
      <p:sp>
        <p:nvSpPr>
          <p:cNvPr id="7" name="MH_Text_2">
            <a:extLst>
              <a:ext uri="{FF2B5EF4-FFF2-40B4-BE49-F238E27FC236}">
                <a16:creationId xmlns:a16="http://schemas.microsoft.com/office/drawing/2014/main" id="{2642E469-606E-A424-3764-B20932C16970}"/>
              </a:ext>
            </a:extLst>
          </p:cNvPr>
          <p:cNvSpPr/>
          <p:nvPr/>
        </p:nvSpPr>
        <p:spPr>
          <a:xfrm>
            <a:off x="4866428" y="2401235"/>
            <a:ext cx="2559750" cy="2557885"/>
          </a:xfrm>
          <a:custGeom>
            <a:avLst/>
            <a:gdLst>
              <a:gd name="connsiteX0" fmla="*/ 1103264 w 2180339"/>
              <a:gd name="connsiteY0" fmla="*/ 73 h 2180207"/>
              <a:gd name="connsiteX1" fmla="*/ 2114753 w 2180339"/>
              <a:gd name="connsiteY1" fmla="*/ 717933 h 2180207"/>
              <a:gd name="connsiteX2" fmla="*/ 1728576 w 2180339"/>
              <a:gd name="connsiteY2" fmla="*/ 1973704 h 2180207"/>
              <a:gd name="connsiteX3" fmla="*/ 415058 w 2180339"/>
              <a:gd name="connsiteY3" fmla="*/ 1945997 h 2180207"/>
              <a:gd name="connsiteX4" fmla="*/ 82179 w 2180339"/>
              <a:gd name="connsiteY4" fmla="*/ 675059 h 2180207"/>
              <a:gd name="connsiteX5" fmla="*/ 165557 w 2180339"/>
              <a:gd name="connsiteY5" fmla="*/ 709392 h 2180207"/>
              <a:gd name="connsiteX6" fmla="*/ 470901 w 2180339"/>
              <a:gd name="connsiteY6" fmla="*/ 1875198 h 2180207"/>
              <a:gd name="connsiteX7" fmla="*/ 1675764 w 2180339"/>
              <a:gd name="connsiteY7" fmla="*/ 1900614 h 2180207"/>
              <a:gd name="connsiteX8" fmla="*/ 2029998 w 2180339"/>
              <a:gd name="connsiteY8" fmla="*/ 748721 h 2180207"/>
              <a:gd name="connsiteX9" fmla="*/ 1019053 w 2180339"/>
              <a:gd name="connsiteY9" fmla="*/ 92725 h 2180207"/>
              <a:gd name="connsiteX10" fmla="*/ 1012640 w 2180339"/>
              <a:gd name="connsiteY10" fmla="*/ 2780 h 2180207"/>
              <a:gd name="connsiteX11" fmla="*/ 1103264 w 2180339"/>
              <a:gd name="connsiteY11" fmla="*/ 73 h 218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80339" h="2180207">
                <a:moveTo>
                  <a:pt x="1103264" y="73"/>
                </a:moveTo>
                <a:cubicBezTo>
                  <a:pt x="1553666" y="5280"/>
                  <a:pt x="1958833" y="288693"/>
                  <a:pt x="2114753" y="717933"/>
                </a:cubicBezTo>
                <a:cubicBezTo>
                  <a:pt x="2281069" y="1175790"/>
                  <a:pt x="2123424" y="1688418"/>
                  <a:pt x="1728576" y="1973704"/>
                </a:cubicBezTo>
                <a:cubicBezTo>
                  <a:pt x="1333726" y="2258991"/>
                  <a:pt x="797525" y="2247680"/>
                  <a:pt x="415058" y="1945997"/>
                </a:cubicBezTo>
                <a:cubicBezTo>
                  <a:pt x="32591" y="1644315"/>
                  <a:pt x="-103296" y="1125495"/>
                  <a:pt x="82179" y="675059"/>
                </a:cubicBezTo>
                <a:lnTo>
                  <a:pt x="165557" y="709392"/>
                </a:lnTo>
                <a:cubicBezTo>
                  <a:pt x="-4574" y="1122568"/>
                  <a:pt x="120071" y="1598470"/>
                  <a:pt x="470901" y="1875198"/>
                </a:cubicBezTo>
                <a:cubicBezTo>
                  <a:pt x="821731" y="2151926"/>
                  <a:pt x="1313577" y="2162301"/>
                  <a:pt x="1675764" y="1900614"/>
                </a:cubicBezTo>
                <a:cubicBezTo>
                  <a:pt x="2037951" y="1638926"/>
                  <a:pt x="2182555" y="1168704"/>
                  <a:pt x="2029998" y="748721"/>
                </a:cubicBezTo>
                <a:cubicBezTo>
                  <a:pt x="1877440" y="328738"/>
                  <a:pt x="1464755" y="60948"/>
                  <a:pt x="1019053" y="92725"/>
                </a:cubicBezTo>
                <a:lnTo>
                  <a:pt x="1012640" y="2780"/>
                </a:lnTo>
                <a:cubicBezTo>
                  <a:pt x="1043009" y="615"/>
                  <a:pt x="1073237" y="-275"/>
                  <a:pt x="1103264" y="7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MH_SubTitle_3">
            <a:extLst>
              <a:ext uri="{FF2B5EF4-FFF2-40B4-BE49-F238E27FC236}">
                <a16:creationId xmlns:a16="http://schemas.microsoft.com/office/drawing/2014/main" id="{9CAFC714-9A36-B3F9-E4A1-560D8F5F0F8E}"/>
              </a:ext>
            </a:extLst>
          </p:cNvPr>
          <p:cNvSpPr/>
          <p:nvPr/>
        </p:nvSpPr>
        <p:spPr>
          <a:xfrm>
            <a:off x="7877021" y="2010006"/>
            <a:ext cx="1056184" cy="1056183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rgbClr val="BA68C8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600" kern="0" dirty="0">
              <a:solidFill>
                <a:srgbClr val="FFFFFF"/>
              </a:solidFill>
            </a:endParaRPr>
          </a:p>
        </p:txBody>
      </p:sp>
      <p:sp>
        <p:nvSpPr>
          <p:cNvPr id="9" name="MH_Text_3">
            <a:extLst>
              <a:ext uri="{FF2B5EF4-FFF2-40B4-BE49-F238E27FC236}">
                <a16:creationId xmlns:a16="http://schemas.microsoft.com/office/drawing/2014/main" id="{80C8E0B7-19C7-0B2A-1368-2A28F63D13E3}"/>
              </a:ext>
            </a:extLst>
          </p:cNvPr>
          <p:cNvSpPr/>
          <p:nvPr/>
        </p:nvSpPr>
        <p:spPr>
          <a:xfrm>
            <a:off x="7977624" y="2401235"/>
            <a:ext cx="2559750" cy="2557885"/>
          </a:xfrm>
          <a:custGeom>
            <a:avLst/>
            <a:gdLst>
              <a:gd name="connsiteX0" fmla="*/ 1103264 w 2180339"/>
              <a:gd name="connsiteY0" fmla="*/ 73 h 2180207"/>
              <a:gd name="connsiteX1" fmla="*/ 2114753 w 2180339"/>
              <a:gd name="connsiteY1" fmla="*/ 717933 h 2180207"/>
              <a:gd name="connsiteX2" fmla="*/ 1728576 w 2180339"/>
              <a:gd name="connsiteY2" fmla="*/ 1973704 h 2180207"/>
              <a:gd name="connsiteX3" fmla="*/ 415058 w 2180339"/>
              <a:gd name="connsiteY3" fmla="*/ 1945997 h 2180207"/>
              <a:gd name="connsiteX4" fmla="*/ 82179 w 2180339"/>
              <a:gd name="connsiteY4" fmla="*/ 675059 h 2180207"/>
              <a:gd name="connsiteX5" fmla="*/ 165557 w 2180339"/>
              <a:gd name="connsiteY5" fmla="*/ 709392 h 2180207"/>
              <a:gd name="connsiteX6" fmla="*/ 470901 w 2180339"/>
              <a:gd name="connsiteY6" fmla="*/ 1875198 h 2180207"/>
              <a:gd name="connsiteX7" fmla="*/ 1675764 w 2180339"/>
              <a:gd name="connsiteY7" fmla="*/ 1900614 h 2180207"/>
              <a:gd name="connsiteX8" fmla="*/ 2029998 w 2180339"/>
              <a:gd name="connsiteY8" fmla="*/ 748721 h 2180207"/>
              <a:gd name="connsiteX9" fmla="*/ 1019053 w 2180339"/>
              <a:gd name="connsiteY9" fmla="*/ 92725 h 2180207"/>
              <a:gd name="connsiteX10" fmla="*/ 1012640 w 2180339"/>
              <a:gd name="connsiteY10" fmla="*/ 2780 h 2180207"/>
              <a:gd name="connsiteX11" fmla="*/ 1103264 w 2180339"/>
              <a:gd name="connsiteY11" fmla="*/ 73 h 2180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80339" h="2180207">
                <a:moveTo>
                  <a:pt x="1103264" y="73"/>
                </a:moveTo>
                <a:cubicBezTo>
                  <a:pt x="1553666" y="5280"/>
                  <a:pt x="1958833" y="288693"/>
                  <a:pt x="2114753" y="717933"/>
                </a:cubicBezTo>
                <a:cubicBezTo>
                  <a:pt x="2281069" y="1175790"/>
                  <a:pt x="2123424" y="1688418"/>
                  <a:pt x="1728576" y="1973704"/>
                </a:cubicBezTo>
                <a:cubicBezTo>
                  <a:pt x="1333726" y="2258991"/>
                  <a:pt x="797525" y="2247680"/>
                  <a:pt x="415058" y="1945997"/>
                </a:cubicBezTo>
                <a:cubicBezTo>
                  <a:pt x="32591" y="1644315"/>
                  <a:pt x="-103296" y="1125495"/>
                  <a:pt x="82179" y="675059"/>
                </a:cubicBezTo>
                <a:lnTo>
                  <a:pt x="165557" y="709392"/>
                </a:lnTo>
                <a:cubicBezTo>
                  <a:pt x="-4574" y="1122568"/>
                  <a:pt x="120071" y="1598470"/>
                  <a:pt x="470901" y="1875198"/>
                </a:cubicBezTo>
                <a:cubicBezTo>
                  <a:pt x="821731" y="2151926"/>
                  <a:pt x="1313577" y="2162301"/>
                  <a:pt x="1675764" y="1900614"/>
                </a:cubicBezTo>
                <a:cubicBezTo>
                  <a:pt x="2037951" y="1638926"/>
                  <a:pt x="2182555" y="1168704"/>
                  <a:pt x="2029998" y="748721"/>
                </a:cubicBezTo>
                <a:cubicBezTo>
                  <a:pt x="1877440" y="328738"/>
                  <a:pt x="1464755" y="60948"/>
                  <a:pt x="1019053" y="92725"/>
                </a:cubicBezTo>
                <a:lnTo>
                  <a:pt x="1012640" y="2780"/>
                </a:lnTo>
                <a:cubicBezTo>
                  <a:pt x="1043009" y="615"/>
                  <a:pt x="1073237" y="-275"/>
                  <a:pt x="1103264" y="73"/>
                </a:cubicBezTo>
                <a:close/>
              </a:path>
            </a:pathLst>
          </a:cu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A76220-0BFD-1321-A2EC-BB47A801EB09}"/>
              </a:ext>
            </a:extLst>
          </p:cNvPr>
          <p:cNvSpPr/>
          <p:nvPr/>
        </p:nvSpPr>
        <p:spPr>
          <a:xfrm>
            <a:off x="2267311" y="3355912"/>
            <a:ext cx="1535591" cy="8515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BDEF9AF-CFAE-F4CF-3DCA-0E0A6AB817D3}"/>
              </a:ext>
            </a:extLst>
          </p:cNvPr>
          <p:cNvSpPr/>
          <p:nvPr/>
        </p:nvSpPr>
        <p:spPr>
          <a:xfrm>
            <a:off x="5378507" y="3355912"/>
            <a:ext cx="1535591" cy="8515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8155B2D-FF73-43D5-07CC-57D51D3BD429}"/>
              </a:ext>
            </a:extLst>
          </p:cNvPr>
          <p:cNvSpPr/>
          <p:nvPr/>
        </p:nvSpPr>
        <p:spPr>
          <a:xfrm>
            <a:off x="8489703" y="3355912"/>
            <a:ext cx="1535591" cy="8515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... ...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210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D:\51PPT模板网\51pptmoban.com\图片.jpg">
            <a:extLst>
              <a:ext uri="{FF2B5EF4-FFF2-40B4-BE49-F238E27FC236}">
                <a16:creationId xmlns:a16="http://schemas.microsoft.com/office/drawing/2014/main" id="{743BE389-544D-D9E1-9D17-3545B0178F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5913" y="1300451"/>
            <a:ext cx="3429796" cy="4287447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73860F35-435F-4AA9-7150-C2178335BF96}"/>
              </a:ext>
            </a:extLst>
          </p:cNvPr>
          <p:cNvGrpSpPr/>
          <p:nvPr/>
        </p:nvGrpSpPr>
        <p:grpSpPr>
          <a:xfrm>
            <a:off x="-135718" y="-177800"/>
            <a:ext cx="5438336" cy="768155"/>
            <a:chOff x="1349851" y="1594045"/>
            <a:chExt cx="5438336" cy="768155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0813AC-9DB6-F8C1-50D2-9C517CBF3671}"/>
                </a:ext>
              </a:extLst>
            </p:cNvPr>
            <p:cNvSpPr/>
            <p:nvPr/>
          </p:nvSpPr>
          <p:spPr>
            <a:xfrm>
              <a:off x="1349851" y="1594045"/>
              <a:ext cx="1607295" cy="768155"/>
            </a:xfrm>
            <a:custGeom>
              <a:avLst/>
              <a:gdLst>
                <a:gd name="connsiteX0" fmla="*/ 77522 w 1607295"/>
                <a:gd name="connsiteY0" fmla="*/ 0 h 768155"/>
                <a:gd name="connsiteX1" fmla="*/ 1554133 w 1607295"/>
                <a:gd name="connsiteY1" fmla="*/ 0 h 768155"/>
                <a:gd name="connsiteX2" fmla="*/ 1556527 w 1607295"/>
                <a:gd name="connsiteY2" fmla="*/ 4410 h 768155"/>
                <a:gd name="connsiteX3" fmla="*/ 1607295 w 1607295"/>
                <a:gd name="connsiteY3" fmla="*/ 255873 h 768155"/>
                <a:gd name="connsiteX4" fmla="*/ 1418078 w 1607295"/>
                <a:gd name="connsiteY4" fmla="*/ 712685 h 768155"/>
                <a:gd name="connsiteX5" fmla="*/ 1350847 w 1607295"/>
                <a:gd name="connsiteY5" fmla="*/ 768155 h 768155"/>
                <a:gd name="connsiteX6" fmla="*/ 77522 w 1607295"/>
                <a:gd name="connsiteY6" fmla="*/ 768155 h 768155"/>
                <a:gd name="connsiteX7" fmla="*/ 0 w 1607295"/>
                <a:gd name="connsiteY7" fmla="*/ 690633 h 768155"/>
                <a:gd name="connsiteX8" fmla="*/ 0 w 1607295"/>
                <a:gd name="connsiteY8" fmla="*/ 77522 h 768155"/>
                <a:gd name="connsiteX9" fmla="*/ 77522 w 160729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7295" h="768155">
                  <a:moveTo>
                    <a:pt x="77522" y="0"/>
                  </a:moveTo>
                  <a:lnTo>
                    <a:pt x="1554133" y="0"/>
                  </a:lnTo>
                  <a:lnTo>
                    <a:pt x="1556527" y="4410"/>
                  </a:lnTo>
                  <a:cubicBezTo>
                    <a:pt x="1589218" y="81699"/>
                    <a:pt x="1607295" y="166675"/>
                    <a:pt x="1607295" y="255873"/>
                  </a:cubicBezTo>
                  <a:cubicBezTo>
                    <a:pt x="1607295" y="434269"/>
                    <a:pt x="1534986" y="595776"/>
                    <a:pt x="1418078" y="712685"/>
                  </a:cubicBezTo>
                  <a:lnTo>
                    <a:pt x="1350847" y="768155"/>
                  </a:lnTo>
                  <a:lnTo>
                    <a:pt x="77522" y="768155"/>
                  </a:lnTo>
                  <a:cubicBezTo>
                    <a:pt x="34708" y="768155"/>
                    <a:pt x="0" y="733447"/>
                    <a:pt x="0" y="690633"/>
                  </a:cubicBezTo>
                  <a:lnTo>
                    <a:pt x="0" y="77522"/>
                  </a:lnTo>
                  <a:cubicBezTo>
                    <a:pt x="0" y="34708"/>
                    <a:pt x="34708" y="0"/>
                    <a:pt x="77522" y="0"/>
                  </a:cubicBezTo>
                  <a:close/>
                </a:path>
              </a:pathLst>
            </a:custGeom>
            <a:solidFill>
              <a:srgbClr val="D6A4DE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725F52-44AC-B1C5-D6A6-CE13F29B87BA}"/>
                </a:ext>
              </a:extLst>
            </p:cNvPr>
            <p:cNvSpPr/>
            <p:nvPr/>
          </p:nvSpPr>
          <p:spPr>
            <a:xfrm>
              <a:off x="2700698" y="1594045"/>
              <a:ext cx="3999075" cy="768155"/>
            </a:xfrm>
            <a:custGeom>
              <a:avLst/>
              <a:gdLst>
                <a:gd name="connsiteX0" fmla="*/ 203286 w 3999075"/>
                <a:gd name="connsiteY0" fmla="*/ 0 h 768155"/>
                <a:gd name="connsiteX1" fmla="*/ 3921553 w 3999075"/>
                <a:gd name="connsiteY1" fmla="*/ 0 h 768155"/>
                <a:gd name="connsiteX2" fmla="*/ 3999075 w 3999075"/>
                <a:gd name="connsiteY2" fmla="*/ 77522 h 768155"/>
                <a:gd name="connsiteX3" fmla="*/ 3999075 w 3999075"/>
                <a:gd name="connsiteY3" fmla="*/ 690633 h 768155"/>
                <a:gd name="connsiteX4" fmla="*/ 3921553 w 3999075"/>
                <a:gd name="connsiteY4" fmla="*/ 768155 h 768155"/>
                <a:gd name="connsiteX5" fmla="*/ 0 w 3999075"/>
                <a:gd name="connsiteY5" fmla="*/ 768155 h 768155"/>
                <a:gd name="connsiteX6" fmla="*/ 67231 w 3999075"/>
                <a:gd name="connsiteY6" fmla="*/ 712685 h 768155"/>
                <a:gd name="connsiteX7" fmla="*/ 256448 w 3999075"/>
                <a:gd name="connsiteY7" fmla="*/ 255873 h 768155"/>
                <a:gd name="connsiteX8" fmla="*/ 205680 w 3999075"/>
                <a:gd name="connsiteY8" fmla="*/ 4410 h 768155"/>
                <a:gd name="connsiteX9" fmla="*/ 203286 w 3999075"/>
                <a:gd name="connsiteY9" fmla="*/ 0 h 7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99075" h="768155">
                  <a:moveTo>
                    <a:pt x="203286" y="0"/>
                  </a:moveTo>
                  <a:lnTo>
                    <a:pt x="3921553" y="0"/>
                  </a:lnTo>
                  <a:cubicBezTo>
                    <a:pt x="3964367" y="0"/>
                    <a:pt x="3999075" y="34708"/>
                    <a:pt x="3999075" y="77522"/>
                  </a:cubicBezTo>
                  <a:lnTo>
                    <a:pt x="3999075" y="690633"/>
                  </a:lnTo>
                  <a:cubicBezTo>
                    <a:pt x="3999075" y="733447"/>
                    <a:pt x="3964367" y="768155"/>
                    <a:pt x="3921553" y="768155"/>
                  </a:cubicBezTo>
                  <a:lnTo>
                    <a:pt x="0" y="768155"/>
                  </a:lnTo>
                  <a:lnTo>
                    <a:pt x="67231" y="712685"/>
                  </a:lnTo>
                  <a:cubicBezTo>
                    <a:pt x="184139" y="595776"/>
                    <a:pt x="256448" y="434269"/>
                    <a:pt x="256448" y="255873"/>
                  </a:cubicBezTo>
                  <a:cubicBezTo>
                    <a:pt x="256448" y="166675"/>
                    <a:pt x="238371" y="81699"/>
                    <a:pt x="205680" y="4410"/>
                  </a:cubicBezTo>
                  <a:lnTo>
                    <a:pt x="203286" y="0"/>
                  </a:lnTo>
                  <a:close/>
                </a:path>
              </a:pathLst>
            </a:custGeom>
            <a:solidFill>
              <a:srgbClr val="BA68C8"/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DE44D0-45E4-61B0-C83B-19E0332F6E66}"/>
                </a:ext>
              </a:extLst>
            </p:cNvPr>
            <p:cNvSpPr txBox="1"/>
            <p:nvPr/>
          </p:nvSpPr>
          <p:spPr>
            <a:xfrm>
              <a:off x="3206788" y="1750715"/>
              <a:ext cx="3581399" cy="581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学习态度及目标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952661-F2F4-14F5-DCF3-779430484D59}"/>
              </a:ext>
            </a:extLst>
          </p:cNvPr>
          <p:cNvGrpSpPr/>
          <p:nvPr/>
        </p:nvGrpSpPr>
        <p:grpSpPr>
          <a:xfrm>
            <a:off x="413009" y="10131"/>
            <a:ext cx="521965" cy="521965"/>
            <a:chOff x="1898578" y="2145917"/>
            <a:chExt cx="521965" cy="521965"/>
          </a:xfrm>
          <a:solidFill>
            <a:srgbClr val="BA68C8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EBB057-2D41-0895-6A1F-62C6C57FE92C}"/>
                </a:ext>
              </a:extLst>
            </p:cNvPr>
            <p:cNvSpPr/>
            <p:nvPr/>
          </p:nvSpPr>
          <p:spPr>
            <a:xfrm>
              <a:off x="2082918" y="2145917"/>
              <a:ext cx="337625" cy="336964"/>
            </a:xfrm>
            <a:custGeom>
              <a:avLst/>
              <a:gdLst>
                <a:gd name="connsiteX0" fmla="*/ 278161 w 337625"/>
                <a:gd name="connsiteY0" fmla="*/ 59464 h 336964"/>
                <a:gd name="connsiteX1" fmla="*/ 271554 w 337625"/>
                <a:gd name="connsiteY1" fmla="*/ 0 h 336964"/>
                <a:gd name="connsiteX2" fmla="*/ 198875 w 337625"/>
                <a:gd name="connsiteY2" fmla="*/ 72679 h 336964"/>
                <a:gd name="connsiteX3" fmla="*/ 202840 w 337625"/>
                <a:gd name="connsiteY3" fmla="*/ 107036 h 336964"/>
                <a:gd name="connsiteX4" fmla="*/ 97125 w 337625"/>
                <a:gd name="connsiteY4" fmla="*/ 212750 h 336964"/>
                <a:gd name="connsiteX5" fmla="*/ 66072 w 337625"/>
                <a:gd name="connsiteY5" fmla="*/ 204822 h 336964"/>
                <a:gd name="connsiteX6" fmla="*/ 0 w 337625"/>
                <a:gd name="connsiteY6" fmla="*/ 270893 h 336964"/>
                <a:gd name="connsiteX7" fmla="*/ 66072 w 337625"/>
                <a:gd name="connsiteY7" fmla="*/ 336965 h 336964"/>
                <a:gd name="connsiteX8" fmla="*/ 132143 w 337625"/>
                <a:gd name="connsiteY8" fmla="*/ 270893 h 336964"/>
                <a:gd name="connsiteX9" fmla="*/ 124875 w 337625"/>
                <a:gd name="connsiteY9" fmla="*/ 240501 h 336964"/>
                <a:gd name="connsiteX10" fmla="*/ 230590 w 337625"/>
                <a:gd name="connsiteY10" fmla="*/ 134786 h 336964"/>
                <a:gd name="connsiteX11" fmla="*/ 264947 w 337625"/>
                <a:gd name="connsiteY11" fmla="*/ 138750 h 336964"/>
                <a:gd name="connsiteX12" fmla="*/ 337626 w 337625"/>
                <a:gd name="connsiteY12" fmla="*/ 66072 h 336964"/>
                <a:gd name="connsiteX13" fmla="*/ 278161 w 337625"/>
                <a:gd name="connsiteY13" fmla="*/ 59464 h 33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7625" h="336964">
                  <a:moveTo>
                    <a:pt x="278161" y="59464"/>
                  </a:moveTo>
                  <a:lnTo>
                    <a:pt x="271554" y="0"/>
                  </a:lnTo>
                  <a:lnTo>
                    <a:pt x="198875" y="72679"/>
                  </a:lnTo>
                  <a:lnTo>
                    <a:pt x="202840" y="107036"/>
                  </a:lnTo>
                  <a:lnTo>
                    <a:pt x="97125" y="212750"/>
                  </a:lnTo>
                  <a:cubicBezTo>
                    <a:pt x="87875" y="208125"/>
                    <a:pt x="77304" y="204822"/>
                    <a:pt x="66072" y="204822"/>
                  </a:cubicBezTo>
                  <a:cubicBezTo>
                    <a:pt x="29732" y="204822"/>
                    <a:pt x="0" y="234554"/>
                    <a:pt x="0" y="270893"/>
                  </a:cubicBezTo>
                  <a:cubicBezTo>
                    <a:pt x="0" y="307233"/>
                    <a:pt x="29732" y="336965"/>
                    <a:pt x="66072" y="336965"/>
                  </a:cubicBezTo>
                  <a:cubicBezTo>
                    <a:pt x="102411" y="336965"/>
                    <a:pt x="132143" y="307233"/>
                    <a:pt x="132143" y="270893"/>
                  </a:cubicBezTo>
                  <a:cubicBezTo>
                    <a:pt x="132143" y="259661"/>
                    <a:pt x="129500" y="249751"/>
                    <a:pt x="124875" y="240501"/>
                  </a:cubicBezTo>
                  <a:lnTo>
                    <a:pt x="230590" y="134786"/>
                  </a:lnTo>
                  <a:lnTo>
                    <a:pt x="264947" y="138750"/>
                  </a:lnTo>
                  <a:lnTo>
                    <a:pt x="337626" y="66072"/>
                  </a:lnTo>
                  <a:lnTo>
                    <a:pt x="278161" y="59464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C80982-E15C-1C1C-DBDB-441D4D2C3790}"/>
                </a:ext>
              </a:extLst>
            </p:cNvPr>
            <p:cNvSpPr/>
            <p:nvPr/>
          </p:nvSpPr>
          <p:spPr>
            <a:xfrm>
              <a:off x="1898578" y="2165739"/>
              <a:ext cx="502143" cy="502143"/>
            </a:xfrm>
            <a:custGeom>
              <a:avLst/>
              <a:gdLst>
                <a:gd name="connsiteX0" fmla="*/ 467787 w 502143"/>
                <a:gd name="connsiteY0" fmla="*/ 137429 h 502143"/>
                <a:gd name="connsiteX1" fmla="*/ 459197 w 502143"/>
                <a:gd name="connsiteY1" fmla="*/ 146679 h 502143"/>
                <a:gd name="connsiteX2" fmla="*/ 446644 w 502143"/>
                <a:gd name="connsiteY2" fmla="*/ 145357 h 502143"/>
                <a:gd name="connsiteX3" fmla="*/ 432769 w 502143"/>
                <a:gd name="connsiteY3" fmla="*/ 143375 h 502143"/>
                <a:gd name="connsiteX4" fmla="*/ 462501 w 502143"/>
                <a:gd name="connsiteY4" fmla="*/ 251072 h 502143"/>
                <a:gd name="connsiteX5" fmla="*/ 251072 w 502143"/>
                <a:gd name="connsiteY5" fmla="*/ 462501 h 502143"/>
                <a:gd name="connsiteX6" fmla="*/ 39643 w 502143"/>
                <a:gd name="connsiteY6" fmla="*/ 251072 h 502143"/>
                <a:gd name="connsiteX7" fmla="*/ 251072 w 502143"/>
                <a:gd name="connsiteY7" fmla="*/ 39643 h 502143"/>
                <a:gd name="connsiteX8" fmla="*/ 358769 w 502143"/>
                <a:gd name="connsiteY8" fmla="*/ 69375 h 502143"/>
                <a:gd name="connsiteX9" fmla="*/ 357447 w 502143"/>
                <a:gd name="connsiteY9" fmla="*/ 56161 h 502143"/>
                <a:gd name="connsiteX10" fmla="*/ 355465 w 502143"/>
                <a:gd name="connsiteY10" fmla="*/ 42947 h 502143"/>
                <a:gd name="connsiteX11" fmla="*/ 364715 w 502143"/>
                <a:gd name="connsiteY11" fmla="*/ 33697 h 502143"/>
                <a:gd name="connsiteX12" fmla="*/ 369340 w 502143"/>
                <a:gd name="connsiteY12" fmla="*/ 29071 h 502143"/>
                <a:gd name="connsiteX13" fmla="*/ 251072 w 502143"/>
                <a:gd name="connsiteY13" fmla="*/ 0 h 502143"/>
                <a:gd name="connsiteX14" fmla="*/ 0 w 502143"/>
                <a:gd name="connsiteY14" fmla="*/ 251072 h 502143"/>
                <a:gd name="connsiteX15" fmla="*/ 251072 w 502143"/>
                <a:gd name="connsiteY15" fmla="*/ 502144 h 502143"/>
                <a:gd name="connsiteX16" fmla="*/ 502144 w 502143"/>
                <a:gd name="connsiteY16" fmla="*/ 251072 h 502143"/>
                <a:gd name="connsiteX17" fmla="*/ 472412 w 502143"/>
                <a:gd name="connsiteY17" fmla="*/ 133465 h 502143"/>
                <a:gd name="connsiteX18" fmla="*/ 467787 w 502143"/>
                <a:gd name="connsiteY18" fmla="*/ 137429 h 502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2143" h="502143">
                  <a:moveTo>
                    <a:pt x="467787" y="137429"/>
                  </a:moveTo>
                  <a:lnTo>
                    <a:pt x="459197" y="146679"/>
                  </a:lnTo>
                  <a:lnTo>
                    <a:pt x="446644" y="145357"/>
                  </a:lnTo>
                  <a:lnTo>
                    <a:pt x="432769" y="143375"/>
                  </a:lnTo>
                  <a:cubicBezTo>
                    <a:pt x="451269" y="175090"/>
                    <a:pt x="462501" y="211429"/>
                    <a:pt x="462501" y="251072"/>
                  </a:cubicBezTo>
                  <a:cubicBezTo>
                    <a:pt x="462501" y="367358"/>
                    <a:pt x="367358" y="462501"/>
                    <a:pt x="251072" y="462501"/>
                  </a:cubicBezTo>
                  <a:cubicBezTo>
                    <a:pt x="134786" y="462501"/>
                    <a:pt x="39643" y="367358"/>
                    <a:pt x="39643" y="251072"/>
                  </a:cubicBezTo>
                  <a:cubicBezTo>
                    <a:pt x="39643" y="134786"/>
                    <a:pt x="134786" y="39643"/>
                    <a:pt x="251072" y="39643"/>
                  </a:cubicBezTo>
                  <a:cubicBezTo>
                    <a:pt x="290054" y="39643"/>
                    <a:pt x="327054" y="50214"/>
                    <a:pt x="358769" y="69375"/>
                  </a:cubicBezTo>
                  <a:lnTo>
                    <a:pt x="357447" y="56161"/>
                  </a:lnTo>
                  <a:lnTo>
                    <a:pt x="355465" y="42947"/>
                  </a:lnTo>
                  <a:lnTo>
                    <a:pt x="364715" y="33697"/>
                  </a:lnTo>
                  <a:lnTo>
                    <a:pt x="369340" y="29071"/>
                  </a:lnTo>
                  <a:cubicBezTo>
                    <a:pt x="333661" y="10571"/>
                    <a:pt x="294018" y="0"/>
                    <a:pt x="251072" y="0"/>
                  </a:cubicBezTo>
                  <a:cubicBezTo>
                    <a:pt x="112322" y="0"/>
                    <a:pt x="0" y="112322"/>
                    <a:pt x="0" y="251072"/>
                  </a:cubicBezTo>
                  <a:cubicBezTo>
                    <a:pt x="0" y="389822"/>
                    <a:pt x="112322" y="502144"/>
                    <a:pt x="251072" y="502144"/>
                  </a:cubicBezTo>
                  <a:cubicBezTo>
                    <a:pt x="389822" y="502144"/>
                    <a:pt x="502144" y="389822"/>
                    <a:pt x="502144" y="251072"/>
                  </a:cubicBezTo>
                  <a:cubicBezTo>
                    <a:pt x="502144" y="208125"/>
                    <a:pt x="491572" y="168482"/>
                    <a:pt x="472412" y="133465"/>
                  </a:cubicBezTo>
                  <a:lnTo>
                    <a:pt x="467787" y="137429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BD42E5-DE60-FACB-DAC9-34011CF7CEB8}"/>
                </a:ext>
              </a:extLst>
            </p:cNvPr>
            <p:cNvSpPr/>
            <p:nvPr/>
          </p:nvSpPr>
          <p:spPr>
            <a:xfrm>
              <a:off x="1991079" y="2258239"/>
              <a:ext cx="317143" cy="317143"/>
            </a:xfrm>
            <a:custGeom>
              <a:avLst/>
              <a:gdLst>
                <a:gd name="connsiteX0" fmla="*/ 268911 w 317143"/>
                <a:gd name="connsiteY0" fmla="*/ 113643 h 317143"/>
                <a:gd name="connsiteX1" fmla="*/ 277501 w 317143"/>
                <a:gd name="connsiteY1" fmla="*/ 158572 h 317143"/>
                <a:gd name="connsiteX2" fmla="*/ 158572 w 317143"/>
                <a:gd name="connsiteY2" fmla="*/ 277501 h 317143"/>
                <a:gd name="connsiteX3" fmla="*/ 39643 w 317143"/>
                <a:gd name="connsiteY3" fmla="*/ 158572 h 317143"/>
                <a:gd name="connsiteX4" fmla="*/ 158572 w 317143"/>
                <a:gd name="connsiteY4" fmla="*/ 39643 h 317143"/>
                <a:gd name="connsiteX5" fmla="*/ 203500 w 317143"/>
                <a:gd name="connsiteY5" fmla="*/ 48232 h 317143"/>
                <a:gd name="connsiteX6" fmla="*/ 233233 w 317143"/>
                <a:gd name="connsiteY6" fmla="*/ 18500 h 317143"/>
                <a:gd name="connsiteX7" fmla="*/ 158572 w 317143"/>
                <a:gd name="connsiteY7" fmla="*/ 0 h 317143"/>
                <a:gd name="connsiteX8" fmla="*/ 0 w 317143"/>
                <a:gd name="connsiteY8" fmla="*/ 158572 h 317143"/>
                <a:gd name="connsiteX9" fmla="*/ 158572 w 317143"/>
                <a:gd name="connsiteY9" fmla="*/ 317144 h 317143"/>
                <a:gd name="connsiteX10" fmla="*/ 317144 w 317143"/>
                <a:gd name="connsiteY10" fmla="*/ 158572 h 317143"/>
                <a:gd name="connsiteX11" fmla="*/ 298643 w 317143"/>
                <a:gd name="connsiteY11" fmla="*/ 83911 h 317143"/>
                <a:gd name="connsiteX12" fmla="*/ 268911 w 317143"/>
                <a:gd name="connsiteY12" fmla="*/ 113643 h 31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7143" h="317143">
                  <a:moveTo>
                    <a:pt x="268911" y="113643"/>
                  </a:moveTo>
                  <a:cubicBezTo>
                    <a:pt x="274858" y="127518"/>
                    <a:pt x="277501" y="142715"/>
                    <a:pt x="277501" y="158572"/>
                  </a:cubicBezTo>
                  <a:cubicBezTo>
                    <a:pt x="277501" y="223983"/>
                    <a:pt x="223983" y="277501"/>
                    <a:pt x="158572" y="277501"/>
                  </a:cubicBezTo>
                  <a:cubicBezTo>
                    <a:pt x="93161" y="277501"/>
                    <a:pt x="39643" y="223983"/>
                    <a:pt x="39643" y="158572"/>
                  </a:cubicBezTo>
                  <a:cubicBezTo>
                    <a:pt x="39643" y="93161"/>
                    <a:pt x="93161" y="39643"/>
                    <a:pt x="158572" y="39643"/>
                  </a:cubicBezTo>
                  <a:cubicBezTo>
                    <a:pt x="174429" y="39643"/>
                    <a:pt x="189625" y="42947"/>
                    <a:pt x="203500" y="48232"/>
                  </a:cubicBezTo>
                  <a:lnTo>
                    <a:pt x="233233" y="18500"/>
                  </a:lnTo>
                  <a:cubicBezTo>
                    <a:pt x="210768" y="6607"/>
                    <a:pt x="185661" y="0"/>
                    <a:pt x="158572" y="0"/>
                  </a:cubicBezTo>
                  <a:cubicBezTo>
                    <a:pt x="71357" y="0"/>
                    <a:pt x="0" y="71357"/>
                    <a:pt x="0" y="158572"/>
                  </a:cubicBezTo>
                  <a:cubicBezTo>
                    <a:pt x="0" y="245786"/>
                    <a:pt x="71357" y="317144"/>
                    <a:pt x="158572" y="317144"/>
                  </a:cubicBezTo>
                  <a:cubicBezTo>
                    <a:pt x="245786" y="317144"/>
                    <a:pt x="317144" y="245786"/>
                    <a:pt x="317144" y="158572"/>
                  </a:cubicBezTo>
                  <a:cubicBezTo>
                    <a:pt x="317144" y="131482"/>
                    <a:pt x="310536" y="106375"/>
                    <a:pt x="298643" y="83911"/>
                  </a:cubicBezTo>
                  <a:lnTo>
                    <a:pt x="268911" y="113643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右箭头 1">
            <a:extLst>
              <a:ext uri="{FF2B5EF4-FFF2-40B4-BE49-F238E27FC236}">
                <a16:creationId xmlns:a16="http://schemas.microsoft.com/office/drawing/2014/main" id="{8DFBB810-B281-D619-B79A-249DE91D5748}"/>
              </a:ext>
            </a:extLst>
          </p:cNvPr>
          <p:cNvSpPr/>
          <p:nvPr/>
        </p:nvSpPr>
        <p:spPr bwMode="auto">
          <a:xfrm>
            <a:off x="0" y="2122736"/>
            <a:ext cx="7373991" cy="1140896"/>
          </a:xfrm>
          <a:prstGeom prst="rightArrow">
            <a:avLst>
              <a:gd name="adj1" fmla="val 50000"/>
              <a:gd name="adj2" fmla="val 80000"/>
            </a:avLst>
          </a:pr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" name="右箭头 2">
            <a:extLst>
              <a:ext uri="{FF2B5EF4-FFF2-40B4-BE49-F238E27FC236}">
                <a16:creationId xmlns:a16="http://schemas.microsoft.com/office/drawing/2014/main" id="{0F47A437-86F4-DF5B-F683-C1F2C3901104}"/>
              </a:ext>
            </a:extLst>
          </p:cNvPr>
          <p:cNvSpPr/>
          <p:nvPr/>
        </p:nvSpPr>
        <p:spPr bwMode="auto">
          <a:xfrm>
            <a:off x="874713" y="2970140"/>
            <a:ext cx="6499278" cy="1140896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6" name="右箭头 3">
            <a:extLst>
              <a:ext uri="{FF2B5EF4-FFF2-40B4-BE49-F238E27FC236}">
                <a16:creationId xmlns:a16="http://schemas.microsoft.com/office/drawing/2014/main" id="{C0483A7B-E08B-9F85-2DFE-CD045865BBED}"/>
              </a:ext>
            </a:extLst>
          </p:cNvPr>
          <p:cNvSpPr/>
          <p:nvPr/>
        </p:nvSpPr>
        <p:spPr bwMode="auto">
          <a:xfrm>
            <a:off x="2364799" y="3838212"/>
            <a:ext cx="5009192" cy="1140896"/>
          </a:xfrm>
          <a:prstGeom prst="rightArrow">
            <a:avLst>
              <a:gd name="adj1" fmla="val 50000"/>
              <a:gd name="adj2" fmla="val 80000"/>
            </a:avLst>
          </a:prstGeom>
          <a:solidFill>
            <a:srgbClr val="BA68C8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" name="右箭头 4">
            <a:extLst>
              <a:ext uri="{FF2B5EF4-FFF2-40B4-BE49-F238E27FC236}">
                <a16:creationId xmlns:a16="http://schemas.microsoft.com/office/drawing/2014/main" id="{CA3DAE1C-5AA2-FEEC-F0AD-29609F377EE3}"/>
              </a:ext>
            </a:extLst>
          </p:cNvPr>
          <p:cNvSpPr/>
          <p:nvPr/>
        </p:nvSpPr>
        <p:spPr bwMode="auto">
          <a:xfrm>
            <a:off x="4009207" y="4681484"/>
            <a:ext cx="3364783" cy="1140896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bg1"/>
          </a:solidFill>
          <a:ln>
            <a:solidFill>
              <a:srgbClr val="455A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4" name="Freeform 113">
            <a:extLst>
              <a:ext uri="{FF2B5EF4-FFF2-40B4-BE49-F238E27FC236}">
                <a16:creationId xmlns:a16="http://schemas.microsoft.com/office/drawing/2014/main" id="{E0051A79-434C-B634-EA3A-750075740390}"/>
              </a:ext>
            </a:extLst>
          </p:cNvPr>
          <p:cNvSpPr>
            <a:spLocks noEditPoints="1"/>
          </p:cNvSpPr>
          <p:nvPr/>
        </p:nvSpPr>
        <p:spPr bwMode="auto">
          <a:xfrm>
            <a:off x="1068285" y="2519521"/>
            <a:ext cx="293688" cy="330200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54" descr="D:\51PPT模板网\51pptmoban.com\图片.jpg">
            <a:extLst>
              <a:ext uri="{FF2B5EF4-FFF2-40B4-BE49-F238E27FC236}">
                <a16:creationId xmlns:a16="http://schemas.microsoft.com/office/drawing/2014/main" id="{DB718086-1997-A137-5644-161DB24F0CFC}"/>
              </a:ext>
            </a:extLst>
          </p:cNvPr>
          <p:cNvSpPr>
            <a:spLocks noEditPoints="1"/>
          </p:cNvSpPr>
          <p:nvPr/>
        </p:nvSpPr>
        <p:spPr bwMode="auto">
          <a:xfrm>
            <a:off x="2588089" y="4231455"/>
            <a:ext cx="341313" cy="349250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57">
            <a:extLst>
              <a:ext uri="{FF2B5EF4-FFF2-40B4-BE49-F238E27FC236}">
                <a16:creationId xmlns:a16="http://schemas.microsoft.com/office/drawing/2014/main" id="{7C4CEA5B-3E86-8964-C86E-DFC45C194F3A}"/>
              </a:ext>
            </a:extLst>
          </p:cNvPr>
          <p:cNvSpPr>
            <a:spLocks noEditPoints="1"/>
          </p:cNvSpPr>
          <p:nvPr/>
        </p:nvSpPr>
        <p:spPr bwMode="auto">
          <a:xfrm>
            <a:off x="4236935" y="5047144"/>
            <a:ext cx="371475" cy="409575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73">
            <a:extLst>
              <a:ext uri="{FF2B5EF4-FFF2-40B4-BE49-F238E27FC236}">
                <a16:creationId xmlns:a16="http://schemas.microsoft.com/office/drawing/2014/main" id="{FF7531AB-8A79-E3A6-9C8C-BF94CCFD20CD}"/>
              </a:ext>
            </a:extLst>
          </p:cNvPr>
          <p:cNvSpPr>
            <a:spLocks noEditPoints="1"/>
          </p:cNvSpPr>
          <p:nvPr/>
        </p:nvSpPr>
        <p:spPr bwMode="auto">
          <a:xfrm>
            <a:off x="1068285" y="3418350"/>
            <a:ext cx="371475" cy="244475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BA68C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ECEC006-89DB-DC9B-0090-6B1F6172D2F8}"/>
              </a:ext>
            </a:extLst>
          </p:cNvPr>
          <p:cNvSpPr txBox="1"/>
          <p:nvPr/>
        </p:nvSpPr>
        <p:spPr>
          <a:xfrm>
            <a:off x="1563896" y="252562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593FA64-2CF8-E6E4-7DAF-7A2B90E4AB5D}"/>
              </a:ext>
            </a:extLst>
          </p:cNvPr>
          <p:cNvSpPr txBox="1"/>
          <p:nvPr/>
        </p:nvSpPr>
        <p:spPr>
          <a:xfrm>
            <a:off x="1563896" y="3371814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B5FC92F-E70A-AA03-6CFB-C0CEA95D5A1D}"/>
              </a:ext>
            </a:extLst>
          </p:cNvPr>
          <p:cNvSpPr txBox="1"/>
          <p:nvPr/>
        </p:nvSpPr>
        <p:spPr>
          <a:xfrm>
            <a:off x="3067051" y="4229501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739672D-13E8-AB28-5C3C-756CEDC68743}"/>
              </a:ext>
            </a:extLst>
          </p:cNvPr>
          <p:cNvSpPr txBox="1"/>
          <p:nvPr/>
        </p:nvSpPr>
        <p:spPr>
          <a:xfrm>
            <a:off x="4697310" y="5086440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9D75207-DD26-CB16-5A54-5AB01C6B1D6B}"/>
              </a:ext>
            </a:extLst>
          </p:cNvPr>
          <p:cNvSpPr txBox="1"/>
          <p:nvPr/>
        </p:nvSpPr>
        <p:spPr>
          <a:xfrm>
            <a:off x="790541" y="1198011"/>
            <a:ext cx="616585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0289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z54rw55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BA68C8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2056</Words>
  <Application>Microsoft Office PowerPoint</Application>
  <PresentationFormat>宽屏</PresentationFormat>
  <Paragraphs>189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Alimama ShuHeiTi</vt:lpstr>
      <vt:lpstr>HarmonyOS Sans SC Light</vt:lpstr>
      <vt:lpstr>阿里巴巴普惠体 2.0 55 Regular</vt:lpstr>
      <vt:lpstr>阿里巴巴普惠体 2.0 65 Medium</vt:lpstr>
      <vt:lpstr>等线</vt:lpstr>
      <vt:lpstr>微软雅黑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学习方法与能力培养教师教学工作汇报ppt模板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79</cp:revision>
  <dcterms:created xsi:type="dcterms:W3CDTF">2024-01-03T01:39:41Z</dcterms:created>
  <dcterms:modified xsi:type="dcterms:W3CDTF">2024-01-04T08:59:43Z</dcterms:modified>
  <cp:contentStatus>学习方法与能力培养教师教学工作汇报ppt模板，www.51pptmoban.com</cp:contentStatus>
  <cp:version>51pptmoban.com（V51-010401版）</cp:version>
</cp:coreProperties>
</file>