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422" r:id="rId2"/>
    <p:sldId id="424" r:id="rId3"/>
    <p:sldId id="425" r:id="rId4"/>
    <p:sldId id="429" r:id="rId5"/>
    <p:sldId id="431" r:id="rId6"/>
    <p:sldId id="430" r:id="rId7"/>
    <p:sldId id="442" r:id="rId8"/>
    <p:sldId id="434" r:id="rId9"/>
    <p:sldId id="432" r:id="rId10"/>
    <p:sldId id="433" r:id="rId11"/>
    <p:sldId id="443" r:id="rId12"/>
    <p:sldId id="435" r:id="rId13"/>
    <p:sldId id="436" r:id="rId14"/>
    <p:sldId id="437" r:id="rId15"/>
    <p:sldId id="444" r:id="rId16"/>
    <p:sldId id="440" r:id="rId17"/>
    <p:sldId id="438" r:id="rId18"/>
    <p:sldId id="439" r:id="rId19"/>
    <p:sldId id="441" r:id="rId20"/>
    <p:sldId id="445" r:id="rId21"/>
    <p:sldId id="446" r:id="rId22"/>
    <p:sldId id="2007578498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3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AD42"/>
    <a:srgbClr val="FACB86"/>
    <a:srgbClr val="0088FF"/>
    <a:srgbClr val="FF3E00"/>
    <a:srgbClr val="FFFFFF"/>
    <a:srgbClr val="D1E9FF"/>
    <a:srgbClr val="69B8FF"/>
    <a:srgbClr val="339EFF"/>
    <a:srgbClr val="EEEEEE"/>
    <a:srgbClr val="FFF1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38" autoAdjust="0"/>
    <p:restoredTop sz="95389" autoAdjust="0"/>
  </p:normalViewPr>
  <p:slideViewPr>
    <p:cSldViewPr snapToGrid="0">
      <p:cViewPr>
        <p:scale>
          <a:sx n="66" d="100"/>
          <a:sy n="66" d="100"/>
        </p:scale>
        <p:origin x="900" y="666"/>
      </p:cViewPr>
      <p:guideLst>
        <p:guide orient="horz" pos="2160"/>
        <p:guide pos="3840"/>
        <p:guide pos="73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7AD4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8E-4994-AD55-DC38A9CB47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ACB8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A8E-4994-AD55-DC38A9CB47E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A8E-4994-AD55-DC38A9CB47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60554144"/>
        <c:axId val="960554472"/>
      </c:barChart>
      <c:catAx>
        <c:axId val="960554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0554472"/>
        <c:crosses val="autoZero"/>
        <c:auto val="1"/>
        <c:lblAlgn val="ctr"/>
        <c:lblOffset val="100"/>
        <c:noMultiLvlLbl val="0"/>
      </c:catAx>
      <c:valAx>
        <c:axId val="9605544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0554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7AD4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B0-4567-AB6D-85162354A8E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ACB8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B0-4567-AB6D-85162354A8E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1B0-4567-AB6D-85162354A8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960554144"/>
        <c:axId val="960554472"/>
      </c:barChart>
      <c:catAx>
        <c:axId val="960554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0554472"/>
        <c:crosses val="autoZero"/>
        <c:auto val="1"/>
        <c:lblAlgn val="ctr"/>
        <c:lblOffset val="100"/>
        <c:noMultiLvlLbl val="0"/>
      </c:catAx>
      <c:valAx>
        <c:axId val="9605544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0554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477502974621281"/>
          <c:y val="7.0196415909628093E-2"/>
          <c:w val="0.57820254090230516"/>
          <c:h val="0.8673038113534576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 标题</c:v>
                </c:pt>
              </c:strCache>
            </c:strRef>
          </c:tx>
          <c:spPr>
            <a:solidFill>
              <a:srgbClr val="F7AD42"/>
            </a:solidFill>
            <a:ln>
              <a:noFill/>
            </a:ln>
          </c:spPr>
          <c:dPt>
            <c:idx val="0"/>
            <c:bubble3D val="0"/>
            <c:spPr>
              <a:solidFill>
                <a:srgbClr val="F7AD4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D9D-4BE0-A30B-0551BF80881C}"/>
              </c:ext>
            </c:extLst>
          </c:dPt>
          <c:dPt>
            <c:idx val="1"/>
            <c:bubble3D val="0"/>
            <c:spPr>
              <a:solidFill>
                <a:srgbClr val="FACB8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D9D-4BE0-A30B-0551BF80881C}"/>
              </c:ext>
            </c:extLst>
          </c:dPt>
          <c:dLbls>
            <c:dLbl>
              <c:idx val="0"/>
              <c:layout>
                <c:manualLayout>
                  <c:x val="-0.18415642972722374"/>
                  <c:y val="-0.2405661577993660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0" tIns="0" rIns="0" bIns="0" anchor="ctr" anchorCtr="1">
                  <a:noAutofit/>
                </a:bodyPr>
                <a:lstStyle/>
                <a:p>
                  <a:pPr>
                    <a:defRPr lang="zh-CN" sz="1800" b="0" i="0" u="none" strike="noStrike" kern="1200" baseline="0">
                      <a:solidFill>
                        <a:srgbClr val="F7AD4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8954610006444165"/>
                      <c:h val="0.4664686952674734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D9D-4BE0-A30B-0551BF80881C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D9D-4BE0-A30B-0551BF80881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1404000" tIns="756000" rIns="720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, 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8.2200000000000006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D9D-4BE0-A30B-0551BF8088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477502974621281"/>
          <c:y val="7.0196415909628093E-2"/>
          <c:w val="0.57820254090230516"/>
          <c:h val="0.8673038113534576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 标题</c:v>
                </c:pt>
              </c:strCache>
            </c:strRef>
          </c:tx>
          <c:spPr>
            <a:solidFill>
              <a:srgbClr val="F7AD42"/>
            </a:solidFill>
            <a:ln>
              <a:noFill/>
            </a:ln>
          </c:spPr>
          <c:dPt>
            <c:idx val="0"/>
            <c:bubble3D val="0"/>
            <c:spPr>
              <a:solidFill>
                <a:srgbClr val="F7AD4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D9D-4BE0-A30B-0551BF80881C}"/>
              </c:ext>
            </c:extLst>
          </c:dPt>
          <c:dPt>
            <c:idx val="1"/>
            <c:bubble3D val="0"/>
            <c:spPr>
              <a:solidFill>
                <a:srgbClr val="FACB8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D9D-4BE0-A30B-0551BF80881C}"/>
              </c:ext>
            </c:extLst>
          </c:dPt>
          <c:dLbls>
            <c:dLbl>
              <c:idx val="0"/>
              <c:layout>
                <c:manualLayout>
                  <c:x val="-0.10718999800008484"/>
                  <c:y val="-0.2636560873175077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0" tIns="0" rIns="0" bIns="0" anchor="ctr" anchorCtr="1">
                  <a:noAutofit/>
                </a:bodyPr>
                <a:lstStyle/>
                <a:p>
                  <a:pPr>
                    <a:defRPr lang="zh-CN" sz="1800" b="0" i="0" u="none" strike="noStrike" kern="1200" baseline="0">
                      <a:solidFill>
                        <a:srgbClr val="F7AD4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8954610006444165"/>
                      <c:h val="0.4664686952674734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D9D-4BE0-A30B-0551BF80881C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D9D-4BE0-A30B-0551BF80881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1404000" tIns="756000" rIns="720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, 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18.22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D9D-4BE0-A30B-0551BF8088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HarmonyOS Sans SC" panose="00000500000000000000" charset="-122"/>
              </a:rPr>
              <a:t>2024/1/4</a:t>
            </a:fld>
            <a:endParaRPr lang="zh-CN" altLang="en-US">
              <a:ea typeface="HarmonyOS Sans SC" panose="000005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HarmonyOS Sans SC" panose="00000500000000000000" charset="-122"/>
              </a:rPr>
              <a:t>‹#›</a:t>
            </a:fld>
            <a:endParaRPr lang="zh-CN" altLang="en-US">
              <a:ea typeface="HarmonyOS Sans SC" panose="0000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armonyOS Sans SC" panose="00000500000000000000" charset="-122"/>
                <a:ea typeface="HarmonyOS Sans SC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armonyOS Sans SC" panose="00000500000000000000" charset="-122"/>
                <a:ea typeface="HarmonyOS Sans SC" panose="000005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t>2024/1/4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armonyOS Sans SC" panose="00000500000000000000" charset="-122"/>
                <a:ea typeface="HarmonyOS Sans SC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armonyOS Sans SC" panose="00000500000000000000" charset="-122"/>
                <a:ea typeface="HarmonyOS Sans SC" panose="000005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HarmonyOS Sans SC" panose="00000500000000000000" charset="-122"/>
        <a:ea typeface="HarmonyOS Sans SC" panose="00000500000000000000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8727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2916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5376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2099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2249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4512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4731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8137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8717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6617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054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0682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1149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7742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2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6555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8275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51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5334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5409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144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2024/1/4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6366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openxmlformats.org/officeDocument/2006/relationships/image" Target="../media/image4.svg"/><Relationship Id="rId9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g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26230BF7-4106-00E2-FE90-09F1C0E91A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7806" y="1482"/>
            <a:ext cx="9184194" cy="685503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60ABAAD6-AF69-3FDD-F3AA-A2CA7D9680FA}"/>
              </a:ext>
            </a:extLst>
          </p:cNvPr>
          <p:cNvSpPr/>
          <p:nvPr/>
        </p:nvSpPr>
        <p:spPr>
          <a:xfrm>
            <a:off x="-1" y="-1482"/>
            <a:ext cx="12191999" cy="6858000"/>
          </a:xfrm>
          <a:prstGeom prst="rect">
            <a:avLst/>
          </a:prstGeom>
          <a:gradFill flip="none" rotWithShape="1">
            <a:gsLst>
              <a:gs pos="38000">
                <a:srgbClr val="FFFFFF">
                  <a:alpha val="90000"/>
                </a:srgb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chemeClr val="bg1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F000CA0F-94F1-6A8F-61C5-0D4C4992BECB}"/>
              </a:ext>
            </a:extLst>
          </p:cNvPr>
          <p:cNvSpPr/>
          <p:nvPr/>
        </p:nvSpPr>
        <p:spPr>
          <a:xfrm>
            <a:off x="0" y="3996226"/>
            <a:ext cx="12192000" cy="2684548"/>
          </a:xfrm>
          <a:custGeom>
            <a:avLst/>
            <a:gdLst>
              <a:gd name="connsiteX0" fmla="*/ 12192000 w 12192000"/>
              <a:gd name="connsiteY0" fmla="*/ 0 h 2684548"/>
              <a:gd name="connsiteX1" fmla="*/ 12192000 w 12192000"/>
              <a:gd name="connsiteY1" fmla="*/ 2684548 h 2684548"/>
              <a:gd name="connsiteX2" fmla="*/ 0 w 12192000"/>
              <a:gd name="connsiteY2" fmla="*/ 2684548 h 2684548"/>
              <a:gd name="connsiteX3" fmla="*/ 0 w 12192000"/>
              <a:gd name="connsiteY3" fmla="*/ 2238260 h 2684548"/>
              <a:gd name="connsiteX4" fmla="*/ 145130 w 12192000"/>
              <a:gd name="connsiteY4" fmla="*/ 2234958 h 2684548"/>
              <a:gd name="connsiteX5" fmla="*/ 11933036 w 12192000"/>
              <a:gd name="connsiteY5" fmla="*/ 95989 h 2684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2684548">
                <a:moveTo>
                  <a:pt x="12192000" y="0"/>
                </a:moveTo>
                <a:lnTo>
                  <a:pt x="12192000" y="2684548"/>
                </a:lnTo>
                <a:lnTo>
                  <a:pt x="0" y="2684548"/>
                </a:lnTo>
                <a:lnTo>
                  <a:pt x="0" y="2238260"/>
                </a:lnTo>
                <a:lnTo>
                  <a:pt x="145130" y="2234958"/>
                </a:lnTo>
                <a:cubicBezTo>
                  <a:pt x="4438844" y="2104630"/>
                  <a:pt x="8453355" y="1340617"/>
                  <a:pt x="11933036" y="95989"/>
                </a:cubicBezTo>
                <a:close/>
              </a:path>
            </a:pathLst>
          </a:custGeom>
          <a:solidFill>
            <a:srgbClr val="F7AD42"/>
          </a:solidFill>
          <a:ln w="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chemeClr val="bg1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4E9F6BF1-2C38-0FC9-3878-EA99D02E7888}"/>
              </a:ext>
            </a:extLst>
          </p:cNvPr>
          <p:cNvSpPr/>
          <p:nvPr/>
        </p:nvSpPr>
        <p:spPr>
          <a:xfrm>
            <a:off x="0" y="4075406"/>
            <a:ext cx="12192000" cy="2782595"/>
          </a:xfrm>
          <a:custGeom>
            <a:avLst/>
            <a:gdLst>
              <a:gd name="connsiteX0" fmla="*/ 12192000 w 12192000"/>
              <a:gd name="connsiteY0" fmla="*/ 0 h 2782595"/>
              <a:gd name="connsiteX1" fmla="*/ 12192000 w 12192000"/>
              <a:gd name="connsiteY1" fmla="*/ 2782595 h 2782595"/>
              <a:gd name="connsiteX2" fmla="*/ 0 w 12192000"/>
              <a:gd name="connsiteY2" fmla="*/ 2782595 h 2782595"/>
              <a:gd name="connsiteX3" fmla="*/ 0 w 12192000"/>
              <a:gd name="connsiteY3" fmla="*/ 2368969 h 2782595"/>
              <a:gd name="connsiteX4" fmla="*/ 135860 w 12192000"/>
              <a:gd name="connsiteY4" fmla="*/ 2365909 h 2782595"/>
              <a:gd name="connsiteX5" fmla="*/ 11815598 w 12192000"/>
              <a:gd name="connsiteY5" fmla="*/ 146879 h 2782595"/>
              <a:gd name="connsiteX6" fmla="*/ 12192000 w 12192000"/>
              <a:gd name="connsiteY6" fmla="*/ 0 h 2782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782595">
                <a:moveTo>
                  <a:pt x="12192000" y="0"/>
                </a:moveTo>
                <a:lnTo>
                  <a:pt x="12192000" y="2782595"/>
                </a:lnTo>
                <a:lnTo>
                  <a:pt x="0" y="2782595"/>
                </a:lnTo>
                <a:lnTo>
                  <a:pt x="0" y="2368969"/>
                </a:lnTo>
                <a:lnTo>
                  <a:pt x="135860" y="2365909"/>
                </a:lnTo>
                <a:cubicBezTo>
                  <a:pt x="4423294" y="2237066"/>
                  <a:pt x="8413346" y="1439998"/>
                  <a:pt x="11815598" y="146879"/>
                </a:cubicBezTo>
                <a:lnTo>
                  <a:pt x="12192000" y="0"/>
                </a:lnTo>
                <a:close/>
              </a:path>
            </a:pathLst>
          </a:custGeom>
          <a:solidFill>
            <a:schemeClr val="bg1"/>
          </a:solidFill>
          <a:ln w="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chemeClr val="bg1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8B55BA6-6D32-4DCB-61ED-1B35A6F89FF9}"/>
              </a:ext>
            </a:extLst>
          </p:cNvPr>
          <p:cNvSpPr txBox="1"/>
          <p:nvPr/>
        </p:nvSpPr>
        <p:spPr>
          <a:xfrm>
            <a:off x="479425" y="1791083"/>
            <a:ext cx="658614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dirty="0">
                <a:solidFill>
                  <a:srgbClr val="F7AD42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黄色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7AD42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简约风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rgbClr val="F7AD42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年终总结汇报模板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B67554D-F93B-3056-EC43-E16CDE7D9113}"/>
              </a:ext>
            </a:extLst>
          </p:cNvPr>
          <p:cNvSpPr txBox="1"/>
          <p:nvPr/>
        </p:nvSpPr>
        <p:spPr>
          <a:xfrm>
            <a:off x="479426" y="3674146"/>
            <a:ext cx="555561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TEMPLATE OF YEAR-END SUMMARY REPORT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0CCB522F-3CC8-048A-0AAD-569C07301823}"/>
              </a:ext>
            </a:extLst>
          </p:cNvPr>
          <p:cNvSpPr/>
          <p:nvPr/>
        </p:nvSpPr>
        <p:spPr>
          <a:xfrm>
            <a:off x="559812" y="4381500"/>
            <a:ext cx="1811020" cy="393065"/>
          </a:xfrm>
          <a:prstGeom prst="roundRect">
            <a:avLst>
              <a:gd name="adj" fmla="val 20177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3E00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4B9A8EE-8874-57F2-FD6E-D61B2CBFFCBC}"/>
              </a:ext>
            </a:extLst>
          </p:cNvPr>
          <p:cNvSpPr txBox="1"/>
          <p:nvPr/>
        </p:nvSpPr>
        <p:spPr>
          <a:xfrm>
            <a:off x="479425" y="4408755"/>
            <a:ext cx="19717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答辩人：</a:t>
            </a:r>
            <a:r>
              <a:rPr lang="en-US" altLang="zh-CN" sz="1600" dirty="0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summer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0139583B-EC70-EB12-9F4D-A91080B6781F}"/>
              </a:ext>
            </a:extLst>
          </p:cNvPr>
          <p:cNvSpPr/>
          <p:nvPr/>
        </p:nvSpPr>
        <p:spPr>
          <a:xfrm>
            <a:off x="2617212" y="4381500"/>
            <a:ext cx="1811020" cy="393065"/>
          </a:xfrm>
          <a:prstGeom prst="roundRect">
            <a:avLst>
              <a:gd name="adj" fmla="val 16239"/>
            </a:avLst>
          </a:prstGeom>
          <a:noFill/>
          <a:ln w="12700" cap="rnd">
            <a:solidFill>
              <a:srgbClr val="F7AD42"/>
            </a:solidFill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BA24D1A-1804-0240-AE3A-6DE767982528}"/>
              </a:ext>
            </a:extLst>
          </p:cNvPr>
          <p:cNvSpPr txBox="1"/>
          <p:nvPr/>
        </p:nvSpPr>
        <p:spPr>
          <a:xfrm>
            <a:off x="2536825" y="4408755"/>
            <a:ext cx="19717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7AD42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部门：</a:t>
            </a:r>
            <a:r>
              <a:rPr lang="zh-CN" altLang="en-US" sz="1600" dirty="0">
                <a:solidFill>
                  <a:srgbClr val="F7AD42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听你的了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7AD42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24A55F4-C04E-7AC4-CA51-DA06F58060C6}"/>
              </a:ext>
            </a:extLst>
          </p:cNvPr>
          <p:cNvSpPr txBox="1"/>
          <p:nvPr/>
        </p:nvSpPr>
        <p:spPr>
          <a:xfrm>
            <a:off x="479425" y="453395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B19ED6C-9B21-16B2-E100-3143C48EEFB7}"/>
              </a:ext>
            </a:extLst>
          </p:cNvPr>
          <p:cNvSpPr txBox="1"/>
          <p:nvPr/>
        </p:nvSpPr>
        <p:spPr>
          <a:xfrm>
            <a:off x="7065569" y="5572778"/>
            <a:ext cx="48434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gradFill flip="none" rotWithShape="1">
                    <a:gsLst>
                      <a:gs pos="0">
                        <a:schemeClr val="tx1">
                          <a:lumMod val="75000"/>
                          <a:lumOff val="25000"/>
                          <a:alpha val="12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13500000" scaled="1"/>
                    <a:tileRect/>
                  </a:gradFill>
                </a:ln>
                <a:noFill/>
                <a:effectLst/>
                <a:uLnTx/>
                <a:uFillTx/>
                <a:latin typeface="HarmonyOS Sans SC" panose="00000500000000000000" charset="-122"/>
                <a:ea typeface="微软雅黑" panose="020B0503020204020204" pitchFamily="34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1FE1D3F-5992-E7A2-6FDA-30555CCC243F}"/>
              </a:ext>
            </a:extLst>
          </p:cNvPr>
          <p:cNvSpPr/>
          <p:nvPr/>
        </p:nvSpPr>
        <p:spPr>
          <a:xfrm flipH="1" flipV="1">
            <a:off x="10144807" y="4852614"/>
            <a:ext cx="1576160" cy="614089"/>
          </a:xfrm>
          <a:custGeom>
            <a:avLst/>
            <a:gdLst>
              <a:gd name="connsiteX0" fmla="*/ 1466848 w 1576160"/>
              <a:gd name="connsiteY0" fmla="*/ 559433 h 614089"/>
              <a:gd name="connsiteX1" fmla="*/ 1521504 w 1576160"/>
              <a:gd name="connsiteY1" fmla="*/ 614089 h 614089"/>
              <a:gd name="connsiteX2" fmla="*/ 1576160 w 1576160"/>
              <a:gd name="connsiteY2" fmla="*/ 559433 h 614089"/>
              <a:gd name="connsiteX3" fmla="*/ 1521504 w 1576160"/>
              <a:gd name="connsiteY3" fmla="*/ 504777 h 614089"/>
              <a:gd name="connsiteX4" fmla="*/ 1466848 w 1576160"/>
              <a:gd name="connsiteY4" fmla="*/ 559433 h 614089"/>
              <a:gd name="connsiteX5" fmla="*/ 1466848 w 1576160"/>
              <a:gd name="connsiteY5" fmla="*/ 391174 h 614089"/>
              <a:gd name="connsiteX6" fmla="*/ 1521504 w 1576160"/>
              <a:gd name="connsiteY6" fmla="*/ 445830 h 614089"/>
              <a:gd name="connsiteX7" fmla="*/ 1576160 w 1576160"/>
              <a:gd name="connsiteY7" fmla="*/ 391174 h 614089"/>
              <a:gd name="connsiteX8" fmla="*/ 1521504 w 1576160"/>
              <a:gd name="connsiteY8" fmla="*/ 336518 h 614089"/>
              <a:gd name="connsiteX9" fmla="*/ 1466848 w 1576160"/>
              <a:gd name="connsiteY9" fmla="*/ 391174 h 614089"/>
              <a:gd name="connsiteX10" fmla="*/ 1466848 w 1576160"/>
              <a:gd name="connsiteY10" fmla="*/ 222915 h 614089"/>
              <a:gd name="connsiteX11" fmla="*/ 1521504 w 1576160"/>
              <a:gd name="connsiteY11" fmla="*/ 277571 h 614089"/>
              <a:gd name="connsiteX12" fmla="*/ 1576160 w 1576160"/>
              <a:gd name="connsiteY12" fmla="*/ 222915 h 614089"/>
              <a:gd name="connsiteX13" fmla="*/ 1521504 w 1576160"/>
              <a:gd name="connsiteY13" fmla="*/ 168259 h 614089"/>
              <a:gd name="connsiteX14" fmla="*/ 1466848 w 1576160"/>
              <a:gd name="connsiteY14" fmla="*/ 222915 h 614089"/>
              <a:gd name="connsiteX15" fmla="*/ 1466848 w 1576160"/>
              <a:gd name="connsiteY15" fmla="*/ 54656 h 614089"/>
              <a:gd name="connsiteX16" fmla="*/ 1521504 w 1576160"/>
              <a:gd name="connsiteY16" fmla="*/ 109312 h 614089"/>
              <a:gd name="connsiteX17" fmla="*/ 1576160 w 1576160"/>
              <a:gd name="connsiteY17" fmla="*/ 54656 h 614089"/>
              <a:gd name="connsiteX18" fmla="*/ 1521504 w 1576160"/>
              <a:gd name="connsiteY18" fmla="*/ 0 h 614089"/>
              <a:gd name="connsiteX19" fmla="*/ 1466848 w 1576160"/>
              <a:gd name="connsiteY19" fmla="*/ 54656 h 614089"/>
              <a:gd name="connsiteX20" fmla="*/ 1283492 w 1576160"/>
              <a:gd name="connsiteY20" fmla="*/ 559433 h 614089"/>
              <a:gd name="connsiteX21" fmla="*/ 1338148 w 1576160"/>
              <a:gd name="connsiteY21" fmla="*/ 614089 h 614089"/>
              <a:gd name="connsiteX22" fmla="*/ 1392804 w 1576160"/>
              <a:gd name="connsiteY22" fmla="*/ 559433 h 614089"/>
              <a:gd name="connsiteX23" fmla="*/ 1338148 w 1576160"/>
              <a:gd name="connsiteY23" fmla="*/ 504777 h 614089"/>
              <a:gd name="connsiteX24" fmla="*/ 1283492 w 1576160"/>
              <a:gd name="connsiteY24" fmla="*/ 559433 h 614089"/>
              <a:gd name="connsiteX25" fmla="*/ 1283492 w 1576160"/>
              <a:gd name="connsiteY25" fmla="*/ 391174 h 614089"/>
              <a:gd name="connsiteX26" fmla="*/ 1338148 w 1576160"/>
              <a:gd name="connsiteY26" fmla="*/ 445830 h 614089"/>
              <a:gd name="connsiteX27" fmla="*/ 1392804 w 1576160"/>
              <a:gd name="connsiteY27" fmla="*/ 391174 h 614089"/>
              <a:gd name="connsiteX28" fmla="*/ 1338148 w 1576160"/>
              <a:gd name="connsiteY28" fmla="*/ 336518 h 614089"/>
              <a:gd name="connsiteX29" fmla="*/ 1283492 w 1576160"/>
              <a:gd name="connsiteY29" fmla="*/ 391174 h 614089"/>
              <a:gd name="connsiteX30" fmla="*/ 1283492 w 1576160"/>
              <a:gd name="connsiteY30" fmla="*/ 222915 h 614089"/>
              <a:gd name="connsiteX31" fmla="*/ 1338148 w 1576160"/>
              <a:gd name="connsiteY31" fmla="*/ 277571 h 614089"/>
              <a:gd name="connsiteX32" fmla="*/ 1392804 w 1576160"/>
              <a:gd name="connsiteY32" fmla="*/ 222915 h 614089"/>
              <a:gd name="connsiteX33" fmla="*/ 1338148 w 1576160"/>
              <a:gd name="connsiteY33" fmla="*/ 168259 h 614089"/>
              <a:gd name="connsiteX34" fmla="*/ 1283492 w 1576160"/>
              <a:gd name="connsiteY34" fmla="*/ 222915 h 614089"/>
              <a:gd name="connsiteX35" fmla="*/ 1283492 w 1576160"/>
              <a:gd name="connsiteY35" fmla="*/ 54656 h 614089"/>
              <a:gd name="connsiteX36" fmla="*/ 1338148 w 1576160"/>
              <a:gd name="connsiteY36" fmla="*/ 109312 h 614089"/>
              <a:gd name="connsiteX37" fmla="*/ 1392804 w 1576160"/>
              <a:gd name="connsiteY37" fmla="*/ 54656 h 614089"/>
              <a:gd name="connsiteX38" fmla="*/ 1338148 w 1576160"/>
              <a:gd name="connsiteY38" fmla="*/ 0 h 614089"/>
              <a:gd name="connsiteX39" fmla="*/ 1283492 w 1576160"/>
              <a:gd name="connsiteY39" fmla="*/ 54656 h 614089"/>
              <a:gd name="connsiteX40" fmla="*/ 1100136 w 1576160"/>
              <a:gd name="connsiteY40" fmla="*/ 559433 h 614089"/>
              <a:gd name="connsiteX41" fmla="*/ 1154792 w 1576160"/>
              <a:gd name="connsiteY41" fmla="*/ 614089 h 614089"/>
              <a:gd name="connsiteX42" fmla="*/ 1209448 w 1576160"/>
              <a:gd name="connsiteY42" fmla="*/ 559433 h 614089"/>
              <a:gd name="connsiteX43" fmla="*/ 1154792 w 1576160"/>
              <a:gd name="connsiteY43" fmla="*/ 504777 h 614089"/>
              <a:gd name="connsiteX44" fmla="*/ 1100136 w 1576160"/>
              <a:gd name="connsiteY44" fmla="*/ 559433 h 614089"/>
              <a:gd name="connsiteX45" fmla="*/ 1100136 w 1576160"/>
              <a:gd name="connsiteY45" fmla="*/ 391174 h 614089"/>
              <a:gd name="connsiteX46" fmla="*/ 1154792 w 1576160"/>
              <a:gd name="connsiteY46" fmla="*/ 445830 h 614089"/>
              <a:gd name="connsiteX47" fmla="*/ 1209448 w 1576160"/>
              <a:gd name="connsiteY47" fmla="*/ 391174 h 614089"/>
              <a:gd name="connsiteX48" fmla="*/ 1154792 w 1576160"/>
              <a:gd name="connsiteY48" fmla="*/ 336518 h 614089"/>
              <a:gd name="connsiteX49" fmla="*/ 1100136 w 1576160"/>
              <a:gd name="connsiteY49" fmla="*/ 391174 h 614089"/>
              <a:gd name="connsiteX50" fmla="*/ 1100136 w 1576160"/>
              <a:gd name="connsiteY50" fmla="*/ 222915 h 614089"/>
              <a:gd name="connsiteX51" fmla="*/ 1154792 w 1576160"/>
              <a:gd name="connsiteY51" fmla="*/ 277571 h 614089"/>
              <a:gd name="connsiteX52" fmla="*/ 1209448 w 1576160"/>
              <a:gd name="connsiteY52" fmla="*/ 222915 h 614089"/>
              <a:gd name="connsiteX53" fmla="*/ 1154792 w 1576160"/>
              <a:gd name="connsiteY53" fmla="*/ 168259 h 614089"/>
              <a:gd name="connsiteX54" fmla="*/ 1100136 w 1576160"/>
              <a:gd name="connsiteY54" fmla="*/ 222915 h 614089"/>
              <a:gd name="connsiteX55" fmla="*/ 1100136 w 1576160"/>
              <a:gd name="connsiteY55" fmla="*/ 54656 h 614089"/>
              <a:gd name="connsiteX56" fmla="*/ 1154792 w 1576160"/>
              <a:gd name="connsiteY56" fmla="*/ 109312 h 614089"/>
              <a:gd name="connsiteX57" fmla="*/ 1209448 w 1576160"/>
              <a:gd name="connsiteY57" fmla="*/ 54656 h 614089"/>
              <a:gd name="connsiteX58" fmla="*/ 1154792 w 1576160"/>
              <a:gd name="connsiteY58" fmla="*/ 0 h 614089"/>
              <a:gd name="connsiteX59" fmla="*/ 1100136 w 1576160"/>
              <a:gd name="connsiteY59" fmla="*/ 54656 h 614089"/>
              <a:gd name="connsiteX60" fmla="*/ 916780 w 1576160"/>
              <a:gd name="connsiteY60" fmla="*/ 559433 h 614089"/>
              <a:gd name="connsiteX61" fmla="*/ 971436 w 1576160"/>
              <a:gd name="connsiteY61" fmla="*/ 614089 h 614089"/>
              <a:gd name="connsiteX62" fmla="*/ 1026092 w 1576160"/>
              <a:gd name="connsiteY62" fmla="*/ 559433 h 614089"/>
              <a:gd name="connsiteX63" fmla="*/ 971436 w 1576160"/>
              <a:gd name="connsiteY63" fmla="*/ 504777 h 614089"/>
              <a:gd name="connsiteX64" fmla="*/ 916780 w 1576160"/>
              <a:gd name="connsiteY64" fmla="*/ 559433 h 614089"/>
              <a:gd name="connsiteX65" fmla="*/ 916780 w 1576160"/>
              <a:gd name="connsiteY65" fmla="*/ 391174 h 614089"/>
              <a:gd name="connsiteX66" fmla="*/ 971436 w 1576160"/>
              <a:gd name="connsiteY66" fmla="*/ 445830 h 614089"/>
              <a:gd name="connsiteX67" fmla="*/ 1026092 w 1576160"/>
              <a:gd name="connsiteY67" fmla="*/ 391174 h 614089"/>
              <a:gd name="connsiteX68" fmla="*/ 971436 w 1576160"/>
              <a:gd name="connsiteY68" fmla="*/ 336518 h 614089"/>
              <a:gd name="connsiteX69" fmla="*/ 916780 w 1576160"/>
              <a:gd name="connsiteY69" fmla="*/ 391174 h 614089"/>
              <a:gd name="connsiteX70" fmla="*/ 916780 w 1576160"/>
              <a:gd name="connsiteY70" fmla="*/ 222915 h 614089"/>
              <a:gd name="connsiteX71" fmla="*/ 971436 w 1576160"/>
              <a:gd name="connsiteY71" fmla="*/ 277571 h 614089"/>
              <a:gd name="connsiteX72" fmla="*/ 1026092 w 1576160"/>
              <a:gd name="connsiteY72" fmla="*/ 222915 h 614089"/>
              <a:gd name="connsiteX73" fmla="*/ 971436 w 1576160"/>
              <a:gd name="connsiteY73" fmla="*/ 168259 h 614089"/>
              <a:gd name="connsiteX74" fmla="*/ 916780 w 1576160"/>
              <a:gd name="connsiteY74" fmla="*/ 222915 h 614089"/>
              <a:gd name="connsiteX75" fmla="*/ 916780 w 1576160"/>
              <a:gd name="connsiteY75" fmla="*/ 54656 h 614089"/>
              <a:gd name="connsiteX76" fmla="*/ 971436 w 1576160"/>
              <a:gd name="connsiteY76" fmla="*/ 109312 h 614089"/>
              <a:gd name="connsiteX77" fmla="*/ 1026092 w 1576160"/>
              <a:gd name="connsiteY77" fmla="*/ 54656 h 614089"/>
              <a:gd name="connsiteX78" fmla="*/ 971436 w 1576160"/>
              <a:gd name="connsiteY78" fmla="*/ 0 h 614089"/>
              <a:gd name="connsiteX79" fmla="*/ 916780 w 1576160"/>
              <a:gd name="connsiteY79" fmla="*/ 54656 h 614089"/>
              <a:gd name="connsiteX80" fmla="*/ 733424 w 1576160"/>
              <a:gd name="connsiteY80" fmla="*/ 559433 h 614089"/>
              <a:gd name="connsiteX81" fmla="*/ 788080 w 1576160"/>
              <a:gd name="connsiteY81" fmla="*/ 614089 h 614089"/>
              <a:gd name="connsiteX82" fmla="*/ 842736 w 1576160"/>
              <a:gd name="connsiteY82" fmla="*/ 559433 h 614089"/>
              <a:gd name="connsiteX83" fmla="*/ 788080 w 1576160"/>
              <a:gd name="connsiteY83" fmla="*/ 504777 h 614089"/>
              <a:gd name="connsiteX84" fmla="*/ 733424 w 1576160"/>
              <a:gd name="connsiteY84" fmla="*/ 559433 h 614089"/>
              <a:gd name="connsiteX85" fmla="*/ 733424 w 1576160"/>
              <a:gd name="connsiteY85" fmla="*/ 391174 h 614089"/>
              <a:gd name="connsiteX86" fmla="*/ 788080 w 1576160"/>
              <a:gd name="connsiteY86" fmla="*/ 445830 h 614089"/>
              <a:gd name="connsiteX87" fmla="*/ 842736 w 1576160"/>
              <a:gd name="connsiteY87" fmla="*/ 391174 h 614089"/>
              <a:gd name="connsiteX88" fmla="*/ 788080 w 1576160"/>
              <a:gd name="connsiteY88" fmla="*/ 336518 h 614089"/>
              <a:gd name="connsiteX89" fmla="*/ 733424 w 1576160"/>
              <a:gd name="connsiteY89" fmla="*/ 391174 h 614089"/>
              <a:gd name="connsiteX90" fmla="*/ 733424 w 1576160"/>
              <a:gd name="connsiteY90" fmla="*/ 222915 h 614089"/>
              <a:gd name="connsiteX91" fmla="*/ 788080 w 1576160"/>
              <a:gd name="connsiteY91" fmla="*/ 277571 h 614089"/>
              <a:gd name="connsiteX92" fmla="*/ 842736 w 1576160"/>
              <a:gd name="connsiteY92" fmla="*/ 222915 h 614089"/>
              <a:gd name="connsiteX93" fmla="*/ 788080 w 1576160"/>
              <a:gd name="connsiteY93" fmla="*/ 168259 h 614089"/>
              <a:gd name="connsiteX94" fmla="*/ 733424 w 1576160"/>
              <a:gd name="connsiteY94" fmla="*/ 222915 h 614089"/>
              <a:gd name="connsiteX95" fmla="*/ 733424 w 1576160"/>
              <a:gd name="connsiteY95" fmla="*/ 54656 h 614089"/>
              <a:gd name="connsiteX96" fmla="*/ 788080 w 1576160"/>
              <a:gd name="connsiteY96" fmla="*/ 109312 h 614089"/>
              <a:gd name="connsiteX97" fmla="*/ 842736 w 1576160"/>
              <a:gd name="connsiteY97" fmla="*/ 54656 h 614089"/>
              <a:gd name="connsiteX98" fmla="*/ 788080 w 1576160"/>
              <a:gd name="connsiteY98" fmla="*/ 0 h 614089"/>
              <a:gd name="connsiteX99" fmla="*/ 733424 w 1576160"/>
              <a:gd name="connsiteY99" fmla="*/ 54656 h 614089"/>
              <a:gd name="connsiteX100" fmla="*/ 550068 w 1576160"/>
              <a:gd name="connsiteY100" fmla="*/ 559433 h 614089"/>
              <a:gd name="connsiteX101" fmla="*/ 604724 w 1576160"/>
              <a:gd name="connsiteY101" fmla="*/ 614089 h 614089"/>
              <a:gd name="connsiteX102" fmla="*/ 659380 w 1576160"/>
              <a:gd name="connsiteY102" fmla="*/ 559433 h 614089"/>
              <a:gd name="connsiteX103" fmla="*/ 604724 w 1576160"/>
              <a:gd name="connsiteY103" fmla="*/ 504777 h 614089"/>
              <a:gd name="connsiteX104" fmla="*/ 550068 w 1576160"/>
              <a:gd name="connsiteY104" fmla="*/ 559433 h 614089"/>
              <a:gd name="connsiteX105" fmla="*/ 550068 w 1576160"/>
              <a:gd name="connsiteY105" fmla="*/ 391174 h 614089"/>
              <a:gd name="connsiteX106" fmla="*/ 604724 w 1576160"/>
              <a:gd name="connsiteY106" fmla="*/ 445830 h 614089"/>
              <a:gd name="connsiteX107" fmla="*/ 659380 w 1576160"/>
              <a:gd name="connsiteY107" fmla="*/ 391174 h 614089"/>
              <a:gd name="connsiteX108" fmla="*/ 604724 w 1576160"/>
              <a:gd name="connsiteY108" fmla="*/ 336518 h 614089"/>
              <a:gd name="connsiteX109" fmla="*/ 550068 w 1576160"/>
              <a:gd name="connsiteY109" fmla="*/ 391174 h 614089"/>
              <a:gd name="connsiteX110" fmla="*/ 550068 w 1576160"/>
              <a:gd name="connsiteY110" fmla="*/ 222915 h 614089"/>
              <a:gd name="connsiteX111" fmla="*/ 604724 w 1576160"/>
              <a:gd name="connsiteY111" fmla="*/ 277571 h 614089"/>
              <a:gd name="connsiteX112" fmla="*/ 659380 w 1576160"/>
              <a:gd name="connsiteY112" fmla="*/ 222915 h 614089"/>
              <a:gd name="connsiteX113" fmla="*/ 604724 w 1576160"/>
              <a:gd name="connsiteY113" fmla="*/ 168259 h 614089"/>
              <a:gd name="connsiteX114" fmla="*/ 550068 w 1576160"/>
              <a:gd name="connsiteY114" fmla="*/ 222915 h 614089"/>
              <a:gd name="connsiteX115" fmla="*/ 550068 w 1576160"/>
              <a:gd name="connsiteY115" fmla="*/ 54656 h 614089"/>
              <a:gd name="connsiteX116" fmla="*/ 604724 w 1576160"/>
              <a:gd name="connsiteY116" fmla="*/ 109312 h 614089"/>
              <a:gd name="connsiteX117" fmla="*/ 659380 w 1576160"/>
              <a:gd name="connsiteY117" fmla="*/ 54656 h 614089"/>
              <a:gd name="connsiteX118" fmla="*/ 604724 w 1576160"/>
              <a:gd name="connsiteY118" fmla="*/ 0 h 614089"/>
              <a:gd name="connsiteX119" fmla="*/ 550068 w 1576160"/>
              <a:gd name="connsiteY119" fmla="*/ 54656 h 614089"/>
              <a:gd name="connsiteX120" fmla="*/ 366712 w 1576160"/>
              <a:gd name="connsiteY120" fmla="*/ 559433 h 614089"/>
              <a:gd name="connsiteX121" fmla="*/ 421368 w 1576160"/>
              <a:gd name="connsiteY121" fmla="*/ 614089 h 614089"/>
              <a:gd name="connsiteX122" fmla="*/ 476024 w 1576160"/>
              <a:gd name="connsiteY122" fmla="*/ 559433 h 614089"/>
              <a:gd name="connsiteX123" fmla="*/ 421368 w 1576160"/>
              <a:gd name="connsiteY123" fmla="*/ 504777 h 614089"/>
              <a:gd name="connsiteX124" fmla="*/ 366712 w 1576160"/>
              <a:gd name="connsiteY124" fmla="*/ 559433 h 614089"/>
              <a:gd name="connsiteX125" fmla="*/ 366712 w 1576160"/>
              <a:gd name="connsiteY125" fmla="*/ 391174 h 614089"/>
              <a:gd name="connsiteX126" fmla="*/ 421368 w 1576160"/>
              <a:gd name="connsiteY126" fmla="*/ 445830 h 614089"/>
              <a:gd name="connsiteX127" fmla="*/ 476024 w 1576160"/>
              <a:gd name="connsiteY127" fmla="*/ 391174 h 614089"/>
              <a:gd name="connsiteX128" fmla="*/ 421368 w 1576160"/>
              <a:gd name="connsiteY128" fmla="*/ 336518 h 614089"/>
              <a:gd name="connsiteX129" fmla="*/ 366712 w 1576160"/>
              <a:gd name="connsiteY129" fmla="*/ 391174 h 614089"/>
              <a:gd name="connsiteX130" fmla="*/ 366712 w 1576160"/>
              <a:gd name="connsiteY130" fmla="*/ 222915 h 614089"/>
              <a:gd name="connsiteX131" fmla="*/ 421368 w 1576160"/>
              <a:gd name="connsiteY131" fmla="*/ 277571 h 614089"/>
              <a:gd name="connsiteX132" fmla="*/ 476024 w 1576160"/>
              <a:gd name="connsiteY132" fmla="*/ 222915 h 614089"/>
              <a:gd name="connsiteX133" fmla="*/ 421368 w 1576160"/>
              <a:gd name="connsiteY133" fmla="*/ 168259 h 614089"/>
              <a:gd name="connsiteX134" fmla="*/ 366712 w 1576160"/>
              <a:gd name="connsiteY134" fmla="*/ 222915 h 614089"/>
              <a:gd name="connsiteX135" fmla="*/ 366712 w 1576160"/>
              <a:gd name="connsiteY135" fmla="*/ 54656 h 614089"/>
              <a:gd name="connsiteX136" fmla="*/ 421368 w 1576160"/>
              <a:gd name="connsiteY136" fmla="*/ 109312 h 614089"/>
              <a:gd name="connsiteX137" fmla="*/ 476024 w 1576160"/>
              <a:gd name="connsiteY137" fmla="*/ 54656 h 614089"/>
              <a:gd name="connsiteX138" fmla="*/ 421368 w 1576160"/>
              <a:gd name="connsiteY138" fmla="*/ 0 h 614089"/>
              <a:gd name="connsiteX139" fmla="*/ 366712 w 1576160"/>
              <a:gd name="connsiteY139" fmla="*/ 54656 h 614089"/>
              <a:gd name="connsiteX140" fmla="*/ 183356 w 1576160"/>
              <a:gd name="connsiteY140" fmla="*/ 559433 h 614089"/>
              <a:gd name="connsiteX141" fmla="*/ 238012 w 1576160"/>
              <a:gd name="connsiteY141" fmla="*/ 614089 h 614089"/>
              <a:gd name="connsiteX142" fmla="*/ 292668 w 1576160"/>
              <a:gd name="connsiteY142" fmla="*/ 559433 h 614089"/>
              <a:gd name="connsiteX143" fmla="*/ 238012 w 1576160"/>
              <a:gd name="connsiteY143" fmla="*/ 504777 h 614089"/>
              <a:gd name="connsiteX144" fmla="*/ 183356 w 1576160"/>
              <a:gd name="connsiteY144" fmla="*/ 559433 h 614089"/>
              <a:gd name="connsiteX145" fmla="*/ 183356 w 1576160"/>
              <a:gd name="connsiteY145" fmla="*/ 391174 h 614089"/>
              <a:gd name="connsiteX146" fmla="*/ 238012 w 1576160"/>
              <a:gd name="connsiteY146" fmla="*/ 445830 h 614089"/>
              <a:gd name="connsiteX147" fmla="*/ 292668 w 1576160"/>
              <a:gd name="connsiteY147" fmla="*/ 391174 h 614089"/>
              <a:gd name="connsiteX148" fmla="*/ 238012 w 1576160"/>
              <a:gd name="connsiteY148" fmla="*/ 336518 h 614089"/>
              <a:gd name="connsiteX149" fmla="*/ 183356 w 1576160"/>
              <a:gd name="connsiteY149" fmla="*/ 391174 h 614089"/>
              <a:gd name="connsiteX150" fmla="*/ 183356 w 1576160"/>
              <a:gd name="connsiteY150" fmla="*/ 222915 h 614089"/>
              <a:gd name="connsiteX151" fmla="*/ 238012 w 1576160"/>
              <a:gd name="connsiteY151" fmla="*/ 277571 h 614089"/>
              <a:gd name="connsiteX152" fmla="*/ 292668 w 1576160"/>
              <a:gd name="connsiteY152" fmla="*/ 222915 h 614089"/>
              <a:gd name="connsiteX153" fmla="*/ 238012 w 1576160"/>
              <a:gd name="connsiteY153" fmla="*/ 168259 h 614089"/>
              <a:gd name="connsiteX154" fmla="*/ 183356 w 1576160"/>
              <a:gd name="connsiteY154" fmla="*/ 222915 h 614089"/>
              <a:gd name="connsiteX155" fmla="*/ 183356 w 1576160"/>
              <a:gd name="connsiteY155" fmla="*/ 54656 h 614089"/>
              <a:gd name="connsiteX156" fmla="*/ 238012 w 1576160"/>
              <a:gd name="connsiteY156" fmla="*/ 109312 h 614089"/>
              <a:gd name="connsiteX157" fmla="*/ 292668 w 1576160"/>
              <a:gd name="connsiteY157" fmla="*/ 54656 h 614089"/>
              <a:gd name="connsiteX158" fmla="*/ 238012 w 1576160"/>
              <a:gd name="connsiteY158" fmla="*/ 0 h 614089"/>
              <a:gd name="connsiteX159" fmla="*/ 183356 w 1576160"/>
              <a:gd name="connsiteY159" fmla="*/ 54656 h 614089"/>
              <a:gd name="connsiteX160" fmla="*/ 0 w 1576160"/>
              <a:gd name="connsiteY160" fmla="*/ 559433 h 614089"/>
              <a:gd name="connsiteX161" fmla="*/ 54656 w 1576160"/>
              <a:gd name="connsiteY161" fmla="*/ 614089 h 614089"/>
              <a:gd name="connsiteX162" fmla="*/ 109312 w 1576160"/>
              <a:gd name="connsiteY162" fmla="*/ 559433 h 614089"/>
              <a:gd name="connsiteX163" fmla="*/ 54656 w 1576160"/>
              <a:gd name="connsiteY163" fmla="*/ 504777 h 614089"/>
              <a:gd name="connsiteX164" fmla="*/ 0 w 1576160"/>
              <a:gd name="connsiteY164" fmla="*/ 559433 h 614089"/>
              <a:gd name="connsiteX165" fmla="*/ 0 w 1576160"/>
              <a:gd name="connsiteY165" fmla="*/ 391174 h 614089"/>
              <a:gd name="connsiteX166" fmla="*/ 54656 w 1576160"/>
              <a:gd name="connsiteY166" fmla="*/ 445830 h 614089"/>
              <a:gd name="connsiteX167" fmla="*/ 109312 w 1576160"/>
              <a:gd name="connsiteY167" fmla="*/ 391174 h 614089"/>
              <a:gd name="connsiteX168" fmla="*/ 54656 w 1576160"/>
              <a:gd name="connsiteY168" fmla="*/ 336518 h 614089"/>
              <a:gd name="connsiteX169" fmla="*/ 0 w 1576160"/>
              <a:gd name="connsiteY169" fmla="*/ 391174 h 614089"/>
              <a:gd name="connsiteX170" fmla="*/ 0 w 1576160"/>
              <a:gd name="connsiteY170" fmla="*/ 222915 h 614089"/>
              <a:gd name="connsiteX171" fmla="*/ 54656 w 1576160"/>
              <a:gd name="connsiteY171" fmla="*/ 277571 h 614089"/>
              <a:gd name="connsiteX172" fmla="*/ 109312 w 1576160"/>
              <a:gd name="connsiteY172" fmla="*/ 222915 h 614089"/>
              <a:gd name="connsiteX173" fmla="*/ 54656 w 1576160"/>
              <a:gd name="connsiteY173" fmla="*/ 168259 h 614089"/>
              <a:gd name="connsiteX174" fmla="*/ 0 w 1576160"/>
              <a:gd name="connsiteY174" fmla="*/ 222915 h 614089"/>
              <a:gd name="connsiteX175" fmla="*/ 0 w 1576160"/>
              <a:gd name="connsiteY175" fmla="*/ 54656 h 614089"/>
              <a:gd name="connsiteX176" fmla="*/ 54656 w 1576160"/>
              <a:gd name="connsiteY176" fmla="*/ 109312 h 614089"/>
              <a:gd name="connsiteX177" fmla="*/ 109312 w 1576160"/>
              <a:gd name="connsiteY177" fmla="*/ 54656 h 614089"/>
              <a:gd name="connsiteX178" fmla="*/ 54656 w 1576160"/>
              <a:gd name="connsiteY178" fmla="*/ 0 h 614089"/>
              <a:gd name="connsiteX179" fmla="*/ 0 w 1576160"/>
              <a:gd name="connsiteY179" fmla="*/ 54656 h 61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1576160" h="614089">
                <a:moveTo>
                  <a:pt x="1466848" y="559433"/>
                </a:moveTo>
                <a:cubicBezTo>
                  <a:pt x="1466848" y="589619"/>
                  <a:pt x="1491318" y="614089"/>
                  <a:pt x="1521504" y="614089"/>
                </a:cubicBezTo>
                <a:cubicBezTo>
                  <a:pt x="1551690" y="614089"/>
                  <a:pt x="1576160" y="589619"/>
                  <a:pt x="1576160" y="559433"/>
                </a:cubicBezTo>
                <a:cubicBezTo>
                  <a:pt x="1576160" y="529247"/>
                  <a:pt x="1551690" y="504777"/>
                  <a:pt x="1521504" y="504777"/>
                </a:cubicBezTo>
                <a:cubicBezTo>
                  <a:pt x="1491318" y="504777"/>
                  <a:pt x="1466848" y="529247"/>
                  <a:pt x="1466848" y="559433"/>
                </a:cubicBezTo>
                <a:close/>
                <a:moveTo>
                  <a:pt x="1466848" y="391174"/>
                </a:moveTo>
                <a:cubicBezTo>
                  <a:pt x="1466848" y="421360"/>
                  <a:pt x="1491318" y="445830"/>
                  <a:pt x="1521504" y="445830"/>
                </a:cubicBezTo>
                <a:cubicBezTo>
                  <a:pt x="1551690" y="445830"/>
                  <a:pt x="1576160" y="421360"/>
                  <a:pt x="1576160" y="391174"/>
                </a:cubicBezTo>
                <a:cubicBezTo>
                  <a:pt x="1576160" y="360988"/>
                  <a:pt x="1551690" y="336518"/>
                  <a:pt x="1521504" y="336518"/>
                </a:cubicBezTo>
                <a:cubicBezTo>
                  <a:pt x="1491318" y="336518"/>
                  <a:pt x="1466848" y="360988"/>
                  <a:pt x="1466848" y="391174"/>
                </a:cubicBezTo>
                <a:close/>
                <a:moveTo>
                  <a:pt x="1466848" y="222915"/>
                </a:moveTo>
                <a:cubicBezTo>
                  <a:pt x="1466848" y="253101"/>
                  <a:pt x="1491318" y="277571"/>
                  <a:pt x="1521504" y="277571"/>
                </a:cubicBezTo>
                <a:cubicBezTo>
                  <a:pt x="1551690" y="277571"/>
                  <a:pt x="1576160" y="253101"/>
                  <a:pt x="1576160" y="222915"/>
                </a:cubicBezTo>
                <a:cubicBezTo>
                  <a:pt x="1576160" y="192729"/>
                  <a:pt x="1551690" y="168259"/>
                  <a:pt x="1521504" y="168259"/>
                </a:cubicBezTo>
                <a:cubicBezTo>
                  <a:pt x="1491318" y="168259"/>
                  <a:pt x="1466848" y="192729"/>
                  <a:pt x="1466848" y="222915"/>
                </a:cubicBezTo>
                <a:close/>
                <a:moveTo>
                  <a:pt x="1466848" y="54656"/>
                </a:moveTo>
                <a:cubicBezTo>
                  <a:pt x="1466848" y="84842"/>
                  <a:pt x="1491318" y="109312"/>
                  <a:pt x="1521504" y="109312"/>
                </a:cubicBezTo>
                <a:cubicBezTo>
                  <a:pt x="1551690" y="109312"/>
                  <a:pt x="1576160" y="84842"/>
                  <a:pt x="1576160" y="54656"/>
                </a:cubicBezTo>
                <a:cubicBezTo>
                  <a:pt x="1576160" y="24470"/>
                  <a:pt x="1551690" y="0"/>
                  <a:pt x="1521504" y="0"/>
                </a:cubicBezTo>
                <a:cubicBezTo>
                  <a:pt x="1491318" y="0"/>
                  <a:pt x="1466848" y="24470"/>
                  <a:pt x="1466848" y="54656"/>
                </a:cubicBezTo>
                <a:close/>
                <a:moveTo>
                  <a:pt x="1283492" y="559433"/>
                </a:moveTo>
                <a:cubicBezTo>
                  <a:pt x="1283492" y="589619"/>
                  <a:pt x="1307962" y="614089"/>
                  <a:pt x="1338148" y="614089"/>
                </a:cubicBezTo>
                <a:cubicBezTo>
                  <a:pt x="1368334" y="614089"/>
                  <a:pt x="1392804" y="589619"/>
                  <a:pt x="1392804" y="559433"/>
                </a:cubicBezTo>
                <a:cubicBezTo>
                  <a:pt x="1392804" y="529247"/>
                  <a:pt x="1368334" y="504777"/>
                  <a:pt x="1338148" y="504777"/>
                </a:cubicBezTo>
                <a:cubicBezTo>
                  <a:pt x="1307962" y="504777"/>
                  <a:pt x="1283492" y="529247"/>
                  <a:pt x="1283492" y="559433"/>
                </a:cubicBezTo>
                <a:close/>
                <a:moveTo>
                  <a:pt x="1283492" y="391174"/>
                </a:moveTo>
                <a:cubicBezTo>
                  <a:pt x="1283492" y="421360"/>
                  <a:pt x="1307962" y="445830"/>
                  <a:pt x="1338148" y="445830"/>
                </a:cubicBezTo>
                <a:cubicBezTo>
                  <a:pt x="1368334" y="445830"/>
                  <a:pt x="1392804" y="421360"/>
                  <a:pt x="1392804" y="391174"/>
                </a:cubicBezTo>
                <a:cubicBezTo>
                  <a:pt x="1392804" y="360988"/>
                  <a:pt x="1368334" y="336518"/>
                  <a:pt x="1338148" y="336518"/>
                </a:cubicBezTo>
                <a:cubicBezTo>
                  <a:pt x="1307962" y="336518"/>
                  <a:pt x="1283492" y="360988"/>
                  <a:pt x="1283492" y="391174"/>
                </a:cubicBezTo>
                <a:close/>
                <a:moveTo>
                  <a:pt x="1283492" y="222915"/>
                </a:moveTo>
                <a:cubicBezTo>
                  <a:pt x="1283492" y="253101"/>
                  <a:pt x="1307962" y="277571"/>
                  <a:pt x="1338148" y="277571"/>
                </a:cubicBezTo>
                <a:cubicBezTo>
                  <a:pt x="1368334" y="277571"/>
                  <a:pt x="1392804" y="253101"/>
                  <a:pt x="1392804" y="222915"/>
                </a:cubicBezTo>
                <a:cubicBezTo>
                  <a:pt x="1392804" y="192729"/>
                  <a:pt x="1368334" y="168259"/>
                  <a:pt x="1338148" y="168259"/>
                </a:cubicBezTo>
                <a:cubicBezTo>
                  <a:pt x="1307962" y="168259"/>
                  <a:pt x="1283492" y="192729"/>
                  <a:pt x="1283492" y="222915"/>
                </a:cubicBezTo>
                <a:close/>
                <a:moveTo>
                  <a:pt x="1283492" y="54656"/>
                </a:moveTo>
                <a:cubicBezTo>
                  <a:pt x="1283492" y="84842"/>
                  <a:pt x="1307962" y="109312"/>
                  <a:pt x="1338148" y="109312"/>
                </a:cubicBezTo>
                <a:cubicBezTo>
                  <a:pt x="1368334" y="109312"/>
                  <a:pt x="1392804" y="84842"/>
                  <a:pt x="1392804" y="54656"/>
                </a:cubicBezTo>
                <a:cubicBezTo>
                  <a:pt x="1392804" y="24470"/>
                  <a:pt x="1368334" y="0"/>
                  <a:pt x="1338148" y="0"/>
                </a:cubicBezTo>
                <a:cubicBezTo>
                  <a:pt x="1307962" y="0"/>
                  <a:pt x="1283492" y="24470"/>
                  <a:pt x="1283492" y="54656"/>
                </a:cubicBezTo>
                <a:close/>
                <a:moveTo>
                  <a:pt x="1100136" y="559433"/>
                </a:moveTo>
                <a:cubicBezTo>
                  <a:pt x="1100136" y="589619"/>
                  <a:pt x="1124606" y="614089"/>
                  <a:pt x="1154792" y="614089"/>
                </a:cubicBezTo>
                <a:cubicBezTo>
                  <a:pt x="1184978" y="614089"/>
                  <a:pt x="1209448" y="589619"/>
                  <a:pt x="1209448" y="559433"/>
                </a:cubicBezTo>
                <a:cubicBezTo>
                  <a:pt x="1209448" y="529247"/>
                  <a:pt x="1184978" y="504777"/>
                  <a:pt x="1154792" y="504777"/>
                </a:cubicBezTo>
                <a:cubicBezTo>
                  <a:pt x="1124606" y="504777"/>
                  <a:pt x="1100136" y="529247"/>
                  <a:pt x="1100136" y="559433"/>
                </a:cubicBezTo>
                <a:close/>
                <a:moveTo>
                  <a:pt x="1100136" y="391174"/>
                </a:moveTo>
                <a:cubicBezTo>
                  <a:pt x="1100136" y="421360"/>
                  <a:pt x="1124606" y="445830"/>
                  <a:pt x="1154792" y="445830"/>
                </a:cubicBezTo>
                <a:cubicBezTo>
                  <a:pt x="1184978" y="445830"/>
                  <a:pt x="1209448" y="421360"/>
                  <a:pt x="1209448" y="391174"/>
                </a:cubicBezTo>
                <a:cubicBezTo>
                  <a:pt x="1209448" y="360988"/>
                  <a:pt x="1184978" y="336518"/>
                  <a:pt x="1154792" y="336518"/>
                </a:cubicBezTo>
                <a:cubicBezTo>
                  <a:pt x="1124606" y="336518"/>
                  <a:pt x="1100136" y="360988"/>
                  <a:pt x="1100136" y="391174"/>
                </a:cubicBezTo>
                <a:close/>
                <a:moveTo>
                  <a:pt x="1100136" y="222915"/>
                </a:moveTo>
                <a:cubicBezTo>
                  <a:pt x="1100136" y="253101"/>
                  <a:pt x="1124606" y="277571"/>
                  <a:pt x="1154792" y="277571"/>
                </a:cubicBezTo>
                <a:cubicBezTo>
                  <a:pt x="1184978" y="277571"/>
                  <a:pt x="1209448" y="253101"/>
                  <a:pt x="1209448" y="222915"/>
                </a:cubicBezTo>
                <a:cubicBezTo>
                  <a:pt x="1209448" y="192729"/>
                  <a:pt x="1184978" y="168259"/>
                  <a:pt x="1154792" y="168259"/>
                </a:cubicBezTo>
                <a:cubicBezTo>
                  <a:pt x="1124606" y="168259"/>
                  <a:pt x="1100136" y="192729"/>
                  <a:pt x="1100136" y="222915"/>
                </a:cubicBezTo>
                <a:close/>
                <a:moveTo>
                  <a:pt x="1100136" y="54656"/>
                </a:moveTo>
                <a:cubicBezTo>
                  <a:pt x="1100136" y="84842"/>
                  <a:pt x="1124606" y="109312"/>
                  <a:pt x="1154792" y="109312"/>
                </a:cubicBezTo>
                <a:cubicBezTo>
                  <a:pt x="1184978" y="109312"/>
                  <a:pt x="1209448" y="84842"/>
                  <a:pt x="1209448" y="54656"/>
                </a:cubicBezTo>
                <a:cubicBezTo>
                  <a:pt x="1209448" y="24470"/>
                  <a:pt x="1184978" y="0"/>
                  <a:pt x="1154792" y="0"/>
                </a:cubicBezTo>
                <a:cubicBezTo>
                  <a:pt x="1124606" y="0"/>
                  <a:pt x="1100136" y="24470"/>
                  <a:pt x="1100136" y="54656"/>
                </a:cubicBezTo>
                <a:close/>
                <a:moveTo>
                  <a:pt x="916780" y="559433"/>
                </a:moveTo>
                <a:cubicBezTo>
                  <a:pt x="916780" y="589619"/>
                  <a:pt x="941250" y="614089"/>
                  <a:pt x="971436" y="614089"/>
                </a:cubicBezTo>
                <a:cubicBezTo>
                  <a:pt x="1001622" y="614089"/>
                  <a:pt x="1026092" y="589619"/>
                  <a:pt x="1026092" y="559433"/>
                </a:cubicBezTo>
                <a:cubicBezTo>
                  <a:pt x="1026092" y="529247"/>
                  <a:pt x="1001622" y="504777"/>
                  <a:pt x="971436" y="504777"/>
                </a:cubicBezTo>
                <a:cubicBezTo>
                  <a:pt x="941250" y="504777"/>
                  <a:pt x="916780" y="529247"/>
                  <a:pt x="916780" y="559433"/>
                </a:cubicBezTo>
                <a:close/>
                <a:moveTo>
                  <a:pt x="916780" y="391174"/>
                </a:moveTo>
                <a:cubicBezTo>
                  <a:pt x="916780" y="421360"/>
                  <a:pt x="941250" y="445830"/>
                  <a:pt x="971436" y="445830"/>
                </a:cubicBezTo>
                <a:cubicBezTo>
                  <a:pt x="1001622" y="445830"/>
                  <a:pt x="1026092" y="421360"/>
                  <a:pt x="1026092" y="391174"/>
                </a:cubicBezTo>
                <a:cubicBezTo>
                  <a:pt x="1026092" y="360988"/>
                  <a:pt x="1001622" y="336518"/>
                  <a:pt x="971436" y="336518"/>
                </a:cubicBezTo>
                <a:cubicBezTo>
                  <a:pt x="941250" y="336518"/>
                  <a:pt x="916780" y="360988"/>
                  <a:pt x="916780" y="391174"/>
                </a:cubicBezTo>
                <a:close/>
                <a:moveTo>
                  <a:pt x="916780" y="222915"/>
                </a:moveTo>
                <a:cubicBezTo>
                  <a:pt x="916780" y="253101"/>
                  <a:pt x="941250" y="277571"/>
                  <a:pt x="971436" y="277571"/>
                </a:cubicBezTo>
                <a:cubicBezTo>
                  <a:pt x="1001622" y="277571"/>
                  <a:pt x="1026092" y="253101"/>
                  <a:pt x="1026092" y="222915"/>
                </a:cubicBezTo>
                <a:cubicBezTo>
                  <a:pt x="1026092" y="192729"/>
                  <a:pt x="1001622" y="168259"/>
                  <a:pt x="971436" y="168259"/>
                </a:cubicBezTo>
                <a:cubicBezTo>
                  <a:pt x="941250" y="168259"/>
                  <a:pt x="916780" y="192729"/>
                  <a:pt x="916780" y="222915"/>
                </a:cubicBezTo>
                <a:close/>
                <a:moveTo>
                  <a:pt x="916780" y="54656"/>
                </a:moveTo>
                <a:cubicBezTo>
                  <a:pt x="916780" y="84842"/>
                  <a:pt x="941250" y="109312"/>
                  <a:pt x="971436" y="109312"/>
                </a:cubicBezTo>
                <a:cubicBezTo>
                  <a:pt x="1001622" y="109312"/>
                  <a:pt x="1026092" y="84842"/>
                  <a:pt x="1026092" y="54656"/>
                </a:cubicBezTo>
                <a:cubicBezTo>
                  <a:pt x="1026092" y="24470"/>
                  <a:pt x="1001622" y="0"/>
                  <a:pt x="971436" y="0"/>
                </a:cubicBezTo>
                <a:cubicBezTo>
                  <a:pt x="941250" y="0"/>
                  <a:pt x="916780" y="24470"/>
                  <a:pt x="916780" y="54656"/>
                </a:cubicBezTo>
                <a:close/>
                <a:moveTo>
                  <a:pt x="733424" y="559433"/>
                </a:moveTo>
                <a:cubicBezTo>
                  <a:pt x="733424" y="589619"/>
                  <a:pt x="757894" y="614089"/>
                  <a:pt x="788080" y="614089"/>
                </a:cubicBezTo>
                <a:cubicBezTo>
                  <a:pt x="818266" y="614089"/>
                  <a:pt x="842736" y="589619"/>
                  <a:pt x="842736" y="559433"/>
                </a:cubicBezTo>
                <a:cubicBezTo>
                  <a:pt x="842736" y="529247"/>
                  <a:pt x="818266" y="504777"/>
                  <a:pt x="788080" y="504777"/>
                </a:cubicBezTo>
                <a:cubicBezTo>
                  <a:pt x="757894" y="504777"/>
                  <a:pt x="733424" y="529247"/>
                  <a:pt x="733424" y="559433"/>
                </a:cubicBezTo>
                <a:close/>
                <a:moveTo>
                  <a:pt x="733424" y="391174"/>
                </a:moveTo>
                <a:cubicBezTo>
                  <a:pt x="733424" y="421360"/>
                  <a:pt x="757894" y="445830"/>
                  <a:pt x="788080" y="445830"/>
                </a:cubicBezTo>
                <a:cubicBezTo>
                  <a:pt x="818266" y="445830"/>
                  <a:pt x="842736" y="421360"/>
                  <a:pt x="842736" y="391174"/>
                </a:cubicBezTo>
                <a:cubicBezTo>
                  <a:pt x="842736" y="360988"/>
                  <a:pt x="818266" y="336518"/>
                  <a:pt x="788080" y="336518"/>
                </a:cubicBezTo>
                <a:cubicBezTo>
                  <a:pt x="757894" y="336518"/>
                  <a:pt x="733424" y="360988"/>
                  <a:pt x="733424" y="391174"/>
                </a:cubicBezTo>
                <a:close/>
                <a:moveTo>
                  <a:pt x="733424" y="222915"/>
                </a:moveTo>
                <a:cubicBezTo>
                  <a:pt x="733424" y="253101"/>
                  <a:pt x="757894" y="277571"/>
                  <a:pt x="788080" y="277571"/>
                </a:cubicBezTo>
                <a:cubicBezTo>
                  <a:pt x="818266" y="277571"/>
                  <a:pt x="842736" y="253101"/>
                  <a:pt x="842736" y="222915"/>
                </a:cubicBezTo>
                <a:cubicBezTo>
                  <a:pt x="842736" y="192729"/>
                  <a:pt x="818266" y="168259"/>
                  <a:pt x="788080" y="168259"/>
                </a:cubicBezTo>
                <a:cubicBezTo>
                  <a:pt x="757894" y="168259"/>
                  <a:pt x="733424" y="192729"/>
                  <a:pt x="733424" y="222915"/>
                </a:cubicBezTo>
                <a:close/>
                <a:moveTo>
                  <a:pt x="733424" y="54656"/>
                </a:moveTo>
                <a:cubicBezTo>
                  <a:pt x="733424" y="84842"/>
                  <a:pt x="757894" y="109312"/>
                  <a:pt x="788080" y="109312"/>
                </a:cubicBezTo>
                <a:cubicBezTo>
                  <a:pt x="818266" y="109312"/>
                  <a:pt x="842736" y="84842"/>
                  <a:pt x="842736" y="54656"/>
                </a:cubicBezTo>
                <a:cubicBezTo>
                  <a:pt x="842736" y="24470"/>
                  <a:pt x="818266" y="0"/>
                  <a:pt x="788080" y="0"/>
                </a:cubicBezTo>
                <a:cubicBezTo>
                  <a:pt x="757894" y="0"/>
                  <a:pt x="733424" y="24470"/>
                  <a:pt x="733424" y="54656"/>
                </a:cubicBezTo>
                <a:close/>
                <a:moveTo>
                  <a:pt x="550068" y="559433"/>
                </a:moveTo>
                <a:cubicBezTo>
                  <a:pt x="550068" y="589619"/>
                  <a:pt x="574538" y="614089"/>
                  <a:pt x="604724" y="614089"/>
                </a:cubicBezTo>
                <a:cubicBezTo>
                  <a:pt x="634910" y="614089"/>
                  <a:pt x="659380" y="589619"/>
                  <a:pt x="659380" y="559433"/>
                </a:cubicBezTo>
                <a:cubicBezTo>
                  <a:pt x="659380" y="529247"/>
                  <a:pt x="634910" y="504777"/>
                  <a:pt x="604724" y="504777"/>
                </a:cubicBezTo>
                <a:cubicBezTo>
                  <a:pt x="574538" y="504777"/>
                  <a:pt x="550068" y="529247"/>
                  <a:pt x="550068" y="559433"/>
                </a:cubicBezTo>
                <a:close/>
                <a:moveTo>
                  <a:pt x="550068" y="391174"/>
                </a:moveTo>
                <a:cubicBezTo>
                  <a:pt x="550068" y="421360"/>
                  <a:pt x="574538" y="445830"/>
                  <a:pt x="604724" y="445830"/>
                </a:cubicBezTo>
                <a:cubicBezTo>
                  <a:pt x="634910" y="445830"/>
                  <a:pt x="659380" y="421360"/>
                  <a:pt x="659380" y="391174"/>
                </a:cubicBezTo>
                <a:cubicBezTo>
                  <a:pt x="659380" y="360988"/>
                  <a:pt x="634910" y="336518"/>
                  <a:pt x="604724" y="336518"/>
                </a:cubicBezTo>
                <a:cubicBezTo>
                  <a:pt x="574538" y="336518"/>
                  <a:pt x="550068" y="360988"/>
                  <a:pt x="550068" y="391174"/>
                </a:cubicBezTo>
                <a:close/>
                <a:moveTo>
                  <a:pt x="550068" y="222915"/>
                </a:moveTo>
                <a:cubicBezTo>
                  <a:pt x="550068" y="253101"/>
                  <a:pt x="574538" y="277571"/>
                  <a:pt x="604724" y="277571"/>
                </a:cubicBezTo>
                <a:cubicBezTo>
                  <a:pt x="634910" y="277571"/>
                  <a:pt x="659380" y="253101"/>
                  <a:pt x="659380" y="222915"/>
                </a:cubicBezTo>
                <a:cubicBezTo>
                  <a:pt x="659380" y="192729"/>
                  <a:pt x="634910" y="168259"/>
                  <a:pt x="604724" y="168259"/>
                </a:cubicBezTo>
                <a:cubicBezTo>
                  <a:pt x="574538" y="168259"/>
                  <a:pt x="550068" y="192729"/>
                  <a:pt x="550068" y="222915"/>
                </a:cubicBezTo>
                <a:close/>
                <a:moveTo>
                  <a:pt x="550068" y="54656"/>
                </a:moveTo>
                <a:cubicBezTo>
                  <a:pt x="550068" y="84842"/>
                  <a:pt x="574538" y="109312"/>
                  <a:pt x="604724" y="109312"/>
                </a:cubicBezTo>
                <a:cubicBezTo>
                  <a:pt x="634910" y="109312"/>
                  <a:pt x="659380" y="84842"/>
                  <a:pt x="659380" y="54656"/>
                </a:cubicBezTo>
                <a:cubicBezTo>
                  <a:pt x="659380" y="24470"/>
                  <a:pt x="634910" y="0"/>
                  <a:pt x="604724" y="0"/>
                </a:cubicBezTo>
                <a:cubicBezTo>
                  <a:pt x="574538" y="0"/>
                  <a:pt x="550068" y="24470"/>
                  <a:pt x="550068" y="54656"/>
                </a:cubicBezTo>
                <a:close/>
                <a:moveTo>
                  <a:pt x="366712" y="559433"/>
                </a:moveTo>
                <a:cubicBezTo>
                  <a:pt x="366712" y="589619"/>
                  <a:pt x="391182" y="614089"/>
                  <a:pt x="421368" y="614089"/>
                </a:cubicBezTo>
                <a:cubicBezTo>
                  <a:pt x="451554" y="614089"/>
                  <a:pt x="476024" y="589619"/>
                  <a:pt x="476024" y="559433"/>
                </a:cubicBezTo>
                <a:cubicBezTo>
                  <a:pt x="476024" y="529247"/>
                  <a:pt x="451554" y="504777"/>
                  <a:pt x="421368" y="504777"/>
                </a:cubicBezTo>
                <a:cubicBezTo>
                  <a:pt x="391182" y="504777"/>
                  <a:pt x="366712" y="529247"/>
                  <a:pt x="366712" y="559433"/>
                </a:cubicBezTo>
                <a:close/>
                <a:moveTo>
                  <a:pt x="366712" y="391174"/>
                </a:moveTo>
                <a:cubicBezTo>
                  <a:pt x="366712" y="421360"/>
                  <a:pt x="391182" y="445830"/>
                  <a:pt x="421368" y="445830"/>
                </a:cubicBezTo>
                <a:cubicBezTo>
                  <a:pt x="451554" y="445830"/>
                  <a:pt x="476024" y="421360"/>
                  <a:pt x="476024" y="391174"/>
                </a:cubicBezTo>
                <a:cubicBezTo>
                  <a:pt x="476024" y="360988"/>
                  <a:pt x="451554" y="336518"/>
                  <a:pt x="421368" y="336518"/>
                </a:cubicBezTo>
                <a:cubicBezTo>
                  <a:pt x="391182" y="336518"/>
                  <a:pt x="366712" y="360988"/>
                  <a:pt x="366712" y="391174"/>
                </a:cubicBezTo>
                <a:close/>
                <a:moveTo>
                  <a:pt x="366712" y="222915"/>
                </a:moveTo>
                <a:cubicBezTo>
                  <a:pt x="366712" y="253101"/>
                  <a:pt x="391182" y="277571"/>
                  <a:pt x="421368" y="277571"/>
                </a:cubicBezTo>
                <a:cubicBezTo>
                  <a:pt x="451554" y="277571"/>
                  <a:pt x="476024" y="253101"/>
                  <a:pt x="476024" y="222915"/>
                </a:cubicBezTo>
                <a:cubicBezTo>
                  <a:pt x="476024" y="192729"/>
                  <a:pt x="451554" y="168259"/>
                  <a:pt x="421368" y="168259"/>
                </a:cubicBezTo>
                <a:cubicBezTo>
                  <a:pt x="391182" y="168259"/>
                  <a:pt x="366712" y="192729"/>
                  <a:pt x="366712" y="222915"/>
                </a:cubicBezTo>
                <a:close/>
                <a:moveTo>
                  <a:pt x="366712" y="54656"/>
                </a:moveTo>
                <a:cubicBezTo>
                  <a:pt x="366712" y="84842"/>
                  <a:pt x="391182" y="109312"/>
                  <a:pt x="421368" y="109312"/>
                </a:cubicBezTo>
                <a:cubicBezTo>
                  <a:pt x="451554" y="109312"/>
                  <a:pt x="476024" y="84842"/>
                  <a:pt x="476024" y="54656"/>
                </a:cubicBezTo>
                <a:cubicBezTo>
                  <a:pt x="476024" y="24470"/>
                  <a:pt x="451554" y="0"/>
                  <a:pt x="421368" y="0"/>
                </a:cubicBezTo>
                <a:cubicBezTo>
                  <a:pt x="391182" y="0"/>
                  <a:pt x="366712" y="24470"/>
                  <a:pt x="366712" y="54656"/>
                </a:cubicBezTo>
                <a:close/>
                <a:moveTo>
                  <a:pt x="183356" y="559433"/>
                </a:moveTo>
                <a:cubicBezTo>
                  <a:pt x="183356" y="589619"/>
                  <a:pt x="207826" y="614089"/>
                  <a:pt x="238012" y="614089"/>
                </a:cubicBezTo>
                <a:cubicBezTo>
                  <a:pt x="268198" y="614089"/>
                  <a:pt x="292668" y="589619"/>
                  <a:pt x="292668" y="559433"/>
                </a:cubicBezTo>
                <a:cubicBezTo>
                  <a:pt x="292668" y="529247"/>
                  <a:pt x="268198" y="504777"/>
                  <a:pt x="238012" y="504777"/>
                </a:cubicBezTo>
                <a:cubicBezTo>
                  <a:pt x="207826" y="504777"/>
                  <a:pt x="183356" y="529247"/>
                  <a:pt x="183356" y="559433"/>
                </a:cubicBezTo>
                <a:close/>
                <a:moveTo>
                  <a:pt x="183356" y="391174"/>
                </a:moveTo>
                <a:cubicBezTo>
                  <a:pt x="183356" y="421360"/>
                  <a:pt x="207826" y="445830"/>
                  <a:pt x="238012" y="445830"/>
                </a:cubicBezTo>
                <a:cubicBezTo>
                  <a:pt x="268198" y="445830"/>
                  <a:pt x="292668" y="421360"/>
                  <a:pt x="292668" y="391174"/>
                </a:cubicBezTo>
                <a:cubicBezTo>
                  <a:pt x="292668" y="360988"/>
                  <a:pt x="268198" y="336518"/>
                  <a:pt x="238012" y="336518"/>
                </a:cubicBezTo>
                <a:cubicBezTo>
                  <a:pt x="207826" y="336518"/>
                  <a:pt x="183356" y="360988"/>
                  <a:pt x="183356" y="391174"/>
                </a:cubicBezTo>
                <a:close/>
                <a:moveTo>
                  <a:pt x="183356" y="222915"/>
                </a:moveTo>
                <a:cubicBezTo>
                  <a:pt x="183356" y="253101"/>
                  <a:pt x="207826" y="277571"/>
                  <a:pt x="238012" y="277571"/>
                </a:cubicBezTo>
                <a:cubicBezTo>
                  <a:pt x="268198" y="277571"/>
                  <a:pt x="292668" y="253101"/>
                  <a:pt x="292668" y="222915"/>
                </a:cubicBezTo>
                <a:cubicBezTo>
                  <a:pt x="292668" y="192729"/>
                  <a:pt x="268198" y="168259"/>
                  <a:pt x="238012" y="168259"/>
                </a:cubicBezTo>
                <a:cubicBezTo>
                  <a:pt x="207826" y="168259"/>
                  <a:pt x="183356" y="192729"/>
                  <a:pt x="183356" y="222915"/>
                </a:cubicBezTo>
                <a:close/>
                <a:moveTo>
                  <a:pt x="183356" y="54656"/>
                </a:moveTo>
                <a:cubicBezTo>
                  <a:pt x="183356" y="84842"/>
                  <a:pt x="207826" y="109312"/>
                  <a:pt x="238012" y="109312"/>
                </a:cubicBezTo>
                <a:cubicBezTo>
                  <a:pt x="268198" y="109312"/>
                  <a:pt x="292668" y="84842"/>
                  <a:pt x="292668" y="54656"/>
                </a:cubicBezTo>
                <a:cubicBezTo>
                  <a:pt x="292668" y="24470"/>
                  <a:pt x="268198" y="0"/>
                  <a:pt x="238012" y="0"/>
                </a:cubicBezTo>
                <a:cubicBezTo>
                  <a:pt x="207826" y="0"/>
                  <a:pt x="183356" y="24470"/>
                  <a:pt x="183356" y="54656"/>
                </a:cubicBezTo>
                <a:close/>
                <a:moveTo>
                  <a:pt x="0" y="559433"/>
                </a:moveTo>
                <a:cubicBezTo>
                  <a:pt x="0" y="589619"/>
                  <a:pt x="24470" y="614089"/>
                  <a:pt x="54656" y="614089"/>
                </a:cubicBezTo>
                <a:cubicBezTo>
                  <a:pt x="84842" y="614089"/>
                  <a:pt x="109312" y="589619"/>
                  <a:pt x="109312" y="559433"/>
                </a:cubicBezTo>
                <a:cubicBezTo>
                  <a:pt x="109312" y="529247"/>
                  <a:pt x="84842" y="504777"/>
                  <a:pt x="54656" y="504777"/>
                </a:cubicBezTo>
                <a:cubicBezTo>
                  <a:pt x="24470" y="504777"/>
                  <a:pt x="0" y="529247"/>
                  <a:pt x="0" y="559433"/>
                </a:cubicBezTo>
                <a:close/>
                <a:moveTo>
                  <a:pt x="0" y="391174"/>
                </a:moveTo>
                <a:cubicBezTo>
                  <a:pt x="0" y="421360"/>
                  <a:pt x="24470" y="445830"/>
                  <a:pt x="54656" y="445830"/>
                </a:cubicBezTo>
                <a:cubicBezTo>
                  <a:pt x="84842" y="445830"/>
                  <a:pt x="109312" y="421360"/>
                  <a:pt x="109312" y="391174"/>
                </a:cubicBezTo>
                <a:cubicBezTo>
                  <a:pt x="109312" y="360988"/>
                  <a:pt x="84842" y="336518"/>
                  <a:pt x="54656" y="336518"/>
                </a:cubicBezTo>
                <a:cubicBezTo>
                  <a:pt x="24470" y="336518"/>
                  <a:pt x="0" y="360988"/>
                  <a:pt x="0" y="391174"/>
                </a:cubicBezTo>
                <a:close/>
                <a:moveTo>
                  <a:pt x="0" y="222915"/>
                </a:moveTo>
                <a:cubicBezTo>
                  <a:pt x="0" y="253101"/>
                  <a:pt x="24470" y="277571"/>
                  <a:pt x="54656" y="277571"/>
                </a:cubicBezTo>
                <a:cubicBezTo>
                  <a:pt x="84842" y="277571"/>
                  <a:pt x="109312" y="253101"/>
                  <a:pt x="109312" y="222915"/>
                </a:cubicBezTo>
                <a:cubicBezTo>
                  <a:pt x="109312" y="192729"/>
                  <a:pt x="84842" y="168259"/>
                  <a:pt x="54656" y="168259"/>
                </a:cubicBezTo>
                <a:cubicBezTo>
                  <a:pt x="24470" y="168259"/>
                  <a:pt x="0" y="192729"/>
                  <a:pt x="0" y="222915"/>
                </a:cubicBezTo>
                <a:close/>
                <a:moveTo>
                  <a:pt x="0" y="54656"/>
                </a:moveTo>
                <a:cubicBezTo>
                  <a:pt x="0" y="84842"/>
                  <a:pt x="24470" y="109312"/>
                  <a:pt x="54656" y="109312"/>
                </a:cubicBezTo>
                <a:cubicBezTo>
                  <a:pt x="84842" y="109312"/>
                  <a:pt x="109312" y="84842"/>
                  <a:pt x="109312" y="54656"/>
                </a:cubicBezTo>
                <a:cubicBezTo>
                  <a:pt x="109312" y="24470"/>
                  <a:pt x="84842" y="0"/>
                  <a:pt x="54656" y="0"/>
                </a:cubicBezTo>
                <a:cubicBezTo>
                  <a:pt x="24470" y="0"/>
                  <a:pt x="0" y="24470"/>
                  <a:pt x="0" y="54656"/>
                </a:cubicBezTo>
                <a:close/>
              </a:path>
            </a:pathLst>
          </a:custGeom>
          <a:gradFill>
            <a:gsLst>
              <a:gs pos="0">
                <a:srgbClr val="F7AD42"/>
              </a:gs>
              <a:gs pos="100000">
                <a:srgbClr val="F7AD42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08552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EC4DE325-15C5-695B-7402-4AC802DC5D68}"/>
              </a:ext>
            </a:extLst>
          </p:cNvPr>
          <p:cNvSpPr/>
          <p:nvPr/>
        </p:nvSpPr>
        <p:spPr>
          <a:xfrm>
            <a:off x="446090" y="484187"/>
            <a:ext cx="200024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7E5629-BD51-FF9F-9372-559F5A68DF6D}"/>
              </a:ext>
            </a:extLst>
          </p:cNvPr>
          <p:cNvSpPr txBox="1"/>
          <p:nvPr/>
        </p:nvSpPr>
        <p:spPr>
          <a:xfrm>
            <a:off x="10178782" y="550232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B36E2E5F-AAA7-4034-5FB9-B860D97CB8A3}"/>
              </a:ext>
            </a:extLst>
          </p:cNvPr>
          <p:cNvSpPr txBox="1"/>
          <p:nvPr/>
        </p:nvSpPr>
        <p:spPr>
          <a:xfrm>
            <a:off x="1013620" y="4194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工作经验总结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C81B00C4-19DA-6B7E-B27D-712A56BFF301}"/>
              </a:ext>
            </a:extLst>
          </p:cNvPr>
          <p:cNvSpPr/>
          <p:nvPr/>
        </p:nvSpPr>
        <p:spPr>
          <a:xfrm>
            <a:off x="738982" y="4841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8AC7FB8-FFAE-06D8-1058-6180FC8C6648}"/>
              </a:ext>
            </a:extLst>
          </p:cNvPr>
          <p:cNvGrpSpPr/>
          <p:nvPr/>
        </p:nvGrpSpPr>
        <p:grpSpPr>
          <a:xfrm>
            <a:off x="725813" y="1898420"/>
            <a:ext cx="10740374" cy="3955439"/>
            <a:chOff x="864251" y="1888898"/>
            <a:chExt cx="10740374" cy="3955439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FF1E8729-FC1B-965E-6125-CF93A9506C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64251" y="1888899"/>
              <a:ext cx="3311255" cy="1800531"/>
            </a:xfrm>
            <a:prstGeom prst="rect">
              <a:avLst/>
            </a:prstGeom>
            <a:ln>
              <a:solidFill>
                <a:srgbClr val="F7AD42"/>
              </a:solidFill>
            </a:ln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8739F95A-4B07-9CAD-AEB9-C891A11CC7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78810" y="1888899"/>
              <a:ext cx="3311255" cy="1800531"/>
            </a:xfrm>
            <a:prstGeom prst="rect">
              <a:avLst/>
            </a:prstGeom>
            <a:ln>
              <a:solidFill>
                <a:srgbClr val="F7AD42"/>
              </a:solidFill>
            </a:ln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87EE4F33-F3A1-414D-ABDC-F1F0CC36D1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93370" y="1888898"/>
              <a:ext cx="3311255" cy="3955439"/>
            </a:xfrm>
            <a:prstGeom prst="rect">
              <a:avLst/>
            </a:prstGeom>
            <a:ln>
              <a:solidFill>
                <a:srgbClr val="F7AD42"/>
              </a:solidFill>
            </a:ln>
          </p:spPr>
        </p:pic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5E0184A-ABB4-00A9-6ECD-DB1866A9C69F}"/>
                </a:ext>
              </a:extLst>
            </p:cNvPr>
            <p:cNvGrpSpPr/>
            <p:nvPr/>
          </p:nvGrpSpPr>
          <p:grpSpPr>
            <a:xfrm>
              <a:off x="1171288" y="4323344"/>
              <a:ext cx="1750056" cy="358734"/>
              <a:chOff x="1376418" y="5212659"/>
              <a:chExt cx="1750056" cy="358734"/>
            </a:xfrm>
          </p:grpSpPr>
          <p:sp>
            <p:nvSpPr>
              <p:cNvPr id="12" name="圆角矩形 5">
                <a:extLst>
                  <a:ext uri="{FF2B5EF4-FFF2-40B4-BE49-F238E27FC236}">
                    <a16:creationId xmlns:a16="http://schemas.microsoft.com/office/drawing/2014/main" id="{BE1D5924-BEAB-E998-C7C6-79DC0C78FFAD}"/>
                  </a:ext>
                </a:extLst>
              </p:cNvPr>
              <p:cNvSpPr/>
              <p:nvPr/>
            </p:nvSpPr>
            <p:spPr>
              <a:xfrm>
                <a:off x="1376419" y="5212659"/>
                <a:ext cx="1750055" cy="358734"/>
              </a:xfrm>
              <a:prstGeom prst="roundRect">
                <a:avLst>
                  <a:gd name="adj" fmla="val 8701"/>
                </a:avLst>
              </a:prstGeom>
              <a:solidFill>
                <a:srgbClr val="F7AD42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5778FA8-4D5A-C9B6-6850-0A47BDC9E6B6}"/>
                  </a:ext>
                </a:extLst>
              </p:cNvPr>
              <p:cNvSpPr txBox="1"/>
              <p:nvPr/>
            </p:nvSpPr>
            <p:spPr>
              <a:xfrm>
                <a:off x="1376418" y="5222749"/>
                <a:ext cx="175005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9499E1D-6A40-95B4-77EE-72E0F5579B4C}"/>
                </a:ext>
              </a:extLst>
            </p:cNvPr>
            <p:cNvSpPr txBox="1"/>
            <p:nvPr/>
          </p:nvSpPr>
          <p:spPr>
            <a:xfrm>
              <a:off x="1171289" y="4758861"/>
              <a:ext cx="6410612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95E7205-8ABD-CF0F-3F36-9E1A42813C28}"/>
                </a:ext>
              </a:extLst>
            </p:cNvPr>
            <p:cNvSpPr txBox="1"/>
            <p:nvPr/>
          </p:nvSpPr>
          <p:spPr>
            <a:xfrm>
              <a:off x="4491405" y="4271879"/>
              <a:ext cx="112287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7AD42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2542+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7AD42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8F7B097-8367-686F-3FB5-D627E074E5FC}"/>
                </a:ext>
              </a:extLst>
            </p:cNvPr>
            <p:cNvSpPr txBox="1"/>
            <p:nvPr/>
          </p:nvSpPr>
          <p:spPr>
            <a:xfrm>
              <a:off x="6008595" y="4271879"/>
              <a:ext cx="112287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7AD42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4517+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7AD42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42311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C96BDDD3-5472-D59E-C0CA-63EB985BC1E2}"/>
              </a:ext>
            </a:extLst>
          </p:cNvPr>
          <p:cNvGrpSpPr/>
          <p:nvPr/>
        </p:nvGrpSpPr>
        <p:grpSpPr>
          <a:xfrm>
            <a:off x="-1" y="0"/>
            <a:ext cx="6956617" cy="4972050"/>
            <a:chOff x="673710" y="0"/>
            <a:chExt cx="6956617" cy="497205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2774FDB-4C83-9C13-AC8E-FCD9020E43B9}"/>
                </a:ext>
              </a:extLst>
            </p:cNvPr>
            <p:cNvSpPr/>
            <p:nvPr/>
          </p:nvSpPr>
          <p:spPr>
            <a:xfrm>
              <a:off x="673710" y="0"/>
              <a:ext cx="6956617" cy="4972050"/>
            </a:xfrm>
            <a:custGeom>
              <a:avLst/>
              <a:gdLst>
                <a:gd name="connsiteX0" fmla="*/ 0 w 6624776"/>
                <a:gd name="connsiteY0" fmla="*/ 0 h 5372100"/>
                <a:gd name="connsiteX1" fmla="*/ 6624776 w 6624776"/>
                <a:gd name="connsiteY1" fmla="*/ 0 h 5372100"/>
                <a:gd name="connsiteX2" fmla="*/ 6620774 w 6624776"/>
                <a:gd name="connsiteY2" fmla="*/ 131890 h 5372100"/>
                <a:gd name="connsiteX3" fmla="*/ 0 w 6624776"/>
                <a:gd name="connsiteY3" fmla="*/ 5372100 h 537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4776" h="5372100">
                  <a:moveTo>
                    <a:pt x="0" y="0"/>
                  </a:moveTo>
                  <a:lnTo>
                    <a:pt x="6624776" y="0"/>
                  </a:lnTo>
                  <a:lnTo>
                    <a:pt x="6620774" y="131890"/>
                  </a:lnTo>
                  <a:cubicBezTo>
                    <a:pt x="6443218" y="3050869"/>
                    <a:pt x="3546901" y="5372100"/>
                    <a:pt x="0" y="5372100"/>
                  </a:cubicBezTo>
                  <a:close/>
                </a:path>
              </a:pathLst>
            </a:custGeom>
            <a:solidFill>
              <a:srgbClr val="F7AD42"/>
            </a:solidFill>
            <a:ln w="0" cap="rnd">
              <a:noFill/>
              <a:prstDash val="solid"/>
              <a:round/>
            </a:ln>
            <a:effectLst>
              <a:outerShdw blurRad="635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82C1EFD9-3DF1-E1B8-7254-32190FC00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3710" y="0"/>
              <a:ext cx="6870089" cy="4838700"/>
            </a:xfrm>
            <a:custGeom>
              <a:avLst/>
              <a:gdLst>
                <a:gd name="connsiteX0" fmla="*/ 0 w 7543800"/>
                <a:gd name="connsiteY0" fmla="*/ 0 h 4838700"/>
                <a:gd name="connsiteX1" fmla="*/ 7543800 w 7543800"/>
                <a:gd name="connsiteY1" fmla="*/ 0 h 4838700"/>
                <a:gd name="connsiteX2" fmla="*/ 7539243 w 7543800"/>
                <a:gd name="connsiteY2" fmla="*/ 118795 h 4838700"/>
                <a:gd name="connsiteX3" fmla="*/ 0 w 7543800"/>
                <a:gd name="connsiteY3" fmla="*/ 4838700 h 483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43800" h="4838700">
                  <a:moveTo>
                    <a:pt x="0" y="0"/>
                  </a:moveTo>
                  <a:lnTo>
                    <a:pt x="7543800" y="0"/>
                  </a:lnTo>
                  <a:lnTo>
                    <a:pt x="7539243" y="118795"/>
                  </a:lnTo>
                  <a:cubicBezTo>
                    <a:pt x="7337056" y="2747946"/>
                    <a:pt x="4038946" y="4838700"/>
                    <a:pt x="0" y="4838700"/>
                  </a:cubicBezTo>
                  <a:close/>
                </a:path>
              </a:pathLst>
            </a:custGeom>
          </p:spPr>
        </p:pic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DA92345-CB37-FF72-2A14-911D5B3EBBFB}"/>
                </a:ext>
              </a:extLst>
            </p:cNvPr>
            <p:cNvSpPr/>
            <p:nvPr/>
          </p:nvSpPr>
          <p:spPr>
            <a:xfrm>
              <a:off x="673710" y="0"/>
              <a:ext cx="6870089" cy="4838700"/>
            </a:xfrm>
            <a:custGeom>
              <a:avLst/>
              <a:gdLst>
                <a:gd name="connsiteX0" fmla="*/ 0 w 6624776"/>
                <a:gd name="connsiteY0" fmla="*/ 0 h 5372100"/>
                <a:gd name="connsiteX1" fmla="*/ 6624776 w 6624776"/>
                <a:gd name="connsiteY1" fmla="*/ 0 h 5372100"/>
                <a:gd name="connsiteX2" fmla="*/ 6620774 w 6624776"/>
                <a:gd name="connsiteY2" fmla="*/ 131890 h 5372100"/>
                <a:gd name="connsiteX3" fmla="*/ 0 w 6624776"/>
                <a:gd name="connsiteY3" fmla="*/ 5372100 h 537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4776" h="5372100">
                  <a:moveTo>
                    <a:pt x="0" y="0"/>
                  </a:moveTo>
                  <a:lnTo>
                    <a:pt x="6624776" y="0"/>
                  </a:lnTo>
                  <a:lnTo>
                    <a:pt x="6620774" y="131890"/>
                  </a:lnTo>
                  <a:cubicBezTo>
                    <a:pt x="6443218" y="3050869"/>
                    <a:pt x="3546901" y="5372100"/>
                    <a:pt x="0" y="53721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 w="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832C6D57-6397-DDD1-B076-43316F67CF98}"/>
              </a:ext>
            </a:extLst>
          </p:cNvPr>
          <p:cNvSpPr/>
          <p:nvPr/>
        </p:nvSpPr>
        <p:spPr>
          <a:xfrm rot="10800000" flipH="1" flipV="1">
            <a:off x="479425" y="5748611"/>
            <a:ext cx="1576160" cy="614089"/>
          </a:xfrm>
          <a:custGeom>
            <a:avLst/>
            <a:gdLst>
              <a:gd name="connsiteX0" fmla="*/ 1466848 w 1576160"/>
              <a:gd name="connsiteY0" fmla="*/ 559433 h 614089"/>
              <a:gd name="connsiteX1" fmla="*/ 1521504 w 1576160"/>
              <a:gd name="connsiteY1" fmla="*/ 614089 h 614089"/>
              <a:gd name="connsiteX2" fmla="*/ 1576160 w 1576160"/>
              <a:gd name="connsiteY2" fmla="*/ 559433 h 614089"/>
              <a:gd name="connsiteX3" fmla="*/ 1521504 w 1576160"/>
              <a:gd name="connsiteY3" fmla="*/ 504777 h 614089"/>
              <a:gd name="connsiteX4" fmla="*/ 1466848 w 1576160"/>
              <a:gd name="connsiteY4" fmla="*/ 559433 h 614089"/>
              <a:gd name="connsiteX5" fmla="*/ 1466848 w 1576160"/>
              <a:gd name="connsiteY5" fmla="*/ 391174 h 614089"/>
              <a:gd name="connsiteX6" fmla="*/ 1521504 w 1576160"/>
              <a:gd name="connsiteY6" fmla="*/ 445830 h 614089"/>
              <a:gd name="connsiteX7" fmla="*/ 1576160 w 1576160"/>
              <a:gd name="connsiteY7" fmla="*/ 391174 h 614089"/>
              <a:gd name="connsiteX8" fmla="*/ 1521504 w 1576160"/>
              <a:gd name="connsiteY8" fmla="*/ 336518 h 614089"/>
              <a:gd name="connsiteX9" fmla="*/ 1466848 w 1576160"/>
              <a:gd name="connsiteY9" fmla="*/ 391174 h 614089"/>
              <a:gd name="connsiteX10" fmla="*/ 1466848 w 1576160"/>
              <a:gd name="connsiteY10" fmla="*/ 222915 h 614089"/>
              <a:gd name="connsiteX11" fmla="*/ 1521504 w 1576160"/>
              <a:gd name="connsiteY11" fmla="*/ 277571 h 614089"/>
              <a:gd name="connsiteX12" fmla="*/ 1576160 w 1576160"/>
              <a:gd name="connsiteY12" fmla="*/ 222915 h 614089"/>
              <a:gd name="connsiteX13" fmla="*/ 1521504 w 1576160"/>
              <a:gd name="connsiteY13" fmla="*/ 168259 h 614089"/>
              <a:gd name="connsiteX14" fmla="*/ 1466848 w 1576160"/>
              <a:gd name="connsiteY14" fmla="*/ 222915 h 614089"/>
              <a:gd name="connsiteX15" fmla="*/ 1466848 w 1576160"/>
              <a:gd name="connsiteY15" fmla="*/ 54656 h 614089"/>
              <a:gd name="connsiteX16" fmla="*/ 1521504 w 1576160"/>
              <a:gd name="connsiteY16" fmla="*/ 109312 h 614089"/>
              <a:gd name="connsiteX17" fmla="*/ 1576160 w 1576160"/>
              <a:gd name="connsiteY17" fmla="*/ 54656 h 614089"/>
              <a:gd name="connsiteX18" fmla="*/ 1521504 w 1576160"/>
              <a:gd name="connsiteY18" fmla="*/ 0 h 614089"/>
              <a:gd name="connsiteX19" fmla="*/ 1466848 w 1576160"/>
              <a:gd name="connsiteY19" fmla="*/ 54656 h 614089"/>
              <a:gd name="connsiteX20" fmla="*/ 1283492 w 1576160"/>
              <a:gd name="connsiteY20" fmla="*/ 559433 h 614089"/>
              <a:gd name="connsiteX21" fmla="*/ 1338148 w 1576160"/>
              <a:gd name="connsiteY21" fmla="*/ 614089 h 614089"/>
              <a:gd name="connsiteX22" fmla="*/ 1392804 w 1576160"/>
              <a:gd name="connsiteY22" fmla="*/ 559433 h 614089"/>
              <a:gd name="connsiteX23" fmla="*/ 1338148 w 1576160"/>
              <a:gd name="connsiteY23" fmla="*/ 504777 h 614089"/>
              <a:gd name="connsiteX24" fmla="*/ 1283492 w 1576160"/>
              <a:gd name="connsiteY24" fmla="*/ 559433 h 614089"/>
              <a:gd name="connsiteX25" fmla="*/ 1283492 w 1576160"/>
              <a:gd name="connsiteY25" fmla="*/ 391174 h 614089"/>
              <a:gd name="connsiteX26" fmla="*/ 1338148 w 1576160"/>
              <a:gd name="connsiteY26" fmla="*/ 445830 h 614089"/>
              <a:gd name="connsiteX27" fmla="*/ 1392804 w 1576160"/>
              <a:gd name="connsiteY27" fmla="*/ 391174 h 614089"/>
              <a:gd name="connsiteX28" fmla="*/ 1338148 w 1576160"/>
              <a:gd name="connsiteY28" fmla="*/ 336518 h 614089"/>
              <a:gd name="connsiteX29" fmla="*/ 1283492 w 1576160"/>
              <a:gd name="connsiteY29" fmla="*/ 391174 h 614089"/>
              <a:gd name="connsiteX30" fmla="*/ 1283492 w 1576160"/>
              <a:gd name="connsiteY30" fmla="*/ 222915 h 614089"/>
              <a:gd name="connsiteX31" fmla="*/ 1338148 w 1576160"/>
              <a:gd name="connsiteY31" fmla="*/ 277571 h 614089"/>
              <a:gd name="connsiteX32" fmla="*/ 1392804 w 1576160"/>
              <a:gd name="connsiteY32" fmla="*/ 222915 h 614089"/>
              <a:gd name="connsiteX33" fmla="*/ 1338148 w 1576160"/>
              <a:gd name="connsiteY33" fmla="*/ 168259 h 614089"/>
              <a:gd name="connsiteX34" fmla="*/ 1283492 w 1576160"/>
              <a:gd name="connsiteY34" fmla="*/ 222915 h 614089"/>
              <a:gd name="connsiteX35" fmla="*/ 1283492 w 1576160"/>
              <a:gd name="connsiteY35" fmla="*/ 54656 h 614089"/>
              <a:gd name="connsiteX36" fmla="*/ 1338148 w 1576160"/>
              <a:gd name="connsiteY36" fmla="*/ 109312 h 614089"/>
              <a:gd name="connsiteX37" fmla="*/ 1392804 w 1576160"/>
              <a:gd name="connsiteY37" fmla="*/ 54656 h 614089"/>
              <a:gd name="connsiteX38" fmla="*/ 1338148 w 1576160"/>
              <a:gd name="connsiteY38" fmla="*/ 0 h 614089"/>
              <a:gd name="connsiteX39" fmla="*/ 1283492 w 1576160"/>
              <a:gd name="connsiteY39" fmla="*/ 54656 h 614089"/>
              <a:gd name="connsiteX40" fmla="*/ 1100136 w 1576160"/>
              <a:gd name="connsiteY40" fmla="*/ 559433 h 614089"/>
              <a:gd name="connsiteX41" fmla="*/ 1154792 w 1576160"/>
              <a:gd name="connsiteY41" fmla="*/ 614089 h 614089"/>
              <a:gd name="connsiteX42" fmla="*/ 1209448 w 1576160"/>
              <a:gd name="connsiteY42" fmla="*/ 559433 h 614089"/>
              <a:gd name="connsiteX43" fmla="*/ 1154792 w 1576160"/>
              <a:gd name="connsiteY43" fmla="*/ 504777 h 614089"/>
              <a:gd name="connsiteX44" fmla="*/ 1100136 w 1576160"/>
              <a:gd name="connsiteY44" fmla="*/ 559433 h 614089"/>
              <a:gd name="connsiteX45" fmla="*/ 1100136 w 1576160"/>
              <a:gd name="connsiteY45" fmla="*/ 391174 h 614089"/>
              <a:gd name="connsiteX46" fmla="*/ 1154792 w 1576160"/>
              <a:gd name="connsiteY46" fmla="*/ 445830 h 614089"/>
              <a:gd name="connsiteX47" fmla="*/ 1209448 w 1576160"/>
              <a:gd name="connsiteY47" fmla="*/ 391174 h 614089"/>
              <a:gd name="connsiteX48" fmla="*/ 1154792 w 1576160"/>
              <a:gd name="connsiteY48" fmla="*/ 336518 h 614089"/>
              <a:gd name="connsiteX49" fmla="*/ 1100136 w 1576160"/>
              <a:gd name="connsiteY49" fmla="*/ 391174 h 614089"/>
              <a:gd name="connsiteX50" fmla="*/ 1100136 w 1576160"/>
              <a:gd name="connsiteY50" fmla="*/ 222915 h 614089"/>
              <a:gd name="connsiteX51" fmla="*/ 1154792 w 1576160"/>
              <a:gd name="connsiteY51" fmla="*/ 277571 h 614089"/>
              <a:gd name="connsiteX52" fmla="*/ 1209448 w 1576160"/>
              <a:gd name="connsiteY52" fmla="*/ 222915 h 614089"/>
              <a:gd name="connsiteX53" fmla="*/ 1154792 w 1576160"/>
              <a:gd name="connsiteY53" fmla="*/ 168259 h 614089"/>
              <a:gd name="connsiteX54" fmla="*/ 1100136 w 1576160"/>
              <a:gd name="connsiteY54" fmla="*/ 222915 h 614089"/>
              <a:gd name="connsiteX55" fmla="*/ 1100136 w 1576160"/>
              <a:gd name="connsiteY55" fmla="*/ 54656 h 614089"/>
              <a:gd name="connsiteX56" fmla="*/ 1154792 w 1576160"/>
              <a:gd name="connsiteY56" fmla="*/ 109312 h 614089"/>
              <a:gd name="connsiteX57" fmla="*/ 1209448 w 1576160"/>
              <a:gd name="connsiteY57" fmla="*/ 54656 h 614089"/>
              <a:gd name="connsiteX58" fmla="*/ 1154792 w 1576160"/>
              <a:gd name="connsiteY58" fmla="*/ 0 h 614089"/>
              <a:gd name="connsiteX59" fmla="*/ 1100136 w 1576160"/>
              <a:gd name="connsiteY59" fmla="*/ 54656 h 614089"/>
              <a:gd name="connsiteX60" fmla="*/ 916780 w 1576160"/>
              <a:gd name="connsiteY60" fmla="*/ 559433 h 614089"/>
              <a:gd name="connsiteX61" fmla="*/ 971436 w 1576160"/>
              <a:gd name="connsiteY61" fmla="*/ 614089 h 614089"/>
              <a:gd name="connsiteX62" fmla="*/ 1026092 w 1576160"/>
              <a:gd name="connsiteY62" fmla="*/ 559433 h 614089"/>
              <a:gd name="connsiteX63" fmla="*/ 971436 w 1576160"/>
              <a:gd name="connsiteY63" fmla="*/ 504777 h 614089"/>
              <a:gd name="connsiteX64" fmla="*/ 916780 w 1576160"/>
              <a:gd name="connsiteY64" fmla="*/ 559433 h 614089"/>
              <a:gd name="connsiteX65" fmla="*/ 916780 w 1576160"/>
              <a:gd name="connsiteY65" fmla="*/ 391174 h 614089"/>
              <a:gd name="connsiteX66" fmla="*/ 971436 w 1576160"/>
              <a:gd name="connsiteY66" fmla="*/ 445830 h 614089"/>
              <a:gd name="connsiteX67" fmla="*/ 1026092 w 1576160"/>
              <a:gd name="connsiteY67" fmla="*/ 391174 h 614089"/>
              <a:gd name="connsiteX68" fmla="*/ 971436 w 1576160"/>
              <a:gd name="connsiteY68" fmla="*/ 336518 h 614089"/>
              <a:gd name="connsiteX69" fmla="*/ 916780 w 1576160"/>
              <a:gd name="connsiteY69" fmla="*/ 391174 h 614089"/>
              <a:gd name="connsiteX70" fmla="*/ 916780 w 1576160"/>
              <a:gd name="connsiteY70" fmla="*/ 222915 h 614089"/>
              <a:gd name="connsiteX71" fmla="*/ 971436 w 1576160"/>
              <a:gd name="connsiteY71" fmla="*/ 277571 h 614089"/>
              <a:gd name="connsiteX72" fmla="*/ 1026092 w 1576160"/>
              <a:gd name="connsiteY72" fmla="*/ 222915 h 614089"/>
              <a:gd name="connsiteX73" fmla="*/ 971436 w 1576160"/>
              <a:gd name="connsiteY73" fmla="*/ 168259 h 614089"/>
              <a:gd name="connsiteX74" fmla="*/ 916780 w 1576160"/>
              <a:gd name="connsiteY74" fmla="*/ 222915 h 614089"/>
              <a:gd name="connsiteX75" fmla="*/ 916780 w 1576160"/>
              <a:gd name="connsiteY75" fmla="*/ 54656 h 614089"/>
              <a:gd name="connsiteX76" fmla="*/ 971436 w 1576160"/>
              <a:gd name="connsiteY76" fmla="*/ 109312 h 614089"/>
              <a:gd name="connsiteX77" fmla="*/ 1026092 w 1576160"/>
              <a:gd name="connsiteY77" fmla="*/ 54656 h 614089"/>
              <a:gd name="connsiteX78" fmla="*/ 971436 w 1576160"/>
              <a:gd name="connsiteY78" fmla="*/ 0 h 614089"/>
              <a:gd name="connsiteX79" fmla="*/ 916780 w 1576160"/>
              <a:gd name="connsiteY79" fmla="*/ 54656 h 614089"/>
              <a:gd name="connsiteX80" fmla="*/ 733424 w 1576160"/>
              <a:gd name="connsiteY80" fmla="*/ 559433 h 614089"/>
              <a:gd name="connsiteX81" fmla="*/ 788080 w 1576160"/>
              <a:gd name="connsiteY81" fmla="*/ 614089 h 614089"/>
              <a:gd name="connsiteX82" fmla="*/ 842736 w 1576160"/>
              <a:gd name="connsiteY82" fmla="*/ 559433 h 614089"/>
              <a:gd name="connsiteX83" fmla="*/ 788080 w 1576160"/>
              <a:gd name="connsiteY83" fmla="*/ 504777 h 614089"/>
              <a:gd name="connsiteX84" fmla="*/ 733424 w 1576160"/>
              <a:gd name="connsiteY84" fmla="*/ 559433 h 614089"/>
              <a:gd name="connsiteX85" fmla="*/ 733424 w 1576160"/>
              <a:gd name="connsiteY85" fmla="*/ 391174 h 614089"/>
              <a:gd name="connsiteX86" fmla="*/ 788080 w 1576160"/>
              <a:gd name="connsiteY86" fmla="*/ 445830 h 614089"/>
              <a:gd name="connsiteX87" fmla="*/ 842736 w 1576160"/>
              <a:gd name="connsiteY87" fmla="*/ 391174 h 614089"/>
              <a:gd name="connsiteX88" fmla="*/ 788080 w 1576160"/>
              <a:gd name="connsiteY88" fmla="*/ 336518 h 614089"/>
              <a:gd name="connsiteX89" fmla="*/ 733424 w 1576160"/>
              <a:gd name="connsiteY89" fmla="*/ 391174 h 614089"/>
              <a:gd name="connsiteX90" fmla="*/ 733424 w 1576160"/>
              <a:gd name="connsiteY90" fmla="*/ 222915 h 614089"/>
              <a:gd name="connsiteX91" fmla="*/ 788080 w 1576160"/>
              <a:gd name="connsiteY91" fmla="*/ 277571 h 614089"/>
              <a:gd name="connsiteX92" fmla="*/ 842736 w 1576160"/>
              <a:gd name="connsiteY92" fmla="*/ 222915 h 614089"/>
              <a:gd name="connsiteX93" fmla="*/ 788080 w 1576160"/>
              <a:gd name="connsiteY93" fmla="*/ 168259 h 614089"/>
              <a:gd name="connsiteX94" fmla="*/ 733424 w 1576160"/>
              <a:gd name="connsiteY94" fmla="*/ 222915 h 614089"/>
              <a:gd name="connsiteX95" fmla="*/ 733424 w 1576160"/>
              <a:gd name="connsiteY95" fmla="*/ 54656 h 614089"/>
              <a:gd name="connsiteX96" fmla="*/ 788080 w 1576160"/>
              <a:gd name="connsiteY96" fmla="*/ 109312 h 614089"/>
              <a:gd name="connsiteX97" fmla="*/ 842736 w 1576160"/>
              <a:gd name="connsiteY97" fmla="*/ 54656 h 614089"/>
              <a:gd name="connsiteX98" fmla="*/ 788080 w 1576160"/>
              <a:gd name="connsiteY98" fmla="*/ 0 h 614089"/>
              <a:gd name="connsiteX99" fmla="*/ 733424 w 1576160"/>
              <a:gd name="connsiteY99" fmla="*/ 54656 h 614089"/>
              <a:gd name="connsiteX100" fmla="*/ 550068 w 1576160"/>
              <a:gd name="connsiteY100" fmla="*/ 559433 h 614089"/>
              <a:gd name="connsiteX101" fmla="*/ 604724 w 1576160"/>
              <a:gd name="connsiteY101" fmla="*/ 614089 h 614089"/>
              <a:gd name="connsiteX102" fmla="*/ 659380 w 1576160"/>
              <a:gd name="connsiteY102" fmla="*/ 559433 h 614089"/>
              <a:gd name="connsiteX103" fmla="*/ 604724 w 1576160"/>
              <a:gd name="connsiteY103" fmla="*/ 504777 h 614089"/>
              <a:gd name="connsiteX104" fmla="*/ 550068 w 1576160"/>
              <a:gd name="connsiteY104" fmla="*/ 559433 h 614089"/>
              <a:gd name="connsiteX105" fmla="*/ 550068 w 1576160"/>
              <a:gd name="connsiteY105" fmla="*/ 391174 h 614089"/>
              <a:gd name="connsiteX106" fmla="*/ 604724 w 1576160"/>
              <a:gd name="connsiteY106" fmla="*/ 445830 h 614089"/>
              <a:gd name="connsiteX107" fmla="*/ 659380 w 1576160"/>
              <a:gd name="connsiteY107" fmla="*/ 391174 h 614089"/>
              <a:gd name="connsiteX108" fmla="*/ 604724 w 1576160"/>
              <a:gd name="connsiteY108" fmla="*/ 336518 h 614089"/>
              <a:gd name="connsiteX109" fmla="*/ 550068 w 1576160"/>
              <a:gd name="connsiteY109" fmla="*/ 391174 h 614089"/>
              <a:gd name="connsiteX110" fmla="*/ 550068 w 1576160"/>
              <a:gd name="connsiteY110" fmla="*/ 222915 h 614089"/>
              <a:gd name="connsiteX111" fmla="*/ 604724 w 1576160"/>
              <a:gd name="connsiteY111" fmla="*/ 277571 h 614089"/>
              <a:gd name="connsiteX112" fmla="*/ 659380 w 1576160"/>
              <a:gd name="connsiteY112" fmla="*/ 222915 h 614089"/>
              <a:gd name="connsiteX113" fmla="*/ 604724 w 1576160"/>
              <a:gd name="connsiteY113" fmla="*/ 168259 h 614089"/>
              <a:gd name="connsiteX114" fmla="*/ 550068 w 1576160"/>
              <a:gd name="connsiteY114" fmla="*/ 222915 h 614089"/>
              <a:gd name="connsiteX115" fmla="*/ 550068 w 1576160"/>
              <a:gd name="connsiteY115" fmla="*/ 54656 h 614089"/>
              <a:gd name="connsiteX116" fmla="*/ 604724 w 1576160"/>
              <a:gd name="connsiteY116" fmla="*/ 109312 h 614089"/>
              <a:gd name="connsiteX117" fmla="*/ 659380 w 1576160"/>
              <a:gd name="connsiteY117" fmla="*/ 54656 h 614089"/>
              <a:gd name="connsiteX118" fmla="*/ 604724 w 1576160"/>
              <a:gd name="connsiteY118" fmla="*/ 0 h 614089"/>
              <a:gd name="connsiteX119" fmla="*/ 550068 w 1576160"/>
              <a:gd name="connsiteY119" fmla="*/ 54656 h 614089"/>
              <a:gd name="connsiteX120" fmla="*/ 366712 w 1576160"/>
              <a:gd name="connsiteY120" fmla="*/ 559433 h 614089"/>
              <a:gd name="connsiteX121" fmla="*/ 421368 w 1576160"/>
              <a:gd name="connsiteY121" fmla="*/ 614089 h 614089"/>
              <a:gd name="connsiteX122" fmla="*/ 476024 w 1576160"/>
              <a:gd name="connsiteY122" fmla="*/ 559433 h 614089"/>
              <a:gd name="connsiteX123" fmla="*/ 421368 w 1576160"/>
              <a:gd name="connsiteY123" fmla="*/ 504777 h 614089"/>
              <a:gd name="connsiteX124" fmla="*/ 366712 w 1576160"/>
              <a:gd name="connsiteY124" fmla="*/ 559433 h 614089"/>
              <a:gd name="connsiteX125" fmla="*/ 366712 w 1576160"/>
              <a:gd name="connsiteY125" fmla="*/ 391174 h 614089"/>
              <a:gd name="connsiteX126" fmla="*/ 421368 w 1576160"/>
              <a:gd name="connsiteY126" fmla="*/ 445830 h 614089"/>
              <a:gd name="connsiteX127" fmla="*/ 476024 w 1576160"/>
              <a:gd name="connsiteY127" fmla="*/ 391174 h 614089"/>
              <a:gd name="connsiteX128" fmla="*/ 421368 w 1576160"/>
              <a:gd name="connsiteY128" fmla="*/ 336518 h 614089"/>
              <a:gd name="connsiteX129" fmla="*/ 366712 w 1576160"/>
              <a:gd name="connsiteY129" fmla="*/ 391174 h 614089"/>
              <a:gd name="connsiteX130" fmla="*/ 366712 w 1576160"/>
              <a:gd name="connsiteY130" fmla="*/ 222915 h 614089"/>
              <a:gd name="connsiteX131" fmla="*/ 421368 w 1576160"/>
              <a:gd name="connsiteY131" fmla="*/ 277571 h 614089"/>
              <a:gd name="connsiteX132" fmla="*/ 476024 w 1576160"/>
              <a:gd name="connsiteY132" fmla="*/ 222915 h 614089"/>
              <a:gd name="connsiteX133" fmla="*/ 421368 w 1576160"/>
              <a:gd name="connsiteY133" fmla="*/ 168259 h 614089"/>
              <a:gd name="connsiteX134" fmla="*/ 366712 w 1576160"/>
              <a:gd name="connsiteY134" fmla="*/ 222915 h 614089"/>
              <a:gd name="connsiteX135" fmla="*/ 366712 w 1576160"/>
              <a:gd name="connsiteY135" fmla="*/ 54656 h 614089"/>
              <a:gd name="connsiteX136" fmla="*/ 421368 w 1576160"/>
              <a:gd name="connsiteY136" fmla="*/ 109312 h 614089"/>
              <a:gd name="connsiteX137" fmla="*/ 476024 w 1576160"/>
              <a:gd name="connsiteY137" fmla="*/ 54656 h 614089"/>
              <a:gd name="connsiteX138" fmla="*/ 421368 w 1576160"/>
              <a:gd name="connsiteY138" fmla="*/ 0 h 614089"/>
              <a:gd name="connsiteX139" fmla="*/ 366712 w 1576160"/>
              <a:gd name="connsiteY139" fmla="*/ 54656 h 614089"/>
              <a:gd name="connsiteX140" fmla="*/ 183356 w 1576160"/>
              <a:gd name="connsiteY140" fmla="*/ 559433 h 614089"/>
              <a:gd name="connsiteX141" fmla="*/ 238012 w 1576160"/>
              <a:gd name="connsiteY141" fmla="*/ 614089 h 614089"/>
              <a:gd name="connsiteX142" fmla="*/ 292668 w 1576160"/>
              <a:gd name="connsiteY142" fmla="*/ 559433 h 614089"/>
              <a:gd name="connsiteX143" fmla="*/ 238012 w 1576160"/>
              <a:gd name="connsiteY143" fmla="*/ 504777 h 614089"/>
              <a:gd name="connsiteX144" fmla="*/ 183356 w 1576160"/>
              <a:gd name="connsiteY144" fmla="*/ 559433 h 614089"/>
              <a:gd name="connsiteX145" fmla="*/ 183356 w 1576160"/>
              <a:gd name="connsiteY145" fmla="*/ 391174 h 614089"/>
              <a:gd name="connsiteX146" fmla="*/ 238012 w 1576160"/>
              <a:gd name="connsiteY146" fmla="*/ 445830 h 614089"/>
              <a:gd name="connsiteX147" fmla="*/ 292668 w 1576160"/>
              <a:gd name="connsiteY147" fmla="*/ 391174 h 614089"/>
              <a:gd name="connsiteX148" fmla="*/ 238012 w 1576160"/>
              <a:gd name="connsiteY148" fmla="*/ 336518 h 614089"/>
              <a:gd name="connsiteX149" fmla="*/ 183356 w 1576160"/>
              <a:gd name="connsiteY149" fmla="*/ 391174 h 614089"/>
              <a:gd name="connsiteX150" fmla="*/ 183356 w 1576160"/>
              <a:gd name="connsiteY150" fmla="*/ 222915 h 614089"/>
              <a:gd name="connsiteX151" fmla="*/ 238012 w 1576160"/>
              <a:gd name="connsiteY151" fmla="*/ 277571 h 614089"/>
              <a:gd name="connsiteX152" fmla="*/ 292668 w 1576160"/>
              <a:gd name="connsiteY152" fmla="*/ 222915 h 614089"/>
              <a:gd name="connsiteX153" fmla="*/ 238012 w 1576160"/>
              <a:gd name="connsiteY153" fmla="*/ 168259 h 614089"/>
              <a:gd name="connsiteX154" fmla="*/ 183356 w 1576160"/>
              <a:gd name="connsiteY154" fmla="*/ 222915 h 614089"/>
              <a:gd name="connsiteX155" fmla="*/ 183356 w 1576160"/>
              <a:gd name="connsiteY155" fmla="*/ 54656 h 614089"/>
              <a:gd name="connsiteX156" fmla="*/ 238012 w 1576160"/>
              <a:gd name="connsiteY156" fmla="*/ 109312 h 614089"/>
              <a:gd name="connsiteX157" fmla="*/ 292668 w 1576160"/>
              <a:gd name="connsiteY157" fmla="*/ 54656 h 614089"/>
              <a:gd name="connsiteX158" fmla="*/ 238012 w 1576160"/>
              <a:gd name="connsiteY158" fmla="*/ 0 h 614089"/>
              <a:gd name="connsiteX159" fmla="*/ 183356 w 1576160"/>
              <a:gd name="connsiteY159" fmla="*/ 54656 h 614089"/>
              <a:gd name="connsiteX160" fmla="*/ 0 w 1576160"/>
              <a:gd name="connsiteY160" fmla="*/ 559433 h 614089"/>
              <a:gd name="connsiteX161" fmla="*/ 54656 w 1576160"/>
              <a:gd name="connsiteY161" fmla="*/ 614089 h 614089"/>
              <a:gd name="connsiteX162" fmla="*/ 109312 w 1576160"/>
              <a:gd name="connsiteY162" fmla="*/ 559433 h 614089"/>
              <a:gd name="connsiteX163" fmla="*/ 54656 w 1576160"/>
              <a:gd name="connsiteY163" fmla="*/ 504777 h 614089"/>
              <a:gd name="connsiteX164" fmla="*/ 0 w 1576160"/>
              <a:gd name="connsiteY164" fmla="*/ 559433 h 614089"/>
              <a:gd name="connsiteX165" fmla="*/ 0 w 1576160"/>
              <a:gd name="connsiteY165" fmla="*/ 391174 h 614089"/>
              <a:gd name="connsiteX166" fmla="*/ 54656 w 1576160"/>
              <a:gd name="connsiteY166" fmla="*/ 445830 h 614089"/>
              <a:gd name="connsiteX167" fmla="*/ 109312 w 1576160"/>
              <a:gd name="connsiteY167" fmla="*/ 391174 h 614089"/>
              <a:gd name="connsiteX168" fmla="*/ 54656 w 1576160"/>
              <a:gd name="connsiteY168" fmla="*/ 336518 h 614089"/>
              <a:gd name="connsiteX169" fmla="*/ 0 w 1576160"/>
              <a:gd name="connsiteY169" fmla="*/ 391174 h 614089"/>
              <a:gd name="connsiteX170" fmla="*/ 0 w 1576160"/>
              <a:gd name="connsiteY170" fmla="*/ 222915 h 614089"/>
              <a:gd name="connsiteX171" fmla="*/ 54656 w 1576160"/>
              <a:gd name="connsiteY171" fmla="*/ 277571 h 614089"/>
              <a:gd name="connsiteX172" fmla="*/ 109312 w 1576160"/>
              <a:gd name="connsiteY172" fmla="*/ 222915 h 614089"/>
              <a:gd name="connsiteX173" fmla="*/ 54656 w 1576160"/>
              <a:gd name="connsiteY173" fmla="*/ 168259 h 614089"/>
              <a:gd name="connsiteX174" fmla="*/ 0 w 1576160"/>
              <a:gd name="connsiteY174" fmla="*/ 222915 h 614089"/>
              <a:gd name="connsiteX175" fmla="*/ 0 w 1576160"/>
              <a:gd name="connsiteY175" fmla="*/ 54656 h 614089"/>
              <a:gd name="connsiteX176" fmla="*/ 54656 w 1576160"/>
              <a:gd name="connsiteY176" fmla="*/ 109312 h 614089"/>
              <a:gd name="connsiteX177" fmla="*/ 109312 w 1576160"/>
              <a:gd name="connsiteY177" fmla="*/ 54656 h 614089"/>
              <a:gd name="connsiteX178" fmla="*/ 54656 w 1576160"/>
              <a:gd name="connsiteY178" fmla="*/ 0 h 614089"/>
              <a:gd name="connsiteX179" fmla="*/ 0 w 1576160"/>
              <a:gd name="connsiteY179" fmla="*/ 54656 h 61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1576160" h="614089">
                <a:moveTo>
                  <a:pt x="1466848" y="559433"/>
                </a:moveTo>
                <a:cubicBezTo>
                  <a:pt x="1466848" y="589619"/>
                  <a:pt x="1491318" y="614089"/>
                  <a:pt x="1521504" y="614089"/>
                </a:cubicBezTo>
                <a:cubicBezTo>
                  <a:pt x="1551690" y="614089"/>
                  <a:pt x="1576160" y="589619"/>
                  <a:pt x="1576160" y="559433"/>
                </a:cubicBezTo>
                <a:cubicBezTo>
                  <a:pt x="1576160" y="529247"/>
                  <a:pt x="1551690" y="504777"/>
                  <a:pt x="1521504" y="504777"/>
                </a:cubicBezTo>
                <a:cubicBezTo>
                  <a:pt x="1491318" y="504777"/>
                  <a:pt x="1466848" y="529247"/>
                  <a:pt x="1466848" y="559433"/>
                </a:cubicBezTo>
                <a:close/>
                <a:moveTo>
                  <a:pt x="1466848" y="391174"/>
                </a:moveTo>
                <a:cubicBezTo>
                  <a:pt x="1466848" y="421360"/>
                  <a:pt x="1491318" y="445830"/>
                  <a:pt x="1521504" y="445830"/>
                </a:cubicBezTo>
                <a:cubicBezTo>
                  <a:pt x="1551690" y="445830"/>
                  <a:pt x="1576160" y="421360"/>
                  <a:pt x="1576160" y="391174"/>
                </a:cubicBezTo>
                <a:cubicBezTo>
                  <a:pt x="1576160" y="360988"/>
                  <a:pt x="1551690" y="336518"/>
                  <a:pt x="1521504" y="336518"/>
                </a:cubicBezTo>
                <a:cubicBezTo>
                  <a:pt x="1491318" y="336518"/>
                  <a:pt x="1466848" y="360988"/>
                  <a:pt x="1466848" y="391174"/>
                </a:cubicBezTo>
                <a:close/>
                <a:moveTo>
                  <a:pt x="1466848" y="222915"/>
                </a:moveTo>
                <a:cubicBezTo>
                  <a:pt x="1466848" y="253101"/>
                  <a:pt x="1491318" y="277571"/>
                  <a:pt x="1521504" y="277571"/>
                </a:cubicBezTo>
                <a:cubicBezTo>
                  <a:pt x="1551690" y="277571"/>
                  <a:pt x="1576160" y="253101"/>
                  <a:pt x="1576160" y="222915"/>
                </a:cubicBezTo>
                <a:cubicBezTo>
                  <a:pt x="1576160" y="192729"/>
                  <a:pt x="1551690" y="168259"/>
                  <a:pt x="1521504" y="168259"/>
                </a:cubicBezTo>
                <a:cubicBezTo>
                  <a:pt x="1491318" y="168259"/>
                  <a:pt x="1466848" y="192729"/>
                  <a:pt x="1466848" y="222915"/>
                </a:cubicBezTo>
                <a:close/>
                <a:moveTo>
                  <a:pt x="1466848" y="54656"/>
                </a:moveTo>
                <a:cubicBezTo>
                  <a:pt x="1466848" y="84842"/>
                  <a:pt x="1491318" y="109312"/>
                  <a:pt x="1521504" y="109312"/>
                </a:cubicBezTo>
                <a:cubicBezTo>
                  <a:pt x="1551690" y="109312"/>
                  <a:pt x="1576160" y="84842"/>
                  <a:pt x="1576160" y="54656"/>
                </a:cubicBezTo>
                <a:cubicBezTo>
                  <a:pt x="1576160" y="24470"/>
                  <a:pt x="1551690" y="0"/>
                  <a:pt x="1521504" y="0"/>
                </a:cubicBezTo>
                <a:cubicBezTo>
                  <a:pt x="1491318" y="0"/>
                  <a:pt x="1466848" y="24470"/>
                  <a:pt x="1466848" y="54656"/>
                </a:cubicBezTo>
                <a:close/>
                <a:moveTo>
                  <a:pt x="1283492" y="559433"/>
                </a:moveTo>
                <a:cubicBezTo>
                  <a:pt x="1283492" y="589619"/>
                  <a:pt x="1307962" y="614089"/>
                  <a:pt x="1338148" y="614089"/>
                </a:cubicBezTo>
                <a:cubicBezTo>
                  <a:pt x="1368334" y="614089"/>
                  <a:pt x="1392804" y="589619"/>
                  <a:pt x="1392804" y="559433"/>
                </a:cubicBezTo>
                <a:cubicBezTo>
                  <a:pt x="1392804" y="529247"/>
                  <a:pt x="1368334" y="504777"/>
                  <a:pt x="1338148" y="504777"/>
                </a:cubicBezTo>
                <a:cubicBezTo>
                  <a:pt x="1307962" y="504777"/>
                  <a:pt x="1283492" y="529247"/>
                  <a:pt x="1283492" y="559433"/>
                </a:cubicBezTo>
                <a:close/>
                <a:moveTo>
                  <a:pt x="1283492" y="391174"/>
                </a:moveTo>
                <a:cubicBezTo>
                  <a:pt x="1283492" y="421360"/>
                  <a:pt x="1307962" y="445830"/>
                  <a:pt x="1338148" y="445830"/>
                </a:cubicBezTo>
                <a:cubicBezTo>
                  <a:pt x="1368334" y="445830"/>
                  <a:pt x="1392804" y="421360"/>
                  <a:pt x="1392804" y="391174"/>
                </a:cubicBezTo>
                <a:cubicBezTo>
                  <a:pt x="1392804" y="360988"/>
                  <a:pt x="1368334" y="336518"/>
                  <a:pt x="1338148" y="336518"/>
                </a:cubicBezTo>
                <a:cubicBezTo>
                  <a:pt x="1307962" y="336518"/>
                  <a:pt x="1283492" y="360988"/>
                  <a:pt x="1283492" y="391174"/>
                </a:cubicBezTo>
                <a:close/>
                <a:moveTo>
                  <a:pt x="1283492" y="222915"/>
                </a:moveTo>
                <a:cubicBezTo>
                  <a:pt x="1283492" y="253101"/>
                  <a:pt x="1307962" y="277571"/>
                  <a:pt x="1338148" y="277571"/>
                </a:cubicBezTo>
                <a:cubicBezTo>
                  <a:pt x="1368334" y="277571"/>
                  <a:pt x="1392804" y="253101"/>
                  <a:pt x="1392804" y="222915"/>
                </a:cubicBezTo>
                <a:cubicBezTo>
                  <a:pt x="1392804" y="192729"/>
                  <a:pt x="1368334" y="168259"/>
                  <a:pt x="1338148" y="168259"/>
                </a:cubicBezTo>
                <a:cubicBezTo>
                  <a:pt x="1307962" y="168259"/>
                  <a:pt x="1283492" y="192729"/>
                  <a:pt x="1283492" y="222915"/>
                </a:cubicBezTo>
                <a:close/>
                <a:moveTo>
                  <a:pt x="1283492" y="54656"/>
                </a:moveTo>
                <a:cubicBezTo>
                  <a:pt x="1283492" y="84842"/>
                  <a:pt x="1307962" y="109312"/>
                  <a:pt x="1338148" y="109312"/>
                </a:cubicBezTo>
                <a:cubicBezTo>
                  <a:pt x="1368334" y="109312"/>
                  <a:pt x="1392804" y="84842"/>
                  <a:pt x="1392804" y="54656"/>
                </a:cubicBezTo>
                <a:cubicBezTo>
                  <a:pt x="1392804" y="24470"/>
                  <a:pt x="1368334" y="0"/>
                  <a:pt x="1338148" y="0"/>
                </a:cubicBezTo>
                <a:cubicBezTo>
                  <a:pt x="1307962" y="0"/>
                  <a:pt x="1283492" y="24470"/>
                  <a:pt x="1283492" y="54656"/>
                </a:cubicBezTo>
                <a:close/>
                <a:moveTo>
                  <a:pt x="1100136" y="559433"/>
                </a:moveTo>
                <a:cubicBezTo>
                  <a:pt x="1100136" y="589619"/>
                  <a:pt x="1124606" y="614089"/>
                  <a:pt x="1154792" y="614089"/>
                </a:cubicBezTo>
                <a:cubicBezTo>
                  <a:pt x="1184978" y="614089"/>
                  <a:pt x="1209448" y="589619"/>
                  <a:pt x="1209448" y="559433"/>
                </a:cubicBezTo>
                <a:cubicBezTo>
                  <a:pt x="1209448" y="529247"/>
                  <a:pt x="1184978" y="504777"/>
                  <a:pt x="1154792" y="504777"/>
                </a:cubicBezTo>
                <a:cubicBezTo>
                  <a:pt x="1124606" y="504777"/>
                  <a:pt x="1100136" y="529247"/>
                  <a:pt x="1100136" y="559433"/>
                </a:cubicBezTo>
                <a:close/>
                <a:moveTo>
                  <a:pt x="1100136" y="391174"/>
                </a:moveTo>
                <a:cubicBezTo>
                  <a:pt x="1100136" y="421360"/>
                  <a:pt x="1124606" y="445830"/>
                  <a:pt x="1154792" y="445830"/>
                </a:cubicBezTo>
                <a:cubicBezTo>
                  <a:pt x="1184978" y="445830"/>
                  <a:pt x="1209448" y="421360"/>
                  <a:pt x="1209448" y="391174"/>
                </a:cubicBezTo>
                <a:cubicBezTo>
                  <a:pt x="1209448" y="360988"/>
                  <a:pt x="1184978" y="336518"/>
                  <a:pt x="1154792" y="336518"/>
                </a:cubicBezTo>
                <a:cubicBezTo>
                  <a:pt x="1124606" y="336518"/>
                  <a:pt x="1100136" y="360988"/>
                  <a:pt x="1100136" y="391174"/>
                </a:cubicBezTo>
                <a:close/>
                <a:moveTo>
                  <a:pt x="1100136" y="222915"/>
                </a:moveTo>
                <a:cubicBezTo>
                  <a:pt x="1100136" y="253101"/>
                  <a:pt x="1124606" y="277571"/>
                  <a:pt x="1154792" y="277571"/>
                </a:cubicBezTo>
                <a:cubicBezTo>
                  <a:pt x="1184978" y="277571"/>
                  <a:pt x="1209448" y="253101"/>
                  <a:pt x="1209448" y="222915"/>
                </a:cubicBezTo>
                <a:cubicBezTo>
                  <a:pt x="1209448" y="192729"/>
                  <a:pt x="1184978" y="168259"/>
                  <a:pt x="1154792" y="168259"/>
                </a:cubicBezTo>
                <a:cubicBezTo>
                  <a:pt x="1124606" y="168259"/>
                  <a:pt x="1100136" y="192729"/>
                  <a:pt x="1100136" y="222915"/>
                </a:cubicBezTo>
                <a:close/>
                <a:moveTo>
                  <a:pt x="1100136" y="54656"/>
                </a:moveTo>
                <a:cubicBezTo>
                  <a:pt x="1100136" y="84842"/>
                  <a:pt x="1124606" y="109312"/>
                  <a:pt x="1154792" y="109312"/>
                </a:cubicBezTo>
                <a:cubicBezTo>
                  <a:pt x="1184978" y="109312"/>
                  <a:pt x="1209448" y="84842"/>
                  <a:pt x="1209448" y="54656"/>
                </a:cubicBezTo>
                <a:cubicBezTo>
                  <a:pt x="1209448" y="24470"/>
                  <a:pt x="1184978" y="0"/>
                  <a:pt x="1154792" y="0"/>
                </a:cubicBezTo>
                <a:cubicBezTo>
                  <a:pt x="1124606" y="0"/>
                  <a:pt x="1100136" y="24470"/>
                  <a:pt x="1100136" y="54656"/>
                </a:cubicBezTo>
                <a:close/>
                <a:moveTo>
                  <a:pt x="916780" y="559433"/>
                </a:moveTo>
                <a:cubicBezTo>
                  <a:pt x="916780" y="589619"/>
                  <a:pt x="941250" y="614089"/>
                  <a:pt x="971436" y="614089"/>
                </a:cubicBezTo>
                <a:cubicBezTo>
                  <a:pt x="1001622" y="614089"/>
                  <a:pt x="1026092" y="589619"/>
                  <a:pt x="1026092" y="559433"/>
                </a:cubicBezTo>
                <a:cubicBezTo>
                  <a:pt x="1026092" y="529247"/>
                  <a:pt x="1001622" y="504777"/>
                  <a:pt x="971436" y="504777"/>
                </a:cubicBezTo>
                <a:cubicBezTo>
                  <a:pt x="941250" y="504777"/>
                  <a:pt x="916780" y="529247"/>
                  <a:pt x="916780" y="559433"/>
                </a:cubicBezTo>
                <a:close/>
                <a:moveTo>
                  <a:pt x="916780" y="391174"/>
                </a:moveTo>
                <a:cubicBezTo>
                  <a:pt x="916780" y="421360"/>
                  <a:pt x="941250" y="445830"/>
                  <a:pt x="971436" y="445830"/>
                </a:cubicBezTo>
                <a:cubicBezTo>
                  <a:pt x="1001622" y="445830"/>
                  <a:pt x="1026092" y="421360"/>
                  <a:pt x="1026092" y="391174"/>
                </a:cubicBezTo>
                <a:cubicBezTo>
                  <a:pt x="1026092" y="360988"/>
                  <a:pt x="1001622" y="336518"/>
                  <a:pt x="971436" y="336518"/>
                </a:cubicBezTo>
                <a:cubicBezTo>
                  <a:pt x="941250" y="336518"/>
                  <a:pt x="916780" y="360988"/>
                  <a:pt x="916780" y="391174"/>
                </a:cubicBezTo>
                <a:close/>
                <a:moveTo>
                  <a:pt x="916780" y="222915"/>
                </a:moveTo>
                <a:cubicBezTo>
                  <a:pt x="916780" y="253101"/>
                  <a:pt x="941250" y="277571"/>
                  <a:pt x="971436" y="277571"/>
                </a:cubicBezTo>
                <a:cubicBezTo>
                  <a:pt x="1001622" y="277571"/>
                  <a:pt x="1026092" y="253101"/>
                  <a:pt x="1026092" y="222915"/>
                </a:cubicBezTo>
                <a:cubicBezTo>
                  <a:pt x="1026092" y="192729"/>
                  <a:pt x="1001622" y="168259"/>
                  <a:pt x="971436" y="168259"/>
                </a:cubicBezTo>
                <a:cubicBezTo>
                  <a:pt x="941250" y="168259"/>
                  <a:pt x="916780" y="192729"/>
                  <a:pt x="916780" y="222915"/>
                </a:cubicBezTo>
                <a:close/>
                <a:moveTo>
                  <a:pt x="916780" y="54656"/>
                </a:moveTo>
                <a:cubicBezTo>
                  <a:pt x="916780" y="84842"/>
                  <a:pt x="941250" y="109312"/>
                  <a:pt x="971436" y="109312"/>
                </a:cubicBezTo>
                <a:cubicBezTo>
                  <a:pt x="1001622" y="109312"/>
                  <a:pt x="1026092" y="84842"/>
                  <a:pt x="1026092" y="54656"/>
                </a:cubicBezTo>
                <a:cubicBezTo>
                  <a:pt x="1026092" y="24470"/>
                  <a:pt x="1001622" y="0"/>
                  <a:pt x="971436" y="0"/>
                </a:cubicBezTo>
                <a:cubicBezTo>
                  <a:pt x="941250" y="0"/>
                  <a:pt x="916780" y="24470"/>
                  <a:pt x="916780" y="54656"/>
                </a:cubicBezTo>
                <a:close/>
                <a:moveTo>
                  <a:pt x="733424" y="559433"/>
                </a:moveTo>
                <a:cubicBezTo>
                  <a:pt x="733424" y="589619"/>
                  <a:pt x="757894" y="614089"/>
                  <a:pt x="788080" y="614089"/>
                </a:cubicBezTo>
                <a:cubicBezTo>
                  <a:pt x="818266" y="614089"/>
                  <a:pt x="842736" y="589619"/>
                  <a:pt x="842736" y="559433"/>
                </a:cubicBezTo>
                <a:cubicBezTo>
                  <a:pt x="842736" y="529247"/>
                  <a:pt x="818266" y="504777"/>
                  <a:pt x="788080" y="504777"/>
                </a:cubicBezTo>
                <a:cubicBezTo>
                  <a:pt x="757894" y="504777"/>
                  <a:pt x="733424" y="529247"/>
                  <a:pt x="733424" y="559433"/>
                </a:cubicBezTo>
                <a:close/>
                <a:moveTo>
                  <a:pt x="733424" y="391174"/>
                </a:moveTo>
                <a:cubicBezTo>
                  <a:pt x="733424" y="421360"/>
                  <a:pt x="757894" y="445830"/>
                  <a:pt x="788080" y="445830"/>
                </a:cubicBezTo>
                <a:cubicBezTo>
                  <a:pt x="818266" y="445830"/>
                  <a:pt x="842736" y="421360"/>
                  <a:pt x="842736" y="391174"/>
                </a:cubicBezTo>
                <a:cubicBezTo>
                  <a:pt x="842736" y="360988"/>
                  <a:pt x="818266" y="336518"/>
                  <a:pt x="788080" y="336518"/>
                </a:cubicBezTo>
                <a:cubicBezTo>
                  <a:pt x="757894" y="336518"/>
                  <a:pt x="733424" y="360988"/>
                  <a:pt x="733424" y="391174"/>
                </a:cubicBezTo>
                <a:close/>
                <a:moveTo>
                  <a:pt x="733424" y="222915"/>
                </a:moveTo>
                <a:cubicBezTo>
                  <a:pt x="733424" y="253101"/>
                  <a:pt x="757894" y="277571"/>
                  <a:pt x="788080" y="277571"/>
                </a:cubicBezTo>
                <a:cubicBezTo>
                  <a:pt x="818266" y="277571"/>
                  <a:pt x="842736" y="253101"/>
                  <a:pt x="842736" y="222915"/>
                </a:cubicBezTo>
                <a:cubicBezTo>
                  <a:pt x="842736" y="192729"/>
                  <a:pt x="818266" y="168259"/>
                  <a:pt x="788080" y="168259"/>
                </a:cubicBezTo>
                <a:cubicBezTo>
                  <a:pt x="757894" y="168259"/>
                  <a:pt x="733424" y="192729"/>
                  <a:pt x="733424" y="222915"/>
                </a:cubicBezTo>
                <a:close/>
                <a:moveTo>
                  <a:pt x="733424" y="54656"/>
                </a:moveTo>
                <a:cubicBezTo>
                  <a:pt x="733424" y="84842"/>
                  <a:pt x="757894" y="109312"/>
                  <a:pt x="788080" y="109312"/>
                </a:cubicBezTo>
                <a:cubicBezTo>
                  <a:pt x="818266" y="109312"/>
                  <a:pt x="842736" y="84842"/>
                  <a:pt x="842736" y="54656"/>
                </a:cubicBezTo>
                <a:cubicBezTo>
                  <a:pt x="842736" y="24470"/>
                  <a:pt x="818266" y="0"/>
                  <a:pt x="788080" y="0"/>
                </a:cubicBezTo>
                <a:cubicBezTo>
                  <a:pt x="757894" y="0"/>
                  <a:pt x="733424" y="24470"/>
                  <a:pt x="733424" y="54656"/>
                </a:cubicBezTo>
                <a:close/>
                <a:moveTo>
                  <a:pt x="550068" y="559433"/>
                </a:moveTo>
                <a:cubicBezTo>
                  <a:pt x="550068" y="589619"/>
                  <a:pt x="574538" y="614089"/>
                  <a:pt x="604724" y="614089"/>
                </a:cubicBezTo>
                <a:cubicBezTo>
                  <a:pt x="634910" y="614089"/>
                  <a:pt x="659380" y="589619"/>
                  <a:pt x="659380" y="559433"/>
                </a:cubicBezTo>
                <a:cubicBezTo>
                  <a:pt x="659380" y="529247"/>
                  <a:pt x="634910" y="504777"/>
                  <a:pt x="604724" y="504777"/>
                </a:cubicBezTo>
                <a:cubicBezTo>
                  <a:pt x="574538" y="504777"/>
                  <a:pt x="550068" y="529247"/>
                  <a:pt x="550068" y="559433"/>
                </a:cubicBezTo>
                <a:close/>
                <a:moveTo>
                  <a:pt x="550068" y="391174"/>
                </a:moveTo>
                <a:cubicBezTo>
                  <a:pt x="550068" y="421360"/>
                  <a:pt x="574538" y="445830"/>
                  <a:pt x="604724" y="445830"/>
                </a:cubicBezTo>
                <a:cubicBezTo>
                  <a:pt x="634910" y="445830"/>
                  <a:pt x="659380" y="421360"/>
                  <a:pt x="659380" y="391174"/>
                </a:cubicBezTo>
                <a:cubicBezTo>
                  <a:pt x="659380" y="360988"/>
                  <a:pt x="634910" y="336518"/>
                  <a:pt x="604724" y="336518"/>
                </a:cubicBezTo>
                <a:cubicBezTo>
                  <a:pt x="574538" y="336518"/>
                  <a:pt x="550068" y="360988"/>
                  <a:pt x="550068" y="391174"/>
                </a:cubicBezTo>
                <a:close/>
                <a:moveTo>
                  <a:pt x="550068" y="222915"/>
                </a:moveTo>
                <a:cubicBezTo>
                  <a:pt x="550068" y="253101"/>
                  <a:pt x="574538" y="277571"/>
                  <a:pt x="604724" y="277571"/>
                </a:cubicBezTo>
                <a:cubicBezTo>
                  <a:pt x="634910" y="277571"/>
                  <a:pt x="659380" y="253101"/>
                  <a:pt x="659380" y="222915"/>
                </a:cubicBezTo>
                <a:cubicBezTo>
                  <a:pt x="659380" y="192729"/>
                  <a:pt x="634910" y="168259"/>
                  <a:pt x="604724" y="168259"/>
                </a:cubicBezTo>
                <a:cubicBezTo>
                  <a:pt x="574538" y="168259"/>
                  <a:pt x="550068" y="192729"/>
                  <a:pt x="550068" y="222915"/>
                </a:cubicBezTo>
                <a:close/>
                <a:moveTo>
                  <a:pt x="550068" y="54656"/>
                </a:moveTo>
                <a:cubicBezTo>
                  <a:pt x="550068" y="84842"/>
                  <a:pt x="574538" y="109312"/>
                  <a:pt x="604724" y="109312"/>
                </a:cubicBezTo>
                <a:cubicBezTo>
                  <a:pt x="634910" y="109312"/>
                  <a:pt x="659380" y="84842"/>
                  <a:pt x="659380" y="54656"/>
                </a:cubicBezTo>
                <a:cubicBezTo>
                  <a:pt x="659380" y="24470"/>
                  <a:pt x="634910" y="0"/>
                  <a:pt x="604724" y="0"/>
                </a:cubicBezTo>
                <a:cubicBezTo>
                  <a:pt x="574538" y="0"/>
                  <a:pt x="550068" y="24470"/>
                  <a:pt x="550068" y="54656"/>
                </a:cubicBezTo>
                <a:close/>
                <a:moveTo>
                  <a:pt x="366712" y="559433"/>
                </a:moveTo>
                <a:cubicBezTo>
                  <a:pt x="366712" y="589619"/>
                  <a:pt x="391182" y="614089"/>
                  <a:pt x="421368" y="614089"/>
                </a:cubicBezTo>
                <a:cubicBezTo>
                  <a:pt x="451554" y="614089"/>
                  <a:pt x="476024" y="589619"/>
                  <a:pt x="476024" y="559433"/>
                </a:cubicBezTo>
                <a:cubicBezTo>
                  <a:pt x="476024" y="529247"/>
                  <a:pt x="451554" y="504777"/>
                  <a:pt x="421368" y="504777"/>
                </a:cubicBezTo>
                <a:cubicBezTo>
                  <a:pt x="391182" y="504777"/>
                  <a:pt x="366712" y="529247"/>
                  <a:pt x="366712" y="559433"/>
                </a:cubicBezTo>
                <a:close/>
                <a:moveTo>
                  <a:pt x="366712" y="391174"/>
                </a:moveTo>
                <a:cubicBezTo>
                  <a:pt x="366712" y="421360"/>
                  <a:pt x="391182" y="445830"/>
                  <a:pt x="421368" y="445830"/>
                </a:cubicBezTo>
                <a:cubicBezTo>
                  <a:pt x="451554" y="445830"/>
                  <a:pt x="476024" y="421360"/>
                  <a:pt x="476024" y="391174"/>
                </a:cubicBezTo>
                <a:cubicBezTo>
                  <a:pt x="476024" y="360988"/>
                  <a:pt x="451554" y="336518"/>
                  <a:pt x="421368" y="336518"/>
                </a:cubicBezTo>
                <a:cubicBezTo>
                  <a:pt x="391182" y="336518"/>
                  <a:pt x="366712" y="360988"/>
                  <a:pt x="366712" y="391174"/>
                </a:cubicBezTo>
                <a:close/>
                <a:moveTo>
                  <a:pt x="366712" y="222915"/>
                </a:moveTo>
                <a:cubicBezTo>
                  <a:pt x="366712" y="253101"/>
                  <a:pt x="391182" y="277571"/>
                  <a:pt x="421368" y="277571"/>
                </a:cubicBezTo>
                <a:cubicBezTo>
                  <a:pt x="451554" y="277571"/>
                  <a:pt x="476024" y="253101"/>
                  <a:pt x="476024" y="222915"/>
                </a:cubicBezTo>
                <a:cubicBezTo>
                  <a:pt x="476024" y="192729"/>
                  <a:pt x="451554" y="168259"/>
                  <a:pt x="421368" y="168259"/>
                </a:cubicBezTo>
                <a:cubicBezTo>
                  <a:pt x="391182" y="168259"/>
                  <a:pt x="366712" y="192729"/>
                  <a:pt x="366712" y="222915"/>
                </a:cubicBezTo>
                <a:close/>
                <a:moveTo>
                  <a:pt x="366712" y="54656"/>
                </a:moveTo>
                <a:cubicBezTo>
                  <a:pt x="366712" y="84842"/>
                  <a:pt x="391182" y="109312"/>
                  <a:pt x="421368" y="109312"/>
                </a:cubicBezTo>
                <a:cubicBezTo>
                  <a:pt x="451554" y="109312"/>
                  <a:pt x="476024" y="84842"/>
                  <a:pt x="476024" y="54656"/>
                </a:cubicBezTo>
                <a:cubicBezTo>
                  <a:pt x="476024" y="24470"/>
                  <a:pt x="451554" y="0"/>
                  <a:pt x="421368" y="0"/>
                </a:cubicBezTo>
                <a:cubicBezTo>
                  <a:pt x="391182" y="0"/>
                  <a:pt x="366712" y="24470"/>
                  <a:pt x="366712" y="54656"/>
                </a:cubicBezTo>
                <a:close/>
                <a:moveTo>
                  <a:pt x="183356" y="559433"/>
                </a:moveTo>
                <a:cubicBezTo>
                  <a:pt x="183356" y="589619"/>
                  <a:pt x="207826" y="614089"/>
                  <a:pt x="238012" y="614089"/>
                </a:cubicBezTo>
                <a:cubicBezTo>
                  <a:pt x="268198" y="614089"/>
                  <a:pt x="292668" y="589619"/>
                  <a:pt x="292668" y="559433"/>
                </a:cubicBezTo>
                <a:cubicBezTo>
                  <a:pt x="292668" y="529247"/>
                  <a:pt x="268198" y="504777"/>
                  <a:pt x="238012" y="504777"/>
                </a:cubicBezTo>
                <a:cubicBezTo>
                  <a:pt x="207826" y="504777"/>
                  <a:pt x="183356" y="529247"/>
                  <a:pt x="183356" y="559433"/>
                </a:cubicBezTo>
                <a:close/>
                <a:moveTo>
                  <a:pt x="183356" y="391174"/>
                </a:moveTo>
                <a:cubicBezTo>
                  <a:pt x="183356" y="421360"/>
                  <a:pt x="207826" y="445830"/>
                  <a:pt x="238012" y="445830"/>
                </a:cubicBezTo>
                <a:cubicBezTo>
                  <a:pt x="268198" y="445830"/>
                  <a:pt x="292668" y="421360"/>
                  <a:pt x="292668" y="391174"/>
                </a:cubicBezTo>
                <a:cubicBezTo>
                  <a:pt x="292668" y="360988"/>
                  <a:pt x="268198" y="336518"/>
                  <a:pt x="238012" y="336518"/>
                </a:cubicBezTo>
                <a:cubicBezTo>
                  <a:pt x="207826" y="336518"/>
                  <a:pt x="183356" y="360988"/>
                  <a:pt x="183356" y="391174"/>
                </a:cubicBezTo>
                <a:close/>
                <a:moveTo>
                  <a:pt x="183356" y="222915"/>
                </a:moveTo>
                <a:cubicBezTo>
                  <a:pt x="183356" y="253101"/>
                  <a:pt x="207826" y="277571"/>
                  <a:pt x="238012" y="277571"/>
                </a:cubicBezTo>
                <a:cubicBezTo>
                  <a:pt x="268198" y="277571"/>
                  <a:pt x="292668" y="253101"/>
                  <a:pt x="292668" y="222915"/>
                </a:cubicBezTo>
                <a:cubicBezTo>
                  <a:pt x="292668" y="192729"/>
                  <a:pt x="268198" y="168259"/>
                  <a:pt x="238012" y="168259"/>
                </a:cubicBezTo>
                <a:cubicBezTo>
                  <a:pt x="207826" y="168259"/>
                  <a:pt x="183356" y="192729"/>
                  <a:pt x="183356" y="222915"/>
                </a:cubicBezTo>
                <a:close/>
                <a:moveTo>
                  <a:pt x="183356" y="54656"/>
                </a:moveTo>
                <a:cubicBezTo>
                  <a:pt x="183356" y="84842"/>
                  <a:pt x="207826" y="109312"/>
                  <a:pt x="238012" y="109312"/>
                </a:cubicBezTo>
                <a:cubicBezTo>
                  <a:pt x="268198" y="109312"/>
                  <a:pt x="292668" y="84842"/>
                  <a:pt x="292668" y="54656"/>
                </a:cubicBezTo>
                <a:cubicBezTo>
                  <a:pt x="292668" y="24470"/>
                  <a:pt x="268198" y="0"/>
                  <a:pt x="238012" y="0"/>
                </a:cubicBezTo>
                <a:cubicBezTo>
                  <a:pt x="207826" y="0"/>
                  <a:pt x="183356" y="24470"/>
                  <a:pt x="183356" y="54656"/>
                </a:cubicBezTo>
                <a:close/>
                <a:moveTo>
                  <a:pt x="0" y="559433"/>
                </a:moveTo>
                <a:cubicBezTo>
                  <a:pt x="0" y="589619"/>
                  <a:pt x="24470" y="614089"/>
                  <a:pt x="54656" y="614089"/>
                </a:cubicBezTo>
                <a:cubicBezTo>
                  <a:pt x="84842" y="614089"/>
                  <a:pt x="109312" y="589619"/>
                  <a:pt x="109312" y="559433"/>
                </a:cubicBezTo>
                <a:cubicBezTo>
                  <a:pt x="109312" y="529247"/>
                  <a:pt x="84842" y="504777"/>
                  <a:pt x="54656" y="504777"/>
                </a:cubicBezTo>
                <a:cubicBezTo>
                  <a:pt x="24470" y="504777"/>
                  <a:pt x="0" y="529247"/>
                  <a:pt x="0" y="559433"/>
                </a:cubicBezTo>
                <a:close/>
                <a:moveTo>
                  <a:pt x="0" y="391174"/>
                </a:moveTo>
                <a:cubicBezTo>
                  <a:pt x="0" y="421360"/>
                  <a:pt x="24470" y="445830"/>
                  <a:pt x="54656" y="445830"/>
                </a:cubicBezTo>
                <a:cubicBezTo>
                  <a:pt x="84842" y="445830"/>
                  <a:pt x="109312" y="421360"/>
                  <a:pt x="109312" y="391174"/>
                </a:cubicBezTo>
                <a:cubicBezTo>
                  <a:pt x="109312" y="360988"/>
                  <a:pt x="84842" y="336518"/>
                  <a:pt x="54656" y="336518"/>
                </a:cubicBezTo>
                <a:cubicBezTo>
                  <a:pt x="24470" y="336518"/>
                  <a:pt x="0" y="360988"/>
                  <a:pt x="0" y="391174"/>
                </a:cubicBezTo>
                <a:close/>
                <a:moveTo>
                  <a:pt x="0" y="222915"/>
                </a:moveTo>
                <a:cubicBezTo>
                  <a:pt x="0" y="253101"/>
                  <a:pt x="24470" y="277571"/>
                  <a:pt x="54656" y="277571"/>
                </a:cubicBezTo>
                <a:cubicBezTo>
                  <a:pt x="84842" y="277571"/>
                  <a:pt x="109312" y="253101"/>
                  <a:pt x="109312" y="222915"/>
                </a:cubicBezTo>
                <a:cubicBezTo>
                  <a:pt x="109312" y="192729"/>
                  <a:pt x="84842" y="168259"/>
                  <a:pt x="54656" y="168259"/>
                </a:cubicBezTo>
                <a:cubicBezTo>
                  <a:pt x="24470" y="168259"/>
                  <a:pt x="0" y="192729"/>
                  <a:pt x="0" y="222915"/>
                </a:cubicBezTo>
                <a:close/>
                <a:moveTo>
                  <a:pt x="0" y="54656"/>
                </a:moveTo>
                <a:cubicBezTo>
                  <a:pt x="0" y="84842"/>
                  <a:pt x="24470" y="109312"/>
                  <a:pt x="54656" y="109312"/>
                </a:cubicBezTo>
                <a:cubicBezTo>
                  <a:pt x="84842" y="109312"/>
                  <a:pt x="109312" y="84842"/>
                  <a:pt x="109312" y="54656"/>
                </a:cubicBezTo>
                <a:cubicBezTo>
                  <a:pt x="109312" y="24470"/>
                  <a:pt x="84842" y="0"/>
                  <a:pt x="54656" y="0"/>
                </a:cubicBezTo>
                <a:cubicBezTo>
                  <a:pt x="24470" y="0"/>
                  <a:pt x="0" y="24470"/>
                  <a:pt x="0" y="54656"/>
                </a:cubicBezTo>
                <a:close/>
              </a:path>
            </a:pathLst>
          </a:custGeom>
          <a:gradFill>
            <a:gsLst>
              <a:gs pos="0">
                <a:srgbClr val="F7AD42"/>
              </a:gs>
              <a:gs pos="68000">
                <a:srgbClr val="F7AD42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CE32332-9854-EDDE-E116-50AE272F8E3A}"/>
              </a:ext>
            </a:extLst>
          </p:cNvPr>
          <p:cNvSpPr txBox="1"/>
          <p:nvPr/>
        </p:nvSpPr>
        <p:spPr>
          <a:xfrm>
            <a:off x="479425" y="453395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E6A26EEE-A14C-B7A8-4611-590CBF01D9BF}"/>
              </a:ext>
            </a:extLst>
          </p:cNvPr>
          <p:cNvSpPr/>
          <p:nvPr/>
        </p:nvSpPr>
        <p:spPr>
          <a:xfrm flipH="1" flipV="1">
            <a:off x="10144807" y="454955"/>
            <a:ext cx="1576160" cy="614089"/>
          </a:xfrm>
          <a:custGeom>
            <a:avLst/>
            <a:gdLst>
              <a:gd name="connsiteX0" fmla="*/ 1466848 w 1576160"/>
              <a:gd name="connsiteY0" fmla="*/ 559433 h 614089"/>
              <a:gd name="connsiteX1" fmla="*/ 1521504 w 1576160"/>
              <a:gd name="connsiteY1" fmla="*/ 614089 h 614089"/>
              <a:gd name="connsiteX2" fmla="*/ 1576160 w 1576160"/>
              <a:gd name="connsiteY2" fmla="*/ 559433 h 614089"/>
              <a:gd name="connsiteX3" fmla="*/ 1521504 w 1576160"/>
              <a:gd name="connsiteY3" fmla="*/ 504777 h 614089"/>
              <a:gd name="connsiteX4" fmla="*/ 1466848 w 1576160"/>
              <a:gd name="connsiteY4" fmla="*/ 559433 h 614089"/>
              <a:gd name="connsiteX5" fmla="*/ 1466848 w 1576160"/>
              <a:gd name="connsiteY5" fmla="*/ 391174 h 614089"/>
              <a:gd name="connsiteX6" fmla="*/ 1521504 w 1576160"/>
              <a:gd name="connsiteY6" fmla="*/ 445830 h 614089"/>
              <a:gd name="connsiteX7" fmla="*/ 1576160 w 1576160"/>
              <a:gd name="connsiteY7" fmla="*/ 391174 h 614089"/>
              <a:gd name="connsiteX8" fmla="*/ 1521504 w 1576160"/>
              <a:gd name="connsiteY8" fmla="*/ 336518 h 614089"/>
              <a:gd name="connsiteX9" fmla="*/ 1466848 w 1576160"/>
              <a:gd name="connsiteY9" fmla="*/ 391174 h 614089"/>
              <a:gd name="connsiteX10" fmla="*/ 1466848 w 1576160"/>
              <a:gd name="connsiteY10" fmla="*/ 222915 h 614089"/>
              <a:gd name="connsiteX11" fmla="*/ 1521504 w 1576160"/>
              <a:gd name="connsiteY11" fmla="*/ 277571 h 614089"/>
              <a:gd name="connsiteX12" fmla="*/ 1576160 w 1576160"/>
              <a:gd name="connsiteY12" fmla="*/ 222915 h 614089"/>
              <a:gd name="connsiteX13" fmla="*/ 1521504 w 1576160"/>
              <a:gd name="connsiteY13" fmla="*/ 168259 h 614089"/>
              <a:gd name="connsiteX14" fmla="*/ 1466848 w 1576160"/>
              <a:gd name="connsiteY14" fmla="*/ 222915 h 614089"/>
              <a:gd name="connsiteX15" fmla="*/ 1466848 w 1576160"/>
              <a:gd name="connsiteY15" fmla="*/ 54656 h 614089"/>
              <a:gd name="connsiteX16" fmla="*/ 1521504 w 1576160"/>
              <a:gd name="connsiteY16" fmla="*/ 109312 h 614089"/>
              <a:gd name="connsiteX17" fmla="*/ 1576160 w 1576160"/>
              <a:gd name="connsiteY17" fmla="*/ 54656 h 614089"/>
              <a:gd name="connsiteX18" fmla="*/ 1521504 w 1576160"/>
              <a:gd name="connsiteY18" fmla="*/ 0 h 614089"/>
              <a:gd name="connsiteX19" fmla="*/ 1466848 w 1576160"/>
              <a:gd name="connsiteY19" fmla="*/ 54656 h 614089"/>
              <a:gd name="connsiteX20" fmla="*/ 1283492 w 1576160"/>
              <a:gd name="connsiteY20" fmla="*/ 559433 h 614089"/>
              <a:gd name="connsiteX21" fmla="*/ 1338148 w 1576160"/>
              <a:gd name="connsiteY21" fmla="*/ 614089 h 614089"/>
              <a:gd name="connsiteX22" fmla="*/ 1392804 w 1576160"/>
              <a:gd name="connsiteY22" fmla="*/ 559433 h 614089"/>
              <a:gd name="connsiteX23" fmla="*/ 1338148 w 1576160"/>
              <a:gd name="connsiteY23" fmla="*/ 504777 h 614089"/>
              <a:gd name="connsiteX24" fmla="*/ 1283492 w 1576160"/>
              <a:gd name="connsiteY24" fmla="*/ 559433 h 614089"/>
              <a:gd name="connsiteX25" fmla="*/ 1283492 w 1576160"/>
              <a:gd name="connsiteY25" fmla="*/ 391174 h 614089"/>
              <a:gd name="connsiteX26" fmla="*/ 1338148 w 1576160"/>
              <a:gd name="connsiteY26" fmla="*/ 445830 h 614089"/>
              <a:gd name="connsiteX27" fmla="*/ 1392804 w 1576160"/>
              <a:gd name="connsiteY27" fmla="*/ 391174 h 614089"/>
              <a:gd name="connsiteX28" fmla="*/ 1338148 w 1576160"/>
              <a:gd name="connsiteY28" fmla="*/ 336518 h 614089"/>
              <a:gd name="connsiteX29" fmla="*/ 1283492 w 1576160"/>
              <a:gd name="connsiteY29" fmla="*/ 391174 h 614089"/>
              <a:gd name="connsiteX30" fmla="*/ 1283492 w 1576160"/>
              <a:gd name="connsiteY30" fmla="*/ 222915 h 614089"/>
              <a:gd name="connsiteX31" fmla="*/ 1338148 w 1576160"/>
              <a:gd name="connsiteY31" fmla="*/ 277571 h 614089"/>
              <a:gd name="connsiteX32" fmla="*/ 1392804 w 1576160"/>
              <a:gd name="connsiteY32" fmla="*/ 222915 h 614089"/>
              <a:gd name="connsiteX33" fmla="*/ 1338148 w 1576160"/>
              <a:gd name="connsiteY33" fmla="*/ 168259 h 614089"/>
              <a:gd name="connsiteX34" fmla="*/ 1283492 w 1576160"/>
              <a:gd name="connsiteY34" fmla="*/ 222915 h 614089"/>
              <a:gd name="connsiteX35" fmla="*/ 1283492 w 1576160"/>
              <a:gd name="connsiteY35" fmla="*/ 54656 h 614089"/>
              <a:gd name="connsiteX36" fmla="*/ 1338148 w 1576160"/>
              <a:gd name="connsiteY36" fmla="*/ 109312 h 614089"/>
              <a:gd name="connsiteX37" fmla="*/ 1392804 w 1576160"/>
              <a:gd name="connsiteY37" fmla="*/ 54656 h 614089"/>
              <a:gd name="connsiteX38" fmla="*/ 1338148 w 1576160"/>
              <a:gd name="connsiteY38" fmla="*/ 0 h 614089"/>
              <a:gd name="connsiteX39" fmla="*/ 1283492 w 1576160"/>
              <a:gd name="connsiteY39" fmla="*/ 54656 h 614089"/>
              <a:gd name="connsiteX40" fmla="*/ 1100136 w 1576160"/>
              <a:gd name="connsiteY40" fmla="*/ 559433 h 614089"/>
              <a:gd name="connsiteX41" fmla="*/ 1154792 w 1576160"/>
              <a:gd name="connsiteY41" fmla="*/ 614089 h 614089"/>
              <a:gd name="connsiteX42" fmla="*/ 1209448 w 1576160"/>
              <a:gd name="connsiteY42" fmla="*/ 559433 h 614089"/>
              <a:gd name="connsiteX43" fmla="*/ 1154792 w 1576160"/>
              <a:gd name="connsiteY43" fmla="*/ 504777 h 614089"/>
              <a:gd name="connsiteX44" fmla="*/ 1100136 w 1576160"/>
              <a:gd name="connsiteY44" fmla="*/ 559433 h 614089"/>
              <a:gd name="connsiteX45" fmla="*/ 1100136 w 1576160"/>
              <a:gd name="connsiteY45" fmla="*/ 391174 h 614089"/>
              <a:gd name="connsiteX46" fmla="*/ 1154792 w 1576160"/>
              <a:gd name="connsiteY46" fmla="*/ 445830 h 614089"/>
              <a:gd name="connsiteX47" fmla="*/ 1209448 w 1576160"/>
              <a:gd name="connsiteY47" fmla="*/ 391174 h 614089"/>
              <a:gd name="connsiteX48" fmla="*/ 1154792 w 1576160"/>
              <a:gd name="connsiteY48" fmla="*/ 336518 h 614089"/>
              <a:gd name="connsiteX49" fmla="*/ 1100136 w 1576160"/>
              <a:gd name="connsiteY49" fmla="*/ 391174 h 614089"/>
              <a:gd name="connsiteX50" fmla="*/ 1100136 w 1576160"/>
              <a:gd name="connsiteY50" fmla="*/ 222915 h 614089"/>
              <a:gd name="connsiteX51" fmla="*/ 1154792 w 1576160"/>
              <a:gd name="connsiteY51" fmla="*/ 277571 h 614089"/>
              <a:gd name="connsiteX52" fmla="*/ 1209448 w 1576160"/>
              <a:gd name="connsiteY52" fmla="*/ 222915 h 614089"/>
              <a:gd name="connsiteX53" fmla="*/ 1154792 w 1576160"/>
              <a:gd name="connsiteY53" fmla="*/ 168259 h 614089"/>
              <a:gd name="connsiteX54" fmla="*/ 1100136 w 1576160"/>
              <a:gd name="connsiteY54" fmla="*/ 222915 h 614089"/>
              <a:gd name="connsiteX55" fmla="*/ 1100136 w 1576160"/>
              <a:gd name="connsiteY55" fmla="*/ 54656 h 614089"/>
              <a:gd name="connsiteX56" fmla="*/ 1154792 w 1576160"/>
              <a:gd name="connsiteY56" fmla="*/ 109312 h 614089"/>
              <a:gd name="connsiteX57" fmla="*/ 1209448 w 1576160"/>
              <a:gd name="connsiteY57" fmla="*/ 54656 h 614089"/>
              <a:gd name="connsiteX58" fmla="*/ 1154792 w 1576160"/>
              <a:gd name="connsiteY58" fmla="*/ 0 h 614089"/>
              <a:gd name="connsiteX59" fmla="*/ 1100136 w 1576160"/>
              <a:gd name="connsiteY59" fmla="*/ 54656 h 614089"/>
              <a:gd name="connsiteX60" fmla="*/ 916780 w 1576160"/>
              <a:gd name="connsiteY60" fmla="*/ 559433 h 614089"/>
              <a:gd name="connsiteX61" fmla="*/ 971436 w 1576160"/>
              <a:gd name="connsiteY61" fmla="*/ 614089 h 614089"/>
              <a:gd name="connsiteX62" fmla="*/ 1026092 w 1576160"/>
              <a:gd name="connsiteY62" fmla="*/ 559433 h 614089"/>
              <a:gd name="connsiteX63" fmla="*/ 971436 w 1576160"/>
              <a:gd name="connsiteY63" fmla="*/ 504777 h 614089"/>
              <a:gd name="connsiteX64" fmla="*/ 916780 w 1576160"/>
              <a:gd name="connsiteY64" fmla="*/ 559433 h 614089"/>
              <a:gd name="connsiteX65" fmla="*/ 916780 w 1576160"/>
              <a:gd name="connsiteY65" fmla="*/ 391174 h 614089"/>
              <a:gd name="connsiteX66" fmla="*/ 971436 w 1576160"/>
              <a:gd name="connsiteY66" fmla="*/ 445830 h 614089"/>
              <a:gd name="connsiteX67" fmla="*/ 1026092 w 1576160"/>
              <a:gd name="connsiteY67" fmla="*/ 391174 h 614089"/>
              <a:gd name="connsiteX68" fmla="*/ 971436 w 1576160"/>
              <a:gd name="connsiteY68" fmla="*/ 336518 h 614089"/>
              <a:gd name="connsiteX69" fmla="*/ 916780 w 1576160"/>
              <a:gd name="connsiteY69" fmla="*/ 391174 h 614089"/>
              <a:gd name="connsiteX70" fmla="*/ 916780 w 1576160"/>
              <a:gd name="connsiteY70" fmla="*/ 222915 h 614089"/>
              <a:gd name="connsiteX71" fmla="*/ 971436 w 1576160"/>
              <a:gd name="connsiteY71" fmla="*/ 277571 h 614089"/>
              <a:gd name="connsiteX72" fmla="*/ 1026092 w 1576160"/>
              <a:gd name="connsiteY72" fmla="*/ 222915 h 614089"/>
              <a:gd name="connsiteX73" fmla="*/ 971436 w 1576160"/>
              <a:gd name="connsiteY73" fmla="*/ 168259 h 614089"/>
              <a:gd name="connsiteX74" fmla="*/ 916780 w 1576160"/>
              <a:gd name="connsiteY74" fmla="*/ 222915 h 614089"/>
              <a:gd name="connsiteX75" fmla="*/ 916780 w 1576160"/>
              <a:gd name="connsiteY75" fmla="*/ 54656 h 614089"/>
              <a:gd name="connsiteX76" fmla="*/ 971436 w 1576160"/>
              <a:gd name="connsiteY76" fmla="*/ 109312 h 614089"/>
              <a:gd name="connsiteX77" fmla="*/ 1026092 w 1576160"/>
              <a:gd name="connsiteY77" fmla="*/ 54656 h 614089"/>
              <a:gd name="connsiteX78" fmla="*/ 971436 w 1576160"/>
              <a:gd name="connsiteY78" fmla="*/ 0 h 614089"/>
              <a:gd name="connsiteX79" fmla="*/ 916780 w 1576160"/>
              <a:gd name="connsiteY79" fmla="*/ 54656 h 614089"/>
              <a:gd name="connsiteX80" fmla="*/ 733424 w 1576160"/>
              <a:gd name="connsiteY80" fmla="*/ 559433 h 614089"/>
              <a:gd name="connsiteX81" fmla="*/ 788080 w 1576160"/>
              <a:gd name="connsiteY81" fmla="*/ 614089 h 614089"/>
              <a:gd name="connsiteX82" fmla="*/ 842736 w 1576160"/>
              <a:gd name="connsiteY82" fmla="*/ 559433 h 614089"/>
              <a:gd name="connsiteX83" fmla="*/ 788080 w 1576160"/>
              <a:gd name="connsiteY83" fmla="*/ 504777 h 614089"/>
              <a:gd name="connsiteX84" fmla="*/ 733424 w 1576160"/>
              <a:gd name="connsiteY84" fmla="*/ 559433 h 614089"/>
              <a:gd name="connsiteX85" fmla="*/ 733424 w 1576160"/>
              <a:gd name="connsiteY85" fmla="*/ 391174 h 614089"/>
              <a:gd name="connsiteX86" fmla="*/ 788080 w 1576160"/>
              <a:gd name="connsiteY86" fmla="*/ 445830 h 614089"/>
              <a:gd name="connsiteX87" fmla="*/ 842736 w 1576160"/>
              <a:gd name="connsiteY87" fmla="*/ 391174 h 614089"/>
              <a:gd name="connsiteX88" fmla="*/ 788080 w 1576160"/>
              <a:gd name="connsiteY88" fmla="*/ 336518 h 614089"/>
              <a:gd name="connsiteX89" fmla="*/ 733424 w 1576160"/>
              <a:gd name="connsiteY89" fmla="*/ 391174 h 614089"/>
              <a:gd name="connsiteX90" fmla="*/ 733424 w 1576160"/>
              <a:gd name="connsiteY90" fmla="*/ 222915 h 614089"/>
              <a:gd name="connsiteX91" fmla="*/ 788080 w 1576160"/>
              <a:gd name="connsiteY91" fmla="*/ 277571 h 614089"/>
              <a:gd name="connsiteX92" fmla="*/ 842736 w 1576160"/>
              <a:gd name="connsiteY92" fmla="*/ 222915 h 614089"/>
              <a:gd name="connsiteX93" fmla="*/ 788080 w 1576160"/>
              <a:gd name="connsiteY93" fmla="*/ 168259 h 614089"/>
              <a:gd name="connsiteX94" fmla="*/ 733424 w 1576160"/>
              <a:gd name="connsiteY94" fmla="*/ 222915 h 614089"/>
              <a:gd name="connsiteX95" fmla="*/ 733424 w 1576160"/>
              <a:gd name="connsiteY95" fmla="*/ 54656 h 614089"/>
              <a:gd name="connsiteX96" fmla="*/ 788080 w 1576160"/>
              <a:gd name="connsiteY96" fmla="*/ 109312 h 614089"/>
              <a:gd name="connsiteX97" fmla="*/ 842736 w 1576160"/>
              <a:gd name="connsiteY97" fmla="*/ 54656 h 614089"/>
              <a:gd name="connsiteX98" fmla="*/ 788080 w 1576160"/>
              <a:gd name="connsiteY98" fmla="*/ 0 h 614089"/>
              <a:gd name="connsiteX99" fmla="*/ 733424 w 1576160"/>
              <a:gd name="connsiteY99" fmla="*/ 54656 h 614089"/>
              <a:gd name="connsiteX100" fmla="*/ 550068 w 1576160"/>
              <a:gd name="connsiteY100" fmla="*/ 559433 h 614089"/>
              <a:gd name="connsiteX101" fmla="*/ 604724 w 1576160"/>
              <a:gd name="connsiteY101" fmla="*/ 614089 h 614089"/>
              <a:gd name="connsiteX102" fmla="*/ 659380 w 1576160"/>
              <a:gd name="connsiteY102" fmla="*/ 559433 h 614089"/>
              <a:gd name="connsiteX103" fmla="*/ 604724 w 1576160"/>
              <a:gd name="connsiteY103" fmla="*/ 504777 h 614089"/>
              <a:gd name="connsiteX104" fmla="*/ 550068 w 1576160"/>
              <a:gd name="connsiteY104" fmla="*/ 559433 h 614089"/>
              <a:gd name="connsiteX105" fmla="*/ 550068 w 1576160"/>
              <a:gd name="connsiteY105" fmla="*/ 391174 h 614089"/>
              <a:gd name="connsiteX106" fmla="*/ 604724 w 1576160"/>
              <a:gd name="connsiteY106" fmla="*/ 445830 h 614089"/>
              <a:gd name="connsiteX107" fmla="*/ 659380 w 1576160"/>
              <a:gd name="connsiteY107" fmla="*/ 391174 h 614089"/>
              <a:gd name="connsiteX108" fmla="*/ 604724 w 1576160"/>
              <a:gd name="connsiteY108" fmla="*/ 336518 h 614089"/>
              <a:gd name="connsiteX109" fmla="*/ 550068 w 1576160"/>
              <a:gd name="connsiteY109" fmla="*/ 391174 h 614089"/>
              <a:gd name="connsiteX110" fmla="*/ 550068 w 1576160"/>
              <a:gd name="connsiteY110" fmla="*/ 222915 h 614089"/>
              <a:gd name="connsiteX111" fmla="*/ 604724 w 1576160"/>
              <a:gd name="connsiteY111" fmla="*/ 277571 h 614089"/>
              <a:gd name="connsiteX112" fmla="*/ 659380 w 1576160"/>
              <a:gd name="connsiteY112" fmla="*/ 222915 h 614089"/>
              <a:gd name="connsiteX113" fmla="*/ 604724 w 1576160"/>
              <a:gd name="connsiteY113" fmla="*/ 168259 h 614089"/>
              <a:gd name="connsiteX114" fmla="*/ 550068 w 1576160"/>
              <a:gd name="connsiteY114" fmla="*/ 222915 h 614089"/>
              <a:gd name="connsiteX115" fmla="*/ 550068 w 1576160"/>
              <a:gd name="connsiteY115" fmla="*/ 54656 h 614089"/>
              <a:gd name="connsiteX116" fmla="*/ 604724 w 1576160"/>
              <a:gd name="connsiteY116" fmla="*/ 109312 h 614089"/>
              <a:gd name="connsiteX117" fmla="*/ 659380 w 1576160"/>
              <a:gd name="connsiteY117" fmla="*/ 54656 h 614089"/>
              <a:gd name="connsiteX118" fmla="*/ 604724 w 1576160"/>
              <a:gd name="connsiteY118" fmla="*/ 0 h 614089"/>
              <a:gd name="connsiteX119" fmla="*/ 550068 w 1576160"/>
              <a:gd name="connsiteY119" fmla="*/ 54656 h 614089"/>
              <a:gd name="connsiteX120" fmla="*/ 366712 w 1576160"/>
              <a:gd name="connsiteY120" fmla="*/ 559433 h 614089"/>
              <a:gd name="connsiteX121" fmla="*/ 421368 w 1576160"/>
              <a:gd name="connsiteY121" fmla="*/ 614089 h 614089"/>
              <a:gd name="connsiteX122" fmla="*/ 476024 w 1576160"/>
              <a:gd name="connsiteY122" fmla="*/ 559433 h 614089"/>
              <a:gd name="connsiteX123" fmla="*/ 421368 w 1576160"/>
              <a:gd name="connsiteY123" fmla="*/ 504777 h 614089"/>
              <a:gd name="connsiteX124" fmla="*/ 366712 w 1576160"/>
              <a:gd name="connsiteY124" fmla="*/ 559433 h 614089"/>
              <a:gd name="connsiteX125" fmla="*/ 366712 w 1576160"/>
              <a:gd name="connsiteY125" fmla="*/ 391174 h 614089"/>
              <a:gd name="connsiteX126" fmla="*/ 421368 w 1576160"/>
              <a:gd name="connsiteY126" fmla="*/ 445830 h 614089"/>
              <a:gd name="connsiteX127" fmla="*/ 476024 w 1576160"/>
              <a:gd name="connsiteY127" fmla="*/ 391174 h 614089"/>
              <a:gd name="connsiteX128" fmla="*/ 421368 w 1576160"/>
              <a:gd name="connsiteY128" fmla="*/ 336518 h 614089"/>
              <a:gd name="connsiteX129" fmla="*/ 366712 w 1576160"/>
              <a:gd name="connsiteY129" fmla="*/ 391174 h 614089"/>
              <a:gd name="connsiteX130" fmla="*/ 366712 w 1576160"/>
              <a:gd name="connsiteY130" fmla="*/ 222915 h 614089"/>
              <a:gd name="connsiteX131" fmla="*/ 421368 w 1576160"/>
              <a:gd name="connsiteY131" fmla="*/ 277571 h 614089"/>
              <a:gd name="connsiteX132" fmla="*/ 476024 w 1576160"/>
              <a:gd name="connsiteY132" fmla="*/ 222915 h 614089"/>
              <a:gd name="connsiteX133" fmla="*/ 421368 w 1576160"/>
              <a:gd name="connsiteY133" fmla="*/ 168259 h 614089"/>
              <a:gd name="connsiteX134" fmla="*/ 366712 w 1576160"/>
              <a:gd name="connsiteY134" fmla="*/ 222915 h 614089"/>
              <a:gd name="connsiteX135" fmla="*/ 366712 w 1576160"/>
              <a:gd name="connsiteY135" fmla="*/ 54656 h 614089"/>
              <a:gd name="connsiteX136" fmla="*/ 421368 w 1576160"/>
              <a:gd name="connsiteY136" fmla="*/ 109312 h 614089"/>
              <a:gd name="connsiteX137" fmla="*/ 476024 w 1576160"/>
              <a:gd name="connsiteY137" fmla="*/ 54656 h 614089"/>
              <a:gd name="connsiteX138" fmla="*/ 421368 w 1576160"/>
              <a:gd name="connsiteY138" fmla="*/ 0 h 614089"/>
              <a:gd name="connsiteX139" fmla="*/ 366712 w 1576160"/>
              <a:gd name="connsiteY139" fmla="*/ 54656 h 614089"/>
              <a:gd name="connsiteX140" fmla="*/ 183356 w 1576160"/>
              <a:gd name="connsiteY140" fmla="*/ 559433 h 614089"/>
              <a:gd name="connsiteX141" fmla="*/ 238012 w 1576160"/>
              <a:gd name="connsiteY141" fmla="*/ 614089 h 614089"/>
              <a:gd name="connsiteX142" fmla="*/ 292668 w 1576160"/>
              <a:gd name="connsiteY142" fmla="*/ 559433 h 614089"/>
              <a:gd name="connsiteX143" fmla="*/ 238012 w 1576160"/>
              <a:gd name="connsiteY143" fmla="*/ 504777 h 614089"/>
              <a:gd name="connsiteX144" fmla="*/ 183356 w 1576160"/>
              <a:gd name="connsiteY144" fmla="*/ 559433 h 614089"/>
              <a:gd name="connsiteX145" fmla="*/ 183356 w 1576160"/>
              <a:gd name="connsiteY145" fmla="*/ 391174 h 614089"/>
              <a:gd name="connsiteX146" fmla="*/ 238012 w 1576160"/>
              <a:gd name="connsiteY146" fmla="*/ 445830 h 614089"/>
              <a:gd name="connsiteX147" fmla="*/ 292668 w 1576160"/>
              <a:gd name="connsiteY147" fmla="*/ 391174 h 614089"/>
              <a:gd name="connsiteX148" fmla="*/ 238012 w 1576160"/>
              <a:gd name="connsiteY148" fmla="*/ 336518 h 614089"/>
              <a:gd name="connsiteX149" fmla="*/ 183356 w 1576160"/>
              <a:gd name="connsiteY149" fmla="*/ 391174 h 614089"/>
              <a:gd name="connsiteX150" fmla="*/ 183356 w 1576160"/>
              <a:gd name="connsiteY150" fmla="*/ 222915 h 614089"/>
              <a:gd name="connsiteX151" fmla="*/ 238012 w 1576160"/>
              <a:gd name="connsiteY151" fmla="*/ 277571 h 614089"/>
              <a:gd name="connsiteX152" fmla="*/ 292668 w 1576160"/>
              <a:gd name="connsiteY152" fmla="*/ 222915 h 614089"/>
              <a:gd name="connsiteX153" fmla="*/ 238012 w 1576160"/>
              <a:gd name="connsiteY153" fmla="*/ 168259 h 614089"/>
              <a:gd name="connsiteX154" fmla="*/ 183356 w 1576160"/>
              <a:gd name="connsiteY154" fmla="*/ 222915 h 614089"/>
              <a:gd name="connsiteX155" fmla="*/ 183356 w 1576160"/>
              <a:gd name="connsiteY155" fmla="*/ 54656 h 614089"/>
              <a:gd name="connsiteX156" fmla="*/ 238012 w 1576160"/>
              <a:gd name="connsiteY156" fmla="*/ 109312 h 614089"/>
              <a:gd name="connsiteX157" fmla="*/ 292668 w 1576160"/>
              <a:gd name="connsiteY157" fmla="*/ 54656 h 614089"/>
              <a:gd name="connsiteX158" fmla="*/ 238012 w 1576160"/>
              <a:gd name="connsiteY158" fmla="*/ 0 h 614089"/>
              <a:gd name="connsiteX159" fmla="*/ 183356 w 1576160"/>
              <a:gd name="connsiteY159" fmla="*/ 54656 h 614089"/>
              <a:gd name="connsiteX160" fmla="*/ 0 w 1576160"/>
              <a:gd name="connsiteY160" fmla="*/ 559433 h 614089"/>
              <a:gd name="connsiteX161" fmla="*/ 54656 w 1576160"/>
              <a:gd name="connsiteY161" fmla="*/ 614089 h 614089"/>
              <a:gd name="connsiteX162" fmla="*/ 109312 w 1576160"/>
              <a:gd name="connsiteY162" fmla="*/ 559433 h 614089"/>
              <a:gd name="connsiteX163" fmla="*/ 54656 w 1576160"/>
              <a:gd name="connsiteY163" fmla="*/ 504777 h 614089"/>
              <a:gd name="connsiteX164" fmla="*/ 0 w 1576160"/>
              <a:gd name="connsiteY164" fmla="*/ 559433 h 614089"/>
              <a:gd name="connsiteX165" fmla="*/ 0 w 1576160"/>
              <a:gd name="connsiteY165" fmla="*/ 391174 h 614089"/>
              <a:gd name="connsiteX166" fmla="*/ 54656 w 1576160"/>
              <a:gd name="connsiteY166" fmla="*/ 445830 h 614089"/>
              <a:gd name="connsiteX167" fmla="*/ 109312 w 1576160"/>
              <a:gd name="connsiteY167" fmla="*/ 391174 h 614089"/>
              <a:gd name="connsiteX168" fmla="*/ 54656 w 1576160"/>
              <a:gd name="connsiteY168" fmla="*/ 336518 h 614089"/>
              <a:gd name="connsiteX169" fmla="*/ 0 w 1576160"/>
              <a:gd name="connsiteY169" fmla="*/ 391174 h 614089"/>
              <a:gd name="connsiteX170" fmla="*/ 0 w 1576160"/>
              <a:gd name="connsiteY170" fmla="*/ 222915 h 614089"/>
              <a:gd name="connsiteX171" fmla="*/ 54656 w 1576160"/>
              <a:gd name="connsiteY171" fmla="*/ 277571 h 614089"/>
              <a:gd name="connsiteX172" fmla="*/ 109312 w 1576160"/>
              <a:gd name="connsiteY172" fmla="*/ 222915 h 614089"/>
              <a:gd name="connsiteX173" fmla="*/ 54656 w 1576160"/>
              <a:gd name="connsiteY173" fmla="*/ 168259 h 614089"/>
              <a:gd name="connsiteX174" fmla="*/ 0 w 1576160"/>
              <a:gd name="connsiteY174" fmla="*/ 222915 h 614089"/>
              <a:gd name="connsiteX175" fmla="*/ 0 w 1576160"/>
              <a:gd name="connsiteY175" fmla="*/ 54656 h 614089"/>
              <a:gd name="connsiteX176" fmla="*/ 54656 w 1576160"/>
              <a:gd name="connsiteY176" fmla="*/ 109312 h 614089"/>
              <a:gd name="connsiteX177" fmla="*/ 109312 w 1576160"/>
              <a:gd name="connsiteY177" fmla="*/ 54656 h 614089"/>
              <a:gd name="connsiteX178" fmla="*/ 54656 w 1576160"/>
              <a:gd name="connsiteY178" fmla="*/ 0 h 614089"/>
              <a:gd name="connsiteX179" fmla="*/ 0 w 1576160"/>
              <a:gd name="connsiteY179" fmla="*/ 54656 h 61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1576160" h="614089">
                <a:moveTo>
                  <a:pt x="1466848" y="559433"/>
                </a:moveTo>
                <a:cubicBezTo>
                  <a:pt x="1466848" y="589619"/>
                  <a:pt x="1491318" y="614089"/>
                  <a:pt x="1521504" y="614089"/>
                </a:cubicBezTo>
                <a:cubicBezTo>
                  <a:pt x="1551690" y="614089"/>
                  <a:pt x="1576160" y="589619"/>
                  <a:pt x="1576160" y="559433"/>
                </a:cubicBezTo>
                <a:cubicBezTo>
                  <a:pt x="1576160" y="529247"/>
                  <a:pt x="1551690" y="504777"/>
                  <a:pt x="1521504" y="504777"/>
                </a:cubicBezTo>
                <a:cubicBezTo>
                  <a:pt x="1491318" y="504777"/>
                  <a:pt x="1466848" y="529247"/>
                  <a:pt x="1466848" y="559433"/>
                </a:cubicBezTo>
                <a:close/>
                <a:moveTo>
                  <a:pt x="1466848" y="391174"/>
                </a:moveTo>
                <a:cubicBezTo>
                  <a:pt x="1466848" y="421360"/>
                  <a:pt x="1491318" y="445830"/>
                  <a:pt x="1521504" y="445830"/>
                </a:cubicBezTo>
                <a:cubicBezTo>
                  <a:pt x="1551690" y="445830"/>
                  <a:pt x="1576160" y="421360"/>
                  <a:pt x="1576160" y="391174"/>
                </a:cubicBezTo>
                <a:cubicBezTo>
                  <a:pt x="1576160" y="360988"/>
                  <a:pt x="1551690" y="336518"/>
                  <a:pt x="1521504" y="336518"/>
                </a:cubicBezTo>
                <a:cubicBezTo>
                  <a:pt x="1491318" y="336518"/>
                  <a:pt x="1466848" y="360988"/>
                  <a:pt x="1466848" y="391174"/>
                </a:cubicBezTo>
                <a:close/>
                <a:moveTo>
                  <a:pt x="1466848" y="222915"/>
                </a:moveTo>
                <a:cubicBezTo>
                  <a:pt x="1466848" y="253101"/>
                  <a:pt x="1491318" y="277571"/>
                  <a:pt x="1521504" y="277571"/>
                </a:cubicBezTo>
                <a:cubicBezTo>
                  <a:pt x="1551690" y="277571"/>
                  <a:pt x="1576160" y="253101"/>
                  <a:pt x="1576160" y="222915"/>
                </a:cubicBezTo>
                <a:cubicBezTo>
                  <a:pt x="1576160" y="192729"/>
                  <a:pt x="1551690" y="168259"/>
                  <a:pt x="1521504" y="168259"/>
                </a:cubicBezTo>
                <a:cubicBezTo>
                  <a:pt x="1491318" y="168259"/>
                  <a:pt x="1466848" y="192729"/>
                  <a:pt x="1466848" y="222915"/>
                </a:cubicBezTo>
                <a:close/>
                <a:moveTo>
                  <a:pt x="1466848" y="54656"/>
                </a:moveTo>
                <a:cubicBezTo>
                  <a:pt x="1466848" y="84842"/>
                  <a:pt x="1491318" y="109312"/>
                  <a:pt x="1521504" y="109312"/>
                </a:cubicBezTo>
                <a:cubicBezTo>
                  <a:pt x="1551690" y="109312"/>
                  <a:pt x="1576160" y="84842"/>
                  <a:pt x="1576160" y="54656"/>
                </a:cubicBezTo>
                <a:cubicBezTo>
                  <a:pt x="1576160" y="24470"/>
                  <a:pt x="1551690" y="0"/>
                  <a:pt x="1521504" y="0"/>
                </a:cubicBezTo>
                <a:cubicBezTo>
                  <a:pt x="1491318" y="0"/>
                  <a:pt x="1466848" y="24470"/>
                  <a:pt x="1466848" y="54656"/>
                </a:cubicBezTo>
                <a:close/>
                <a:moveTo>
                  <a:pt x="1283492" y="559433"/>
                </a:moveTo>
                <a:cubicBezTo>
                  <a:pt x="1283492" y="589619"/>
                  <a:pt x="1307962" y="614089"/>
                  <a:pt x="1338148" y="614089"/>
                </a:cubicBezTo>
                <a:cubicBezTo>
                  <a:pt x="1368334" y="614089"/>
                  <a:pt x="1392804" y="589619"/>
                  <a:pt x="1392804" y="559433"/>
                </a:cubicBezTo>
                <a:cubicBezTo>
                  <a:pt x="1392804" y="529247"/>
                  <a:pt x="1368334" y="504777"/>
                  <a:pt x="1338148" y="504777"/>
                </a:cubicBezTo>
                <a:cubicBezTo>
                  <a:pt x="1307962" y="504777"/>
                  <a:pt x="1283492" y="529247"/>
                  <a:pt x="1283492" y="559433"/>
                </a:cubicBezTo>
                <a:close/>
                <a:moveTo>
                  <a:pt x="1283492" y="391174"/>
                </a:moveTo>
                <a:cubicBezTo>
                  <a:pt x="1283492" y="421360"/>
                  <a:pt x="1307962" y="445830"/>
                  <a:pt x="1338148" y="445830"/>
                </a:cubicBezTo>
                <a:cubicBezTo>
                  <a:pt x="1368334" y="445830"/>
                  <a:pt x="1392804" y="421360"/>
                  <a:pt x="1392804" y="391174"/>
                </a:cubicBezTo>
                <a:cubicBezTo>
                  <a:pt x="1392804" y="360988"/>
                  <a:pt x="1368334" y="336518"/>
                  <a:pt x="1338148" y="336518"/>
                </a:cubicBezTo>
                <a:cubicBezTo>
                  <a:pt x="1307962" y="336518"/>
                  <a:pt x="1283492" y="360988"/>
                  <a:pt x="1283492" y="391174"/>
                </a:cubicBezTo>
                <a:close/>
                <a:moveTo>
                  <a:pt x="1283492" y="222915"/>
                </a:moveTo>
                <a:cubicBezTo>
                  <a:pt x="1283492" y="253101"/>
                  <a:pt x="1307962" y="277571"/>
                  <a:pt x="1338148" y="277571"/>
                </a:cubicBezTo>
                <a:cubicBezTo>
                  <a:pt x="1368334" y="277571"/>
                  <a:pt x="1392804" y="253101"/>
                  <a:pt x="1392804" y="222915"/>
                </a:cubicBezTo>
                <a:cubicBezTo>
                  <a:pt x="1392804" y="192729"/>
                  <a:pt x="1368334" y="168259"/>
                  <a:pt x="1338148" y="168259"/>
                </a:cubicBezTo>
                <a:cubicBezTo>
                  <a:pt x="1307962" y="168259"/>
                  <a:pt x="1283492" y="192729"/>
                  <a:pt x="1283492" y="222915"/>
                </a:cubicBezTo>
                <a:close/>
                <a:moveTo>
                  <a:pt x="1283492" y="54656"/>
                </a:moveTo>
                <a:cubicBezTo>
                  <a:pt x="1283492" y="84842"/>
                  <a:pt x="1307962" y="109312"/>
                  <a:pt x="1338148" y="109312"/>
                </a:cubicBezTo>
                <a:cubicBezTo>
                  <a:pt x="1368334" y="109312"/>
                  <a:pt x="1392804" y="84842"/>
                  <a:pt x="1392804" y="54656"/>
                </a:cubicBezTo>
                <a:cubicBezTo>
                  <a:pt x="1392804" y="24470"/>
                  <a:pt x="1368334" y="0"/>
                  <a:pt x="1338148" y="0"/>
                </a:cubicBezTo>
                <a:cubicBezTo>
                  <a:pt x="1307962" y="0"/>
                  <a:pt x="1283492" y="24470"/>
                  <a:pt x="1283492" y="54656"/>
                </a:cubicBezTo>
                <a:close/>
                <a:moveTo>
                  <a:pt x="1100136" y="559433"/>
                </a:moveTo>
                <a:cubicBezTo>
                  <a:pt x="1100136" y="589619"/>
                  <a:pt x="1124606" y="614089"/>
                  <a:pt x="1154792" y="614089"/>
                </a:cubicBezTo>
                <a:cubicBezTo>
                  <a:pt x="1184978" y="614089"/>
                  <a:pt x="1209448" y="589619"/>
                  <a:pt x="1209448" y="559433"/>
                </a:cubicBezTo>
                <a:cubicBezTo>
                  <a:pt x="1209448" y="529247"/>
                  <a:pt x="1184978" y="504777"/>
                  <a:pt x="1154792" y="504777"/>
                </a:cubicBezTo>
                <a:cubicBezTo>
                  <a:pt x="1124606" y="504777"/>
                  <a:pt x="1100136" y="529247"/>
                  <a:pt x="1100136" y="559433"/>
                </a:cubicBezTo>
                <a:close/>
                <a:moveTo>
                  <a:pt x="1100136" y="391174"/>
                </a:moveTo>
                <a:cubicBezTo>
                  <a:pt x="1100136" y="421360"/>
                  <a:pt x="1124606" y="445830"/>
                  <a:pt x="1154792" y="445830"/>
                </a:cubicBezTo>
                <a:cubicBezTo>
                  <a:pt x="1184978" y="445830"/>
                  <a:pt x="1209448" y="421360"/>
                  <a:pt x="1209448" y="391174"/>
                </a:cubicBezTo>
                <a:cubicBezTo>
                  <a:pt x="1209448" y="360988"/>
                  <a:pt x="1184978" y="336518"/>
                  <a:pt x="1154792" y="336518"/>
                </a:cubicBezTo>
                <a:cubicBezTo>
                  <a:pt x="1124606" y="336518"/>
                  <a:pt x="1100136" y="360988"/>
                  <a:pt x="1100136" y="391174"/>
                </a:cubicBezTo>
                <a:close/>
                <a:moveTo>
                  <a:pt x="1100136" y="222915"/>
                </a:moveTo>
                <a:cubicBezTo>
                  <a:pt x="1100136" y="253101"/>
                  <a:pt x="1124606" y="277571"/>
                  <a:pt x="1154792" y="277571"/>
                </a:cubicBezTo>
                <a:cubicBezTo>
                  <a:pt x="1184978" y="277571"/>
                  <a:pt x="1209448" y="253101"/>
                  <a:pt x="1209448" y="222915"/>
                </a:cubicBezTo>
                <a:cubicBezTo>
                  <a:pt x="1209448" y="192729"/>
                  <a:pt x="1184978" y="168259"/>
                  <a:pt x="1154792" y="168259"/>
                </a:cubicBezTo>
                <a:cubicBezTo>
                  <a:pt x="1124606" y="168259"/>
                  <a:pt x="1100136" y="192729"/>
                  <a:pt x="1100136" y="222915"/>
                </a:cubicBezTo>
                <a:close/>
                <a:moveTo>
                  <a:pt x="1100136" y="54656"/>
                </a:moveTo>
                <a:cubicBezTo>
                  <a:pt x="1100136" y="84842"/>
                  <a:pt x="1124606" y="109312"/>
                  <a:pt x="1154792" y="109312"/>
                </a:cubicBezTo>
                <a:cubicBezTo>
                  <a:pt x="1184978" y="109312"/>
                  <a:pt x="1209448" y="84842"/>
                  <a:pt x="1209448" y="54656"/>
                </a:cubicBezTo>
                <a:cubicBezTo>
                  <a:pt x="1209448" y="24470"/>
                  <a:pt x="1184978" y="0"/>
                  <a:pt x="1154792" y="0"/>
                </a:cubicBezTo>
                <a:cubicBezTo>
                  <a:pt x="1124606" y="0"/>
                  <a:pt x="1100136" y="24470"/>
                  <a:pt x="1100136" y="54656"/>
                </a:cubicBezTo>
                <a:close/>
                <a:moveTo>
                  <a:pt x="916780" y="559433"/>
                </a:moveTo>
                <a:cubicBezTo>
                  <a:pt x="916780" y="589619"/>
                  <a:pt x="941250" y="614089"/>
                  <a:pt x="971436" y="614089"/>
                </a:cubicBezTo>
                <a:cubicBezTo>
                  <a:pt x="1001622" y="614089"/>
                  <a:pt x="1026092" y="589619"/>
                  <a:pt x="1026092" y="559433"/>
                </a:cubicBezTo>
                <a:cubicBezTo>
                  <a:pt x="1026092" y="529247"/>
                  <a:pt x="1001622" y="504777"/>
                  <a:pt x="971436" y="504777"/>
                </a:cubicBezTo>
                <a:cubicBezTo>
                  <a:pt x="941250" y="504777"/>
                  <a:pt x="916780" y="529247"/>
                  <a:pt x="916780" y="559433"/>
                </a:cubicBezTo>
                <a:close/>
                <a:moveTo>
                  <a:pt x="916780" y="391174"/>
                </a:moveTo>
                <a:cubicBezTo>
                  <a:pt x="916780" y="421360"/>
                  <a:pt x="941250" y="445830"/>
                  <a:pt x="971436" y="445830"/>
                </a:cubicBezTo>
                <a:cubicBezTo>
                  <a:pt x="1001622" y="445830"/>
                  <a:pt x="1026092" y="421360"/>
                  <a:pt x="1026092" y="391174"/>
                </a:cubicBezTo>
                <a:cubicBezTo>
                  <a:pt x="1026092" y="360988"/>
                  <a:pt x="1001622" y="336518"/>
                  <a:pt x="971436" y="336518"/>
                </a:cubicBezTo>
                <a:cubicBezTo>
                  <a:pt x="941250" y="336518"/>
                  <a:pt x="916780" y="360988"/>
                  <a:pt x="916780" y="391174"/>
                </a:cubicBezTo>
                <a:close/>
                <a:moveTo>
                  <a:pt x="916780" y="222915"/>
                </a:moveTo>
                <a:cubicBezTo>
                  <a:pt x="916780" y="253101"/>
                  <a:pt x="941250" y="277571"/>
                  <a:pt x="971436" y="277571"/>
                </a:cubicBezTo>
                <a:cubicBezTo>
                  <a:pt x="1001622" y="277571"/>
                  <a:pt x="1026092" y="253101"/>
                  <a:pt x="1026092" y="222915"/>
                </a:cubicBezTo>
                <a:cubicBezTo>
                  <a:pt x="1026092" y="192729"/>
                  <a:pt x="1001622" y="168259"/>
                  <a:pt x="971436" y="168259"/>
                </a:cubicBezTo>
                <a:cubicBezTo>
                  <a:pt x="941250" y="168259"/>
                  <a:pt x="916780" y="192729"/>
                  <a:pt x="916780" y="222915"/>
                </a:cubicBezTo>
                <a:close/>
                <a:moveTo>
                  <a:pt x="916780" y="54656"/>
                </a:moveTo>
                <a:cubicBezTo>
                  <a:pt x="916780" y="84842"/>
                  <a:pt x="941250" y="109312"/>
                  <a:pt x="971436" y="109312"/>
                </a:cubicBezTo>
                <a:cubicBezTo>
                  <a:pt x="1001622" y="109312"/>
                  <a:pt x="1026092" y="84842"/>
                  <a:pt x="1026092" y="54656"/>
                </a:cubicBezTo>
                <a:cubicBezTo>
                  <a:pt x="1026092" y="24470"/>
                  <a:pt x="1001622" y="0"/>
                  <a:pt x="971436" y="0"/>
                </a:cubicBezTo>
                <a:cubicBezTo>
                  <a:pt x="941250" y="0"/>
                  <a:pt x="916780" y="24470"/>
                  <a:pt x="916780" y="54656"/>
                </a:cubicBezTo>
                <a:close/>
                <a:moveTo>
                  <a:pt x="733424" y="559433"/>
                </a:moveTo>
                <a:cubicBezTo>
                  <a:pt x="733424" y="589619"/>
                  <a:pt x="757894" y="614089"/>
                  <a:pt x="788080" y="614089"/>
                </a:cubicBezTo>
                <a:cubicBezTo>
                  <a:pt x="818266" y="614089"/>
                  <a:pt x="842736" y="589619"/>
                  <a:pt x="842736" y="559433"/>
                </a:cubicBezTo>
                <a:cubicBezTo>
                  <a:pt x="842736" y="529247"/>
                  <a:pt x="818266" y="504777"/>
                  <a:pt x="788080" y="504777"/>
                </a:cubicBezTo>
                <a:cubicBezTo>
                  <a:pt x="757894" y="504777"/>
                  <a:pt x="733424" y="529247"/>
                  <a:pt x="733424" y="559433"/>
                </a:cubicBezTo>
                <a:close/>
                <a:moveTo>
                  <a:pt x="733424" y="391174"/>
                </a:moveTo>
                <a:cubicBezTo>
                  <a:pt x="733424" y="421360"/>
                  <a:pt x="757894" y="445830"/>
                  <a:pt x="788080" y="445830"/>
                </a:cubicBezTo>
                <a:cubicBezTo>
                  <a:pt x="818266" y="445830"/>
                  <a:pt x="842736" y="421360"/>
                  <a:pt x="842736" y="391174"/>
                </a:cubicBezTo>
                <a:cubicBezTo>
                  <a:pt x="842736" y="360988"/>
                  <a:pt x="818266" y="336518"/>
                  <a:pt x="788080" y="336518"/>
                </a:cubicBezTo>
                <a:cubicBezTo>
                  <a:pt x="757894" y="336518"/>
                  <a:pt x="733424" y="360988"/>
                  <a:pt x="733424" y="391174"/>
                </a:cubicBezTo>
                <a:close/>
                <a:moveTo>
                  <a:pt x="733424" y="222915"/>
                </a:moveTo>
                <a:cubicBezTo>
                  <a:pt x="733424" y="253101"/>
                  <a:pt x="757894" y="277571"/>
                  <a:pt x="788080" y="277571"/>
                </a:cubicBezTo>
                <a:cubicBezTo>
                  <a:pt x="818266" y="277571"/>
                  <a:pt x="842736" y="253101"/>
                  <a:pt x="842736" y="222915"/>
                </a:cubicBezTo>
                <a:cubicBezTo>
                  <a:pt x="842736" y="192729"/>
                  <a:pt x="818266" y="168259"/>
                  <a:pt x="788080" y="168259"/>
                </a:cubicBezTo>
                <a:cubicBezTo>
                  <a:pt x="757894" y="168259"/>
                  <a:pt x="733424" y="192729"/>
                  <a:pt x="733424" y="222915"/>
                </a:cubicBezTo>
                <a:close/>
                <a:moveTo>
                  <a:pt x="733424" y="54656"/>
                </a:moveTo>
                <a:cubicBezTo>
                  <a:pt x="733424" y="84842"/>
                  <a:pt x="757894" y="109312"/>
                  <a:pt x="788080" y="109312"/>
                </a:cubicBezTo>
                <a:cubicBezTo>
                  <a:pt x="818266" y="109312"/>
                  <a:pt x="842736" y="84842"/>
                  <a:pt x="842736" y="54656"/>
                </a:cubicBezTo>
                <a:cubicBezTo>
                  <a:pt x="842736" y="24470"/>
                  <a:pt x="818266" y="0"/>
                  <a:pt x="788080" y="0"/>
                </a:cubicBezTo>
                <a:cubicBezTo>
                  <a:pt x="757894" y="0"/>
                  <a:pt x="733424" y="24470"/>
                  <a:pt x="733424" y="54656"/>
                </a:cubicBezTo>
                <a:close/>
                <a:moveTo>
                  <a:pt x="550068" y="559433"/>
                </a:moveTo>
                <a:cubicBezTo>
                  <a:pt x="550068" y="589619"/>
                  <a:pt x="574538" y="614089"/>
                  <a:pt x="604724" y="614089"/>
                </a:cubicBezTo>
                <a:cubicBezTo>
                  <a:pt x="634910" y="614089"/>
                  <a:pt x="659380" y="589619"/>
                  <a:pt x="659380" y="559433"/>
                </a:cubicBezTo>
                <a:cubicBezTo>
                  <a:pt x="659380" y="529247"/>
                  <a:pt x="634910" y="504777"/>
                  <a:pt x="604724" y="504777"/>
                </a:cubicBezTo>
                <a:cubicBezTo>
                  <a:pt x="574538" y="504777"/>
                  <a:pt x="550068" y="529247"/>
                  <a:pt x="550068" y="559433"/>
                </a:cubicBezTo>
                <a:close/>
                <a:moveTo>
                  <a:pt x="550068" y="391174"/>
                </a:moveTo>
                <a:cubicBezTo>
                  <a:pt x="550068" y="421360"/>
                  <a:pt x="574538" y="445830"/>
                  <a:pt x="604724" y="445830"/>
                </a:cubicBezTo>
                <a:cubicBezTo>
                  <a:pt x="634910" y="445830"/>
                  <a:pt x="659380" y="421360"/>
                  <a:pt x="659380" y="391174"/>
                </a:cubicBezTo>
                <a:cubicBezTo>
                  <a:pt x="659380" y="360988"/>
                  <a:pt x="634910" y="336518"/>
                  <a:pt x="604724" y="336518"/>
                </a:cubicBezTo>
                <a:cubicBezTo>
                  <a:pt x="574538" y="336518"/>
                  <a:pt x="550068" y="360988"/>
                  <a:pt x="550068" y="391174"/>
                </a:cubicBezTo>
                <a:close/>
                <a:moveTo>
                  <a:pt x="550068" y="222915"/>
                </a:moveTo>
                <a:cubicBezTo>
                  <a:pt x="550068" y="253101"/>
                  <a:pt x="574538" y="277571"/>
                  <a:pt x="604724" y="277571"/>
                </a:cubicBezTo>
                <a:cubicBezTo>
                  <a:pt x="634910" y="277571"/>
                  <a:pt x="659380" y="253101"/>
                  <a:pt x="659380" y="222915"/>
                </a:cubicBezTo>
                <a:cubicBezTo>
                  <a:pt x="659380" y="192729"/>
                  <a:pt x="634910" y="168259"/>
                  <a:pt x="604724" y="168259"/>
                </a:cubicBezTo>
                <a:cubicBezTo>
                  <a:pt x="574538" y="168259"/>
                  <a:pt x="550068" y="192729"/>
                  <a:pt x="550068" y="222915"/>
                </a:cubicBezTo>
                <a:close/>
                <a:moveTo>
                  <a:pt x="550068" y="54656"/>
                </a:moveTo>
                <a:cubicBezTo>
                  <a:pt x="550068" y="84842"/>
                  <a:pt x="574538" y="109312"/>
                  <a:pt x="604724" y="109312"/>
                </a:cubicBezTo>
                <a:cubicBezTo>
                  <a:pt x="634910" y="109312"/>
                  <a:pt x="659380" y="84842"/>
                  <a:pt x="659380" y="54656"/>
                </a:cubicBezTo>
                <a:cubicBezTo>
                  <a:pt x="659380" y="24470"/>
                  <a:pt x="634910" y="0"/>
                  <a:pt x="604724" y="0"/>
                </a:cubicBezTo>
                <a:cubicBezTo>
                  <a:pt x="574538" y="0"/>
                  <a:pt x="550068" y="24470"/>
                  <a:pt x="550068" y="54656"/>
                </a:cubicBezTo>
                <a:close/>
                <a:moveTo>
                  <a:pt x="366712" y="559433"/>
                </a:moveTo>
                <a:cubicBezTo>
                  <a:pt x="366712" y="589619"/>
                  <a:pt x="391182" y="614089"/>
                  <a:pt x="421368" y="614089"/>
                </a:cubicBezTo>
                <a:cubicBezTo>
                  <a:pt x="451554" y="614089"/>
                  <a:pt x="476024" y="589619"/>
                  <a:pt x="476024" y="559433"/>
                </a:cubicBezTo>
                <a:cubicBezTo>
                  <a:pt x="476024" y="529247"/>
                  <a:pt x="451554" y="504777"/>
                  <a:pt x="421368" y="504777"/>
                </a:cubicBezTo>
                <a:cubicBezTo>
                  <a:pt x="391182" y="504777"/>
                  <a:pt x="366712" y="529247"/>
                  <a:pt x="366712" y="559433"/>
                </a:cubicBezTo>
                <a:close/>
                <a:moveTo>
                  <a:pt x="366712" y="391174"/>
                </a:moveTo>
                <a:cubicBezTo>
                  <a:pt x="366712" y="421360"/>
                  <a:pt x="391182" y="445830"/>
                  <a:pt x="421368" y="445830"/>
                </a:cubicBezTo>
                <a:cubicBezTo>
                  <a:pt x="451554" y="445830"/>
                  <a:pt x="476024" y="421360"/>
                  <a:pt x="476024" y="391174"/>
                </a:cubicBezTo>
                <a:cubicBezTo>
                  <a:pt x="476024" y="360988"/>
                  <a:pt x="451554" y="336518"/>
                  <a:pt x="421368" y="336518"/>
                </a:cubicBezTo>
                <a:cubicBezTo>
                  <a:pt x="391182" y="336518"/>
                  <a:pt x="366712" y="360988"/>
                  <a:pt x="366712" y="391174"/>
                </a:cubicBezTo>
                <a:close/>
                <a:moveTo>
                  <a:pt x="366712" y="222915"/>
                </a:moveTo>
                <a:cubicBezTo>
                  <a:pt x="366712" y="253101"/>
                  <a:pt x="391182" y="277571"/>
                  <a:pt x="421368" y="277571"/>
                </a:cubicBezTo>
                <a:cubicBezTo>
                  <a:pt x="451554" y="277571"/>
                  <a:pt x="476024" y="253101"/>
                  <a:pt x="476024" y="222915"/>
                </a:cubicBezTo>
                <a:cubicBezTo>
                  <a:pt x="476024" y="192729"/>
                  <a:pt x="451554" y="168259"/>
                  <a:pt x="421368" y="168259"/>
                </a:cubicBezTo>
                <a:cubicBezTo>
                  <a:pt x="391182" y="168259"/>
                  <a:pt x="366712" y="192729"/>
                  <a:pt x="366712" y="222915"/>
                </a:cubicBezTo>
                <a:close/>
                <a:moveTo>
                  <a:pt x="366712" y="54656"/>
                </a:moveTo>
                <a:cubicBezTo>
                  <a:pt x="366712" y="84842"/>
                  <a:pt x="391182" y="109312"/>
                  <a:pt x="421368" y="109312"/>
                </a:cubicBezTo>
                <a:cubicBezTo>
                  <a:pt x="451554" y="109312"/>
                  <a:pt x="476024" y="84842"/>
                  <a:pt x="476024" y="54656"/>
                </a:cubicBezTo>
                <a:cubicBezTo>
                  <a:pt x="476024" y="24470"/>
                  <a:pt x="451554" y="0"/>
                  <a:pt x="421368" y="0"/>
                </a:cubicBezTo>
                <a:cubicBezTo>
                  <a:pt x="391182" y="0"/>
                  <a:pt x="366712" y="24470"/>
                  <a:pt x="366712" y="54656"/>
                </a:cubicBezTo>
                <a:close/>
                <a:moveTo>
                  <a:pt x="183356" y="559433"/>
                </a:moveTo>
                <a:cubicBezTo>
                  <a:pt x="183356" y="589619"/>
                  <a:pt x="207826" y="614089"/>
                  <a:pt x="238012" y="614089"/>
                </a:cubicBezTo>
                <a:cubicBezTo>
                  <a:pt x="268198" y="614089"/>
                  <a:pt x="292668" y="589619"/>
                  <a:pt x="292668" y="559433"/>
                </a:cubicBezTo>
                <a:cubicBezTo>
                  <a:pt x="292668" y="529247"/>
                  <a:pt x="268198" y="504777"/>
                  <a:pt x="238012" y="504777"/>
                </a:cubicBezTo>
                <a:cubicBezTo>
                  <a:pt x="207826" y="504777"/>
                  <a:pt x="183356" y="529247"/>
                  <a:pt x="183356" y="559433"/>
                </a:cubicBezTo>
                <a:close/>
                <a:moveTo>
                  <a:pt x="183356" y="391174"/>
                </a:moveTo>
                <a:cubicBezTo>
                  <a:pt x="183356" y="421360"/>
                  <a:pt x="207826" y="445830"/>
                  <a:pt x="238012" y="445830"/>
                </a:cubicBezTo>
                <a:cubicBezTo>
                  <a:pt x="268198" y="445830"/>
                  <a:pt x="292668" y="421360"/>
                  <a:pt x="292668" y="391174"/>
                </a:cubicBezTo>
                <a:cubicBezTo>
                  <a:pt x="292668" y="360988"/>
                  <a:pt x="268198" y="336518"/>
                  <a:pt x="238012" y="336518"/>
                </a:cubicBezTo>
                <a:cubicBezTo>
                  <a:pt x="207826" y="336518"/>
                  <a:pt x="183356" y="360988"/>
                  <a:pt x="183356" y="391174"/>
                </a:cubicBezTo>
                <a:close/>
                <a:moveTo>
                  <a:pt x="183356" y="222915"/>
                </a:moveTo>
                <a:cubicBezTo>
                  <a:pt x="183356" y="253101"/>
                  <a:pt x="207826" y="277571"/>
                  <a:pt x="238012" y="277571"/>
                </a:cubicBezTo>
                <a:cubicBezTo>
                  <a:pt x="268198" y="277571"/>
                  <a:pt x="292668" y="253101"/>
                  <a:pt x="292668" y="222915"/>
                </a:cubicBezTo>
                <a:cubicBezTo>
                  <a:pt x="292668" y="192729"/>
                  <a:pt x="268198" y="168259"/>
                  <a:pt x="238012" y="168259"/>
                </a:cubicBezTo>
                <a:cubicBezTo>
                  <a:pt x="207826" y="168259"/>
                  <a:pt x="183356" y="192729"/>
                  <a:pt x="183356" y="222915"/>
                </a:cubicBezTo>
                <a:close/>
                <a:moveTo>
                  <a:pt x="183356" y="54656"/>
                </a:moveTo>
                <a:cubicBezTo>
                  <a:pt x="183356" y="84842"/>
                  <a:pt x="207826" y="109312"/>
                  <a:pt x="238012" y="109312"/>
                </a:cubicBezTo>
                <a:cubicBezTo>
                  <a:pt x="268198" y="109312"/>
                  <a:pt x="292668" y="84842"/>
                  <a:pt x="292668" y="54656"/>
                </a:cubicBezTo>
                <a:cubicBezTo>
                  <a:pt x="292668" y="24470"/>
                  <a:pt x="268198" y="0"/>
                  <a:pt x="238012" y="0"/>
                </a:cubicBezTo>
                <a:cubicBezTo>
                  <a:pt x="207826" y="0"/>
                  <a:pt x="183356" y="24470"/>
                  <a:pt x="183356" y="54656"/>
                </a:cubicBezTo>
                <a:close/>
                <a:moveTo>
                  <a:pt x="0" y="559433"/>
                </a:moveTo>
                <a:cubicBezTo>
                  <a:pt x="0" y="589619"/>
                  <a:pt x="24470" y="614089"/>
                  <a:pt x="54656" y="614089"/>
                </a:cubicBezTo>
                <a:cubicBezTo>
                  <a:pt x="84842" y="614089"/>
                  <a:pt x="109312" y="589619"/>
                  <a:pt x="109312" y="559433"/>
                </a:cubicBezTo>
                <a:cubicBezTo>
                  <a:pt x="109312" y="529247"/>
                  <a:pt x="84842" y="504777"/>
                  <a:pt x="54656" y="504777"/>
                </a:cubicBezTo>
                <a:cubicBezTo>
                  <a:pt x="24470" y="504777"/>
                  <a:pt x="0" y="529247"/>
                  <a:pt x="0" y="559433"/>
                </a:cubicBezTo>
                <a:close/>
                <a:moveTo>
                  <a:pt x="0" y="391174"/>
                </a:moveTo>
                <a:cubicBezTo>
                  <a:pt x="0" y="421360"/>
                  <a:pt x="24470" y="445830"/>
                  <a:pt x="54656" y="445830"/>
                </a:cubicBezTo>
                <a:cubicBezTo>
                  <a:pt x="84842" y="445830"/>
                  <a:pt x="109312" y="421360"/>
                  <a:pt x="109312" y="391174"/>
                </a:cubicBezTo>
                <a:cubicBezTo>
                  <a:pt x="109312" y="360988"/>
                  <a:pt x="84842" y="336518"/>
                  <a:pt x="54656" y="336518"/>
                </a:cubicBezTo>
                <a:cubicBezTo>
                  <a:pt x="24470" y="336518"/>
                  <a:pt x="0" y="360988"/>
                  <a:pt x="0" y="391174"/>
                </a:cubicBezTo>
                <a:close/>
                <a:moveTo>
                  <a:pt x="0" y="222915"/>
                </a:moveTo>
                <a:cubicBezTo>
                  <a:pt x="0" y="253101"/>
                  <a:pt x="24470" y="277571"/>
                  <a:pt x="54656" y="277571"/>
                </a:cubicBezTo>
                <a:cubicBezTo>
                  <a:pt x="84842" y="277571"/>
                  <a:pt x="109312" y="253101"/>
                  <a:pt x="109312" y="222915"/>
                </a:cubicBezTo>
                <a:cubicBezTo>
                  <a:pt x="109312" y="192729"/>
                  <a:pt x="84842" y="168259"/>
                  <a:pt x="54656" y="168259"/>
                </a:cubicBezTo>
                <a:cubicBezTo>
                  <a:pt x="24470" y="168259"/>
                  <a:pt x="0" y="192729"/>
                  <a:pt x="0" y="222915"/>
                </a:cubicBezTo>
                <a:close/>
                <a:moveTo>
                  <a:pt x="0" y="54656"/>
                </a:moveTo>
                <a:cubicBezTo>
                  <a:pt x="0" y="84842"/>
                  <a:pt x="24470" y="109312"/>
                  <a:pt x="54656" y="109312"/>
                </a:cubicBezTo>
                <a:cubicBezTo>
                  <a:pt x="84842" y="109312"/>
                  <a:pt x="109312" y="84842"/>
                  <a:pt x="109312" y="54656"/>
                </a:cubicBezTo>
                <a:cubicBezTo>
                  <a:pt x="109312" y="24470"/>
                  <a:pt x="84842" y="0"/>
                  <a:pt x="54656" y="0"/>
                </a:cubicBezTo>
                <a:cubicBezTo>
                  <a:pt x="24470" y="0"/>
                  <a:pt x="0" y="24470"/>
                  <a:pt x="0" y="54656"/>
                </a:cubicBezTo>
                <a:close/>
              </a:path>
            </a:pathLst>
          </a:custGeom>
          <a:gradFill>
            <a:gsLst>
              <a:gs pos="0">
                <a:srgbClr val="F7AD42"/>
              </a:gs>
              <a:gs pos="100000">
                <a:srgbClr val="F7AD42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9C1387B-F926-42A0-1265-0D3337D26E64}"/>
              </a:ext>
            </a:extLst>
          </p:cNvPr>
          <p:cNvSpPr txBox="1"/>
          <p:nvPr/>
        </p:nvSpPr>
        <p:spPr>
          <a:xfrm>
            <a:off x="7065569" y="5560356"/>
            <a:ext cx="48434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gradFill flip="none" rotWithShape="1">
                    <a:gsLst>
                      <a:gs pos="0">
                        <a:schemeClr val="tx1">
                          <a:lumMod val="75000"/>
                          <a:lumOff val="25000"/>
                          <a:alpha val="12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13500000" scaled="1"/>
                    <a:tileRect/>
                  </a:gradFill>
                </a:ln>
                <a:noFill/>
                <a:effectLst/>
                <a:uLnTx/>
                <a:uFillTx/>
                <a:latin typeface="HarmonyOS Sans SC" panose="00000500000000000000" charset="-122"/>
                <a:ea typeface="微软雅黑" panose="020B0503020204020204" pitchFamily="34" charset="-122"/>
                <a:cs typeface="HarmonyOS Sans SC" panose="00000500000000000000" charset="-122"/>
              </a:rPr>
              <a:t>DEFENCE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D28BDC1-D970-B1C1-3BEF-0B3BD1692A05}"/>
              </a:ext>
            </a:extLst>
          </p:cNvPr>
          <p:cNvGrpSpPr/>
          <p:nvPr/>
        </p:nvGrpSpPr>
        <p:grpSpPr>
          <a:xfrm>
            <a:off x="6951718" y="2481378"/>
            <a:ext cx="5200538" cy="1779602"/>
            <a:chOff x="1577403" y="2673843"/>
            <a:chExt cx="5200538" cy="177960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1DD773C-34DF-7EC7-681F-8726571AC84A}"/>
                </a:ext>
              </a:extLst>
            </p:cNvPr>
            <p:cNvSpPr/>
            <p:nvPr/>
          </p:nvSpPr>
          <p:spPr>
            <a:xfrm>
              <a:off x="1577404" y="3263489"/>
              <a:ext cx="5200537" cy="83099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工作完成情况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D61701E-0535-140E-D644-55CD0DC08256}"/>
                </a:ext>
              </a:extLst>
            </p:cNvPr>
            <p:cNvSpPr/>
            <p:nvPr/>
          </p:nvSpPr>
          <p:spPr>
            <a:xfrm>
              <a:off x="1577404" y="4268779"/>
              <a:ext cx="4079875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Work completion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D40FBFF-7408-5381-CAB7-DED2E4C12E39}"/>
                </a:ext>
              </a:extLst>
            </p:cNvPr>
            <p:cNvGrpSpPr/>
            <p:nvPr/>
          </p:nvGrpSpPr>
          <p:grpSpPr>
            <a:xfrm>
              <a:off x="1577403" y="2673843"/>
              <a:ext cx="1272807" cy="357978"/>
              <a:chOff x="1159400" y="2496908"/>
              <a:chExt cx="1272807" cy="357978"/>
            </a:xfrm>
          </p:grpSpPr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1566E2EC-3975-03C0-178F-99738D45CC19}"/>
                  </a:ext>
                </a:extLst>
              </p:cNvPr>
              <p:cNvSpPr/>
              <p:nvPr/>
            </p:nvSpPr>
            <p:spPr>
              <a:xfrm rot="5400000">
                <a:off x="1616815" y="2039493"/>
                <a:ext cx="357978" cy="1272807"/>
              </a:xfrm>
              <a:prstGeom prst="roundRect">
                <a:avLst>
                  <a:gd name="adj" fmla="val 15409"/>
                </a:avLst>
              </a:prstGeom>
              <a:solidFill>
                <a:srgbClr val="F7AD42"/>
              </a:solidFill>
              <a:ln w="12700" cap="rnd">
                <a:noFill/>
                <a:prstDash val="solid"/>
                <a:round/>
              </a:ln>
              <a:effectLst>
                <a:outerShdw blurRad="63500" algn="ctr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88F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034E8E18-D038-B0B6-41A2-788C2A2047DF}"/>
                  </a:ext>
                </a:extLst>
              </p:cNvPr>
              <p:cNvSpPr/>
              <p:nvPr/>
            </p:nvSpPr>
            <p:spPr>
              <a:xfrm>
                <a:off x="1245927" y="2522007"/>
                <a:ext cx="1099755" cy="3077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Part </a:t>
                </a:r>
                <a:r>
                  <a:rPr lang="en-US" altLang="zh-CN" sz="2000" b="1" dirty="0">
                    <a:solidFill>
                      <a:schemeClr val="bg1"/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03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</p:grp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663DF6B9-2280-602C-DB5A-33469A980CE5}"/>
              </a:ext>
            </a:extLst>
          </p:cNvPr>
          <p:cNvSpPr txBox="1"/>
          <p:nvPr/>
        </p:nvSpPr>
        <p:spPr>
          <a:xfrm>
            <a:off x="6870088" y="4557766"/>
            <a:ext cx="4161505" cy="491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单击此处输入你的正文，文字是您思想的提炼，为了最终演示发布的良好效果，请尽量言简意赅的阐述观点；根据需要可酌情增减文字，以便观者可以准确理解您所传达的信息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…</a:t>
            </a: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9BBA296-2583-14B0-188E-7BEE8DF96DC6}"/>
              </a:ext>
            </a:extLst>
          </p:cNvPr>
          <p:cNvCxnSpPr>
            <a:cxnSpLocks/>
          </p:cNvCxnSpPr>
          <p:nvPr/>
        </p:nvCxnSpPr>
        <p:spPr>
          <a:xfrm>
            <a:off x="6951718" y="4439958"/>
            <a:ext cx="4026512" cy="0"/>
          </a:xfrm>
          <a:prstGeom prst="line">
            <a:avLst/>
          </a:prstGeom>
          <a:ln>
            <a:solidFill>
              <a:srgbClr val="F7AD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5280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EC4DE325-15C5-695B-7402-4AC802DC5D68}"/>
              </a:ext>
            </a:extLst>
          </p:cNvPr>
          <p:cNvSpPr/>
          <p:nvPr/>
        </p:nvSpPr>
        <p:spPr>
          <a:xfrm>
            <a:off x="446090" y="484187"/>
            <a:ext cx="200024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7E5629-BD51-FF9F-9372-559F5A68DF6D}"/>
              </a:ext>
            </a:extLst>
          </p:cNvPr>
          <p:cNvSpPr txBox="1"/>
          <p:nvPr/>
        </p:nvSpPr>
        <p:spPr>
          <a:xfrm>
            <a:off x="10178782" y="550232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B36E2E5F-AAA7-4034-5FB9-B860D97CB8A3}"/>
              </a:ext>
            </a:extLst>
          </p:cNvPr>
          <p:cNvSpPr txBox="1"/>
          <p:nvPr/>
        </p:nvSpPr>
        <p:spPr>
          <a:xfrm>
            <a:off x="1013620" y="4194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工作完成情况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C81B00C4-19DA-6B7E-B27D-712A56BFF301}"/>
              </a:ext>
            </a:extLst>
          </p:cNvPr>
          <p:cNvSpPr/>
          <p:nvPr/>
        </p:nvSpPr>
        <p:spPr>
          <a:xfrm>
            <a:off x="738982" y="4841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609A258-7DD8-AB27-774D-6C8799C97B0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4793" y="2186423"/>
            <a:ext cx="2842414" cy="3230597"/>
          </a:xfrm>
          <a:prstGeom prst="rect">
            <a:avLst/>
          </a:prstGeom>
          <a:ln>
            <a:solidFill>
              <a:srgbClr val="F7AD42"/>
            </a:solidFill>
          </a:ln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id="{C9E53A99-1035-E9C4-41CC-AA14B1077DC0}"/>
              </a:ext>
            </a:extLst>
          </p:cNvPr>
          <p:cNvGrpSpPr/>
          <p:nvPr/>
        </p:nvGrpSpPr>
        <p:grpSpPr>
          <a:xfrm>
            <a:off x="1035613" y="2233868"/>
            <a:ext cx="10120774" cy="3135707"/>
            <a:chOff x="1035613" y="1958193"/>
            <a:chExt cx="10120774" cy="3135707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2D2AD200-65AA-E090-DFB8-FF2C90A8B28C}"/>
                </a:ext>
              </a:extLst>
            </p:cNvPr>
            <p:cNvGrpSpPr/>
            <p:nvPr/>
          </p:nvGrpSpPr>
          <p:grpSpPr>
            <a:xfrm>
              <a:off x="2373836" y="1958193"/>
              <a:ext cx="1750056" cy="358734"/>
              <a:chOff x="1376418" y="5212659"/>
              <a:chExt cx="1750056" cy="358734"/>
            </a:xfrm>
          </p:grpSpPr>
          <p:sp>
            <p:nvSpPr>
              <p:cNvPr id="17" name="圆角矩形 5">
                <a:extLst>
                  <a:ext uri="{FF2B5EF4-FFF2-40B4-BE49-F238E27FC236}">
                    <a16:creationId xmlns:a16="http://schemas.microsoft.com/office/drawing/2014/main" id="{0D8D9889-E2D9-5D9D-6DC4-33E77AAFAF9F}"/>
                  </a:ext>
                </a:extLst>
              </p:cNvPr>
              <p:cNvSpPr/>
              <p:nvPr/>
            </p:nvSpPr>
            <p:spPr>
              <a:xfrm>
                <a:off x="1376419" y="5212659"/>
                <a:ext cx="1750055" cy="358734"/>
              </a:xfrm>
              <a:prstGeom prst="roundRect">
                <a:avLst>
                  <a:gd name="adj" fmla="val 8701"/>
                </a:avLst>
              </a:prstGeom>
              <a:solidFill>
                <a:srgbClr val="F7AD42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F6BD0B40-A07E-002F-52CA-88577A81283C}"/>
                  </a:ext>
                </a:extLst>
              </p:cNvPr>
              <p:cNvSpPr txBox="1"/>
              <p:nvPr/>
            </p:nvSpPr>
            <p:spPr>
              <a:xfrm>
                <a:off x="1376418" y="5222749"/>
                <a:ext cx="175005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11A7041-C379-96F2-4A1C-7E0759C2A4C4}"/>
                </a:ext>
              </a:extLst>
            </p:cNvPr>
            <p:cNvSpPr txBox="1"/>
            <p:nvPr/>
          </p:nvSpPr>
          <p:spPr>
            <a:xfrm>
              <a:off x="1035613" y="2413048"/>
              <a:ext cx="3088279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单击此处输入你的正文，文字是您思想的提炼，请尽量言简意赅的阐述观点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36084A8-82FD-7C1A-80FE-036411A7B980}"/>
                </a:ext>
              </a:extLst>
            </p:cNvPr>
            <p:cNvGrpSpPr/>
            <p:nvPr/>
          </p:nvGrpSpPr>
          <p:grpSpPr>
            <a:xfrm>
              <a:off x="2373836" y="3862679"/>
              <a:ext cx="1750056" cy="358734"/>
              <a:chOff x="1376418" y="5212659"/>
              <a:chExt cx="1750056" cy="358734"/>
            </a:xfrm>
          </p:grpSpPr>
          <p:sp>
            <p:nvSpPr>
              <p:cNvPr id="23" name="圆角矩形 5">
                <a:extLst>
                  <a:ext uri="{FF2B5EF4-FFF2-40B4-BE49-F238E27FC236}">
                    <a16:creationId xmlns:a16="http://schemas.microsoft.com/office/drawing/2014/main" id="{9E43A32A-56B0-87AC-FB22-49814F1DD323}"/>
                  </a:ext>
                </a:extLst>
              </p:cNvPr>
              <p:cNvSpPr/>
              <p:nvPr/>
            </p:nvSpPr>
            <p:spPr>
              <a:xfrm>
                <a:off x="1376419" y="5212659"/>
                <a:ext cx="1750055" cy="358734"/>
              </a:xfrm>
              <a:prstGeom prst="roundRect">
                <a:avLst>
                  <a:gd name="adj" fmla="val 8701"/>
                </a:avLst>
              </a:prstGeom>
              <a:solidFill>
                <a:srgbClr val="F7AD42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FECBECB8-3584-8CC3-A28A-F7ACD8181649}"/>
                  </a:ext>
                </a:extLst>
              </p:cNvPr>
              <p:cNvSpPr txBox="1"/>
              <p:nvPr/>
            </p:nvSpPr>
            <p:spPr>
              <a:xfrm>
                <a:off x="1376418" y="5222749"/>
                <a:ext cx="175005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25C81DE-A8D9-BF15-01C1-B89B350B77CC}"/>
                </a:ext>
              </a:extLst>
            </p:cNvPr>
            <p:cNvSpPr txBox="1"/>
            <p:nvPr/>
          </p:nvSpPr>
          <p:spPr>
            <a:xfrm>
              <a:off x="1035613" y="4317534"/>
              <a:ext cx="3088279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单击此处输入你的正文，文字是您思想的提炼，请尽量言简意赅的阐述观点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FCF81C23-438A-8416-305F-519B9AC60A38}"/>
                </a:ext>
              </a:extLst>
            </p:cNvPr>
            <p:cNvGrpSpPr/>
            <p:nvPr/>
          </p:nvGrpSpPr>
          <p:grpSpPr>
            <a:xfrm>
              <a:off x="8068108" y="1958193"/>
              <a:ext cx="1750056" cy="358734"/>
              <a:chOff x="1376418" y="5212659"/>
              <a:chExt cx="1750056" cy="358734"/>
            </a:xfrm>
          </p:grpSpPr>
          <p:sp>
            <p:nvSpPr>
              <p:cNvPr id="27" name="圆角矩形 5">
                <a:extLst>
                  <a:ext uri="{FF2B5EF4-FFF2-40B4-BE49-F238E27FC236}">
                    <a16:creationId xmlns:a16="http://schemas.microsoft.com/office/drawing/2014/main" id="{CAF06669-54CB-1066-357B-D5A759E5C613}"/>
                  </a:ext>
                </a:extLst>
              </p:cNvPr>
              <p:cNvSpPr/>
              <p:nvPr/>
            </p:nvSpPr>
            <p:spPr>
              <a:xfrm>
                <a:off x="1376419" y="5212659"/>
                <a:ext cx="1750055" cy="358734"/>
              </a:xfrm>
              <a:prstGeom prst="roundRect">
                <a:avLst>
                  <a:gd name="adj" fmla="val 8701"/>
                </a:avLst>
              </a:prstGeom>
              <a:solidFill>
                <a:srgbClr val="F7AD42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A49D493C-E74E-8762-0AEF-8DE744ABF10F}"/>
                  </a:ext>
                </a:extLst>
              </p:cNvPr>
              <p:cNvSpPr txBox="1"/>
              <p:nvPr/>
            </p:nvSpPr>
            <p:spPr>
              <a:xfrm>
                <a:off x="1376418" y="5222749"/>
                <a:ext cx="175005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8DFD61A-493F-A92D-C63B-D23B120302FD}"/>
                </a:ext>
              </a:extLst>
            </p:cNvPr>
            <p:cNvSpPr txBox="1"/>
            <p:nvPr/>
          </p:nvSpPr>
          <p:spPr>
            <a:xfrm>
              <a:off x="8068108" y="2413048"/>
              <a:ext cx="3088279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单击此处输入你的正文，文字是您思想的提炼，请尽量言简意赅的阐述观点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7CA275BA-BBF9-999A-90A2-8109F983E93C}"/>
                </a:ext>
              </a:extLst>
            </p:cNvPr>
            <p:cNvGrpSpPr/>
            <p:nvPr/>
          </p:nvGrpSpPr>
          <p:grpSpPr>
            <a:xfrm>
              <a:off x="8068108" y="3862679"/>
              <a:ext cx="1750056" cy="358734"/>
              <a:chOff x="1376418" y="5212659"/>
              <a:chExt cx="1750056" cy="358734"/>
            </a:xfrm>
          </p:grpSpPr>
          <p:sp>
            <p:nvSpPr>
              <p:cNvPr id="64" name="圆角矩形 5">
                <a:extLst>
                  <a:ext uri="{FF2B5EF4-FFF2-40B4-BE49-F238E27FC236}">
                    <a16:creationId xmlns:a16="http://schemas.microsoft.com/office/drawing/2014/main" id="{5FEC1DD7-197C-8585-0CCB-9D99892FDE6F}"/>
                  </a:ext>
                </a:extLst>
              </p:cNvPr>
              <p:cNvSpPr/>
              <p:nvPr/>
            </p:nvSpPr>
            <p:spPr>
              <a:xfrm>
                <a:off x="1376419" y="5212659"/>
                <a:ext cx="1750055" cy="358734"/>
              </a:xfrm>
              <a:prstGeom prst="roundRect">
                <a:avLst>
                  <a:gd name="adj" fmla="val 8701"/>
                </a:avLst>
              </a:prstGeom>
              <a:solidFill>
                <a:srgbClr val="F7AD42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34806958-B7C3-789D-DAB8-7F0F9CED547A}"/>
                  </a:ext>
                </a:extLst>
              </p:cNvPr>
              <p:cNvSpPr txBox="1"/>
              <p:nvPr/>
            </p:nvSpPr>
            <p:spPr>
              <a:xfrm>
                <a:off x="1376418" y="5222749"/>
                <a:ext cx="175005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9AA77D60-F5D3-4306-A973-91CA842A7C8C}"/>
                </a:ext>
              </a:extLst>
            </p:cNvPr>
            <p:cNvSpPr txBox="1"/>
            <p:nvPr/>
          </p:nvSpPr>
          <p:spPr>
            <a:xfrm>
              <a:off x="8068108" y="4317534"/>
              <a:ext cx="3088279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单击此处输入你的正文，文字是您思想的提炼，请尽量言简意赅的阐述观点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3505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EC4DE325-15C5-695B-7402-4AC802DC5D68}"/>
              </a:ext>
            </a:extLst>
          </p:cNvPr>
          <p:cNvSpPr/>
          <p:nvPr/>
        </p:nvSpPr>
        <p:spPr>
          <a:xfrm>
            <a:off x="446090" y="484187"/>
            <a:ext cx="200024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7E5629-BD51-FF9F-9372-559F5A68DF6D}"/>
              </a:ext>
            </a:extLst>
          </p:cNvPr>
          <p:cNvSpPr txBox="1"/>
          <p:nvPr/>
        </p:nvSpPr>
        <p:spPr>
          <a:xfrm>
            <a:off x="10178782" y="550232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B36E2E5F-AAA7-4034-5FB9-B860D97CB8A3}"/>
              </a:ext>
            </a:extLst>
          </p:cNvPr>
          <p:cNvSpPr txBox="1"/>
          <p:nvPr/>
        </p:nvSpPr>
        <p:spPr>
          <a:xfrm>
            <a:off x="1013620" y="4194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工作完成情况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C81B00C4-19DA-6B7E-B27D-712A56BFF301}"/>
              </a:ext>
            </a:extLst>
          </p:cNvPr>
          <p:cNvSpPr/>
          <p:nvPr/>
        </p:nvSpPr>
        <p:spPr>
          <a:xfrm>
            <a:off x="738982" y="4841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ECD47E3-AF4B-0F11-B67A-03378DDBE314}"/>
              </a:ext>
            </a:extLst>
          </p:cNvPr>
          <p:cNvSpPr/>
          <p:nvPr/>
        </p:nvSpPr>
        <p:spPr>
          <a:xfrm>
            <a:off x="646114" y="1947486"/>
            <a:ext cx="4670604" cy="3559239"/>
          </a:xfrm>
          <a:prstGeom prst="rect">
            <a:avLst/>
          </a:prstGeom>
          <a:solidFill>
            <a:schemeClr val="bg1"/>
          </a:solidFill>
          <a:ln w="12700" cap="rnd">
            <a:solidFill>
              <a:srgbClr val="F7AD42"/>
            </a:solidFill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A547A48-47D3-7950-9735-47878C63F802}"/>
              </a:ext>
            </a:extLst>
          </p:cNvPr>
          <p:cNvGrpSpPr/>
          <p:nvPr/>
        </p:nvGrpSpPr>
        <p:grpSpPr>
          <a:xfrm>
            <a:off x="6096000" y="2215187"/>
            <a:ext cx="5508625" cy="1231221"/>
            <a:chOff x="6096000" y="2130963"/>
            <a:chExt cx="5508625" cy="1231221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18105A4-9F79-C2B5-3439-2952DE6EF15F}"/>
                </a:ext>
              </a:extLst>
            </p:cNvPr>
            <p:cNvGrpSpPr/>
            <p:nvPr/>
          </p:nvGrpSpPr>
          <p:grpSpPr>
            <a:xfrm>
              <a:off x="6096000" y="2130963"/>
              <a:ext cx="1750056" cy="358734"/>
              <a:chOff x="1376418" y="5212659"/>
              <a:chExt cx="1750056" cy="358734"/>
            </a:xfrm>
          </p:grpSpPr>
          <p:sp>
            <p:nvSpPr>
              <p:cNvPr id="11" name="圆角矩形 5">
                <a:extLst>
                  <a:ext uri="{FF2B5EF4-FFF2-40B4-BE49-F238E27FC236}">
                    <a16:creationId xmlns:a16="http://schemas.microsoft.com/office/drawing/2014/main" id="{1FDBB281-9558-0EE8-6046-B99DA4D4AC3D}"/>
                  </a:ext>
                </a:extLst>
              </p:cNvPr>
              <p:cNvSpPr/>
              <p:nvPr/>
            </p:nvSpPr>
            <p:spPr>
              <a:xfrm>
                <a:off x="1376419" y="5212659"/>
                <a:ext cx="1750055" cy="358734"/>
              </a:xfrm>
              <a:prstGeom prst="roundRect">
                <a:avLst>
                  <a:gd name="adj" fmla="val 8701"/>
                </a:avLst>
              </a:prstGeom>
              <a:solidFill>
                <a:srgbClr val="F7AD42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2F5FB02-11D7-6C8B-C7C9-D6FD0EFA1671}"/>
                  </a:ext>
                </a:extLst>
              </p:cNvPr>
              <p:cNvSpPr txBox="1"/>
              <p:nvPr/>
            </p:nvSpPr>
            <p:spPr>
              <a:xfrm>
                <a:off x="1376418" y="5222749"/>
                <a:ext cx="175005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CBE262D-5856-095C-82A1-D4EC9D7A69C1}"/>
                </a:ext>
              </a:extLst>
            </p:cNvPr>
            <p:cNvSpPr txBox="1"/>
            <p:nvPr/>
          </p:nvSpPr>
          <p:spPr>
            <a:xfrm>
              <a:off x="6096000" y="2585818"/>
              <a:ext cx="5508625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单击此处输入你的正文，文字是您思想的提炼，为了最终演示发布的良好效果，请尽量言简意赅的阐述观点，以便观者可以准确理解您所传达的信息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895404E-9779-8FDC-25A4-6376C2570608}"/>
              </a:ext>
            </a:extLst>
          </p:cNvPr>
          <p:cNvGrpSpPr/>
          <p:nvPr/>
        </p:nvGrpSpPr>
        <p:grpSpPr>
          <a:xfrm>
            <a:off x="6096000" y="4007802"/>
            <a:ext cx="5508625" cy="1231221"/>
            <a:chOff x="6096000" y="2130963"/>
            <a:chExt cx="5508625" cy="1231221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E7CD8981-362A-1BED-DD33-4D95152D8D38}"/>
                </a:ext>
              </a:extLst>
            </p:cNvPr>
            <p:cNvGrpSpPr/>
            <p:nvPr/>
          </p:nvGrpSpPr>
          <p:grpSpPr>
            <a:xfrm>
              <a:off x="6096000" y="2130963"/>
              <a:ext cx="1750056" cy="358734"/>
              <a:chOff x="1376418" y="5212659"/>
              <a:chExt cx="1750056" cy="358734"/>
            </a:xfrm>
          </p:grpSpPr>
          <p:sp>
            <p:nvSpPr>
              <p:cNvPr id="30" name="圆角矩形 5">
                <a:extLst>
                  <a:ext uri="{FF2B5EF4-FFF2-40B4-BE49-F238E27FC236}">
                    <a16:creationId xmlns:a16="http://schemas.microsoft.com/office/drawing/2014/main" id="{AE8B8C7F-7FF9-E4CE-A0B3-923142B75F88}"/>
                  </a:ext>
                </a:extLst>
              </p:cNvPr>
              <p:cNvSpPr/>
              <p:nvPr/>
            </p:nvSpPr>
            <p:spPr>
              <a:xfrm>
                <a:off x="1376419" y="5212659"/>
                <a:ext cx="1750055" cy="358734"/>
              </a:xfrm>
              <a:prstGeom prst="roundRect">
                <a:avLst>
                  <a:gd name="adj" fmla="val 8701"/>
                </a:avLst>
              </a:prstGeom>
              <a:solidFill>
                <a:srgbClr val="F7AD42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9290A010-5D2B-CF98-EBA6-2CD109770F43}"/>
                  </a:ext>
                </a:extLst>
              </p:cNvPr>
              <p:cNvSpPr txBox="1"/>
              <p:nvPr/>
            </p:nvSpPr>
            <p:spPr>
              <a:xfrm>
                <a:off x="1376418" y="5222749"/>
                <a:ext cx="175005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C90B73D-97CB-99AE-B136-4C6BFE8E4308}"/>
                </a:ext>
              </a:extLst>
            </p:cNvPr>
            <p:cNvSpPr txBox="1"/>
            <p:nvPr/>
          </p:nvSpPr>
          <p:spPr>
            <a:xfrm>
              <a:off x="6096000" y="2585818"/>
              <a:ext cx="5508625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单击此处输入你的正文，文字是您思想的提炼，为了最终演示发布的良好效果，请尽量言简意赅的阐述观点，以便观者可以准确理解您所传达的信息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</p:grpSp>
      <p:graphicFrame>
        <p:nvGraphicFramePr>
          <p:cNvPr id="72" name="图表 71">
            <a:extLst>
              <a:ext uri="{FF2B5EF4-FFF2-40B4-BE49-F238E27FC236}">
                <a16:creationId xmlns:a16="http://schemas.microsoft.com/office/drawing/2014/main" id="{314D9000-081A-5AEE-AA5E-469EF71992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3405097"/>
              </p:ext>
            </p:extLst>
          </p:nvPr>
        </p:nvGraphicFramePr>
        <p:xfrm>
          <a:off x="949416" y="2144175"/>
          <a:ext cx="4064000" cy="3187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168742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EC4DE325-15C5-695B-7402-4AC802DC5D68}"/>
              </a:ext>
            </a:extLst>
          </p:cNvPr>
          <p:cNvSpPr/>
          <p:nvPr/>
        </p:nvSpPr>
        <p:spPr>
          <a:xfrm>
            <a:off x="446090" y="484187"/>
            <a:ext cx="200024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7E5629-BD51-FF9F-9372-559F5A68DF6D}"/>
              </a:ext>
            </a:extLst>
          </p:cNvPr>
          <p:cNvSpPr txBox="1"/>
          <p:nvPr/>
        </p:nvSpPr>
        <p:spPr>
          <a:xfrm>
            <a:off x="10178782" y="550232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B36E2E5F-AAA7-4034-5FB9-B860D97CB8A3}"/>
              </a:ext>
            </a:extLst>
          </p:cNvPr>
          <p:cNvSpPr txBox="1"/>
          <p:nvPr/>
        </p:nvSpPr>
        <p:spPr>
          <a:xfrm>
            <a:off x="1013620" y="4194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工作完成情况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C81B00C4-19DA-6B7E-B27D-712A56BFF301}"/>
              </a:ext>
            </a:extLst>
          </p:cNvPr>
          <p:cNvSpPr/>
          <p:nvPr/>
        </p:nvSpPr>
        <p:spPr>
          <a:xfrm>
            <a:off x="738982" y="4841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BFD7957-7924-1D9D-778B-27389C1CD57E}"/>
              </a:ext>
            </a:extLst>
          </p:cNvPr>
          <p:cNvGrpSpPr/>
          <p:nvPr/>
        </p:nvGrpSpPr>
        <p:grpSpPr>
          <a:xfrm>
            <a:off x="816770" y="1953658"/>
            <a:ext cx="10591005" cy="3766093"/>
            <a:chOff x="1013620" y="1894477"/>
            <a:chExt cx="10591005" cy="3766093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C8C5483C-5861-BFC3-D382-F58A5AB25696}"/>
                </a:ext>
              </a:extLst>
            </p:cNvPr>
            <p:cNvSpPr/>
            <p:nvPr/>
          </p:nvSpPr>
          <p:spPr>
            <a:xfrm>
              <a:off x="5562600" y="1894477"/>
              <a:ext cx="6042025" cy="3766093"/>
            </a:xfrm>
            <a:prstGeom prst="rect">
              <a:avLst/>
            </a:prstGeom>
            <a:solidFill>
              <a:schemeClr val="bg1"/>
            </a:solidFill>
            <a:ln w="12700" cap="rnd">
              <a:solidFill>
                <a:srgbClr val="F7AD42"/>
              </a:solidFill>
              <a:prstDash val="solid"/>
              <a:round/>
            </a:ln>
            <a:effectLst>
              <a:outerShdw blurRad="635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405E68E0-1B55-ECBB-1AFD-83DACD8C78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13620" y="1896673"/>
              <a:ext cx="4244180" cy="3763897"/>
            </a:xfrm>
            <a:prstGeom prst="rect">
              <a:avLst/>
            </a:prstGeom>
            <a:ln>
              <a:solidFill>
                <a:srgbClr val="F7AD42"/>
              </a:solidFill>
            </a:ln>
          </p:spPr>
        </p:pic>
        <p:graphicFrame>
          <p:nvGraphicFramePr>
            <p:cNvPr id="13" name="图表 12">
              <a:extLst>
                <a:ext uri="{FF2B5EF4-FFF2-40B4-BE49-F238E27FC236}">
                  <a16:creationId xmlns:a16="http://schemas.microsoft.com/office/drawing/2014/main" id="{1B2787A4-5B03-FB38-3185-A750E4C9C86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18797449"/>
                </p:ext>
              </p:extLst>
            </p:nvPr>
          </p:nvGraphicFramePr>
          <p:xfrm>
            <a:off x="5882877" y="2079535"/>
            <a:ext cx="5508625" cy="177514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ABCA7265-E5B7-C3EE-3AB8-6F35B441593C}"/>
                </a:ext>
              </a:extLst>
            </p:cNvPr>
            <p:cNvGrpSpPr/>
            <p:nvPr/>
          </p:nvGrpSpPr>
          <p:grpSpPr>
            <a:xfrm>
              <a:off x="5882877" y="4136159"/>
              <a:ext cx="5508625" cy="1231221"/>
              <a:chOff x="6096000" y="2130963"/>
              <a:chExt cx="5508625" cy="1231221"/>
            </a:xfrm>
          </p:grpSpPr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07788105-B2BE-50B3-7B0B-37C39D9EC5B5}"/>
                  </a:ext>
                </a:extLst>
              </p:cNvPr>
              <p:cNvGrpSpPr/>
              <p:nvPr/>
            </p:nvGrpSpPr>
            <p:grpSpPr>
              <a:xfrm>
                <a:off x="6096000" y="2130963"/>
                <a:ext cx="1750056" cy="358734"/>
                <a:chOff x="1376418" y="5212659"/>
                <a:chExt cx="1750056" cy="358734"/>
              </a:xfrm>
            </p:grpSpPr>
            <p:sp>
              <p:nvSpPr>
                <p:cNvPr id="23" name="圆角矩形 5">
                  <a:extLst>
                    <a:ext uri="{FF2B5EF4-FFF2-40B4-BE49-F238E27FC236}">
                      <a16:creationId xmlns:a16="http://schemas.microsoft.com/office/drawing/2014/main" id="{27296082-3231-A6B1-9220-739EC9C8F0E6}"/>
                    </a:ext>
                  </a:extLst>
                </p:cNvPr>
                <p:cNvSpPr/>
                <p:nvPr/>
              </p:nvSpPr>
              <p:spPr>
                <a:xfrm>
                  <a:off x="1376419" y="5212659"/>
                  <a:ext cx="1750055" cy="358734"/>
                </a:xfrm>
                <a:prstGeom prst="roundRect">
                  <a:avLst>
                    <a:gd name="adj" fmla="val 8701"/>
                  </a:avLst>
                </a:prstGeom>
                <a:solidFill>
                  <a:srgbClr val="F7AD42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5ED8B8B1-111E-84D4-2A11-622D241EB650}"/>
                    </a:ext>
                  </a:extLst>
                </p:cNvPr>
                <p:cNvSpPr txBox="1"/>
                <p:nvPr/>
              </p:nvSpPr>
              <p:spPr>
                <a:xfrm>
                  <a:off x="1376418" y="5222749"/>
                  <a:ext cx="1750056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单击添加小标题</a:t>
                  </a:r>
                </a:p>
              </p:txBody>
            </p:sp>
          </p:grp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2FE34739-CB1B-E36B-8812-AA1FB6C5CA17}"/>
                  </a:ext>
                </a:extLst>
              </p:cNvPr>
              <p:cNvSpPr txBox="1"/>
              <p:nvPr/>
            </p:nvSpPr>
            <p:spPr>
              <a:xfrm>
                <a:off x="6096000" y="2585818"/>
                <a:ext cx="5508625" cy="7763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单击此处输入你的正文，文字是您思想的提炼，为了最终演示发布的良好效果，请尽量言简意赅的阐述观点，以便观者可以准确理解您所传达的信息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…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62099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C96BDDD3-5472-D59E-C0CA-63EB985BC1E2}"/>
              </a:ext>
            </a:extLst>
          </p:cNvPr>
          <p:cNvGrpSpPr/>
          <p:nvPr/>
        </p:nvGrpSpPr>
        <p:grpSpPr>
          <a:xfrm>
            <a:off x="-1" y="0"/>
            <a:ext cx="6956617" cy="4972050"/>
            <a:chOff x="673710" y="0"/>
            <a:chExt cx="6956617" cy="497205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2774FDB-4C83-9C13-AC8E-FCD9020E43B9}"/>
                </a:ext>
              </a:extLst>
            </p:cNvPr>
            <p:cNvSpPr/>
            <p:nvPr/>
          </p:nvSpPr>
          <p:spPr>
            <a:xfrm>
              <a:off x="673710" y="0"/>
              <a:ext cx="6956617" cy="4972050"/>
            </a:xfrm>
            <a:custGeom>
              <a:avLst/>
              <a:gdLst>
                <a:gd name="connsiteX0" fmla="*/ 0 w 6624776"/>
                <a:gd name="connsiteY0" fmla="*/ 0 h 5372100"/>
                <a:gd name="connsiteX1" fmla="*/ 6624776 w 6624776"/>
                <a:gd name="connsiteY1" fmla="*/ 0 h 5372100"/>
                <a:gd name="connsiteX2" fmla="*/ 6620774 w 6624776"/>
                <a:gd name="connsiteY2" fmla="*/ 131890 h 5372100"/>
                <a:gd name="connsiteX3" fmla="*/ 0 w 6624776"/>
                <a:gd name="connsiteY3" fmla="*/ 5372100 h 537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4776" h="5372100">
                  <a:moveTo>
                    <a:pt x="0" y="0"/>
                  </a:moveTo>
                  <a:lnTo>
                    <a:pt x="6624776" y="0"/>
                  </a:lnTo>
                  <a:lnTo>
                    <a:pt x="6620774" y="131890"/>
                  </a:lnTo>
                  <a:cubicBezTo>
                    <a:pt x="6443218" y="3050869"/>
                    <a:pt x="3546901" y="5372100"/>
                    <a:pt x="0" y="5372100"/>
                  </a:cubicBezTo>
                  <a:close/>
                </a:path>
              </a:pathLst>
            </a:custGeom>
            <a:solidFill>
              <a:srgbClr val="F7AD42"/>
            </a:solidFill>
            <a:ln w="0" cap="rnd">
              <a:noFill/>
              <a:prstDash val="solid"/>
              <a:round/>
            </a:ln>
            <a:effectLst>
              <a:outerShdw blurRad="635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82C1EFD9-3DF1-E1B8-7254-32190FC00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3710" y="0"/>
              <a:ext cx="6870089" cy="4838700"/>
            </a:xfrm>
            <a:custGeom>
              <a:avLst/>
              <a:gdLst>
                <a:gd name="connsiteX0" fmla="*/ 0 w 7543800"/>
                <a:gd name="connsiteY0" fmla="*/ 0 h 4838700"/>
                <a:gd name="connsiteX1" fmla="*/ 7543800 w 7543800"/>
                <a:gd name="connsiteY1" fmla="*/ 0 h 4838700"/>
                <a:gd name="connsiteX2" fmla="*/ 7539243 w 7543800"/>
                <a:gd name="connsiteY2" fmla="*/ 118795 h 4838700"/>
                <a:gd name="connsiteX3" fmla="*/ 0 w 7543800"/>
                <a:gd name="connsiteY3" fmla="*/ 4838700 h 483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43800" h="4838700">
                  <a:moveTo>
                    <a:pt x="0" y="0"/>
                  </a:moveTo>
                  <a:lnTo>
                    <a:pt x="7543800" y="0"/>
                  </a:lnTo>
                  <a:lnTo>
                    <a:pt x="7539243" y="118795"/>
                  </a:lnTo>
                  <a:cubicBezTo>
                    <a:pt x="7337056" y="2747946"/>
                    <a:pt x="4038946" y="4838700"/>
                    <a:pt x="0" y="4838700"/>
                  </a:cubicBezTo>
                  <a:close/>
                </a:path>
              </a:pathLst>
            </a:custGeom>
          </p:spPr>
        </p:pic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DA92345-CB37-FF72-2A14-911D5B3EBBFB}"/>
                </a:ext>
              </a:extLst>
            </p:cNvPr>
            <p:cNvSpPr/>
            <p:nvPr/>
          </p:nvSpPr>
          <p:spPr>
            <a:xfrm>
              <a:off x="673710" y="0"/>
              <a:ext cx="6870089" cy="4838700"/>
            </a:xfrm>
            <a:custGeom>
              <a:avLst/>
              <a:gdLst>
                <a:gd name="connsiteX0" fmla="*/ 0 w 6624776"/>
                <a:gd name="connsiteY0" fmla="*/ 0 h 5372100"/>
                <a:gd name="connsiteX1" fmla="*/ 6624776 w 6624776"/>
                <a:gd name="connsiteY1" fmla="*/ 0 h 5372100"/>
                <a:gd name="connsiteX2" fmla="*/ 6620774 w 6624776"/>
                <a:gd name="connsiteY2" fmla="*/ 131890 h 5372100"/>
                <a:gd name="connsiteX3" fmla="*/ 0 w 6624776"/>
                <a:gd name="connsiteY3" fmla="*/ 5372100 h 537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4776" h="5372100">
                  <a:moveTo>
                    <a:pt x="0" y="0"/>
                  </a:moveTo>
                  <a:lnTo>
                    <a:pt x="6624776" y="0"/>
                  </a:lnTo>
                  <a:lnTo>
                    <a:pt x="6620774" y="131890"/>
                  </a:lnTo>
                  <a:cubicBezTo>
                    <a:pt x="6443218" y="3050869"/>
                    <a:pt x="3546901" y="5372100"/>
                    <a:pt x="0" y="53721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 w="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832C6D57-6397-DDD1-B076-43316F67CF98}"/>
              </a:ext>
            </a:extLst>
          </p:cNvPr>
          <p:cNvSpPr/>
          <p:nvPr/>
        </p:nvSpPr>
        <p:spPr>
          <a:xfrm rot="10800000" flipH="1" flipV="1">
            <a:off x="479425" y="5748611"/>
            <a:ext cx="1576160" cy="614089"/>
          </a:xfrm>
          <a:custGeom>
            <a:avLst/>
            <a:gdLst>
              <a:gd name="connsiteX0" fmla="*/ 1466848 w 1576160"/>
              <a:gd name="connsiteY0" fmla="*/ 559433 h 614089"/>
              <a:gd name="connsiteX1" fmla="*/ 1521504 w 1576160"/>
              <a:gd name="connsiteY1" fmla="*/ 614089 h 614089"/>
              <a:gd name="connsiteX2" fmla="*/ 1576160 w 1576160"/>
              <a:gd name="connsiteY2" fmla="*/ 559433 h 614089"/>
              <a:gd name="connsiteX3" fmla="*/ 1521504 w 1576160"/>
              <a:gd name="connsiteY3" fmla="*/ 504777 h 614089"/>
              <a:gd name="connsiteX4" fmla="*/ 1466848 w 1576160"/>
              <a:gd name="connsiteY4" fmla="*/ 559433 h 614089"/>
              <a:gd name="connsiteX5" fmla="*/ 1466848 w 1576160"/>
              <a:gd name="connsiteY5" fmla="*/ 391174 h 614089"/>
              <a:gd name="connsiteX6" fmla="*/ 1521504 w 1576160"/>
              <a:gd name="connsiteY6" fmla="*/ 445830 h 614089"/>
              <a:gd name="connsiteX7" fmla="*/ 1576160 w 1576160"/>
              <a:gd name="connsiteY7" fmla="*/ 391174 h 614089"/>
              <a:gd name="connsiteX8" fmla="*/ 1521504 w 1576160"/>
              <a:gd name="connsiteY8" fmla="*/ 336518 h 614089"/>
              <a:gd name="connsiteX9" fmla="*/ 1466848 w 1576160"/>
              <a:gd name="connsiteY9" fmla="*/ 391174 h 614089"/>
              <a:gd name="connsiteX10" fmla="*/ 1466848 w 1576160"/>
              <a:gd name="connsiteY10" fmla="*/ 222915 h 614089"/>
              <a:gd name="connsiteX11" fmla="*/ 1521504 w 1576160"/>
              <a:gd name="connsiteY11" fmla="*/ 277571 h 614089"/>
              <a:gd name="connsiteX12" fmla="*/ 1576160 w 1576160"/>
              <a:gd name="connsiteY12" fmla="*/ 222915 h 614089"/>
              <a:gd name="connsiteX13" fmla="*/ 1521504 w 1576160"/>
              <a:gd name="connsiteY13" fmla="*/ 168259 h 614089"/>
              <a:gd name="connsiteX14" fmla="*/ 1466848 w 1576160"/>
              <a:gd name="connsiteY14" fmla="*/ 222915 h 614089"/>
              <a:gd name="connsiteX15" fmla="*/ 1466848 w 1576160"/>
              <a:gd name="connsiteY15" fmla="*/ 54656 h 614089"/>
              <a:gd name="connsiteX16" fmla="*/ 1521504 w 1576160"/>
              <a:gd name="connsiteY16" fmla="*/ 109312 h 614089"/>
              <a:gd name="connsiteX17" fmla="*/ 1576160 w 1576160"/>
              <a:gd name="connsiteY17" fmla="*/ 54656 h 614089"/>
              <a:gd name="connsiteX18" fmla="*/ 1521504 w 1576160"/>
              <a:gd name="connsiteY18" fmla="*/ 0 h 614089"/>
              <a:gd name="connsiteX19" fmla="*/ 1466848 w 1576160"/>
              <a:gd name="connsiteY19" fmla="*/ 54656 h 614089"/>
              <a:gd name="connsiteX20" fmla="*/ 1283492 w 1576160"/>
              <a:gd name="connsiteY20" fmla="*/ 559433 h 614089"/>
              <a:gd name="connsiteX21" fmla="*/ 1338148 w 1576160"/>
              <a:gd name="connsiteY21" fmla="*/ 614089 h 614089"/>
              <a:gd name="connsiteX22" fmla="*/ 1392804 w 1576160"/>
              <a:gd name="connsiteY22" fmla="*/ 559433 h 614089"/>
              <a:gd name="connsiteX23" fmla="*/ 1338148 w 1576160"/>
              <a:gd name="connsiteY23" fmla="*/ 504777 h 614089"/>
              <a:gd name="connsiteX24" fmla="*/ 1283492 w 1576160"/>
              <a:gd name="connsiteY24" fmla="*/ 559433 h 614089"/>
              <a:gd name="connsiteX25" fmla="*/ 1283492 w 1576160"/>
              <a:gd name="connsiteY25" fmla="*/ 391174 h 614089"/>
              <a:gd name="connsiteX26" fmla="*/ 1338148 w 1576160"/>
              <a:gd name="connsiteY26" fmla="*/ 445830 h 614089"/>
              <a:gd name="connsiteX27" fmla="*/ 1392804 w 1576160"/>
              <a:gd name="connsiteY27" fmla="*/ 391174 h 614089"/>
              <a:gd name="connsiteX28" fmla="*/ 1338148 w 1576160"/>
              <a:gd name="connsiteY28" fmla="*/ 336518 h 614089"/>
              <a:gd name="connsiteX29" fmla="*/ 1283492 w 1576160"/>
              <a:gd name="connsiteY29" fmla="*/ 391174 h 614089"/>
              <a:gd name="connsiteX30" fmla="*/ 1283492 w 1576160"/>
              <a:gd name="connsiteY30" fmla="*/ 222915 h 614089"/>
              <a:gd name="connsiteX31" fmla="*/ 1338148 w 1576160"/>
              <a:gd name="connsiteY31" fmla="*/ 277571 h 614089"/>
              <a:gd name="connsiteX32" fmla="*/ 1392804 w 1576160"/>
              <a:gd name="connsiteY32" fmla="*/ 222915 h 614089"/>
              <a:gd name="connsiteX33" fmla="*/ 1338148 w 1576160"/>
              <a:gd name="connsiteY33" fmla="*/ 168259 h 614089"/>
              <a:gd name="connsiteX34" fmla="*/ 1283492 w 1576160"/>
              <a:gd name="connsiteY34" fmla="*/ 222915 h 614089"/>
              <a:gd name="connsiteX35" fmla="*/ 1283492 w 1576160"/>
              <a:gd name="connsiteY35" fmla="*/ 54656 h 614089"/>
              <a:gd name="connsiteX36" fmla="*/ 1338148 w 1576160"/>
              <a:gd name="connsiteY36" fmla="*/ 109312 h 614089"/>
              <a:gd name="connsiteX37" fmla="*/ 1392804 w 1576160"/>
              <a:gd name="connsiteY37" fmla="*/ 54656 h 614089"/>
              <a:gd name="connsiteX38" fmla="*/ 1338148 w 1576160"/>
              <a:gd name="connsiteY38" fmla="*/ 0 h 614089"/>
              <a:gd name="connsiteX39" fmla="*/ 1283492 w 1576160"/>
              <a:gd name="connsiteY39" fmla="*/ 54656 h 614089"/>
              <a:gd name="connsiteX40" fmla="*/ 1100136 w 1576160"/>
              <a:gd name="connsiteY40" fmla="*/ 559433 h 614089"/>
              <a:gd name="connsiteX41" fmla="*/ 1154792 w 1576160"/>
              <a:gd name="connsiteY41" fmla="*/ 614089 h 614089"/>
              <a:gd name="connsiteX42" fmla="*/ 1209448 w 1576160"/>
              <a:gd name="connsiteY42" fmla="*/ 559433 h 614089"/>
              <a:gd name="connsiteX43" fmla="*/ 1154792 w 1576160"/>
              <a:gd name="connsiteY43" fmla="*/ 504777 h 614089"/>
              <a:gd name="connsiteX44" fmla="*/ 1100136 w 1576160"/>
              <a:gd name="connsiteY44" fmla="*/ 559433 h 614089"/>
              <a:gd name="connsiteX45" fmla="*/ 1100136 w 1576160"/>
              <a:gd name="connsiteY45" fmla="*/ 391174 h 614089"/>
              <a:gd name="connsiteX46" fmla="*/ 1154792 w 1576160"/>
              <a:gd name="connsiteY46" fmla="*/ 445830 h 614089"/>
              <a:gd name="connsiteX47" fmla="*/ 1209448 w 1576160"/>
              <a:gd name="connsiteY47" fmla="*/ 391174 h 614089"/>
              <a:gd name="connsiteX48" fmla="*/ 1154792 w 1576160"/>
              <a:gd name="connsiteY48" fmla="*/ 336518 h 614089"/>
              <a:gd name="connsiteX49" fmla="*/ 1100136 w 1576160"/>
              <a:gd name="connsiteY49" fmla="*/ 391174 h 614089"/>
              <a:gd name="connsiteX50" fmla="*/ 1100136 w 1576160"/>
              <a:gd name="connsiteY50" fmla="*/ 222915 h 614089"/>
              <a:gd name="connsiteX51" fmla="*/ 1154792 w 1576160"/>
              <a:gd name="connsiteY51" fmla="*/ 277571 h 614089"/>
              <a:gd name="connsiteX52" fmla="*/ 1209448 w 1576160"/>
              <a:gd name="connsiteY52" fmla="*/ 222915 h 614089"/>
              <a:gd name="connsiteX53" fmla="*/ 1154792 w 1576160"/>
              <a:gd name="connsiteY53" fmla="*/ 168259 h 614089"/>
              <a:gd name="connsiteX54" fmla="*/ 1100136 w 1576160"/>
              <a:gd name="connsiteY54" fmla="*/ 222915 h 614089"/>
              <a:gd name="connsiteX55" fmla="*/ 1100136 w 1576160"/>
              <a:gd name="connsiteY55" fmla="*/ 54656 h 614089"/>
              <a:gd name="connsiteX56" fmla="*/ 1154792 w 1576160"/>
              <a:gd name="connsiteY56" fmla="*/ 109312 h 614089"/>
              <a:gd name="connsiteX57" fmla="*/ 1209448 w 1576160"/>
              <a:gd name="connsiteY57" fmla="*/ 54656 h 614089"/>
              <a:gd name="connsiteX58" fmla="*/ 1154792 w 1576160"/>
              <a:gd name="connsiteY58" fmla="*/ 0 h 614089"/>
              <a:gd name="connsiteX59" fmla="*/ 1100136 w 1576160"/>
              <a:gd name="connsiteY59" fmla="*/ 54656 h 614089"/>
              <a:gd name="connsiteX60" fmla="*/ 916780 w 1576160"/>
              <a:gd name="connsiteY60" fmla="*/ 559433 h 614089"/>
              <a:gd name="connsiteX61" fmla="*/ 971436 w 1576160"/>
              <a:gd name="connsiteY61" fmla="*/ 614089 h 614089"/>
              <a:gd name="connsiteX62" fmla="*/ 1026092 w 1576160"/>
              <a:gd name="connsiteY62" fmla="*/ 559433 h 614089"/>
              <a:gd name="connsiteX63" fmla="*/ 971436 w 1576160"/>
              <a:gd name="connsiteY63" fmla="*/ 504777 h 614089"/>
              <a:gd name="connsiteX64" fmla="*/ 916780 w 1576160"/>
              <a:gd name="connsiteY64" fmla="*/ 559433 h 614089"/>
              <a:gd name="connsiteX65" fmla="*/ 916780 w 1576160"/>
              <a:gd name="connsiteY65" fmla="*/ 391174 h 614089"/>
              <a:gd name="connsiteX66" fmla="*/ 971436 w 1576160"/>
              <a:gd name="connsiteY66" fmla="*/ 445830 h 614089"/>
              <a:gd name="connsiteX67" fmla="*/ 1026092 w 1576160"/>
              <a:gd name="connsiteY67" fmla="*/ 391174 h 614089"/>
              <a:gd name="connsiteX68" fmla="*/ 971436 w 1576160"/>
              <a:gd name="connsiteY68" fmla="*/ 336518 h 614089"/>
              <a:gd name="connsiteX69" fmla="*/ 916780 w 1576160"/>
              <a:gd name="connsiteY69" fmla="*/ 391174 h 614089"/>
              <a:gd name="connsiteX70" fmla="*/ 916780 w 1576160"/>
              <a:gd name="connsiteY70" fmla="*/ 222915 h 614089"/>
              <a:gd name="connsiteX71" fmla="*/ 971436 w 1576160"/>
              <a:gd name="connsiteY71" fmla="*/ 277571 h 614089"/>
              <a:gd name="connsiteX72" fmla="*/ 1026092 w 1576160"/>
              <a:gd name="connsiteY72" fmla="*/ 222915 h 614089"/>
              <a:gd name="connsiteX73" fmla="*/ 971436 w 1576160"/>
              <a:gd name="connsiteY73" fmla="*/ 168259 h 614089"/>
              <a:gd name="connsiteX74" fmla="*/ 916780 w 1576160"/>
              <a:gd name="connsiteY74" fmla="*/ 222915 h 614089"/>
              <a:gd name="connsiteX75" fmla="*/ 916780 w 1576160"/>
              <a:gd name="connsiteY75" fmla="*/ 54656 h 614089"/>
              <a:gd name="connsiteX76" fmla="*/ 971436 w 1576160"/>
              <a:gd name="connsiteY76" fmla="*/ 109312 h 614089"/>
              <a:gd name="connsiteX77" fmla="*/ 1026092 w 1576160"/>
              <a:gd name="connsiteY77" fmla="*/ 54656 h 614089"/>
              <a:gd name="connsiteX78" fmla="*/ 971436 w 1576160"/>
              <a:gd name="connsiteY78" fmla="*/ 0 h 614089"/>
              <a:gd name="connsiteX79" fmla="*/ 916780 w 1576160"/>
              <a:gd name="connsiteY79" fmla="*/ 54656 h 614089"/>
              <a:gd name="connsiteX80" fmla="*/ 733424 w 1576160"/>
              <a:gd name="connsiteY80" fmla="*/ 559433 h 614089"/>
              <a:gd name="connsiteX81" fmla="*/ 788080 w 1576160"/>
              <a:gd name="connsiteY81" fmla="*/ 614089 h 614089"/>
              <a:gd name="connsiteX82" fmla="*/ 842736 w 1576160"/>
              <a:gd name="connsiteY82" fmla="*/ 559433 h 614089"/>
              <a:gd name="connsiteX83" fmla="*/ 788080 w 1576160"/>
              <a:gd name="connsiteY83" fmla="*/ 504777 h 614089"/>
              <a:gd name="connsiteX84" fmla="*/ 733424 w 1576160"/>
              <a:gd name="connsiteY84" fmla="*/ 559433 h 614089"/>
              <a:gd name="connsiteX85" fmla="*/ 733424 w 1576160"/>
              <a:gd name="connsiteY85" fmla="*/ 391174 h 614089"/>
              <a:gd name="connsiteX86" fmla="*/ 788080 w 1576160"/>
              <a:gd name="connsiteY86" fmla="*/ 445830 h 614089"/>
              <a:gd name="connsiteX87" fmla="*/ 842736 w 1576160"/>
              <a:gd name="connsiteY87" fmla="*/ 391174 h 614089"/>
              <a:gd name="connsiteX88" fmla="*/ 788080 w 1576160"/>
              <a:gd name="connsiteY88" fmla="*/ 336518 h 614089"/>
              <a:gd name="connsiteX89" fmla="*/ 733424 w 1576160"/>
              <a:gd name="connsiteY89" fmla="*/ 391174 h 614089"/>
              <a:gd name="connsiteX90" fmla="*/ 733424 w 1576160"/>
              <a:gd name="connsiteY90" fmla="*/ 222915 h 614089"/>
              <a:gd name="connsiteX91" fmla="*/ 788080 w 1576160"/>
              <a:gd name="connsiteY91" fmla="*/ 277571 h 614089"/>
              <a:gd name="connsiteX92" fmla="*/ 842736 w 1576160"/>
              <a:gd name="connsiteY92" fmla="*/ 222915 h 614089"/>
              <a:gd name="connsiteX93" fmla="*/ 788080 w 1576160"/>
              <a:gd name="connsiteY93" fmla="*/ 168259 h 614089"/>
              <a:gd name="connsiteX94" fmla="*/ 733424 w 1576160"/>
              <a:gd name="connsiteY94" fmla="*/ 222915 h 614089"/>
              <a:gd name="connsiteX95" fmla="*/ 733424 w 1576160"/>
              <a:gd name="connsiteY95" fmla="*/ 54656 h 614089"/>
              <a:gd name="connsiteX96" fmla="*/ 788080 w 1576160"/>
              <a:gd name="connsiteY96" fmla="*/ 109312 h 614089"/>
              <a:gd name="connsiteX97" fmla="*/ 842736 w 1576160"/>
              <a:gd name="connsiteY97" fmla="*/ 54656 h 614089"/>
              <a:gd name="connsiteX98" fmla="*/ 788080 w 1576160"/>
              <a:gd name="connsiteY98" fmla="*/ 0 h 614089"/>
              <a:gd name="connsiteX99" fmla="*/ 733424 w 1576160"/>
              <a:gd name="connsiteY99" fmla="*/ 54656 h 614089"/>
              <a:gd name="connsiteX100" fmla="*/ 550068 w 1576160"/>
              <a:gd name="connsiteY100" fmla="*/ 559433 h 614089"/>
              <a:gd name="connsiteX101" fmla="*/ 604724 w 1576160"/>
              <a:gd name="connsiteY101" fmla="*/ 614089 h 614089"/>
              <a:gd name="connsiteX102" fmla="*/ 659380 w 1576160"/>
              <a:gd name="connsiteY102" fmla="*/ 559433 h 614089"/>
              <a:gd name="connsiteX103" fmla="*/ 604724 w 1576160"/>
              <a:gd name="connsiteY103" fmla="*/ 504777 h 614089"/>
              <a:gd name="connsiteX104" fmla="*/ 550068 w 1576160"/>
              <a:gd name="connsiteY104" fmla="*/ 559433 h 614089"/>
              <a:gd name="connsiteX105" fmla="*/ 550068 w 1576160"/>
              <a:gd name="connsiteY105" fmla="*/ 391174 h 614089"/>
              <a:gd name="connsiteX106" fmla="*/ 604724 w 1576160"/>
              <a:gd name="connsiteY106" fmla="*/ 445830 h 614089"/>
              <a:gd name="connsiteX107" fmla="*/ 659380 w 1576160"/>
              <a:gd name="connsiteY107" fmla="*/ 391174 h 614089"/>
              <a:gd name="connsiteX108" fmla="*/ 604724 w 1576160"/>
              <a:gd name="connsiteY108" fmla="*/ 336518 h 614089"/>
              <a:gd name="connsiteX109" fmla="*/ 550068 w 1576160"/>
              <a:gd name="connsiteY109" fmla="*/ 391174 h 614089"/>
              <a:gd name="connsiteX110" fmla="*/ 550068 w 1576160"/>
              <a:gd name="connsiteY110" fmla="*/ 222915 h 614089"/>
              <a:gd name="connsiteX111" fmla="*/ 604724 w 1576160"/>
              <a:gd name="connsiteY111" fmla="*/ 277571 h 614089"/>
              <a:gd name="connsiteX112" fmla="*/ 659380 w 1576160"/>
              <a:gd name="connsiteY112" fmla="*/ 222915 h 614089"/>
              <a:gd name="connsiteX113" fmla="*/ 604724 w 1576160"/>
              <a:gd name="connsiteY113" fmla="*/ 168259 h 614089"/>
              <a:gd name="connsiteX114" fmla="*/ 550068 w 1576160"/>
              <a:gd name="connsiteY114" fmla="*/ 222915 h 614089"/>
              <a:gd name="connsiteX115" fmla="*/ 550068 w 1576160"/>
              <a:gd name="connsiteY115" fmla="*/ 54656 h 614089"/>
              <a:gd name="connsiteX116" fmla="*/ 604724 w 1576160"/>
              <a:gd name="connsiteY116" fmla="*/ 109312 h 614089"/>
              <a:gd name="connsiteX117" fmla="*/ 659380 w 1576160"/>
              <a:gd name="connsiteY117" fmla="*/ 54656 h 614089"/>
              <a:gd name="connsiteX118" fmla="*/ 604724 w 1576160"/>
              <a:gd name="connsiteY118" fmla="*/ 0 h 614089"/>
              <a:gd name="connsiteX119" fmla="*/ 550068 w 1576160"/>
              <a:gd name="connsiteY119" fmla="*/ 54656 h 614089"/>
              <a:gd name="connsiteX120" fmla="*/ 366712 w 1576160"/>
              <a:gd name="connsiteY120" fmla="*/ 559433 h 614089"/>
              <a:gd name="connsiteX121" fmla="*/ 421368 w 1576160"/>
              <a:gd name="connsiteY121" fmla="*/ 614089 h 614089"/>
              <a:gd name="connsiteX122" fmla="*/ 476024 w 1576160"/>
              <a:gd name="connsiteY122" fmla="*/ 559433 h 614089"/>
              <a:gd name="connsiteX123" fmla="*/ 421368 w 1576160"/>
              <a:gd name="connsiteY123" fmla="*/ 504777 h 614089"/>
              <a:gd name="connsiteX124" fmla="*/ 366712 w 1576160"/>
              <a:gd name="connsiteY124" fmla="*/ 559433 h 614089"/>
              <a:gd name="connsiteX125" fmla="*/ 366712 w 1576160"/>
              <a:gd name="connsiteY125" fmla="*/ 391174 h 614089"/>
              <a:gd name="connsiteX126" fmla="*/ 421368 w 1576160"/>
              <a:gd name="connsiteY126" fmla="*/ 445830 h 614089"/>
              <a:gd name="connsiteX127" fmla="*/ 476024 w 1576160"/>
              <a:gd name="connsiteY127" fmla="*/ 391174 h 614089"/>
              <a:gd name="connsiteX128" fmla="*/ 421368 w 1576160"/>
              <a:gd name="connsiteY128" fmla="*/ 336518 h 614089"/>
              <a:gd name="connsiteX129" fmla="*/ 366712 w 1576160"/>
              <a:gd name="connsiteY129" fmla="*/ 391174 h 614089"/>
              <a:gd name="connsiteX130" fmla="*/ 366712 w 1576160"/>
              <a:gd name="connsiteY130" fmla="*/ 222915 h 614089"/>
              <a:gd name="connsiteX131" fmla="*/ 421368 w 1576160"/>
              <a:gd name="connsiteY131" fmla="*/ 277571 h 614089"/>
              <a:gd name="connsiteX132" fmla="*/ 476024 w 1576160"/>
              <a:gd name="connsiteY132" fmla="*/ 222915 h 614089"/>
              <a:gd name="connsiteX133" fmla="*/ 421368 w 1576160"/>
              <a:gd name="connsiteY133" fmla="*/ 168259 h 614089"/>
              <a:gd name="connsiteX134" fmla="*/ 366712 w 1576160"/>
              <a:gd name="connsiteY134" fmla="*/ 222915 h 614089"/>
              <a:gd name="connsiteX135" fmla="*/ 366712 w 1576160"/>
              <a:gd name="connsiteY135" fmla="*/ 54656 h 614089"/>
              <a:gd name="connsiteX136" fmla="*/ 421368 w 1576160"/>
              <a:gd name="connsiteY136" fmla="*/ 109312 h 614089"/>
              <a:gd name="connsiteX137" fmla="*/ 476024 w 1576160"/>
              <a:gd name="connsiteY137" fmla="*/ 54656 h 614089"/>
              <a:gd name="connsiteX138" fmla="*/ 421368 w 1576160"/>
              <a:gd name="connsiteY138" fmla="*/ 0 h 614089"/>
              <a:gd name="connsiteX139" fmla="*/ 366712 w 1576160"/>
              <a:gd name="connsiteY139" fmla="*/ 54656 h 614089"/>
              <a:gd name="connsiteX140" fmla="*/ 183356 w 1576160"/>
              <a:gd name="connsiteY140" fmla="*/ 559433 h 614089"/>
              <a:gd name="connsiteX141" fmla="*/ 238012 w 1576160"/>
              <a:gd name="connsiteY141" fmla="*/ 614089 h 614089"/>
              <a:gd name="connsiteX142" fmla="*/ 292668 w 1576160"/>
              <a:gd name="connsiteY142" fmla="*/ 559433 h 614089"/>
              <a:gd name="connsiteX143" fmla="*/ 238012 w 1576160"/>
              <a:gd name="connsiteY143" fmla="*/ 504777 h 614089"/>
              <a:gd name="connsiteX144" fmla="*/ 183356 w 1576160"/>
              <a:gd name="connsiteY144" fmla="*/ 559433 h 614089"/>
              <a:gd name="connsiteX145" fmla="*/ 183356 w 1576160"/>
              <a:gd name="connsiteY145" fmla="*/ 391174 h 614089"/>
              <a:gd name="connsiteX146" fmla="*/ 238012 w 1576160"/>
              <a:gd name="connsiteY146" fmla="*/ 445830 h 614089"/>
              <a:gd name="connsiteX147" fmla="*/ 292668 w 1576160"/>
              <a:gd name="connsiteY147" fmla="*/ 391174 h 614089"/>
              <a:gd name="connsiteX148" fmla="*/ 238012 w 1576160"/>
              <a:gd name="connsiteY148" fmla="*/ 336518 h 614089"/>
              <a:gd name="connsiteX149" fmla="*/ 183356 w 1576160"/>
              <a:gd name="connsiteY149" fmla="*/ 391174 h 614089"/>
              <a:gd name="connsiteX150" fmla="*/ 183356 w 1576160"/>
              <a:gd name="connsiteY150" fmla="*/ 222915 h 614089"/>
              <a:gd name="connsiteX151" fmla="*/ 238012 w 1576160"/>
              <a:gd name="connsiteY151" fmla="*/ 277571 h 614089"/>
              <a:gd name="connsiteX152" fmla="*/ 292668 w 1576160"/>
              <a:gd name="connsiteY152" fmla="*/ 222915 h 614089"/>
              <a:gd name="connsiteX153" fmla="*/ 238012 w 1576160"/>
              <a:gd name="connsiteY153" fmla="*/ 168259 h 614089"/>
              <a:gd name="connsiteX154" fmla="*/ 183356 w 1576160"/>
              <a:gd name="connsiteY154" fmla="*/ 222915 h 614089"/>
              <a:gd name="connsiteX155" fmla="*/ 183356 w 1576160"/>
              <a:gd name="connsiteY155" fmla="*/ 54656 h 614089"/>
              <a:gd name="connsiteX156" fmla="*/ 238012 w 1576160"/>
              <a:gd name="connsiteY156" fmla="*/ 109312 h 614089"/>
              <a:gd name="connsiteX157" fmla="*/ 292668 w 1576160"/>
              <a:gd name="connsiteY157" fmla="*/ 54656 h 614089"/>
              <a:gd name="connsiteX158" fmla="*/ 238012 w 1576160"/>
              <a:gd name="connsiteY158" fmla="*/ 0 h 614089"/>
              <a:gd name="connsiteX159" fmla="*/ 183356 w 1576160"/>
              <a:gd name="connsiteY159" fmla="*/ 54656 h 614089"/>
              <a:gd name="connsiteX160" fmla="*/ 0 w 1576160"/>
              <a:gd name="connsiteY160" fmla="*/ 559433 h 614089"/>
              <a:gd name="connsiteX161" fmla="*/ 54656 w 1576160"/>
              <a:gd name="connsiteY161" fmla="*/ 614089 h 614089"/>
              <a:gd name="connsiteX162" fmla="*/ 109312 w 1576160"/>
              <a:gd name="connsiteY162" fmla="*/ 559433 h 614089"/>
              <a:gd name="connsiteX163" fmla="*/ 54656 w 1576160"/>
              <a:gd name="connsiteY163" fmla="*/ 504777 h 614089"/>
              <a:gd name="connsiteX164" fmla="*/ 0 w 1576160"/>
              <a:gd name="connsiteY164" fmla="*/ 559433 h 614089"/>
              <a:gd name="connsiteX165" fmla="*/ 0 w 1576160"/>
              <a:gd name="connsiteY165" fmla="*/ 391174 h 614089"/>
              <a:gd name="connsiteX166" fmla="*/ 54656 w 1576160"/>
              <a:gd name="connsiteY166" fmla="*/ 445830 h 614089"/>
              <a:gd name="connsiteX167" fmla="*/ 109312 w 1576160"/>
              <a:gd name="connsiteY167" fmla="*/ 391174 h 614089"/>
              <a:gd name="connsiteX168" fmla="*/ 54656 w 1576160"/>
              <a:gd name="connsiteY168" fmla="*/ 336518 h 614089"/>
              <a:gd name="connsiteX169" fmla="*/ 0 w 1576160"/>
              <a:gd name="connsiteY169" fmla="*/ 391174 h 614089"/>
              <a:gd name="connsiteX170" fmla="*/ 0 w 1576160"/>
              <a:gd name="connsiteY170" fmla="*/ 222915 h 614089"/>
              <a:gd name="connsiteX171" fmla="*/ 54656 w 1576160"/>
              <a:gd name="connsiteY171" fmla="*/ 277571 h 614089"/>
              <a:gd name="connsiteX172" fmla="*/ 109312 w 1576160"/>
              <a:gd name="connsiteY172" fmla="*/ 222915 h 614089"/>
              <a:gd name="connsiteX173" fmla="*/ 54656 w 1576160"/>
              <a:gd name="connsiteY173" fmla="*/ 168259 h 614089"/>
              <a:gd name="connsiteX174" fmla="*/ 0 w 1576160"/>
              <a:gd name="connsiteY174" fmla="*/ 222915 h 614089"/>
              <a:gd name="connsiteX175" fmla="*/ 0 w 1576160"/>
              <a:gd name="connsiteY175" fmla="*/ 54656 h 614089"/>
              <a:gd name="connsiteX176" fmla="*/ 54656 w 1576160"/>
              <a:gd name="connsiteY176" fmla="*/ 109312 h 614089"/>
              <a:gd name="connsiteX177" fmla="*/ 109312 w 1576160"/>
              <a:gd name="connsiteY177" fmla="*/ 54656 h 614089"/>
              <a:gd name="connsiteX178" fmla="*/ 54656 w 1576160"/>
              <a:gd name="connsiteY178" fmla="*/ 0 h 614089"/>
              <a:gd name="connsiteX179" fmla="*/ 0 w 1576160"/>
              <a:gd name="connsiteY179" fmla="*/ 54656 h 61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1576160" h="614089">
                <a:moveTo>
                  <a:pt x="1466848" y="559433"/>
                </a:moveTo>
                <a:cubicBezTo>
                  <a:pt x="1466848" y="589619"/>
                  <a:pt x="1491318" y="614089"/>
                  <a:pt x="1521504" y="614089"/>
                </a:cubicBezTo>
                <a:cubicBezTo>
                  <a:pt x="1551690" y="614089"/>
                  <a:pt x="1576160" y="589619"/>
                  <a:pt x="1576160" y="559433"/>
                </a:cubicBezTo>
                <a:cubicBezTo>
                  <a:pt x="1576160" y="529247"/>
                  <a:pt x="1551690" y="504777"/>
                  <a:pt x="1521504" y="504777"/>
                </a:cubicBezTo>
                <a:cubicBezTo>
                  <a:pt x="1491318" y="504777"/>
                  <a:pt x="1466848" y="529247"/>
                  <a:pt x="1466848" y="559433"/>
                </a:cubicBezTo>
                <a:close/>
                <a:moveTo>
                  <a:pt x="1466848" y="391174"/>
                </a:moveTo>
                <a:cubicBezTo>
                  <a:pt x="1466848" y="421360"/>
                  <a:pt x="1491318" y="445830"/>
                  <a:pt x="1521504" y="445830"/>
                </a:cubicBezTo>
                <a:cubicBezTo>
                  <a:pt x="1551690" y="445830"/>
                  <a:pt x="1576160" y="421360"/>
                  <a:pt x="1576160" y="391174"/>
                </a:cubicBezTo>
                <a:cubicBezTo>
                  <a:pt x="1576160" y="360988"/>
                  <a:pt x="1551690" y="336518"/>
                  <a:pt x="1521504" y="336518"/>
                </a:cubicBezTo>
                <a:cubicBezTo>
                  <a:pt x="1491318" y="336518"/>
                  <a:pt x="1466848" y="360988"/>
                  <a:pt x="1466848" y="391174"/>
                </a:cubicBezTo>
                <a:close/>
                <a:moveTo>
                  <a:pt x="1466848" y="222915"/>
                </a:moveTo>
                <a:cubicBezTo>
                  <a:pt x="1466848" y="253101"/>
                  <a:pt x="1491318" y="277571"/>
                  <a:pt x="1521504" y="277571"/>
                </a:cubicBezTo>
                <a:cubicBezTo>
                  <a:pt x="1551690" y="277571"/>
                  <a:pt x="1576160" y="253101"/>
                  <a:pt x="1576160" y="222915"/>
                </a:cubicBezTo>
                <a:cubicBezTo>
                  <a:pt x="1576160" y="192729"/>
                  <a:pt x="1551690" y="168259"/>
                  <a:pt x="1521504" y="168259"/>
                </a:cubicBezTo>
                <a:cubicBezTo>
                  <a:pt x="1491318" y="168259"/>
                  <a:pt x="1466848" y="192729"/>
                  <a:pt x="1466848" y="222915"/>
                </a:cubicBezTo>
                <a:close/>
                <a:moveTo>
                  <a:pt x="1466848" y="54656"/>
                </a:moveTo>
                <a:cubicBezTo>
                  <a:pt x="1466848" y="84842"/>
                  <a:pt x="1491318" y="109312"/>
                  <a:pt x="1521504" y="109312"/>
                </a:cubicBezTo>
                <a:cubicBezTo>
                  <a:pt x="1551690" y="109312"/>
                  <a:pt x="1576160" y="84842"/>
                  <a:pt x="1576160" y="54656"/>
                </a:cubicBezTo>
                <a:cubicBezTo>
                  <a:pt x="1576160" y="24470"/>
                  <a:pt x="1551690" y="0"/>
                  <a:pt x="1521504" y="0"/>
                </a:cubicBezTo>
                <a:cubicBezTo>
                  <a:pt x="1491318" y="0"/>
                  <a:pt x="1466848" y="24470"/>
                  <a:pt x="1466848" y="54656"/>
                </a:cubicBezTo>
                <a:close/>
                <a:moveTo>
                  <a:pt x="1283492" y="559433"/>
                </a:moveTo>
                <a:cubicBezTo>
                  <a:pt x="1283492" y="589619"/>
                  <a:pt x="1307962" y="614089"/>
                  <a:pt x="1338148" y="614089"/>
                </a:cubicBezTo>
                <a:cubicBezTo>
                  <a:pt x="1368334" y="614089"/>
                  <a:pt x="1392804" y="589619"/>
                  <a:pt x="1392804" y="559433"/>
                </a:cubicBezTo>
                <a:cubicBezTo>
                  <a:pt x="1392804" y="529247"/>
                  <a:pt x="1368334" y="504777"/>
                  <a:pt x="1338148" y="504777"/>
                </a:cubicBezTo>
                <a:cubicBezTo>
                  <a:pt x="1307962" y="504777"/>
                  <a:pt x="1283492" y="529247"/>
                  <a:pt x="1283492" y="559433"/>
                </a:cubicBezTo>
                <a:close/>
                <a:moveTo>
                  <a:pt x="1283492" y="391174"/>
                </a:moveTo>
                <a:cubicBezTo>
                  <a:pt x="1283492" y="421360"/>
                  <a:pt x="1307962" y="445830"/>
                  <a:pt x="1338148" y="445830"/>
                </a:cubicBezTo>
                <a:cubicBezTo>
                  <a:pt x="1368334" y="445830"/>
                  <a:pt x="1392804" y="421360"/>
                  <a:pt x="1392804" y="391174"/>
                </a:cubicBezTo>
                <a:cubicBezTo>
                  <a:pt x="1392804" y="360988"/>
                  <a:pt x="1368334" y="336518"/>
                  <a:pt x="1338148" y="336518"/>
                </a:cubicBezTo>
                <a:cubicBezTo>
                  <a:pt x="1307962" y="336518"/>
                  <a:pt x="1283492" y="360988"/>
                  <a:pt x="1283492" y="391174"/>
                </a:cubicBezTo>
                <a:close/>
                <a:moveTo>
                  <a:pt x="1283492" y="222915"/>
                </a:moveTo>
                <a:cubicBezTo>
                  <a:pt x="1283492" y="253101"/>
                  <a:pt x="1307962" y="277571"/>
                  <a:pt x="1338148" y="277571"/>
                </a:cubicBezTo>
                <a:cubicBezTo>
                  <a:pt x="1368334" y="277571"/>
                  <a:pt x="1392804" y="253101"/>
                  <a:pt x="1392804" y="222915"/>
                </a:cubicBezTo>
                <a:cubicBezTo>
                  <a:pt x="1392804" y="192729"/>
                  <a:pt x="1368334" y="168259"/>
                  <a:pt x="1338148" y="168259"/>
                </a:cubicBezTo>
                <a:cubicBezTo>
                  <a:pt x="1307962" y="168259"/>
                  <a:pt x="1283492" y="192729"/>
                  <a:pt x="1283492" y="222915"/>
                </a:cubicBezTo>
                <a:close/>
                <a:moveTo>
                  <a:pt x="1283492" y="54656"/>
                </a:moveTo>
                <a:cubicBezTo>
                  <a:pt x="1283492" y="84842"/>
                  <a:pt x="1307962" y="109312"/>
                  <a:pt x="1338148" y="109312"/>
                </a:cubicBezTo>
                <a:cubicBezTo>
                  <a:pt x="1368334" y="109312"/>
                  <a:pt x="1392804" y="84842"/>
                  <a:pt x="1392804" y="54656"/>
                </a:cubicBezTo>
                <a:cubicBezTo>
                  <a:pt x="1392804" y="24470"/>
                  <a:pt x="1368334" y="0"/>
                  <a:pt x="1338148" y="0"/>
                </a:cubicBezTo>
                <a:cubicBezTo>
                  <a:pt x="1307962" y="0"/>
                  <a:pt x="1283492" y="24470"/>
                  <a:pt x="1283492" y="54656"/>
                </a:cubicBezTo>
                <a:close/>
                <a:moveTo>
                  <a:pt x="1100136" y="559433"/>
                </a:moveTo>
                <a:cubicBezTo>
                  <a:pt x="1100136" y="589619"/>
                  <a:pt x="1124606" y="614089"/>
                  <a:pt x="1154792" y="614089"/>
                </a:cubicBezTo>
                <a:cubicBezTo>
                  <a:pt x="1184978" y="614089"/>
                  <a:pt x="1209448" y="589619"/>
                  <a:pt x="1209448" y="559433"/>
                </a:cubicBezTo>
                <a:cubicBezTo>
                  <a:pt x="1209448" y="529247"/>
                  <a:pt x="1184978" y="504777"/>
                  <a:pt x="1154792" y="504777"/>
                </a:cubicBezTo>
                <a:cubicBezTo>
                  <a:pt x="1124606" y="504777"/>
                  <a:pt x="1100136" y="529247"/>
                  <a:pt x="1100136" y="559433"/>
                </a:cubicBezTo>
                <a:close/>
                <a:moveTo>
                  <a:pt x="1100136" y="391174"/>
                </a:moveTo>
                <a:cubicBezTo>
                  <a:pt x="1100136" y="421360"/>
                  <a:pt x="1124606" y="445830"/>
                  <a:pt x="1154792" y="445830"/>
                </a:cubicBezTo>
                <a:cubicBezTo>
                  <a:pt x="1184978" y="445830"/>
                  <a:pt x="1209448" y="421360"/>
                  <a:pt x="1209448" y="391174"/>
                </a:cubicBezTo>
                <a:cubicBezTo>
                  <a:pt x="1209448" y="360988"/>
                  <a:pt x="1184978" y="336518"/>
                  <a:pt x="1154792" y="336518"/>
                </a:cubicBezTo>
                <a:cubicBezTo>
                  <a:pt x="1124606" y="336518"/>
                  <a:pt x="1100136" y="360988"/>
                  <a:pt x="1100136" y="391174"/>
                </a:cubicBezTo>
                <a:close/>
                <a:moveTo>
                  <a:pt x="1100136" y="222915"/>
                </a:moveTo>
                <a:cubicBezTo>
                  <a:pt x="1100136" y="253101"/>
                  <a:pt x="1124606" y="277571"/>
                  <a:pt x="1154792" y="277571"/>
                </a:cubicBezTo>
                <a:cubicBezTo>
                  <a:pt x="1184978" y="277571"/>
                  <a:pt x="1209448" y="253101"/>
                  <a:pt x="1209448" y="222915"/>
                </a:cubicBezTo>
                <a:cubicBezTo>
                  <a:pt x="1209448" y="192729"/>
                  <a:pt x="1184978" y="168259"/>
                  <a:pt x="1154792" y="168259"/>
                </a:cubicBezTo>
                <a:cubicBezTo>
                  <a:pt x="1124606" y="168259"/>
                  <a:pt x="1100136" y="192729"/>
                  <a:pt x="1100136" y="222915"/>
                </a:cubicBezTo>
                <a:close/>
                <a:moveTo>
                  <a:pt x="1100136" y="54656"/>
                </a:moveTo>
                <a:cubicBezTo>
                  <a:pt x="1100136" y="84842"/>
                  <a:pt x="1124606" y="109312"/>
                  <a:pt x="1154792" y="109312"/>
                </a:cubicBezTo>
                <a:cubicBezTo>
                  <a:pt x="1184978" y="109312"/>
                  <a:pt x="1209448" y="84842"/>
                  <a:pt x="1209448" y="54656"/>
                </a:cubicBezTo>
                <a:cubicBezTo>
                  <a:pt x="1209448" y="24470"/>
                  <a:pt x="1184978" y="0"/>
                  <a:pt x="1154792" y="0"/>
                </a:cubicBezTo>
                <a:cubicBezTo>
                  <a:pt x="1124606" y="0"/>
                  <a:pt x="1100136" y="24470"/>
                  <a:pt x="1100136" y="54656"/>
                </a:cubicBezTo>
                <a:close/>
                <a:moveTo>
                  <a:pt x="916780" y="559433"/>
                </a:moveTo>
                <a:cubicBezTo>
                  <a:pt x="916780" y="589619"/>
                  <a:pt x="941250" y="614089"/>
                  <a:pt x="971436" y="614089"/>
                </a:cubicBezTo>
                <a:cubicBezTo>
                  <a:pt x="1001622" y="614089"/>
                  <a:pt x="1026092" y="589619"/>
                  <a:pt x="1026092" y="559433"/>
                </a:cubicBezTo>
                <a:cubicBezTo>
                  <a:pt x="1026092" y="529247"/>
                  <a:pt x="1001622" y="504777"/>
                  <a:pt x="971436" y="504777"/>
                </a:cubicBezTo>
                <a:cubicBezTo>
                  <a:pt x="941250" y="504777"/>
                  <a:pt x="916780" y="529247"/>
                  <a:pt x="916780" y="559433"/>
                </a:cubicBezTo>
                <a:close/>
                <a:moveTo>
                  <a:pt x="916780" y="391174"/>
                </a:moveTo>
                <a:cubicBezTo>
                  <a:pt x="916780" y="421360"/>
                  <a:pt x="941250" y="445830"/>
                  <a:pt x="971436" y="445830"/>
                </a:cubicBezTo>
                <a:cubicBezTo>
                  <a:pt x="1001622" y="445830"/>
                  <a:pt x="1026092" y="421360"/>
                  <a:pt x="1026092" y="391174"/>
                </a:cubicBezTo>
                <a:cubicBezTo>
                  <a:pt x="1026092" y="360988"/>
                  <a:pt x="1001622" y="336518"/>
                  <a:pt x="971436" y="336518"/>
                </a:cubicBezTo>
                <a:cubicBezTo>
                  <a:pt x="941250" y="336518"/>
                  <a:pt x="916780" y="360988"/>
                  <a:pt x="916780" y="391174"/>
                </a:cubicBezTo>
                <a:close/>
                <a:moveTo>
                  <a:pt x="916780" y="222915"/>
                </a:moveTo>
                <a:cubicBezTo>
                  <a:pt x="916780" y="253101"/>
                  <a:pt x="941250" y="277571"/>
                  <a:pt x="971436" y="277571"/>
                </a:cubicBezTo>
                <a:cubicBezTo>
                  <a:pt x="1001622" y="277571"/>
                  <a:pt x="1026092" y="253101"/>
                  <a:pt x="1026092" y="222915"/>
                </a:cubicBezTo>
                <a:cubicBezTo>
                  <a:pt x="1026092" y="192729"/>
                  <a:pt x="1001622" y="168259"/>
                  <a:pt x="971436" y="168259"/>
                </a:cubicBezTo>
                <a:cubicBezTo>
                  <a:pt x="941250" y="168259"/>
                  <a:pt x="916780" y="192729"/>
                  <a:pt x="916780" y="222915"/>
                </a:cubicBezTo>
                <a:close/>
                <a:moveTo>
                  <a:pt x="916780" y="54656"/>
                </a:moveTo>
                <a:cubicBezTo>
                  <a:pt x="916780" y="84842"/>
                  <a:pt x="941250" y="109312"/>
                  <a:pt x="971436" y="109312"/>
                </a:cubicBezTo>
                <a:cubicBezTo>
                  <a:pt x="1001622" y="109312"/>
                  <a:pt x="1026092" y="84842"/>
                  <a:pt x="1026092" y="54656"/>
                </a:cubicBezTo>
                <a:cubicBezTo>
                  <a:pt x="1026092" y="24470"/>
                  <a:pt x="1001622" y="0"/>
                  <a:pt x="971436" y="0"/>
                </a:cubicBezTo>
                <a:cubicBezTo>
                  <a:pt x="941250" y="0"/>
                  <a:pt x="916780" y="24470"/>
                  <a:pt x="916780" y="54656"/>
                </a:cubicBezTo>
                <a:close/>
                <a:moveTo>
                  <a:pt x="733424" y="559433"/>
                </a:moveTo>
                <a:cubicBezTo>
                  <a:pt x="733424" y="589619"/>
                  <a:pt x="757894" y="614089"/>
                  <a:pt x="788080" y="614089"/>
                </a:cubicBezTo>
                <a:cubicBezTo>
                  <a:pt x="818266" y="614089"/>
                  <a:pt x="842736" y="589619"/>
                  <a:pt x="842736" y="559433"/>
                </a:cubicBezTo>
                <a:cubicBezTo>
                  <a:pt x="842736" y="529247"/>
                  <a:pt x="818266" y="504777"/>
                  <a:pt x="788080" y="504777"/>
                </a:cubicBezTo>
                <a:cubicBezTo>
                  <a:pt x="757894" y="504777"/>
                  <a:pt x="733424" y="529247"/>
                  <a:pt x="733424" y="559433"/>
                </a:cubicBezTo>
                <a:close/>
                <a:moveTo>
                  <a:pt x="733424" y="391174"/>
                </a:moveTo>
                <a:cubicBezTo>
                  <a:pt x="733424" y="421360"/>
                  <a:pt x="757894" y="445830"/>
                  <a:pt x="788080" y="445830"/>
                </a:cubicBezTo>
                <a:cubicBezTo>
                  <a:pt x="818266" y="445830"/>
                  <a:pt x="842736" y="421360"/>
                  <a:pt x="842736" y="391174"/>
                </a:cubicBezTo>
                <a:cubicBezTo>
                  <a:pt x="842736" y="360988"/>
                  <a:pt x="818266" y="336518"/>
                  <a:pt x="788080" y="336518"/>
                </a:cubicBezTo>
                <a:cubicBezTo>
                  <a:pt x="757894" y="336518"/>
                  <a:pt x="733424" y="360988"/>
                  <a:pt x="733424" y="391174"/>
                </a:cubicBezTo>
                <a:close/>
                <a:moveTo>
                  <a:pt x="733424" y="222915"/>
                </a:moveTo>
                <a:cubicBezTo>
                  <a:pt x="733424" y="253101"/>
                  <a:pt x="757894" y="277571"/>
                  <a:pt x="788080" y="277571"/>
                </a:cubicBezTo>
                <a:cubicBezTo>
                  <a:pt x="818266" y="277571"/>
                  <a:pt x="842736" y="253101"/>
                  <a:pt x="842736" y="222915"/>
                </a:cubicBezTo>
                <a:cubicBezTo>
                  <a:pt x="842736" y="192729"/>
                  <a:pt x="818266" y="168259"/>
                  <a:pt x="788080" y="168259"/>
                </a:cubicBezTo>
                <a:cubicBezTo>
                  <a:pt x="757894" y="168259"/>
                  <a:pt x="733424" y="192729"/>
                  <a:pt x="733424" y="222915"/>
                </a:cubicBezTo>
                <a:close/>
                <a:moveTo>
                  <a:pt x="733424" y="54656"/>
                </a:moveTo>
                <a:cubicBezTo>
                  <a:pt x="733424" y="84842"/>
                  <a:pt x="757894" y="109312"/>
                  <a:pt x="788080" y="109312"/>
                </a:cubicBezTo>
                <a:cubicBezTo>
                  <a:pt x="818266" y="109312"/>
                  <a:pt x="842736" y="84842"/>
                  <a:pt x="842736" y="54656"/>
                </a:cubicBezTo>
                <a:cubicBezTo>
                  <a:pt x="842736" y="24470"/>
                  <a:pt x="818266" y="0"/>
                  <a:pt x="788080" y="0"/>
                </a:cubicBezTo>
                <a:cubicBezTo>
                  <a:pt x="757894" y="0"/>
                  <a:pt x="733424" y="24470"/>
                  <a:pt x="733424" y="54656"/>
                </a:cubicBezTo>
                <a:close/>
                <a:moveTo>
                  <a:pt x="550068" y="559433"/>
                </a:moveTo>
                <a:cubicBezTo>
                  <a:pt x="550068" y="589619"/>
                  <a:pt x="574538" y="614089"/>
                  <a:pt x="604724" y="614089"/>
                </a:cubicBezTo>
                <a:cubicBezTo>
                  <a:pt x="634910" y="614089"/>
                  <a:pt x="659380" y="589619"/>
                  <a:pt x="659380" y="559433"/>
                </a:cubicBezTo>
                <a:cubicBezTo>
                  <a:pt x="659380" y="529247"/>
                  <a:pt x="634910" y="504777"/>
                  <a:pt x="604724" y="504777"/>
                </a:cubicBezTo>
                <a:cubicBezTo>
                  <a:pt x="574538" y="504777"/>
                  <a:pt x="550068" y="529247"/>
                  <a:pt x="550068" y="559433"/>
                </a:cubicBezTo>
                <a:close/>
                <a:moveTo>
                  <a:pt x="550068" y="391174"/>
                </a:moveTo>
                <a:cubicBezTo>
                  <a:pt x="550068" y="421360"/>
                  <a:pt x="574538" y="445830"/>
                  <a:pt x="604724" y="445830"/>
                </a:cubicBezTo>
                <a:cubicBezTo>
                  <a:pt x="634910" y="445830"/>
                  <a:pt x="659380" y="421360"/>
                  <a:pt x="659380" y="391174"/>
                </a:cubicBezTo>
                <a:cubicBezTo>
                  <a:pt x="659380" y="360988"/>
                  <a:pt x="634910" y="336518"/>
                  <a:pt x="604724" y="336518"/>
                </a:cubicBezTo>
                <a:cubicBezTo>
                  <a:pt x="574538" y="336518"/>
                  <a:pt x="550068" y="360988"/>
                  <a:pt x="550068" y="391174"/>
                </a:cubicBezTo>
                <a:close/>
                <a:moveTo>
                  <a:pt x="550068" y="222915"/>
                </a:moveTo>
                <a:cubicBezTo>
                  <a:pt x="550068" y="253101"/>
                  <a:pt x="574538" y="277571"/>
                  <a:pt x="604724" y="277571"/>
                </a:cubicBezTo>
                <a:cubicBezTo>
                  <a:pt x="634910" y="277571"/>
                  <a:pt x="659380" y="253101"/>
                  <a:pt x="659380" y="222915"/>
                </a:cubicBezTo>
                <a:cubicBezTo>
                  <a:pt x="659380" y="192729"/>
                  <a:pt x="634910" y="168259"/>
                  <a:pt x="604724" y="168259"/>
                </a:cubicBezTo>
                <a:cubicBezTo>
                  <a:pt x="574538" y="168259"/>
                  <a:pt x="550068" y="192729"/>
                  <a:pt x="550068" y="222915"/>
                </a:cubicBezTo>
                <a:close/>
                <a:moveTo>
                  <a:pt x="550068" y="54656"/>
                </a:moveTo>
                <a:cubicBezTo>
                  <a:pt x="550068" y="84842"/>
                  <a:pt x="574538" y="109312"/>
                  <a:pt x="604724" y="109312"/>
                </a:cubicBezTo>
                <a:cubicBezTo>
                  <a:pt x="634910" y="109312"/>
                  <a:pt x="659380" y="84842"/>
                  <a:pt x="659380" y="54656"/>
                </a:cubicBezTo>
                <a:cubicBezTo>
                  <a:pt x="659380" y="24470"/>
                  <a:pt x="634910" y="0"/>
                  <a:pt x="604724" y="0"/>
                </a:cubicBezTo>
                <a:cubicBezTo>
                  <a:pt x="574538" y="0"/>
                  <a:pt x="550068" y="24470"/>
                  <a:pt x="550068" y="54656"/>
                </a:cubicBezTo>
                <a:close/>
                <a:moveTo>
                  <a:pt x="366712" y="559433"/>
                </a:moveTo>
                <a:cubicBezTo>
                  <a:pt x="366712" y="589619"/>
                  <a:pt x="391182" y="614089"/>
                  <a:pt x="421368" y="614089"/>
                </a:cubicBezTo>
                <a:cubicBezTo>
                  <a:pt x="451554" y="614089"/>
                  <a:pt x="476024" y="589619"/>
                  <a:pt x="476024" y="559433"/>
                </a:cubicBezTo>
                <a:cubicBezTo>
                  <a:pt x="476024" y="529247"/>
                  <a:pt x="451554" y="504777"/>
                  <a:pt x="421368" y="504777"/>
                </a:cubicBezTo>
                <a:cubicBezTo>
                  <a:pt x="391182" y="504777"/>
                  <a:pt x="366712" y="529247"/>
                  <a:pt x="366712" y="559433"/>
                </a:cubicBezTo>
                <a:close/>
                <a:moveTo>
                  <a:pt x="366712" y="391174"/>
                </a:moveTo>
                <a:cubicBezTo>
                  <a:pt x="366712" y="421360"/>
                  <a:pt x="391182" y="445830"/>
                  <a:pt x="421368" y="445830"/>
                </a:cubicBezTo>
                <a:cubicBezTo>
                  <a:pt x="451554" y="445830"/>
                  <a:pt x="476024" y="421360"/>
                  <a:pt x="476024" y="391174"/>
                </a:cubicBezTo>
                <a:cubicBezTo>
                  <a:pt x="476024" y="360988"/>
                  <a:pt x="451554" y="336518"/>
                  <a:pt x="421368" y="336518"/>
                </a:cubicBezTo>
                <a:cubicBezTo>
                  <a:pt x="391182" y="336518"/>
                  <a:pt x="366712" y="360988"/>
                  <a:pt x="366712" y="391174"/>
                </a:cubicBezTo>
                <a:close/>
                <a:moveTo>
                  <a:pt x="366712" y="222915"/>
                </a:moveTo>
                <a:cubicBezTo>
                  <a:pt x="366712" y="253101"/>
                  <a:pt x="391182" y="277571"/>
                  <a:pt x="421368" y="277571"/>
                </a:cubicBezTo>
                <a:cubicBezTo>
                  <a:pt x="451554" y="277571"/>
                  <a:pt x="476024" y="253101"/>
                  <a:pt x="476024" y="222915"/>
                </a:cubicBezTo>
                <a:cubicBezTo>
                  <a:pt x="476024" y="192729"/>
                  <a:pt x="451554" y="168259"/>
                  <a:pt x="421368" y="168259"/>
                </a:cubicBezTo>
                <a:cubicBezTo>
                  <a:pt x="391182" y="168259"/>
                  <a:pt x="366712" y="192729"/>
                  <a:pt x="366712" y="222915"/>
                </a:cubicBezTo>
                <a:close/>
                <a:moveTo>
                  <a:pt x="366712" y="54656"/>
                </a:moveTo>
                <a:cubicBezTo>
                  <a:pt x="366712" y="84842"/>
                  <a:pt x="391182" y="109312"/>
                  <a:pt x="421368" y="109312"/>
                </a:cubicBezTo>
                <a:cubicBezTo>
                  <a:pt x="451554" y="109312"/>
                  <a:pt x="476024" y="84842"/>
                  <a:pt x="476024" y="54656"/>
                </a:cubicBezTo>
                <a:cubicBezTo>
                  <a:pt x="476024" y="24470"/>
                  <a:pt x="451554" y="0"/>
                  <a:pt x="421368" y="0"/>
                </a:cubicBezTo>
                <a:cubicBezTo>
                  <a:pt x="391182" y="0"/>
                  <a:pt x="366712" y="24470"/>
                  <a:pt x="366712" y="54656"/>
                </a:cubicBezTo>
                <a:close/>
                <a:moveTo>
                  <a:pt x="183356" y="559433"/>
                </a:moveTo>
                <a:cubicBezTo>
                  <a:pt x="183356" y="589619"/>
                  <a:pt x="207826" y="614089"/>
                  <a:pt x="238012" y="614089"/>
                </a:cubicBezTo>
                <a:cubicBezTo>
                  <a:pt x="268198" y="614089"/>
                  <a:pt x="292668" y="589619"/>
                  <a:pt x="292668" y="559433"/>
                </a:cubicBezTo>
                <a:cubicBezTo>
                  <a:pt x="292668" y="529247"/>
                  <a:pt x="268198" y="504777"/>
                  <a:pt x="238012" y="504777"/>
                </a:cubicBezTo>
                <a:cubicBezTo>
                  <a:pt x="207826" y="504777"/>
                  <a:pt x="183356" y="529247"/>
                  <a:pt x="183356" y="559433"/>
                </a:cubicBezTo>
                <a:close/>
                <a:moveTo>
                  <a:pt x="183356" y="391174"/>
                </a:moveTo>
                <a:cubicBezTo>
                  <a:pt x="183356" y="421360"/>
                  <a:pt x="207826" y="445830"/>
                  <a:pt x="238012" y="445830"/>
                </a:cubicBezTo>
                <a:cubicBezTo>
                  <a:pt x="268198" y="445830"/>
                  <a:pt x="292668" y="421360"/>
                  <a:pt x="292668" y="391174"/>
                </a:cubicBezTo>
                <a:cubicBezTo>
                  <a:pt x="292668" y="360988"/>
                  <a:pt x="268198" y="336518"/>
                  <a:pt x="238012" y="336518"/>
                </a:cubicBezTo>
                <a:cubicBezTo>
                  <a:pt x="207826" y="336518"/>
                  <a:pt x="183356" y="360988"/>
                  <a:pt x="183356" y="391174"/>
                </a:cubicBezTo>
                <a:close/>
                <a:moveTo>
                  <a:pt x="183356" y="222915"/>
                </a:moveTo>
                <a:cubicBezTo>
                  <a:pt x="183356" y="253101"/>
                  <a:pt x="207826" y="277571"/>
                  <a:pt x="238012" y="277571"/>
                </a:cubicBezTo>
                <a:cubicBezTo>
                  <a:pt x="268198" y="277571"/>
                  <a:pt x="292668" y="253101"/>
                  <a:pt x="292668" y="222915"/>
                </a:cubicBezTo>
                <a:cubicBezTo>
                  <a:pt x="292668" y="192729"/>
                  <a:pt x="268198" y="168259"/>
                  <a:pt x="238012" y="168259"/>
                </a:cubicBezTo>
                <a:cubicBezTo>
                  <a:pt x="207826" y="168259"/>
                  <a:pt x="183356" y="192729"/>
                  <a:pt x="183356" y="222915"/>
                </a:cubicBezTo>
                <a:close/>
                <a:moveTo>
                  <a:pt x="183356" y="54656"/>
                </a:moveTo>
                <a:cubicBezTo>
                  <a:pt x="183356" y="84842"/>
                  <a:pt x="207826" y="109312"/>
                  <a:pt x="238012" y="109312"/>
                </a:cubicBezTo>
                <a:cubicBezTo>
                  <a:pt x="268198" y="109312"/>
                  <a:pt x="292668" y="84842"/>
                  <a:pt x="292668" y="54656"/>
                </a:cubicBezTo>
                <a:cubicBezTo>
                  <a:pt x="292668" y="24470"/>
                  <a:pt x="268198" y="0"/>
                  <a:pt x="238012" y="0"/>
                </a:cubicBezTo>
                <a:cubicBezTo>
                  <a:pt x="207826" y="0"/>
                  <a:pt x="183356" y="24470"/>
                  <a:pt x="183356" y="54656"/>
                </a:cubicBezTo>
                <a:close/>
                <a:moveTo>
                  <a:pt x="0" y="559433"/>
                </a:moveTo>
                <a:cubicBezTo>
                  <a:pt x="0" y="589619"/>
                  <a:pt x="24470" y="614089"/>
                  <a:pt x="54656" y="614089"/>
                </a:cubicBezTo>
                <a:cubicBezTo>
                  <a:pt x="84842" y="614089"/>
                  <a:pt x="109312" y="589619"/>
                  <a:pt x="109312" y="559433"/>
                </a:cubicBezTo>
                <a:cubicBezTo>
                  <a:pt x="109312" y="529247"/>
                  <a:pt x="84842" y="504777"/>
                  <a:pt x="54656" y="504777"/>
                </a:cubicBezTo>
                <a:cubicBezTo>
                  <a:pt x="24470" y="504777"/>
                  <a:pt x="0" y="529247"/>
                  <a:pt x="0" y="559433"/>
                </a:cubicBezTo>
                <a:close/>
                <a:moveTo>
                  <a:pt x="0" y="391174"/>
                </a:moveTo>
                <a:cubicBezTo>
                  <a:pt x="0" y="421360"/>
                  <a:pt x="24470" y="445830"/>
                  <a:pt x="54656" y="445830"/>
                </a:cubicBezTo>
                <a:cubicBezTo>
                  <a:pt x="84842" y="445830"/>
                  <a:pt x="109312" y="421360"/>
                  <a:pt x="109312" y="391174"/>
                </a:cubicBezTo>
                <a:cubicBezTo>
                  <a:pt x="109312" y="360988"/>
                  <a:pt x="84842" y="336518"/>
                  <a:pt x="54656" y="336518"/>
                </a:cubicBezTo>
                <a:cubicBezTo>
                  <a:pt x="24470" y="336518"/>
                  <a:pt x="0" y="360988"/>
                  <a:pt x="0" y="391174"/>
                </a:cubicBezTo>
                <a:close/>
                <a:moveTo>
                  <a:pt x="0" y="222915"/>
                </a:moveTo>
                <a:cubicBezTo>
                  <a:pt x="0" y="253101"/>
                  <a:pt x="24470" y="277571"/>
                  <a:pt x="54656" y="277571"/>
                </a:cubicBezTo>
                <a:cubicBezTo>
                  <a:pt x="84842" y="277571"/>
                  <a:pt x="109312" y="253101"/>
                  <a:pt x="109312" y="222915"/>
                </a:cubicBezTo>
                <a:cubicBezTo>
                  <a:pt x="109312" y="192729"/>
                  <a:pt x="84842" y="168259"/>
                  <a:pt x="54656" y="168259"/>
                </a:cubicBezTo>
                <a:cubicBezTo>
                  <a:pt x="24470" y="168259"/>
                  <a:pt x="0" y="192729"/>
                  <a:pt x="0" y="222915"/>
                </a:cubicBezTo>
                <a:close/>
                <a:moveTo>
                  <a:pt x="0" y="54656"/>
                </a:moveTo>
                <a:cubicBezTo>
                  <a:pt x="0" y="84842"/>
                  <a:pt x="24470" y="109312"/>
                  <a:pt x="54656" y="109312"/>
                </a:cubicBezTo>
                <a:cubicBezTo>
                  <a:pt x="84842" y="109312"/>
                  <a:pt x="109312" y="84842"/>
                  <a:pt x="109312" y="54656"/>
                </a:cubicBezTo>
                <a:cubicBezTo>
                  <a:pt x="109312" y="24470"/>
                  <a:pt x="84842" y="0"/>
                  <a:pt x="54656" y="0"/>
                </a:cubicBezTo>
                <a:cubicBezTo>
                  <a:pt x="24470" y="0"/>
                  <a:pt x="0" y="24470"/>
                  <a:pt x="0" y="54656"/>
                </a:cubicBezTo>
                <a:close/>
              </a:path>
            </a:pathLst>
          </a:custGeom>
          <a:gradFill>
            <a:gsLst>
              <a:gs pos="0">
                <a:srgbClr val="F7AD42"/>
              </a:gs>
              <a:gs pos="68000">
                <a:srgbClr val="F7AD42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CE32332-9854-EDDE-E116-50AE272F8E3A}"/>
              </a:ext>
            </a:extLst>
          </p:cNvPr>
          <p:cNvSpPr txBox="1"/>
          <p:nvPr/>
        </p:nvSpPr>
        <p:spPr>
          <a:xfrm>
            <a:off x="479425" y="453395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E6A26EEE-A14C-B7A8-4611-590CBF01D9BF}"/>
              </a:ext>
            </a:extLst>
          </p:cNvPr>
          <p:cNvSpPr/>
          <p:nvPr/>
        </p:nvSpPr>
        <p:spPr>
          <a:xfrm flipH="1" flipV="1">
            <a:off x="10144807" y="454955"/>
            <a:ext cx="1576160" cy="614089"/>
          </a:xfrm>
          <a:custGeom>
            <a:avLst/>
            <a:gdLst>
              <a:gd name="connsiteX0" fmla="*/ 1466848 w 1576160"/>
              <a:gd name="connsiteY0" fmla="*/ 559433 h 614089"/>
              <a:gd name="connsiteX1" fmla="*/ 1521504 w 1576160"/>
              <a:gd name="connsiteY1" fmla="*/ 614089 h 614089"/>
              <a:gd name="connsiteX2" fmla="*/ 1576160 w 1576160"/>
              <a:gd name="connsiteY2" fmla="*/ 559433 h 614089"/>
              <a:gd name="connsiteX3" fmla="*/ 1521504 w 1576160"/>
              <a:gd name="connsiteY3" fmla="*/ 504777 h 614089"/>
              <a:gd name="connsiteX4" fmla="*/ 1466848 w 1576160"/>
              <a:gd name="connsiteY4" fmla="*/ 559433 h 614089"/>
              <a:gd name="connsiteX5" fmla="*/ 1466848 w 1576160"/>
              <a:gd name="connsiteY5" fmla="*/ 391174 h 614089"/>
              <a:gd name="connsiteX6" fmla="*/ 1521504 w 1576160"/>
              <a:gd name="connsiteY6" fmla="*/ 445830 h 614089"/>
              <a:gd name="connsiteX7" fmla="*/ 1576160 w 1576160"/>
              <a:gd name="connsiteY7" fmla="*/ 391174 h 614089"/>
              <a:gd name="connsiteX8" fmla="*/ 1521504 w 1576160"/>
              <a:gd name="connsiteY8" fmla="*/ 336518 h 614089"/>
              <a:gd name="connsiteX9" fmla="*/ 1466848 w 1576160"/>
              <a:gd name="connsiteY9" fmla="*/ 391174 h 614089"/>
              <a:gd name="connsiteX10" fmla="*/ 1466848 w 1576160"/>
              <a:gd name="connsiteY10" fmla="*/ 222915 h 614089"/>
              <a:gd name="connsiteX11" fmla="*/ 1521504 w 1576160"/>
              <a:gd name="connsiteY11" fmla="*/ 277571 h 614089"/>
              <a:gd name="connsiteX12" fmla="*/ 1576160 w 1576160"/>
              <a:gd name="connsiteY12" fmla="*/ 222915 h 614089"/>
              <a:gd name="connsiteX13" fmla="*/ 1521504 w 1576160"/>
              <a:gd name="connsiteY13" fmla="*/ 168259 h 614089"/>
              <a:gd name="connsiteX14" fmla="*/ 1466848 w 1576160"/>
              <a:gd name="connsiteY14" fmla="*/ 222915 h 614089"/>
              <a:gd name="connsiteX15" fmla="*/ 1466848 w 1576160"/>
              <a:gd name="connsiteY15" fmla="*/ 54656 h 614089"/>
              <a:gd name="connsiteX16" fmla="*/ 1521504 w 1576160"/>
              <a:gd name="connsiteY16" fmla="*/ 109312 h 614089"/>
              <a:gd name="connsiteX17" fmla="*/ 1576160 w 1576160"/>
              <a:gd name="connsiteY17" fmla="*/ 54656 h 614089"/>
              <a:gd name="connsiteX18" fmla="*/ 1521504 w 1576160"/>
              <a:gd name="connsiteY18" fmla="*/ 0 h 614089"/>
              <a:gd name="connsiteX19" fmla="*/ 1466848 w 1576160"/>
              <a:gd name="connsiteY19" fmla="*/ 54656 h 614089"/>
              <a:gd name="connsiteX20" fmla="*/ 1283492 w 1576160"/>
              <a:gd name="connsiteY20" fmla="*/ 559433 h 614089"/>
              <a:gd name="connsiteX21" fmla="*/ 1338148 w 1576160"/>
              <a:gd name="connsiteY21" fmla="*/ 614089 h 614089"/>
              <a:gd name="connsiteX22" fmla="*/ 1392804 w 1576160"/>
              <a:gd name="connsiteY22" fmla="*/ 559433 h 614089"/>
              <a:gd name="connsiteX23" fmla="*/ 1338148 w 1576160"/>
              <a:gd name="connsiteY23" fmla="*/ 504777 h 614089"/>
              <a:gd name="connsiteX24" fmla="*/ 1283492 w 1576160"/>
              <a:gd name="connsiteY24" fmla="*/ 559433 h 614089"/>
              <a:gd name="connsiteX25" fmla="*/ 1283492 w 1576160"/>
              <a:gd name="connsiteY25" fmla="*/ 391174 h 614089"/>
              <a:gd name="connsiteX26" fmla="*/ 1338148 w 1576160"/>
              <a:gd name="connsiteY26" fmla="*/ 445830 h 614089"/>
              <a:gd name="connsiteX27" fmla="*/ 1392804 w 1576160"/>
              <a:gd name="connsiteY27" fmla="*/ 391174 h 614089"/>
              <a:gd name="connsiteX28" fmla="*/ 1338148 w 1576160"/>
              <a:gd name="connsiteY28" fmla="*/ 336518 h 614089"/>
              <a:gd name="connsiteX29" fmla="*/ 1283492 w 1576160"/>
              <a:gd name="connsiteY29" fmla="*/ 391174 h 614089"/>
              <a:gd name="connsiteX30" fmla="*/ 1283492 w 1576160"/>
              <a:gd name="connsiteY30" fmla="*/ 222915 h 614089"/>
              <a:gd name="connsiteX31" fmla="*/ 1338148 w 1576160"/>
              <a:gd name="connsiteY31" fmla="*/ 277571 h 614089"/>
              <a:gd name="connsiteX32" fmla="*/ 1392804 w 1576160"/>
              <a:gd name="connsiteY32" fmla="*/ 222915 h 614089"/>
              <a:gd name="connsiteX33" fmla="*/ 1338148 w 1576160"/>
              <a:gd name="connsiteY33" fmla="*/ 168259 h 614089"/>
              <a:gd name="connsiteX34" fmla="*/ 1283492 w 1576160"/>
              <a:gd name="connsiteY34" fmla="*/ 222915 h 614089"/>
              <a:gd name="connsiteX35" fmla="*/ 1283492 w 1576160"/>
              <a:gd name="connsiteY35" fmla="*/ 54656 h 614089"/>
              <a:gd name="connsiteX36" fmla="*/ 1338148 w 1576160"/>
              <a:gd name="connsiteY36" fmla="*/ 109312 h 614089"/>
              <a:gd name="connsiteX37" fmla="*/ 1392804 w 1576160"/>
              <a:gd name="connsiteY37" fmla="*/ 54656 h 614089"/>
              <a:gd name="connsiteX38" fmla="*/ 1338148 w 1576160"/>
              <a:gd name="connsiteY38" fmla="*/ 0 h 614089"/>
              <a:gd name="connsiteX39" fmla="*/ 1283492 w 1576160"/>
              <a:gd name="connsiteY39" fmla="*/ 54656 h 614089"/>
              <a:gd name="connsiteX40" fmla="*/ 1100136 w 1576160"/>
              <a:gd name="connsiteY40" fmla="*/ 559433 h 614089"/>
              <a:gd name="connsiteX41" fmla="*/ 1154792 w 1576160"/>
              <a:gd name="connsiteY41" fmla="*/ 614089 h 614089"/>
              <a:gd name="connsiteX42" fmla="*/ 1209448 w 1576160"/>
              <a:gd name="connsiteY42" fmla="*/ 559433 h 614089"/>
              <a:gd name="connsiteX43" fmla="*/ 1154792 w 1576160"/>
              <a:gd name="connsiteY43" fmla="*/ 504777 h 614089"/>
              <a:gd name="connsiteX44" fmla="*/ 1100136 w 1576160"/>
              <a:gd name="connsiteY44" fmla="*/ 559433 h 614089"/>
              <a:gd name="connsiteX45" fmla="*/ 1100136 w 1576160"/>
              <a:gd name="connsiteY45" fmla="*/ 391174 h 614089"/>
              <a:gd name="connsiteX46" fmla="*/ 1154792 w 1576160"/>
              <a:gd name="connsiteY46" fmla="*/ 445830 h 614089"/>
              <a:gd name="connsiteX47" fmla="*/ 1209448 w 1576160"/>
              <a:gd name="connsiteY47" fmla="*/ 391174 h 614089"/>
              <a:gd name="connsiteX48" fmla="*/ 1154792 w 1576160"/>
              <a:gd name="connsiteY48" fmla="*/ 336518 h 614089"/>
              <a:gd name="connsiteX49" fmla="*/ 1100136 w 1576160"/>
              <a:gd name="connsiteY49" fmla="*/ 391174 h 614089"/>
              <a:gd name="connsiteX50" fmla="*/ 1100136 w 1576160"/>
              <a:gd name="connsiteY50" fmla="*/ 222915 h 614089"/>
              <a:gd name="connsiteX51" fmla="*/ 1154792 w 1576160"/>
              <a:gd name="connsiteY51" fmla="*/ 277571 h 614089"/>
              <a:gd name="connsiteX52" fmla="*/ 1209448 w 1576160"/>
              <a:gd name="connsiteY52" fmla="*/ 222915 h 614089"/>
              <a:gd name="connsiteX53" fmla="*/ 1154792 w 1576160"/>
              <a:gd name="connsiteY53" fmla="*/ 168259 h 614089"/>
              <a:gd name="connsiteX54" fmla="*/ 1100136 w 1576160"/>
              <a:gd name="connsiteY54" fmla="*/ 222915 h 614089"/>
              <a:gd name="connsiteX55" fmla="*/ 1100136 w 1576160"/>
              <a:gd name="connsiteY55" fmla="*/ 54656 h 614089"/>
              <a:gd name="connsiteX56" fmla="*/ 1154792 w 1576160"/>
              <a:gd name="connsiteY56" fmla="*/ 109312 h 614089"/>
              <a:gd name="connsiteX57" fmla="*/ 1209448 w 1576160"/>
              <a:gd name="connsiteY57" fmla="*/ 54656 h 614089"/>
              <a:gd name="connsiteX58" fmla="*/ 1154792 w 1576160"/>
              <a:gd name="connsiteY58" fmla="*/ 0 h 614089"/>
              <a:gd name="connsiteX59" fmla="*/ 1100136 w 1576160"/>
              <a:gd name="connsiteY59" fmla="*/ 54656 h 614089"/>
              <a:gd name="connsiteX60" fmla="*/ 916780 w 1576160"/>
              <a:gd name="connsiteY60" fmla="*/ 559433 h 614089"/>
              <a:gd name="connsiteX61" fmla="*/ 971436 w 1576160"/>
              <a:gd name="connsiteY61" fmla="*/ 614089 h 614089"/>
              <a:gd name="connsiteX62" fmla="*/ 1026092 w 1576160"/>
              <a:gd name="connsiteY62" fmla="*/ 559433 h 614089"/>
              <a:gd name="connsiteX63" fmla="*/ 971436 w 1576160"/>
              <a:gd name="connsiteY63" fmla="*/ 504777 h 614089"/>
              <a:gd name="connsiteX64" fmla="*/ 916780 w 1576160"/>
              <a:gd name="connsiteY64" fmla="*/ 559433 h 614089"/>
              <a:gd name="connsiteX65" fmla="*/ 916780 w 1576160"/>
              <a:gd name="connsiteY65" fmla="*/ 391174 h 614089"/>
              <a:gd name="connsiteX66" fmla="*/ 971436 w 1576160"/>
              <a:gd name="connsiteY66" fmla="*/ 445830 h 614089"/>
              <a:gd name="connsiteX67" fmla="*/ 1026092 w 1576160"/>
              <a:gd name="connsiteY67" fmla="*/ 391174 h 614089"/>
              <a:gd name="connsiteX68" fmla="*/ 971436 w 1576160"/>
              <a:gd name="connsiteY68" fmla="*/ 336518 h 614089"/>
              <a:gd name="connsiteX69" fmla="*/ 916780 w 1576160"/>
              <a:gd name="connsiteY69" fmla="*/ 391174 h 614089"/>
              <a:gd name="connsiteX70" fmla="*/ 916780 w 1576160"/>
              <a:gd name="connsiteY70" fmla="*/ 222915 h 614089"/>
              <a:gd name="connsiteX71" fmla="*/ 971436 w 1576160"/>
              <a:gd name="connsiteY71" fmla="*/ 277571 h 614089"/>
              <a:gd name="connsiteX72" fmla="*/ 1026092 w 1576160"/>
              <a:gd name="connsiteY72" fmla="*/ 222915 h 614089"/>
              <a:gd name="connsiteX73" fmla="*/ 971436 w 1576160"/>
              <a:gd name="connsiteY73" fmla="*/ 168259 h 614089"/>
              <a:gd name="connsiteX74" fmla="*/ 916780 w 1576160"/>
              <a:gd name="connsiteY74" fmla="*/ 222915 h 614089"/>
              <a:gd name="connsiteX75" fmla="*/ 916780 w 1576160"/>
              <a:gd name="connsiteY75" fmla="*/ 54656 h 614089"/>
              <a:gd name="connsiteX76" fmla="*/ 971436 w 1576160"/>
              <a:gd name="connsiteY76" fmla="*/ 109312 h 614089"/>
              <a:gd name="connsiteX77" fmla="*/ 1026092 w 1576160"/>
              <a:gd name="connsiteY77" fmla="*/ 54656 h 614089"/>
              <a:gd name="connsiteX78" fmla="*/ 971436 w 1576160"/>
              <a:gd name="connsiteY78" fmla="*/ 0 h 614089"/>
              <a:gd name="connsiteX79" fmla="*/ 916780 w 1576160"/>
              <a:gd name="connsiteY79" fmla="*/ 54656 h 614089"/>
              <a:gd name="connsiteX80" fmla="*/ 733424 w 1576160"/>
              <a:gd name="connsiteY80" fmla="*/ 559433 h 614089"/>
              <a:gd name="connsiteX81" fmla="*/ 788080 w 1576160"/>
              <a:gd name="connsiteY81" fmla="*/ 614089 h 614089"/>
              <a:gd name="connsiteX82" fmla="*/ 842736 w 1576160"/>
              <a:gd name="connsiteY82" fmla="*/ 559433 h 614089"/>
              <a:gd name="connsiteX83" fmla="*/ 788080 w 1576160"/>
              <a:gd name="connsiteY83" fmla="*/ 504777 h 614089"/>
              <a:gd name="connsiteX84" fmla="*/ 733424 w 1576160"/>
              <a:gd name="connsiteY84" fmla="*/ 559433 h 614089"/>
              <a:gd name="connsiteX85" fmla="*/ 733424 w 1576160"/>
              <a:gd name="connsiteY85" fmla="*/ 391174 h 614089"/>
              <a:gd name="connsiteX86" fmla="*/ 788080 w 1576160"/>
              <a:gd name="connsiteY86" fmla="*/ 445830 h 614089"/>
              <a:gd name="connsiteX87" fmla="*/ 842736 w 1576160"/>
              <a:gd name="connsiteY87" fmla="*/ 391174 h 614089"/>
              <a:gd name="connsiteX88" fmla="*/ 788080 w 1576160"/>
              <a:gd name="connsiteY88" fmla="*/ 336518 h 614089"/>
              <a:gd name="connsiteX89" fmla="*/ 733424 w 1576160"/>
              <a:gd name="connsiteY89" fmla="*/ 391174 h 614089"/>
              <a:gd name="connsiteX90" fmla="*/ 733424 w 1576160"/>
              <a:gd name="connsiteY90" fmla="*/ 222915 h 614089"/>
              <a:gd name="connsiteX91" fmla="*/ 788080 w 1576160"/>
              <a:gd name="connsiteY91" fmla="*/ 277571 h 614089"/>
              <a:gd name="connsiteX92" fmla="*/ 842736 w 1576160"/>
              <a:gd name="connsiteY92" fmla="*/ 222915 h 614089"/>
              <a:gd name="connsiteX93" fmla="*/ 788080 w 1576160"/>
              <a:gd name="connsiteY93" fmla="*/ 168259 h 614089"/>
              <a:gd name="connsiteX94" fmla="*/ 733424 w 1576160"/>
              <a:gd name="connsiteY94" fmla="*/ 222915 h 614089"/>
              <a:gd name="connsiteX95" fmla="*/ 733424 w 1576160"/>
              <a:gd name="connsiteY95" fmla="*/ 54656 h 614089"/>
              <a:gd name="connsiteX96" fmla="*/ 788080 w 1576160"/>
              <a:gd name="connsiteY96" fmla="*/ 109312 h 614089"/>
              <a:gd name="connsiteX97" fmla="*/ 842736 w 1576160"/>
              <a:gd name="connsiteY97" fmla="*/ 54656 h 614089"/>
              <a:gd name="connsiteX98" fmla="*/ 788080 w 1576160"/>
              <a:gd name="connsiteY98" fmla="*/ 0 h 614089"/>
              <a:gd name="connsiteX99" fmla="*/ 733424 w 1576160"/>
              <a:gd name="connsiteY99" fmla="*/ 54656 h 614089"/>
              <a:gd name="connsiteX100" fmla="*/ 550068 w 1576160"/>
              <a:gd name="connsiteY100" fmla="*/ 559433 h 614089"/>
              <a:gd name="connsiteX101" fmla="*/ 604724 w 1576160"/>
              <a:gd name="connsiteY101" fmla="*/ 614089 h 614089"/>
              <a:gd name="connsiteX102" fmla="*/ 659380 w 1576160"/>
              <a:gd name="connsiteY102" fmla="*/ 559433 h 614089"/>
              <a:gd name="connsiteX103" fmla="*/ 604724 w 1576160"/>
              <a:gd name="connsiteY103" fmla="*/ 504777 h 614089"/>
              <a:gd name="connsiteX104" fmla="*/ 550068 w 1576160"/>
              <a:gd name="connsiteY104" fmla="*/ 559433 h 614089"/>
              <a:gd name="connsiteX105" fmla="*/ 550068 w 1576160"/>
              <a:gd name="connsiteY105" fmla="*/ 391174 h 614089"/>
              <a:gd name="connsiteX106" fmla="*/ 604724 w 1576160"/>
              <a:gd name="connsiteY106" fmla="*/ 445830 h 614089"/>
              <a:gd name="connsiteX107" fmla="*/ 659380 w 1576160"/>
              <a:gd name="connsiteY107" fmla="*/ 391174 h 614089"/>
              <a:gd name="connsiteX108" fmla="*/ 604724 w 1576160"/>
              <a:gd name="connsiteY108" fmla="*/ 336518 h 614089"/>
              <a:gd name="connsiteX109" fmla="*/ 550068 w 1576160"/>
              <a:gd name="connsiteY109" fmla="*/ 391174 h 614089"/>
              <a:gd name="connsiteX110" fmla="*/ 550068 w 1576160"/>
              <a:gd name="connsiteY110" fmla="*/ 222915 h 614089"/>
              <a:gd name="connsiteX111" fmla="*/ 604724 w 1576160"/>
              <a:gd name="connsiteY111" fmla="*/ 277571 h 614089"/>
              <a:gd name="connsiteX112" fmla="*/ 659380 w 1576160"/>
              <a:gd name="connsiteY112" fmla="*/ 222915 h 614089"/>
              <a:gd name="connsiteX113" fmla="*/ 604724 w 1576160"/>
              <a:gd name="connsiteY113" fmla="*/ 168259 h 614089"/>
              <a:gd name="connsiteX114" fmla="*/ 550068 w 1576160"/>
              <a:gd name="connsiteY114" fmla="*/ 222915 h 614089"/>
              <a:gd name="connsiteX115" fmla="*/ 550068 w 1576160"/>
              <a:gd name="connsiteY115" fmla="*/ 54656 h 614089"/>
              <a:gd name="connsiteX116" fmla="*/ 604724 w 1576160"/>
              <a:gd name="connsiteY116" fmla="*/ 109312 h 614089"/>
              <a:gd name="connsiteX117" fmla="*/ 659380 w 1576160"/>
              <a:gd name="connsiteY117" fmla="*/ 54656 h 614089"/>
              <a:gd name="connsiteX118" fmla="*/ 604724 w 1576160"/>
              <a:gd name="connsiteY118" fmla="*/ 0 h 614089"/>
              <a:gd name="connsiteX119" fmla="*/ 550068 w 1576160"/>
              <a:gd name="connsiteY119" fmla="*/ 54656 h 614089"/>
              <a:gd name="connsiteX120" fmla="*/ 366712 w 1576160"/>
              <a:gd name="connsiteY120" fmla="*/ 559433 h 614089"/>
              <a:gd name="connsiteX121" fmla="*/ 421368 w 1576160"/>
              <a:gd name="connsiteY121" fmla="*/ 614089 h 614089"/>
              <a:gd name="connsiteX122" fmla="*/ 476024 w 1576160"/>
              <a:gd name="connsiteY122" fmla="*/ 559433 h 614089"/>
              <a:gd name="connsiteX123" fmla="*/ 421368 w 1576160"/>
              <a:gd name="connsiteY123" fmla="*/ 504777 h 614089"/>
              <a:gd name="connsiteX124" fmla="*/ 366712 w 1576160"/>
              <a:gd name="connsiteY124" fmla="*/ 559433 h 614089"/>
              <a:gd name="connsiteX125" fmla="*/ 366712 w 1576160"/>
              <a:gd name="connsiteY125" fmla="*/ 391174 h 614089"/>
              <a:gd name="connsiteX126" fmla="*/ 421368 w 1576160"/>
              <a:gd name="connsiteY126" fmla="*/ 445830 h 614089"/>
              <a:gd name="connsiteX127" fmla="*/ 476024 w 1576160"/>
              <a:gd name="connsiteY127" fmla="*/ 391174 h 614089"/>
              <a:gd name="connsiteX128" fmla="*/ 421368 w 1576160"/>
              <a:gd name="connsiteY128" fmla="*/ 336518 h 614089"/>
              <a:gd name="connsiteX129" fmla="*/ 366712 w 1576160"/>
              <a:gd name="connsiteY129" fmla="*/ 391174 h 614089"/>
              <a:gd name="connsiteX130" fmla="*/ 366712 w 1576160"/>
              <a:gd name="connsiteY130" fmla="*/ 222915 h 614089"/>
              <a:gd name="connsiteX131" fmla="*/ 421368 w 1576160"/>
              <a:gd name="connsiteY131" fmla="*/ 277571 h 614089"/>
              <a:gd name="connsiteX132" fmla="*/ 476024 w 1576160"/>
              <a:gd name="connsiteY132" fmla="*/ 222915 h 614089"/>
              <a:gd name="connsiteX133" fmla="*/ 421368 w 1576160"/>
              <a:gd name="connsiteY133" fmla="*/ 168259 h 614089"/>
              <a:gd name="connsiteX134" fmla="*/ 366712 w 1576160"/>
              <a:gd name="connsiteY134" fmla="*/ 222915 h 614089"/>
              <a:gd name="connsiteX135" fmla="*/ 366712 w 1576160"/>
              <a:gd name="connsiteY135" fmla="*/ 54656 h 614089"/>
              <a:gd name="connsiteX136" fmla="*/ 421368 w 1576160"/>
              <a:gd name="connsiteY136" fmla="*/ 109312 h 614089"/>
              <a:gd name="connsiteX137" fmla="*/ 476024 w 1576160"/>
              <a:gd name="connsiteY137" fmla="*/ 54656 h 614089"/>
              <a:gd name="connsiteX138" fmla="*/ 421368 w 1576160"/>
              <a:gd name="connsiteY138" fmla="*/ 0 h 614089"/>
              <a:gd name="connsiteX139" fmla="*/ 366712 w 1576160"/>
              <a:gd name="connsiteY139" fmla="*/ 54656 h 614089"/>
              <a:gd name="connsiteX140" fmla="*/ 183356 w 1576160"/>
              <a:gd name="connsiteY140" fmla="*/ 559433 h 614089"/>
              <a:gd name="connsiteX141" fmla="*/ 238012 w 1576160"/>
              <a:gd name="connsiteY141" fmla="*/ 614089 h 614089"/>
              <a:gd name="connsiteX142" fmla="*/ 292668 w 1576160"/>
              <a:gd name="connsiteY142" fmla="*/ 559433 h 614089"/>
              <a:gd name="connsiteX143" fmla="*/ 238012 w 1576160"/>
              <a:gd name="connsiteY143" fmla="*/ 504777 h 614089"/>
              <a:gd name="connsiteX144" fmla="*/ 183356 w 1576160"/>
              <a:gd name="connsiteY144" fmla="*/ 559433 h 614089"/>
              <a:gd name="connsiteX145" fmla="*/ 183356 w 1576160"/>
              <a:gd name="connsiteY145" fmla="*/ 391174 h 614089"/>
              <a:gd name="connsiteX146" fmla="*/ 238012 w 1576160"/>
              <a:gd name="connsiteY146" fmla="*/ 445830 h 614089"/>
              <a:gd name="connsiteX147" fmla="*/ 292668 w 1576160"/>
              <a:gd name="connsiteY147" fmla="*/ 391174 h 614089"/>
              <a:gd name="connsiteX148" fmla="*/ 238012 w 1576160"/>
              <a:gd name="connsiteY148" fmla="*/ 336518 h 614089"/>
              <a:gd name="connsiteX149" fmla="*/ 183356 w 1576160"/>
              <a:gd name="connsiteY149" fmla="*/ 391174 h 614089"/>
              <a:gd name="connsiteX150" fmla="*/ 183356 w 1576160"/>
              <a:gd name="connsiteY150" fmla="*/ 222915 h 614089"/>
              <a:gd name="connsiteX151" fmla="*/ 238012 w 1576160"/>
              <a:gd name="connsiteY151" fmla="*/ 277571 h 614089"/>
              <a:gd name="connsiteX152" fmla="*/ 292668 w 1576160"/>
              <a:gd name="connsiteY152" fmla="*/ 222915 h 614089"/>
              <a:gd name="connsiteX153" fmla="*/ 238012 w 1576160"/>
              <a:gd name="connsiteY153" fmla="*/ 168259 h 614089"/>
              <a:gd name="connsiteX154" fmla="*/ 183356 w 1576160"/>
              <a:gd name="connsiteY154" fmla="*/ 222915 h 614089"/>
              <a:gd name="connsiteX155" fmla="*/ 183356 w 1576160"/>
              <a:gd name="connsiteY155" fmla="*/ 54656 h 614089"/>
              <a:gd name="connsiteX156" fmla="*/ 238012 w 1576160"/>
              <a:gd name="connsiteY156" fmla="*/ 109312 h 614089"/>
              <a:gd name="connsiteX157" fmla="*/ 292668 w 1576160"/>
              <a:gd name="connsiteY157" fmla="*/ 54656 h 614089"/>
              <a:gd name="connsiteX158" fmla="*/ 238012 w 1576160"/>
              <a:gd name="connsiteY158" fmla="*/ 0 h 614089"/>
              <a:gd name="connsiteX159" fmla="*/ 183356 w 1576160"/>
              <a:gd name="connsiteY159" fmla="*/ 54656 h 614089"/>
              <a:gd name="connsiteX160" fmla="*/ 0 w 1576160"/>
              <a:gd name="connsiteY160" fmla="*/ 559433 h 614089"/>
              <a:gd name="connsiteX161" fmla="*/ 54656 w 1576160"/>
              <a:gd name="connsiteY161" fmla="*/ 614089 h 614089"/>
              <a:gd name="connsiteX162" fmla="*/ 109312 w 1576160"/>
              <a:gd name="connsiteY162" fmla="*/ 559433 h 614089"/>
              <a:gd name="connsiteX163" fmla="*/ 54656 w 1576160"/>
              <a:gd name="connsiteY163" fmla="*/ 504777 h 614089"/>
              <a:gd name="connsiteX164" fmla="*/ 0 w 1576160"/>
              <a:gd name="connsiteY164" fmla="*/ 559433 h 614089"/>
              <a:gd name="connsiteX165" fmla="*/ 0 w 1576160"/>
              <a:gd name="connsiteY165" fmla="*/ 391174 h 614089"/>
              <a:gd name="connsiteX166" fmla="*/ 54656 w 1576160"/>
              <a:gd name="connsiteY166" fmla="*/ 445830 h 614089"/>
              <a:gd name="connsiteX167" fmla="*/ 109312 w 1576160"/>
              <a:gd name="connsiteY167" fmla="*/ 391174 h 614089"/>
              <a:gd name="connsiteX168" fmla="*/ 54656 w 1576160"/>
              <a:gd name="connsiteY168" fmla="*/ 336518 h 614089"/>
              <a:gd name="connsiteX169" fmla="*/ 0 w 1576160"/>
              <a:gd name="connsiteY169" fmla="*/ 391174 h 614089"/>
              <a:gd name="connsiteX170" fmla="*/ 0 w 1576160"/>
              <a:gd name="connsiteY170" fmla="*/ 222915 h 614089"/>
              <a:gd name="connsiteX171" fmla="*/ 54656 w 1576160"/>
              <a:gd name="connsiteY171" fmla="*/ 277571 h 614089"/>
              <a:gd name="connsiteX172" fmla="*/ 109312 w 1576160"/>
              <a:gd name="connsiteY172" fmla="*/ 222915 h 614089"/>
              <a:gd name="connsiteX173" fmla="*/ 54656 w 1576160"/>
              <a:gd name="connsiteY173" fmla="*/ 168259 h 614089"/>
              <a:gd name="connsiteX174" fmla="*/ 0 w 1576160"/>
              <a:gd name="connsiteY174" fmla="*/ 222915 h 614089"/>
              <a:gd name="connsiteX175" fmla="*/ 0 w 1576160"/>
              <a:gd name="connsiteY175" fmla="*/ 54656 h 614089"/>
              <a:gd name="connsiteX176" fmla="*/ 54656 w 1576160"/>
              <a:gd name="connsiteY176" fmla="*/ 109312 h 614089"/>
              <a:gd name="connsiteX177" fmla="*/ 109312 w 1576160"/>
              <a:gd name="connsiteY177" fmla="*/ 54656 h 614089"/>
              <a:gd name="connsiteX178" fmla="*/ 54656 w 1576160"/>
              <a:gd name="connsiteY178" fmla="*/ 0 h 614089"/>
              <a:gd name="connsiteX179" fmla="*/ 0 w 1576160"/>
              <a:gd name="connsiteY179" fmla="*/ 54656 h 61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1576160" h="614089">
                <a:moveTo>
                  <a:pt x="1466848" y="559433"/>
                </a:moveTo>
                <a:cubicBezTo>
                  <a:pt x="1466848" y="589619"/>
                  <a:pt x="1491318" y="614089"/>
                  <a:pt x="1521504" y="614089"/>
                </a:cubicBezTo>
                <a:cubicBezTo>
                  <a:pt x="1551690" y="614089"/>
                  <a:pt x="1576160" y="589619"/>
                  <a:pt x="1576160" y="559433"/>
                </a:cubicBezTo>
                <a:cubicBezTo>
                  <a:pt x="1576160" y="529247"/>
                  <a:pt x="1551690" y="504777"/>
                  <a:pt x="1521504" y="504777"/>
                </a:cubicBezTo>
                <a:cubicBezTo>
                  <a:pt x="1491318" y="504777"/>
                  <a:pt x="1466848" y="529247"/>
                  <a:pt x="1466848" y="559433"/>
                </a:cubicBezTo>
                <a:close/>
                <a:moveTo>
                  <a:pt x="1466848" y="391174"/>
                </a:moveTo>
                <a:cubicBezTo>
                  <a:pt x="1466848" y="421360"/>
                  <a:pt x="1491318" y="445830"/>
                  <a:pt x="1521504" y="445830"/>
                </a:cubicBezTo>
                <a:cubicBezTo>
                  <a:pt x="1551690" y="445830"/>
                  <a:pt x="1576160" y="421360"/>
                  <a:pt x="1576160" y="391174"/>
                </a:cubicBezTo>
                <a:cubicBezTo>
                  <a:pt x="1576160" y="360988"/>
                  <a:pt x="1551690" y="336518"/>
                  <a:pt x="1521504" y="336518"/>
                </a:cubicBezTo>
                <a:cubicBezTo>
                  <a:pt x="1491318" y="336518"/>
                  <a:pt x="1466848" y="360988"/>
                  <a:pt x="1466848" y="391174"/>
                </a:cubicBezTo>
                <a:close/>
                <a:moveTo>
                  <a:pt x="1466848" y="222915"/>
                </a:moveTo>
                <a:cubicBezTo>
                  <a:pt x="1466848" y="253101"/>
                  <a:pt x="1491318" y="277571"/>
                  <a:pt x="1521504" y="277571"/>
                </a:cubicBezTo>
                <a:cubicBezTo>
                  <a:pt x="1551690" y="277571"/>
                  <a:pt x="1576160" y="253101"/>
                  <a:pt x="1576160" y="222915"/>
                </a:cubicBezTo>
                <a:cubicBezTo>
                  <a:pt x="1576160" y="192729"/>
                  <a:pt x="1551690" y="168259"/>
                  <a:pt x="1521504" y="168259"/>
                </a:cubicBezTo>
                <a:cubicBezTo>
                  <a:pt x="1491318" y="168259"/>
                  <a:pt x="1466848" y="192729"/>
                  <a:pt x="1466848" y="222915"/>
                </a:cubicBezTo>
                <a:close/>
                <a:moveTo>
                  <a:pt x="1466848" y="54656"/>
                </a:moveTo>
                <a:cubicBezTo>
                  <a:pt x="1466848" y="84842"/>
                  <a:pt x="1491318" y="109312"/>
                  <a:pt x="1521504" y="109312"/>
                </a:cubicBezTo>
                <a:cubicBezTo>
                  <a:pt x="1551690" y="109312"/>
                  <a:pt x="1576160" y="84842"/>
                  <a:pt x="1576160" y="54656"/>
                </a:cubicBezTo>
                <a:cubicBezTo>
                  <a:pt x="1576160" y="24470"/>
                  <a:pt x="1551690" y="0"/>
                  <a:pt x="1521504" y="0"/>
                </a:cubicBezTo>
                <a:cubicBezTo>
                  <a:pt x="1491318" y="0"/>
                  <a:pt x="1466848" y="24470"/>
                  <a:pt x="1466848" y="54656"/>
                </a:cubicBezTo>
                <a:close/>
                <a:moveTo>
                  <a:pt x="1283492" y="559433"/>
                </a:moveTo>
                <a:cubicBezTo>
                  <a:pt x="1283492" y="589619"/>
                  <a:pt x="1307962" y="614089"/>
                  <a:pt x="1338148" y="614089"/>
                </a:cubicBezTo>
                <a:cubicBezTo>
                  <a:pt x="1368334" y="614089"/>
                  <a:pt x="1392804" y="589619"/>
                  <a:pt x="1392804" y="559433"/>
                </a:cubicBezTo>
                <a:cubicBezTo>
                  <a:pt x="1392804" y="529247"/>
                  <a:pt x="1368334" y="504777"/>
                  <a:pt x="1338148" y="504777"/>
                </a:cubicBezTo>
                <a:cubicBezTo>
                  <a:pt x="1307962" y="504777"/>
                  <a:pt x="1283492" y="529247"/>
                  <a:pt x="1283492" y="559433"/>
                </a:cubicBezTo>
                <a:close/>
                <a:moveTo>
                  <a:pt x="1283492" y="391174"/>
                </a:moveTo>
                <a:cubicBezTo>
                  <a:pt x="1283492" y="421360"/>
                  <a:pt x="1307962" y="445830"/>
                  <a:pt x="1338148" y="445830"/>
                </a:cubicBezTo>
                <a:cubicBezTo>
                  <a:pt x="1368334" y="445830"/>
                  <a:pt x="1392804" y="421360"/>
                  <a:pt x="1392804" y="391174"/>
                </a:cubicBezTo>
                <a:cubicBezTo>
                  <a:pt x="1392804" y="360988"/>
                  <a:pt x="1368334" y="336518"/>
                  <a:pt x="1338148" y="336518"/>
                </a:cubicBezTo>
                <a:cubicBezTo>
                  <a:pt x="1307962" y="336518"/>
                  <a:pt x="1283492" y="360988"/>
                  <a:pt x="1283492" y="391174"/>
                </a:cubicBezTo>
                <a:close/>
                <a:moveTo>
                  <a:pt x="1283492" y="222915"/>
                </a:moveTo>
                <a:cubicBezTo>
                  <a:pt x="1283492" y="253101"/>
                  <a:pt x="1307962" y="277571"/>
                  <a:pt x="1338148" y="277571"/>
                </a:cubicBezTo>
                <a:cubicBezTo>
                  <a:pt x="1368334" y="277571"/>
                  <a:pt x="1392804" y="253101"/>
                  <a:pt x="1392804" y="222915"/>
                </a:cubicBezTo>
                <a:cubicBezTo>
                  <a:pt x="1392804" y="192729"/>
                  <a:pt x="1368334" y="168259"/>
                  <a:pt x="1338148" y="168259"/>
                </a:cubicBezTo>
                <a:cubicBezTo>
                  <a:pt x="1307962" y="168259"/>
                  <a:pt x="1283492" y="192729"/>
                  <a:pt x="1283492" y="222915"/>
                </a:cubicBezTo>
                <a:close/>
                <a:moveTo>
                  <a:pt x="1283492" y="54656"/>
                </a:moveTo>
                <a:cubicBezTo>
                  <a:pt x="1283492" y="84842"/>
                  <a:pt x="1307962" y="109312"/>
                  <a:pt x="1338148" y="109312"/>
                </a:cubicBezTo>
                <a:cubicBezTo>
                  <a:pt x="1368334" y="109312"/>
                  <a:pt x="1392804" y="84842"/>
                  <a:pt x="1392804" y="54656"/>
                </a:cubicBezTo>
                <a:cubicBezTo>
                  <a:pt x="1392804" y="24470"/>
                  <a:pt x="1368334" y="0"/>
                  <a:pt x="1338148" y="0"/>
                </a:cubicBezTo>
                <a:cubicBezTo>
                  <a:pt x="1307962" y="0"/>
                  <a:pt x="1283492" y="24470"/>
                  <a:pt x="1283492" y="54656"/>
                </a:cubicBezTo>
                <a:close/>
                <a:moveTo>
                  <a:pt x="1100136" y="559433"/>
                </a:moveTo>
                <a:cubicBezTo>
                  <a:pt x="1100136" y="589619"/>
                  <a:pt x="1124606" y="614089"/>
                  <a:pt x="1154792" y="614089"/>
                </a:cubicBezTo>
                <a:cubicBezTo>
                  <a:pt x="1184978" y="614089"/>
                  <a:pt x="1209448" y="589619"/>
                  <a:pt x="1209448" y="559433"/>
                </a:cubicBezTo>
                <a:cubicBezTo>
                  <a:pt x="1209448" y="529247"/>
                  <a:pt x="1184978" y="504777"/>
                  <a:pt x="1154792" y="504777"/>
                </a:cubicBezTo>
                <a:cubicBezTo>
                  <a:pt x="1124606" y="504777"/>
                  <a:pt x="1100136" y="529247"/>
                  <a:pt x="1100136" y="559433"/>
                </a:cubicBezTo>
                <a:close/>
                <a:moveTo>
                  <a:pt x="1100136" y="391174"/>
                </a:moveTo>
                <a:cubicBezTo>
                  <a:pt x="1100136" y="421360"/>
                  <a:pt x="1124606" y="445830"/>
                  <a:pt x="1154792" y="445830"/>
                </a:cubicBezTo>
                <a:cubicBezTo>
                  <a:pt x="1184978" y="445830"/>
                  <a:pt x="1209448" y="421360"/>
                  <a:pt x="1209448" y="391174"/>
                </a:cubicBezTo>
                <a:cubicBezTo>
                  <a:pt x="1209448" y="360988"/>
                  <a:pt x="1184978" y="336518"/>
                  <a:pt x="1154792" y="336518"/>
                </a:cubicBezTo>
                <a:cubicBezTo>
                  <a:pt x="1124606" y="336518"/>
                  <a:pt x="1100136" y="360988"/>
                  <a:pt x="1100136" y="391174"/>
                </a:cubicBezTo>
                <a:close/>
                <a:moveTo>
                  <a:pt x="1100136" y="222915"/>
                </a:moveTo>
                <a:cubicBezTo>
                  <a:pt x="1100136" y="253101"/>
                  <a:pt x="1124606" y="277571"/>
                  <a:pt x="1154792" y="277571"/>
                </a:cubicBezTo>
                <a:cubicBezTo>
                  <a:pt x="1184978" y="277571"/>
                  <a:pt x="1209448" y="253101"/>
                  <a:pt x="1209448" y="222915"/>
                </a:cubicBezTo>
                <a:cubicBezTo>
                  <a:pt x="1209448" y="192729"/>
                  <a:pt x="1184978" y="168259"/>
                  <a:pt x="1154792" y="168259"/>
                </a:cubicBezTo>
                <a:cubicBezTo>
                  <a:pt x="1124606" y="168259"/>
                  <a:pt x="1100136" y="192729"/>
                  <a:pt x="1100136" y="222915"/>
                </a:cubicBezTo>
                <a:close/>
                <a:moveTo>
                  <a:pt x="1100136" y="54656"/>
                </a:moveTo>
                <a:cubicBezTo>
                  <a:pt x="1100136" y="84842"/>
                  <a:pt x="1124606" y="109312"/>
                  <a:pt x="1154792" y="109312"/>
                </a:cubicBezTo>
                <a:cubicBezTo>
                  <a:pt x="1184978" y="109312"/>
                  <a:pt x="1209448" y="84842"/>
                  <a:pt x="1209448" y="54656"/>
                </a:cubicBezTo>
                <a:cubicBezTo>
                  <a:pt x="1209448" y="24470"/>
                  <a:pt x="1184978" y="0"/>
                  <a:pt x="1154792" y="0"/>
                </a:cubicBezTo>
                <a:cubicBezTo>
                  <a:pt x="1124606" y="0"/>
                  <a:pt x="1100136" y="24470"/>
                  <a:pt x="1100136" y="54656"/>
                </a:cubicBezTo>
                <a:close/>
                <a:moveTo>
                  <a:pt x="916780" y="559433"/>
                </a:moveTo>
                <a:cubicBezTo>
                  <a:pt x="916780" y="589619"/>
                  <a:pt x="941250" y="614089"/>
                  <a:pt x="971436" y="614089"/>
                </a:cubicBezTo>
                <a:cubicBezTo>
                  <a:pt x="1001622" y="614089"/>
                  <a:pt x="1026092" y="589619"/>
                  <a:pt x="1026092" y="559433"/>
                </a:cubicBezTo>
                <a:cubicBezTo>
                  <a:pt x="1026092" y="529247"/>
                  <a:pt x="1001622" y="504777"/>
                  <a:pt x="971436" y="504777"/>
                </a:cubicBezTo>
                <a:cubicBezTo>
                  <a:pt x="941250" y="504777"/>
                  <a:pt x="916780" y="529247"/>
                  <a:pt x="916780" y="559433"/>
                </a:cubicBezTo>
                <a:close/>
                <a:moveTo>
                  <a:pt x="916780" y="391174"/>
                </a:moveTo>
                <a:cubicBezTo>
                  <a:pt x="916780" y="421360"/>
                  <a:pt x="941250" y="445830"/>
                  <a:pt x="971436" y="445830"/>
                </a:cubicBezTo>
                <a:cubicBezTo>
                  <a:pt x="1001622" y="445830"/>
                  <a:pt x="1026092" y="421360"/>
                  <a:pt x="1026092" y="391174"/>
                </a:cubicBezTo>
                <a:cubicBezTo>
                  <a:pt x="1026092" y="360988"/>
                  <a:pt x="1001622" y="336518"/>
                  <a:pt x="971436" y="336518"/>
                </a:cubicBezTo>
                <a:cubicBezTo>
                  <a:pt x="941250" y="336518"/>
                  <a:pt x="916780" y="360988"/>
                  <a:pt x="916780" y="391174"/>
                </a:cubicBezTo>
                <a:close/>
                <a:moveTo>
                  <a:pt x="916780" y="222915"/>
                </a:moveTo>
                <a:cubicBezTo>
                  <a:pt x="916780" y="253101"/>
                  <a:pt x="941250" y="277571"/>
                  <a:pt x="971436" y="277571"/>
                </a:cubicBezTo>
                <a:cubicBezTo>
                  <a:pt x="1001622" y="277571"/>
                  <a:pt x="1026092" y="253101"/>
                  <a:pt x="1026092" y="222915"/>
                </a:cubicBezTo>
                <a:cubicBezTo>
                  <a:pt x="1026092" y="192729"/>
                  <a:pt x="1001622" y="168259"/>
                  <a:pt x="971436" y="168259"/>
                </a:cubicBezTo>
                <a:cubicBezTo>
                  <a:pt x="941250" y="168259"/>
                  <a:pt x="916780" y="192729"/>
                  <a:pt x="916780" y="222915"/>
                </a:cubicBezTo>
                <a:close/>
                <a:moveTo>
                  <a:pt x="916780" y="54656"/>
                </a:moveTo>
                <a:cubicBezTo>
                  <a:pt x="916780" y="84842"/>
                  <a:pt x="941250" y="109312"/>
                  <a:pt x="971436" y="109312"/>
                </a:cubicBezTo>
                <a:cubicBezTo>
                  <a:pt x="1001622" y="109312"/>
                  <a:pt x="1026092" y="84842"/>
                  <a:pt x="1026092" y="54656"/>
                </a:cubicBezTo>
                <a:cubicBezTo>
                  <a:pt x="1026092" y="24470"/>
                  <a:pt x="1001622" y="0"/>
                  <a:pt x="971436" y="0"/>
                </a:cubicBezTo>
                <a:cubicBezTo>
                  <a:pt x="941250" y="0"/>
                  <a:pt x="916780" y="24470"/>
                  <a:pt x="916780" y="54656"/>
                </a:cubicBezTo>
                <a:close/>
                <a:moveTo>
                  <a:pt x="733424" y="559433"/>
                </a:moveTo>
                <a:cubicBezTo>
                  <a:pt x="733424" y="589619"/>
                  <a:pt x="757894" y="614089"/>
                  <a:pt x="788080" y="614089"/>
                </a:cubicBezTo>
                <a:cubicBezTo>
                  <a:pt x="818266" y="614089"/>
                  <a:pt x="842736" y="589619"/>
                  <a:pt x="842736" y="559433"/>
                </a:cubicBezTo>
                <a:cubicBezTo>
                  <a:pt x="842736" y="529247"/>
                  <a:pt x="818266" y="504777"/>
                  <a:pt x="788080" y="504777"/>
                </a:cubicBezTo>
                <a:cubicBezTo>
                  <a:pt x="757894" y="504777"/>
                  <a:pt x="733424" y="529247"/>
                  <a:pt x="733424" y="559433"/>
                </a:cubicBezTo>
                <a:close/>
                <a:moveTo>
                  <a:pt x="733424" y="391174"/>
                </a:moveTo>
                <a:cubicBezTo>
                  <a:pt x="733424" y="421360"/>
                  <a:pt x="757894" y="445830"/>
                  <a:pt x="788080" y="445830"/>
                </a:cubicBezTo>
                <a:cubicBezTo>
                  <a:pt x="818266" y="445830"/>
                  <a:pt x="842736" y="421360"/>
                  <a:pt x="842736" y="391174"/>
                </a:cubicBezTo>
                <a:cubicBezTo>
                  <a:pt x="842736" y="360988"/>
                  <a:pt x="818266" y="336518"/>
                  <a:pt x="788080" y="336518"/>
                </a:cubicBezTo>
                <a:cubicBezTo>
                  <a:pt x="757894" y="336518"/>
                  <a:pt x="733424" y="360988"/>
                  <a:pt x="733424" y="391174"/>
                </a:cubicBezTo>
                <a:close/>
                <a:moveTo>
                  <a:pt x="733424" y="222915"/>
                </a:moveTo>
                <a:cubicBezTo>
                  <a:pt x="733424" y="253101"/>
                  <a:pt x="757894" y="277571"/>
                  <a:pt x="788080" y="277571"/>
                </a:cubicBezTo>
                <a:cubicBezTo>
                  <a:pt x="818266" y="277571"/>
                  <a:pt x="842736" y="253101"/>
                  <a:pt x="842736" y="222915"/>
                </a:cubicBezTo>
                <a:cubicBezTo>
                  <a:pt x="842736" y="192729"/>
                  <a:pt x="818266" y="168259"/>
                  <a:pt x="788080" y="168259"/>
                </a:cubicBezTo>
                <a:cubicBezTo>
                  <a:pt x="757894" y="168259"/>
                  <a:pt x="733424" y="192729"/>
                  <a:pt x="733424" y="222915"/>
                </a:cubicBezTo>
                <a:close/>
                <a:moveTo>
                  <a:pt x="733424" y="54656"/>
                </a:moveTo>
                <a:cubicBezTo>
                  <a:pt x="733424" y="84842"/>
                  <a:pt x="757894" y="109312"/>
                  <a:pt x="788080" y="109312"/>
                </a:cubicBezTo>
                <a:cubicBezTo>
                  <a:pt x="818266" y="109312"/>
                  <a:pt x="842736" y="84842"/>
                  <a:pt x="842736" y="54656"/>
                </a:cubicBezTo>
                <a:cubicBezTo>
                  <a:pt x="842736" y="24470"/>
                  <a:pt x="818266" y="0"/>
                  <a:pt x="788080" y="0"/>
                </a:cubicBezTo>
                <a:cubicBezTo>
                  <a:pt x="757894" y="0"/>
                  <a:pt x="733424" y="24470"/>
                  <a:pt x="733424" y="54656"/>
                </a:cubicBezTo>
                <a:close/>
                <a:moveTo>
                  <a:pt x="550068" y="559433"/>
                </a:moveTo>
                <a:cubicBezTo>
                  <a:pt x="550068" y="589619"/>
                  <a:pt x="574538" y="614089"/>
                  <a:pt x="604724" y="614089"/>
                </a:cubicBezTo>
                <a:cubicBezTo>
                  <a:pt x="634910" y="614089"/>
                  <a:pt x="659380" y="589619"/>
                  <a:pt x="659380" y="559433"/>
                </a:cubicBezTo>
                <a:cubicBezTo>
                  <a:pt x="659380" y="529247"/>
                  <a:pt x="634910" y="504777"/>
                  <a:pt x="604724" y="504777"/>
                </a:cubicBezTo>
                <a:cubicBezTo>
                  <a:pt x="574538" y="504777"/>
                  <a:pt x="550068" y="529247"/>
                  <a:pt x="550068" y="559433"/>
                </a:cubicBezTo>
                <a:close/>
                <a:moveTo>
                  <a:pt x="550068" y="391174"/>
                </a:moveTo>
                <a:cubicBezTo>
                  <a:pt x="550068" y="421360"/>
                  <a:pt x="574538" y="445830"/>
                  <a:pt x="604724" y="445830"/>
                </a:cubicBezTo>
                <a:cubicBezTo>
                  <a:pt x="634910" y="445830"/>
                  <a:pt x="659380" y="421360"/>
                  <a:pt x="659380" y="391174"/>
                </a:cubicBezTo>
                <a:cubicBezTo>
                  <a:pt x="659380" y="360988"/>
                  <a:pt x="634910" y="336518"/>
                  <a:pt x="604724" y="336518"/>
                </a:cubicBezTo>
                <a:cubicBezTo>
                  <a:pt x="574538" y="336518"/>
                  <a:pt x="550068" y="360988"/>
                  <a:pt x="550068" y="391174"/>
                </a:cubicBezTo>
                <a:close/>
                <a:moveTo>
                  <a:pt x="550068" y="222915"/>
                </a:moveTo>
                <a:cubicBezTo>
                  <a:pt x="550068" y="253101"/>
                  <a:pt x="574538" y="277571"/>
                  <a:pt x="604724" y="277571"/>
                </a:cubicBezTo>
                <a:cubicBezTo>
                  <a:pt x="634910" y="277571"/>
                  <a:pt x="659380" y="253101"/>
                  <a:pt x="659380" y="222915"/>
                </a:cubicBezTo>
                <a:cubicBezTo>
                  <a:pt x="659380" y="192729"/>
                  <a:pt x="634910" y="168259"/>
                  <a:pt x="604724" y="168259"/>
                </a:cubicBezTo>
                <a:cubicBezTo>
                  <a:pt x="574538" y="168259"/>
                  <a:pt x="550068" y="192729"/>
                  <a:pt x="550068" y="222915"/>
                </a:cubicBezTo>
                <a:close/>
                <a:moveTo>
                  <a:pt x="550068" y="54656"/>
                </a:moveTo>
                <a:cubicBezTo>
                  <a:pt x="550068" y="84842"/>
                  <a:pt x="574538" y="109312"/>
                  <a:pt x="604724" y="109312"/>
                </a:cubicBezTo>
                <a:cubicBezTo>
                  <a:pt x="634910" y="109312"/>
                  <a:pt x="659380" y="84842"/>
                  <a:pt x="659380" y="54656"/>
                </a:cubicBezTo>
                <a:cubicBezTo>
                  <a:pt x="659380" y="24470"/>
                  <a:pt x="634910" y="0"/>
                  <a:pt x="604724" y="0"/>
                </a:cubicBezTo>
                <a:cubicBezTo>
                  <a:pt x="574538" y="0"/>
                  <a:pt x="550068" y="24470"/>
                  <a:pt x="550068" y="54656"/>
                </a:cubicBezTo>
                <a:close/>
                <a:moveTo>
                  <a:pt x="366712" y="559433"/>
                </a:moveTo>
                <a:cubicBezTo>
                  <a:pt x="366712" y="589619"/>
                  <a:pt x="391182" y="614089"/>
                  <a:pt x="421368" y="614089"/>
                </a:cubicBezTo>
                <a:cubicBezTo>
                  <a:pt x="451554" y="614089"/>
                  <a:pt x="476024" y="589619"/>
                  <a:pt x="476024" y="559433"/>
                </a:cubicBezTo>
                <a:cubicBezTo>
                  <a:pt x="476024" y="529247"/>
                  <a:pt x="451554" y="504777"/>
                  <a:pt x="421368" y="504777"/>
                </a:cubicBezTo>
                <a:cubicBezTo>
                  <a:pt x="391182" y="504777"/>
                  <a:pt x="366712" y="529247"/>
                  <a:pt x="366712" y="559433"/>
                </a:cubicBezTo>
                <a:close/>
                <a:moveTo>
                  <a:pt x="366712" y="391174"/>
                </a:moveTo>
                <a:cubicBezTo>
                  <a:pt x="366712" y="421360"/>
                  <a:pt x="391182" y="445830"/>
                  <a:pt x="421368" y="445830"/>
                </a:cubicBezTo>
                <a:cubicBezTo>
                  <a:pt x="451554" y="445830"/>
                  <a:pt x="476024" y="421360"/>
                  <a:pt x="476024" y="391174"/>
                </a:cubicBezTo>
                <a:cubicBezTo>
                  <a:pt x="476024" y="360988"/>
                  <a:pt x="451554" y="336518"/>
                  <a:pt x="421368" y="336518"/>
                </a:cubicBezTo>
                <a:cubicBezTo>
                  <a:pt x="391182" y="336518"/>
                  <a:pt x="366712" y="360988"/>
                  <a:pt x="366712" y="391174"/>
                </a:cubicBezTo>
                <a:close/>
                <a:moveTo>
                  <a:pt x="366712" y="222915"/>
                </a:moveTo>
                <a:cubicBezTo>
                  <a:pt x="366712" y="253101"/>
                  <a:pt x="391182" y="277571"/>
                  <a:pt x="421368" y="277571"/>
                </a:cubicBezTo>
                <a:cubicBezTo>
                  <a:pt x="451554" y="277571"/>
                  <a:pt x="476024" y="253101"/>
                  <a:pt x="476024" y="222915"/>
                </a:cubicBezTo>
                <a:cubicBezTo>
                  <a:pt x="476024" y="192729"/>
                  <a:pt x="451554" y="168259"/>
                  <a:pt x="421368" y="168259"/>
                </a:cubicBezTo>
                <a:cubicBezTo>
                  <a:pt x="391182" y="168259"/>
                  <a:pt x="366712" y="192729"/>
                  <a:pt x="366712" y="222915"/>
                </a:cubicBezTo>
                <a:close/>
                <a:moveTo>
                  <a:pt x="366712" y="54656"/>
                </a:moveTo>
                <a:cubicBezTo>
                  <a:pt x="366712" y="84842"/>
                  <a:pt x="391182" y="109312"/>
                  <a:pt x="421368" y="109312"/>
                </a:cubicBezTo>
                <a:cubicBezTo>
                  <a:pt x="451554" y="109312"/>
                  <a:pt x="476024" y="84842"/>
                  <a:pt x="476024" y="54656"/>
                </a:cubicBezTo>
                <a:cubicBezTo>
                  <a:pt x="476024" y="24470"/>
                  <a:pt x="451554" y="0"/>
                  <a:pt x="421368" y="0"/>
                </a:cubicBezTo>
                <a:cubicBezTo>
                  <a:pt x="391182" y="0"/>
                  <a:pt x="366712" y="24470"/>
                  <a:pt x="366712" y="54656"/>
                </a:cubicBezTo>
                <a:close/>
                <a:moveTo>
                  <a:pt x="183356" y="559433"/>
                </a:moveTo>
                <a:cubicBezTo>
                  <a:pt x="183356" y="589619"/>
                  <a:pt x="207826" y="614089"/>
                  <a:pt x="238012" y="614089"/>
                </a:cubicBezTo>
                <a:cubicBezTo>
                  <a:pt x="268198" y="614089"/>
                  <a:pt x="292668" y="589619"/>
                  <a:pt x="292668" y="559433"/>
                </a:cubicBezTo>
                <a:cubicBezTo>
                  <a:pt x="292668" y="529247"/>
                  <a:pt x="268198" y="504777"/>
                  <a:pt x="238012" y="504777"/>
                </a:cubicBezTo>
                <a:cubicBezTo>
                  <a:pt x="207826" y="504777"/>
                  <a:pt x="183356" y="529247"/>
                  <a:pt x="183356" y="559433"/>
                </a:cubicBezTo>
                <a:close/>
                <a:moveTo>
                  <a:pt x="183356" y="391174"/>
                </a:moveTo>
                <a:cubicBezTo>
                  <a:pt x="183356" y="421360"/>
                  <a:pt x="207826" y="445830"/>
                  <a:pt x="238012" y="445830"/>
                </a:cubicBezTo>
                <a:cubicBezTo>
                  <a:pt x="268198" y="445830"/>
                  <a:pt x="292668" y="421360"/>
                  <a:pt x="292668" y="391174"/>
                </a:cubicBezTo>
                <a:cubicBezTo>
                  <a:pt x="292668" y="360988"/>
                  <a:pt x="268198" y="336518"/>
                  <a:pt x="238012" y="336518"/>
                </a:cubicBezTo>
                <a:cubicBezTo>
                  <a:pt x="207826" y="336518"/>
                  <a:pt x="183356" y="360988"/>
                  <a:pt x="183356" y="391174"/>
                </a:cubicBezTo>
                <a:close/>
                <a:moveTo>
                  <a:pt x="183356" y="222915"/>
                </a:moveTo>
                <a:cubicBezTo>
                  <a:pt x="183356" y="253101"/>
                  <a:pt x="207826" y="277571"/>
                  <a:pt x="238012" y="277571"/>
                </a:cubicBezTo>
                <a:cubicBezTo>
                  <a:pt x="268198" y="277571"/>
                  <a:pt x="292668" y="253101"/>
                  <a:pt x="292668" y="222915"/>
                </a:cubicBezTo>
                <a:cubicBezTo>
                  <a:pt x="292668" y="192729"/>
                  <a:pt x="268198" y="168259"/>
                  <a:pt x="238012" y="168259"/>
                </a:cubicBezTo>
                <a:cubicBezTo>
                  <a:pt x="207826" y="168259"/>
                  <a:pt x="183356" y="192729"/>
                  <a:pt x="183356" y="222915"/>
                </a:cubicBezTo>
                <a:close/>
                <a:moveTo>
                  <a:pt x="183356" y="54656"/>
                </a:moveTo>
                <a:cubicBezTo>
                  <a:pt x="183356" y="84842"/>
                  <a:pt x="207826" y="109312"/>
                  <a:pt x="238012" y="109312"/>
                </a:cubicBezTo>
                <a:cubicBezTo>
                  <a:pt x="268198" y="109312"/>
                  <a:pt x="292668" y="84842"/>
                  <a:pt x="292668" y="54656"/>
                </a:cubicBezTo>
                <a:cubicBezTo>
                  <a:pt x="292668" y="24470"/>
                  <a:pt x="268198" y="0"/>
                  <a:pt x="238012" y="0"/>
                </a:cubicBezTo>
                <a:cubicBezTo>
                  <a:pt x="207826" y="0"/>
                  <a:pt x="183356" y="24470"/>
                  <a:pt x="183356" y="54656"/>
                </a:cubicBezTo>
                <a:close/>
                <a:moveTo>
                  <a:pt x="0" y="559433"/>
                </a:moveTo>
                <a:cubicBezTo>
                  <a:pt x="0" y="589619"/>
                  <a:pt x="24470" y="614089"/>
                  <a:pt x="54656" y="614089"/>
                </a:cubicBezTo>
                <a:cubicBezTo>
                  <a:pt x="84842" y="614089"/>
                  <a:pt x="109312" y="589619"/>
                  <a:pt x="109312" y="559433"/>
                </a:cubicBezTo>
                <a:cubicBezTo>
                  <a:pt x="109312" y="529247"/>
                  <a:pt x="84842" y="504777"/>
                  <a:pt x="54656" y="504777"/>
                </a:cubicBezTo>
                <a:cubicBezTo>
                  <a:pt x="24470" y="504777"/>
                  <a:pt x="0" y="529247"/>
                  <a:pt x="0" y="559433"/>
                </a:cubicBezTo>
                <a:close/>
                <a:moveTo>
                  <a:pt x="0" y="391174"/>
                </a:moveTo>
                <a:cubicBezTo>
                  <a:pt x="0" y="421360"/>
                  <a:pt x="24470" y="445830"/>
                  <a:pt x="54656" y="445830"/>
                </a:cubicBezTo>
                <a:cubicBezTo>
                  <a:pt x="84842" y="445830"/>
                  <a:pt x="109312" y="421360"/>
                  <a:pt x="109312" y="391174"/>
                </a:cubicBezTo>
                <a:cubicBezTo>
                  <a:pt x="109312" y="360988"/>
                  <a:pt x="84842" y="336518"/>
                  <a:pt x="54656" y="336518"/>
                </a:cubicBezTo>
                <a:cubicBezTo>
                  <a:pt x="24470" y="336518"/>
                  <a:pt x="0" y="360988"/>
                  <a:pt x="0" y="391174"/>
                </a:cubicBezTo>
                <a:close/>
                <a:moveTo>
                  <a:pt x="0" y="222915"/>
                </a:moveTo>
                <a:cubicBezTo>
                  <a:pt x="0" y="253101"/>
                  <a:pt x="24470" y="277571"/>
                  <a:pt x="54656" y="277571"/>
                </a:cubicBezTo>
                <a:cubicBezTo>
                  <a:pt x="84842" y="277571"/>
                  <a:pt x="109312" y="253101"/>
                  <a:pt x="109312" y="222915"/>
                </a:cubicBezTo>
                <a:cubicBezTo>
                  <a:pt x="109312" y="192729"/>
                  <a:pt x="84842" y="168259"/>
                  <a:pt x="54656" y="168259"/>
                </a:cubicBezTo>
                <a:cubicBezTo>
                  <a:pt x="24470" y="168259"/>
                  <a:pt x="0" y="192729"/>
                  <a:pt x="0" y="222915"/>
                </a:cubicBezTo>
                <a:close/>
                <a:moveTo>
                  <a:pt x="0" y="54656"/>
                </a:moveTo>
                <a:cubicBezTo>
                  <a:pt x="0" y="84842"/>
                  <a:pt x="24470" y="109312"/>
                  <a:pt x="54656" y="109312"/>
                </a:cubicBezTo>
                <a:cubicBezTo>
                  <a:pt x="84842" y="109312"/>
                  <a:pt x="109312" y="84842"/>
                  <a:pt x="109312" y="54656"/>
                </a:cubicBezTo>
                <a:cubicBezTo>
                  <a:pt x="109312" y="24470"/>
                  <a:pt x="84842" y="0"/>
                  <a:pt x="54656" y="0"/>
                </a:cubicBezTo>
                <a:cubicBezTo>
                  <a:pt x="24470" y="0"/>
                  <a:pt x="0" y="24470"/>
                  <a:pt x="0" y="54656"/>
                </a:cubicBezTo>
                <a:close/>
              </a:path>
            </a:pathLst>
          </a:custGeom>
          <a:gradFill>
            <a:gsLst>
              <a:gs pos="0">
                <a:srgbClr val="F7AD42"/>
              </a:gs>
              <a:gs pos="100000">
                <a:srgbClr val="F7AD42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EF6CE66-1FBA-C9FC-B7CE-099627AF61A0}"/>
              </a:ext>
            </a:extLst>
          </p:cNvPr>
          <p:cNvSpPr txBox="1"/>
          <p:nvPr/>
        </p:nvSpPr>
        <p:spPr>
          <a:xfrm>
            <a:off x="7065569" y="5560356"/>
            <a:ext cx="48434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gradFill flip="none" rotWithShape="1">
                    <a:gsLst>
                      <a:gs pos="0">
                        <a:schemeClr val="tx1">
                          <a:lumMod val="75000"/>
                          <a:lumOff val="25000"/>
                          <a:alpha val="12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13500000" scaled="1"/>
                    <a:tileRect/>
                  </a:gradFill>
                </a:ln>
                <a:noFill/>
                <a:effectLst/>
                <a:uLnTx/>
                <a:uFillTx/>
                <a:latin typeface="HarmonyOS Sans SC" panose="00000500000000000000" charset="-122"/>
                <a:ea typeface="微软雅黑" panose="020B0503020204020204" pitchFamily="34" charset="-122"/>
                <a:cs typeface="HarmonyOS Sans SC" panose="00000500000000000000" charset="-122"/>
              </a:rPr>
              <a:t>DEFENCE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F5322E4-1FA4-25D9-0981-414E672D4B24}"/>
              </a:ext>
            </a:extLst>
          </p:cNvPr>
          <p:cNvGrpSpPr/>
          <p:nvPr/>
        </p:nvGrpSpPr>
        <p:grpSpPr>
          <a:xfrm>
            <a:off x="6951718" y="2481378"/>
            <a:ext cx="5200538" cy="1779602"/>
            <a:chOff x="1577403" y="2673843"/>
            <a:chExt cx="5200538" cy="1779602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CE3B743-AFA1-2712-B407-5D0A831A27D9}"/>
                </a:ext>
              </a:extLst>
            </p:cNvPr>
            <p:cNvSpPr/>
            <p:nvPr/>
          </p:nvSpPr>
          <p:spPr>
            <a:xfrm>
              <a:off x="1577404" y="3263489"/>
              <a:ext cx="5200537" cy="83099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明年工作计划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002C8638-A515-CB0D-5F76-970FF6635E2A}"/>
                </a:ext>
              </a:extLst>
            </p:cNvPr>
            <p:cNvSpPr/>
            <p:nvPr/>
          </p:nvSpPr>
          <p:spPr>
            <a:xfrm>
              <a:off x="1577404" y="4268779"/>
              <a:ext cx="4079875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Work plan for next year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F82AD110-4046-EA41-0280-6ADB660CC62F}"/>
                </a:ext>
              </a:extLst>
            </p:cNvPr>
            <p:cNvGrpSpPr/>
            <p:nvPr/>
          </p:nvGrpSpPr>
          <p:grpSpPr>
            <a:xfrm>
              <a:off x="1577403" y="2673843"/>
              <a:ext cx="1272807" cy="357978"/>
              <a:chOff x="1159400" y="2496908"/>
              <a:chExt cx="1272807" cy="357978"/>
            </a:xfrm>
          </p:grpSpPr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9F416452-B0D4-6AB8-0F8C-835C4B5A102B}"/>
                  </a:ext>
                </a:extLst>
              </p:cNvPr>
              <p:cNvSpPr/>
              <p:nvPr/>
            </p:nvSpPr>
            <p:spPr>
              <a:xfrm rot="5400000">
                <a:off x="1616815" y="2039493"/>
                <a:ext cx="357978" cy="1272807"/>
              </a:xfrm>
              <a:prstGeom prst="roundRect">
                <a:avLst>
                  <a:gd name="adj" fmla="val 15409"/>
                </a:avLst>
              </a:prstGeom>
              <a:solidFill>
                <a:srgbClr val="F7AD42"/>
              </a:solidFill>
              <a:ln w="12700" cap="rnd">
                <a:noFill/>
                <a:prstDash val="solid"/>
                <a:round/>
              </a:ln>
              <a:effectLst>
                <a:outerShdw blurRad="63500" algn="ctr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88F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5697DCD2-ADFC-98CF-8FA3-6422D870E93B}"/>
                  </a:ext>
                </a:extLst>
              </p:cNvPr>
              <p:cNvSpPr/>
              <p:nvPr/>
            </p:nvSpPr>
            <p:spPr>
              <a:xfrm>
                <a:off x="1245927" y="2522007"/>
                <a:ext cx="1099755" cy="3077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Part </a:t>
                </a:r>
                <a:r>
                  <a:rPr lang="en-US" altLang="zh-CN" sz="2000" b="1" dirty="0">
                    <a:solidFill>
                      <a:schemeClr val="bg1"/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04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</p:grp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C696038E-CEAF-0D6D-EF6C-F8B6ECE5EF1A}"/>
              </a:ext>
            </a:extLst>
          </p:cNvPr>
          <p:cNvSpPr txBox="1"/>
          <p:nvPr/>
        </p:nvSpPr>
        <p:spPr>
          <a:xfrm>
            <a:off x="6870088" y="4557766"/>
            <a:ext cx="4161505" cy="491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单击此处输入你的正文，文字是您思想的提炼，为了最终演示发布的良好效果，请尽量言简意赅的阐述观点；根据需要可酌情增减文字，以便观者可以准确理解您所传达的信息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…</a:t>
            </a: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40A9C173-7281-77D4-A405-101EA82FDF55}"/>
              </a:ext>
            </a:extLst>
          </p:cNvPr>
          <p:cNvCxnSpPr>
            <a:cxnSpLocks/>
          </p:cNvCxnSpPr>
          <p:nvPr/>
        </p:nvCxnSpPr>
        <p:spPr>
          <a:xfrm>
            <a:off x="6951718" y="4439958"/>
            <a:ext cx="4026512" cy="0"/>
          </a:xfrm>
          <a:prstGeom prst="line">
            <a:avLst/>
          </a:prstGeom>
          <a:ln>
            <a:solidFill>
              <a:srgbClr val="F7AD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48934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EC4DE325-15C5-695B-7402-4AC802DC5D68}"/>
              </a:ext>
            </a:extLst>
          </p:cNvPr>
          <p:cNvSpPr/>
          <p:nvPr/>
        </p:nvSpPr>
        <p:spPr>
          <a:xfrm>
            <a:off x="446090" y="484187"/>
            <a:ext cx="200024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7E5629-BD51-FF9F-9372-559F5A68DF6D}"/>
              </a:ext>
            </a:extLst>
          </p:cNvPr>
          <p:cNvSpPr txBox="1"/>
          <p:nvPr/>
        </p:nvSpPr>
        <p:spPr>
          <a:xfrm>
            <a:off x="10178782" y="550232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B36E2E5F-AAA7-4034-5FB9-B860D97CB8A3}"/>
              </a:ext>
            </a:extLst>
          </p:cNvPr>
          <p:cNvSpPr txBox="1"/>
          <p:nvPr/>
        </p:nvSpPr>
        <p:spPr>
          <a:xfrm>
            <a:off x="1013620" y="4194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明年工作计划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C81B00C4-19DA-6B7E-B27D-712A56BFF301}"/>
              </a:ext>
            </a:extLst>
          </p:cNvPr>
          <p:cNvSpPr/>
          <p:nvPr/>
        </p:nvSpPr>
        <p:spPr>
          <a:xfrm>
            <a:off x="738982" y="4841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A86E924-73F5-8553-FC37-4F5CC920679C}"/>
              </a:ext>
            </a:extLst>
          </p:cNvPr>
          <p:cNvSpPr/>
          <p:nvPr/>
        </p:nvSpPr>
        <p:spPr>
          <a:xfrm>
            <a:off x="907089" y="1962459"/>
            <a:ext cx="5019674" cy="1712067"/>
          </a:xfrm>
          <a:prstGeom prst="rect">
            <a:avLst/>
          </a:prstGeom>
          <a:solidFill>
            <a:schemeClr val="bg1"/>
          </a:solidFill>
          <a:ln w="12700" cap="rnd">
            <a:solidFill>
              <a:srgbClr val="F7AD42"/>
            </a:solidFill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E775C36-A8EC-F331-80DD-FC489752CBBD}"/>
              </a:ext>
            </a:extLst>
          </p:cNvPr>
          <p:cNvGrpSpPr/>
          <p:nvPr/>
        </p:nvGrpSpPr>
        <p:grpSpPr>
          <a:xfrm>
            <a:off x="1199586" y="2254226"/>
            <a:ext cx="1750056" cy="358734"/>
            <a:chOff x="1376418" y="5212659"/>
            <a:chExt cx="1750056" cy="358734"/>
          </a:xfrm>
        </p:grpSpPr>
        <p:sp>
          <p:nvSpPr>
            <p:cNvPr id="12" name="圆角矩形 5">
              <a:extLst>
                <a:ext uri="{FF2B5EF4-FFF2-40B4-BE49-F238E27FC236}">
                  <a16:creationId xmlns:a16="http://schemas.microsoft.com/office/drawing/2014/main" id="{5596AD92-48B2-300A-0CE6-5B908A8AADA3}"/>
                </a:ext>
              </a:extLst>
            </p:cNvPr>
            <p:cNvSpPr/>
            <p:nvPr/>
          </p:nvSpPr>
          <p:spPr>
            <a:xfrm>
              <a:off x="1376419" y="5212659"/>
              <a:ext cx="1750055" cy="358734"/>
            </a:xfrm>
            <a:prstGeom prst="roundRect">
              <a:avLst>
                <a:gd name="adj" fmla="val 8701"/>
              </a:avLst>
            </a:prstGeom>
            <a:solidFill>
              <a:srgbClr val="F7AD42"/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rgbClr val="38A0AB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1635C24-E576-5D57-06DE-1E85CACC0036}"/>
                </a:ext>
              </a:extLst>
            </p:cNvPr>
            <p:cNvSpPr txBox="1"/>
            <p:nvPr/>
          </p:nvSpPr>
          <p:spPr>
            <a:xfrm>
              <a:off x="1376418" y="5222749"/>
              <a:ext cx="175005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单击添加小标题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99C580AA-8728-D1BD-8630-50AEA1D88E65}"/>
              </a:ext>
            </a:extLst>
          </p:cNvPr>
          <p:cNvSpPr txBox="1"/>
          <p:nvPr/>
        </p:nvSpPr>
        <p:spPr>
          <a:xfrm>
            <a:off x="1199586" y="2709081"/>
            <a:ext cx="4409758" cy="776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单击此处输入你的正文，文字是您思想的提炼，为了最终演示发布的良好效果，请尽量言简意赅的阐述观点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6" name="流程图: 离页连接符 15">
            <a:extLst>
              <a:ext uri="{FF2B5EF4-FFF2-40B4-BE49-F238E27FC236}">
                <a16:creationId xmlns:a16="http://schemas.microsoft.com/office/drawing/2014/main" id="{8181F317-8424-9F80-8F73-67CBB5DFD739}"/>
              </a:ext>
            </a:extLst>
          </p:cNvPr>
          <p:cNvSpPr/>
          <p:nvPr/>
        </p:nvSpPr>
        <p:spPr>
          <a:xfrm>
            <a:off x="5240670" y="1963660"/>
            <a:ext cx="457396" cy="601312"/>
          </a:xfrm>
          <a:prstGeom prst="flowChartOffpageConnector">
            <a:avLst/>
          </a:prstGeom>
          <a:solidFill>
            <a:srgbClr val="F7AD42"/>
          </a:solidFill>
          <a:ln w="12700" cap="rnd">
            <a:solidFill>
              <a:srgbClr val="F7AD42"/>
            </a:solidFill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pic>
        <p:nvPicPr>
          <p:cNvPr id="85" name="图形 84" descr="32303038313138363b32303039303532393bd6bdd5c5">
            <a:extLst>
              <a:ext uri="{FF2B5EF4-FFF2-40B4-BE49-F238E27FC236}">
                <a16:creationId xmlns:a16="http://schemas.microsoft.com/office/drawing/2014/main" id="{3548577D-28D5-DE63-76D4-AC00004AE2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98417" y="2071877"/>
            <a:ext cx="341902" cy="341902"/>
          </a:xfrm>
          <a:prstGeom prst="rect">
            <a:avLst/>
          </a:prstGeom>
        </p:spPr>
      </p:pic>
      <p:sp>
        <p:nvSpPr>
          <p:cNvPr id="162" name="矩形 161">
            <a:extLst>
              <a:ext uri="{FF2B5EF4-FFF2-40B4-BE49-F238E27FC236}">
                <a16:creationId xmlns:a16="http://schemas.microsoft.com/office/drawing/2014/main" id="{5A64A502-D90F-0C73-EC5E-39DCBC4B8FA5}"/>
              </a:ext>
            </a:extLst>
          </p:cNvPr>
          <p:cNvSpPr/>
          <p:nvPr/>
        </p:nvSpPr>
        <p:spPr>
          <a:xfrm>
            <a:off x="6265238" y="1962459"/>
            <a:ext cx="5019674" cy="1712067"/>
          </a:xfrm>
          <a:prstGeom prst="rect">
            <a:avLst/>
          </a:prstGeom>
          <a:solidFill>
            <a:schemeClr val="bg1"/>
          </a:solidFill>
          <a:ln w="12700" cap="rnd">
            <a:solidFill>
              <a:srgbClr val="F7AD42"/>
            </a:solidFill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3EC45F58-1112-AFAF-D054-2EE01B9B1920}"/>
              </a:ext>
            </a:extLst>
          </p:cNvPr>
          <p:cNvGrpSpPr/>
          <p:nvPr/>
        </p:nvGrpSpPr>
        <p:grpSpPr>
          <a:xfrm>
            <a:off x="6557735" y="2254226"/>
            <a:ext cx="1750056" cy="358734"/>
            <a:chOff x="1376418" y="5212659"/>
            <a:chExt cx="1750056" cy="358734"/>
          </a:xfrm>
        </p:grpSpPr>
        <p:sp>
          <p:nvSpPr>
            <p:cNvPr id="169" name="圆角矩形 5">
              <a:extLst>
                <a:ext uri="{FF2B5EF4-FFF2-40B4-BE49-F238E27FC236}">
                  <a16:creationId xmlns:a16="http://schemas.microsoft.com/office/drawing/2014/main" id="{EE5A2F17-5430-98FA-A02A-0EBFF1011EC7}"/>
                </a:ext>
              </a:extLst>
            </p:cNvPr>
            <p:cNvSpPr/>
            <p:nvPr/>
          </p:nvSpPr>
          <p:spPr>
            <a:xfrm>
              <a:off x="1376419" y="5212659"/>
              <a:ext cx="1750055" cy="358734"/>
            </a:xfrm>
            <a:prstGeom prst="roundRect">
              <a:avLst>
                <a:gd name="adj" fmla="val 8701"/>
              </a:avLst>
            </a:prstGeom>
            <a:solidFill>
              <a:srgbClr val="F7AD42"/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rgbClr val="38A0AB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C114CF34-6730-152F-A7AD-6A816AB06FED}"/>
                </a:ext>
              </a:extLst>
            </p:cNvPr>
            <p:cNvSpPr txBox="1"/>
            <p:nvPr/>
          </p:nvSpPr>
          <p:spPr>
            <a:xfrm>
              <a:off x="1376418" y="5222749"/>
              <a:ext cx="175005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单击添加小标题</a:t>
              </a: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50DAE5C-FD4B-1CA7-B579-B87582E87C8E}"/>
              </a:ext>
            </a:extLst>
          </p:cNvPr>
          <p:cNvSpPr txBox="1"/>
          <p:nvPr/>
        </p:nvSpPr>
        <p:spPr>
          <a:xfrm>
            <a:off x="6557735" y="2709081"/>
            <a:ext cx="4409758" cy="776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单击此处输入你的正文，文字是您思想的提炼，为了最终演示发布的良好效果，请尽量言简意赅的阐述观点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65" name="流程图: 离页连接符 164">
            <a:extLst>
              <a:ext uri="{FF2B5EF4-FFF2-40B4-BE49-F238E27FC236}">
                <a16:creationId xmlns:a16="http://schemas.microsoft.com/office/drawing/2014/main" id="{CEAE5620-D3C5-25DC-BBE1-9287AF7CC106}"/>
              </a:ext>
            </a:extLst>
          </p:cNvPr>
          <p:cNvSpPr/>
          <p:nvPr/>
        </p:nvSpPr>
        <p:spPr>
          <a:xfrm>
            <a:off x="10598819" y="1963660"/>
            <a:ext cx="457396" cy="601312"/>
          </a:xfrm>
          <a:prstGeom prst="flowChartOffpageConnector">
            <a:avLst/>
          </a:prstGeom>
          <a:solidFill>
            <a:srgbClr val="F7AD42"/>
          </a:solidFill>
          <a:ln w="12700" cap="rnd">
            <a:solidFill>
              <a:srgbClr val="F7AD42"/>
            </a:solidFill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172" name="矩形 171">
            <a:extLst>
              <a:ext uri="{FF2B5EF4-FFF2-40B4-BE49-F238E27FC236}">
                <a16:creationId xmlns:a16="http://schemas.microsoft.com/office/drawing/2014/main" id="{D614BB1B-650E-B1DA-BB3A-E9610F8E1864}"/>
              </a:ext>
            </a:extLst>
          </p:cNvPr>
          <p:cNvSpPr/>
          <p:nvPr/>
        </p:nvSpPr>
        <p:spPr>
          <a:xfrm>
            <a:off x="907089" y="3923615"/>
            <a:ext cx="5019674" cy="1712067"/>
          </a:xfrm>
          <a:prstGeom prst="rect">
            <a:avLst/>
          </a:prstGeom>
          <a:solidFill>
            <a:schemeClr val="bg1"/>
          </a:solidFill>
          <a:ln w="12700" cap="rnd">
            <a:solidFill>
              <a:srgbClr val="F7AD42"/>
            </a:solidFill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82A2FF55-FA19-5631-7323-AB1A89E11565}"/>
              </a:ext>
            </a:extLst>
          </p:cNvPr>
          <p:cNvGrpSpPr/>
          <p:nvPr/>
        </p:nvGrpSpPr>
        <p:grpSpPr>
          <a:xfrm>
            <a:off x="1199586" y="4215382"/>
            <a:ext cx="1750056" cy="358734"/>
            <a:chOff x="1376418" y="5212659"/>
            <a:chExt cx="1750056" cy="358734"/>
          </a:xfrm>
        </p:grpSpPr>
        <p:sp>
          <p:nvSpPr>
            <p:cNvPr id="179" name="圆角矩形 5">
              <a:extLst>
                <a:ext uri="{FF2B5EF4-FFF2-40B4-BE49-F238E27FC236}">
                  <a16:creationId xmlns:a16="http://schemas.microsoft.com/office/drawing/2014/main" id="{40B19B46-4CBF-658F-CE1D-3304005961AF}"/>
                </a:ext>
              </a:extLst>
            </p:cNvPr>
            <p:cNvSpPr/>
            <p:nvPr/>
          </p:nvSpPr>
          <p:spPr>
            <a:xfrm>
              <a:off x="1376419" y="5212659"/>
              <a:ext cx="1750055" cy="358734"/>
            </a:xfrm>
            <a:prstGeom prst="roundRect">
              <a:avLst>
                <a:gd name="adj" fmla="val 8701"/>
              </a:avLst>
            </a:prstGeom>
            <a:solidFill>
              <a:srgbClr val="F7AD42"/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rgbClr val="38A0AB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  <p:sp>
          <p:nvSpPr>
            <p:cNvPr id="180" name="文本框 179">
              <a:extLst>
                <a:ext uri="{FF2B5EF4-FFF2-40B4-BE49-F238E27FC236}">
                  <a16:creationId xmlns:a16="http://schemas.microsoft.com/office/drawing/2014/main" id="{C7F4605C-70A3-817F-3F1B-9DF88DA08F1F}"/>
                </a:ext>
              </a:extLst>
            </p:cNvPr>
            <p:cNvSpPr txBox="1"/>
            <p:nvPr/>
          </p:nvSpPr>
          <p:spPr>
            <a:xfrm>
              <a:off x="1376418" y="5222749"/>
              <a:ext cx="175005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单击添加小标题</a:t>
              </a:r>
            </a:p>
          </p:txBody>
        </p:sp>
      </p:grpSp>
      <p:sp>
        <p:nvSpPr>
          <p:cNvPr id="178" name="文本框 177">
            <a:extLst>
              <a:ext uri="{FF2B5EF4-FFF2-40B4-BE49-F238E27FC236}">
                <a16:creationId xmlns:a16="http://schemas.microsoft.com/office/drawing/2014/main" id="{1BDE788C-022F-9187-1DC6-45480E26002A}"/>
              </a:ext>
            </a:extLst>
          </p:cNvPr>
          <p:cNvSpPr txBox="1"/>
          <p:nvPr/>
        </p:nvSpPr>
        <p:spPr>
          <a:xfrm>
            <a:off x="1199586" y="4670237"/>
            <a:ext cx="4409758" cy="776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单击此处输入你的正文，文字是您思想的提炼，为了最终演示发布的良好效果，请尽量言简意赅的阐述观点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75" name="流程图: 离页连接符 174">
            <a:extLst>
              <a:ext uri="{FF2B5EF4-FFF2-40B4-BE49-F238E27FC236}">
                <a16:creationId xmlns:a16="http://schemas.microsoft.com/office/drawing/2014/main" id="{E142541F-E455-EDD5-8BF9-0E58C21A5DE1}"/>
              </a:ext>
            </a:extLst>
          </p:cNvPr>
          <p:cNvSpPr/>
          <p:nvPr/>
        </p:nvSpPr>
        <p:spPr>
          <a:xfrm>
            <a:off x="5240670" y="3924816"/>
            <a:ext cx="457396" cy="601312"/>
          </a:xfrm>
          <a:prstGeom prst="flowChartOffpageConnector">
            <a:avLst/>
          </a:prstGeom>
          <a:solidFill>
            <a:srgbClr val="F7AD42"/>
          </a:solidFill>
          <a:ln w="12700" cap="rnd">
            <a:solidFill>
              <a:srgbClr val="F7AD42"/>
            </a:solidFill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182" name="矩形 181">
            <a:extLst>
              <a:ext uri="{FF2B5EF4-FFF2-40B4-BE49-F238E27FC236}">
                <a16:creationId xmlns:a16="http://schemas.microsoft.com/office/drawing/2014/main" id="{123C99C5-84E2-AFF2-8BCD-7185CEC0DB14}"/>
              </a:ext>
            </a:extLst>
          </p:cNvPr>
          <p:cNvSpPr/>
          <p:nvPr/>
        </p:nvSpPr>
        <p:spPr>
          <a:xfrm>
            <a:off x="6265238" y="3923615"/>
            <a:ext cx="5019674" cy="1712067"/>
          </a:xfrm>
          <a:prstGeom prst="rect">
            <a:avLst/>
          </a:prstGeom>
          <a:solidFill>
            <a:schemeClr val="bg1"/>
          </a:solidFill>
          <a:ln w="12700" cap="rnd">
            <a:solidFill>
              <a:srgbClr val="F7AD42"/>
            </a:solidFill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187" name="组合 186">
            <a:extLst>
              <a:ext uri="{FF2B5EF4-FFF2-40B4-BE49-F238E27FC236}">
                <a16:creationId xmlns:a16="http://schemas.microsoft.com/office/drawing/2014/main" id="{0C5F7E9E-6D1F-2ABE-34A9-E812ED1B39DF}"/>
              </a:ext>
            </a:extLst>
          </p:cNvPr>
          <p:cNvGrpSpPr/>
          <p:nvPr/>
        </p:nvGrpSpPr>
        <p:grpSpPr>
          <a:xfrm>
            <a:off x="6557735" y="4215382"/>
            <a:ext cx="1750056" cy="358734"/>
            <a:chOff x="1376418" y="5212659"/>
            <a:chExt cx="1750056" cy="358734"/>
          </a:xfrm>
        </p:grpSpPr>
        <p:sp>
          <p:nvSpPr>
            <p:cNvPr id="189" name="圆角矩形 5">
              <a:extLst>
                <a:ext uri="{FF2B5EF4-FFF2-40B4-BE49-F238E27FC236}">
                  <a16:creationId xmlns:a16="http://schemas.microsoft.com/office/drawing/2014/main" id="{7CAA0700-458D-77AA-DA3F-3EF20A30667B}"/>
                </a:ext>
              </a:extLst>
            </p:cNvPr>
            <p:cNvSpPr/>
            <p:nvPr/>
          </p:nvSpPr>
          <p:spPr>
            <a:xfrm>
              <a:off x="1376419" y="5212659"/>
              <a:ext cx="1750055" cy="358734"/>
            </a:xfrm>
            <a:prstGeom prst="roundRect">
              <a:avLst>
                <a:gd name="adj" fmla="val 8701"/>
              </a:avLst>
            </a:prstGeom>
            <a:solidFill>
              <a:srgbClr val="F7AD42"/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rgbClr val="38A0AB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  <p:sp>
          <p:nvSpPr>
            <p:cNvPr id="190" name="文本框 189">
              <a:extLst>
                <a:ext uri="{FF2B5EF4-FFF2-40B4-BE49-F238E27FC236}">
                  <a16:creationId xmlns:a16="http://schemas.microsoft.com/office/drawing/2014/main" id="{C30A3909-9B6C-E8D1-F91C-C34636CB7910}"/>
                </a:ext>
              </a:extLst>
            </p:cNvPr>
            <p:cNvSpPr txBox="1"/>
            <p:nvPr/>
          </p:nvSpPr>
          <p:spPr>
            <a:xfrm>
              <a:off x="1376418" y="5222749"/>
              <a:ext cx="175005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单击添加小标题</a:t>
              </a:r>
            </a:p>
          </p:txBody>
        </p:sp>
      </p:grpSp>
      <p:sp>
        <p:nvSpPr>
          <p:cNvPr id="188" name="文本框 187">
            <a:extLst>
              <a:ext uri="{FF2B5EF4-FFF2-40B4-BE49-F238E27FC236}">
                <a16:creationId xmlns:a16="http://schemas.microsoft.com/office/drawing/2014/main" id="{044A1397-4C9C-4544-DD23-86FAA693864A}"/>
              </a:ext>
            </a:extLst>
          </p:cNvPr>
          <p:cNvSpPr txBox="1"/>
          <p:nvPr/>
        </p:nvSpPr>
        <p:spPr>
          <a:xfrm>
            <a:off x="6557735" y="4670237"/>
            <a:ext cx="4409758" cy="776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单击此处输入你的正文，文字是您思想的提炼，为了最终演示发布的良好效果，请尽量言简意赅的阐述观点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85" name="流程图: 离页连接符 184">
            <a:extLst>
              <a:ext uri="{FF2B5EF4-FFF2-40B4-BE49-F238E27FC236}">
                <a16:creationId xmlns:a16="http://schemas.microsoft.com/office/drawing/2014/main" id="{AA8B0B4A-2EAC-9F1D-8E00-2F0F549E4F67}"/>
              </a:ext>
            </a:extLst>
          </p:cNvPr>
          <p:cNvSpPr/>
          <p:nvPr/>
        </p:nvSpPr>
        <p:spPr>
          <a:xfrm>
            <a:off x="10598819" y="3924816"/>
            <a:ext cx="457396" cy="601312"/>
          </a:xfrm>
          <a:prstGeom prst="flowChartOffpageConnector">
            <a:avLst/>
          </a:prstGeom>
          <a:solidFill>
            <a:srgbClr val="F7AD42"/>
          </a:solidFill>
          <a:ln w="12700" cap="rnd">
            <a:solidFill>
              <a:srgbClr val="F7AD42"/>
            </a:solidFill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pic>
        <p:nvPicPr>
          <p:cNvPr id="83" name="图形 82" descr="32303038313138363b32303039303532343bb1eac7a9">
            <a:extLst>
              <a:ext uri="{FF2B5EF4-FFF2-40B4-BE49-F238E27FC236}">
                <a16:creationId xmlns:a16="http://schemas.microsoft.com/office/drawing/2014/main" id="{89D99F2D-B3A3-C27F-0275-3E721B5E62D9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56566" y="2071877"/>
            <a:ext cx="341902" cy="341902"/>
          </a:xfrm>
          <a:prstGeom prst="rect">
            <a:avLst/>
          </a:prstGeom>
        </p:spPr>
      </p:pic>
      <p:pic>
        <p:nvPicPr>
          <p:cNvPr id="68" name="图形 67" descr="32303038313138363b32303039303530393bd0c5cfa2">
            <a:extLst>
              <a:ext uri="{FF2B5EF4-FFF2-40B4-BE49-F238E27FC236}">
                <a16:creationId xmlns:a16="http://schemas.microsoft.com/office/drawing/2014/main" id="{3F68962F-6A17-D60A-9FDE-8EC08497015D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98417" y="4033033"/>
            <a:ext cx="341902" cy="341902"/>
          </a:xfrm>
          <a:prstGeom prst="rect">
            <a:avLst/>
          </a:prstGeom>
        </p:spPr>
      </p:pic>
      <p:pic>
        <p:nvPicPr>
          <p:cNvPr id="64" name="图形 63" descr="32303038313138363b32303039303532323bb2a5b7c5">
            <a:extLst>
              <a:ext uri="{FF2B5EF4-FFF2-40B4-BE49-F238E27FC236}">
                <a16:creationId xmlns:a16="http://schemas.microsoft.com/office/drawing/2014/main" id="{A2CFE9D7-701C-1BB3-B16F-9F5A2B23ED24}"/>
              </a:ext>
            </a:extLst>
          </p:cNvPr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656566" y="4033033"/>
            <a:ext cx="341902" cy="34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5788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9658FB76-FD23-F424-0BDB-FE7475AE8A07}"/>
              </a:ext>
            </a:extLst>
          </p:cNvPr>
          <p:cNvSpPr/>
          <p:nvPr/>
        </p:nvSpPr>
        <p:spPr>
          <a:xfrm>
            <a:off x="898923" y="1869333"/>
            <a:ext cx="10394155" cy="1985326"/>
          </a:xfrm>
          <a:prstGeom prst="rect">
            <a:avLst/>
          </a:prstGeom>
          <a:solidFill>
            <a:schemeClr val="bg1"/>
          </a:solidFill>
          <a:ln w="12700" cap="rnd">
            <a:solidFill>
              <a:srgbClr val="F7AD42"/>
            </a:solidFill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EC4DE325-15C5-695B-7402-4AC802DC5D68}"/>
              </a:ext>
            </a:extLst>
          </p:cNvPr>
          <p:cNvSpPr/>
          <p:nvPr/>
        </p:nvSpPr>
        <p:spPr>
          <a:xfrm>
            <a:off x="446090" y="484187"/>
            <a:ext cx="200024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7E5629-BD51-FF9F-9372-559F5A68DF6D}"/>
              </a:ext>
            </a:extLst>
          </p:cNvPr>
          <p:cNvSpPr txBox="1"/>
          <p:nvPr/>
        </p:nvSpPr>
        <p:spPr>
          <a:xfrm>
            <a:off x="10178782" y="550232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B36E2E5F-AAA7-4034-5FB9-B860D97CB8A3}"/>
              </a:ext>
            </a:extLst>
          </p:cNvPr>
          <p:cNvSpPr txBox="1"/>
          <p:nvPr/>
        </p:nvSpPr>
        <p:spPr>
          <a:xfrm>
            <a:off x="1013620" y="4194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明年工作计划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C81B00C4-19DA-6B7E-B27D-712A56BFF301}"/>
              </a:ext>
            </a:extLst>
          </p:cNvPr>
          <p:cNvSpPr/>
          <p:nvPr/>
        </p:nvSpPr>
        <p:spPr>
          <a:xfrm>
            <a:off x="738982" y="4841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4E617DC-2DA3-6104-9874-E8949EF8AE83}"/>
              </a:ext>
            </a:extLst>
          </p:cNvPr>
          <p:cNvGrpSpPr/>
          <p:nvPr/>
        </p:nvGrpSpPr>
        <p:grpSpPr>
          <a:xfrm>
            <a:off x="2577165" y="2246386"/>
            <a:ext cx="7037671" cy="1231221"/>
            <a:chOff x="2577165" y="2182531"/>
            <a:chExt cx="7037671" cy="1231221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BE24E29C-72A6-D014-1B5E-640E56F40C31}"/>
                </a:ext>
              </a:extLst>
            </p:cNvPr>
            <p:cNvGrpSpPr/>
            <p:nvPr/>
          </p:nvGrpSpPr>
          <p:grpSpPr>
            <a:xfrm>
              <a:off x="5220972" y="2182531"/>
              <a:ext cx="1750056" cy="358734"/>
              <a:chOff x="1376418" y="5212659"/>
              <a:chExt cx="1750056" cy="358734"/>
            </a:xfrm>
          </p:grpSpPr>
          <p:sp>
            <p:nvSpPr>
              <p:cNvPr id="11" name="圆角矩形 5">
                <a:extLst>
                  <a:ext uri="{FF2B5EF4-FFF2-40B4-BE49-F238E27FC236}">
                    <a16:creationId xmlns:a16="http://schemas.microsoft.com/office/drawing/2014/main" id="{4C57ECAC-CC04-D152-A1ED-D988EAD9D106}"/>
                  </a:ext>
                </a:extLst>
              </p:cNvPr>
              <p:cNvSpPr/>
              <p:nvPr/>
            </p:nvSpPr>
            <p:spPr>
              <a:xfrm>
                <a:off x="1376419" y="5212659"/>
                <a:ext cx="1750055" cy="358734"/>
              </a:xfrm>
              <a:prstGeom prst="roundRect">
                <a:avLst>
                  <a:gd name="adj" fmla="val 8701"/>
                </a:avLst>
              </a:prstGeom>
              <a:solidFill>
                <a:srgbClr val="F7AD42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7C79CCB-6C43-FD87-EF3E-07FB6936223B}"/>
                  </a:ext>
                </a:extLst>
              </p:cNvPr>
              <p:cNvSpPr txBox="1"/>
              <p:nvPr/>
            </p:nvSpPr>
            <p:spPr>
              <a:xfrm>
                <a:off x="1376418" y="5222749"/>
                <a:ext cx="175005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E4E6D15-BD46-588B-476A-C21E54BC3C1F}"/>
                </a:ext>
              </a:extLst>
            </p:cNvPr>
            <p:cNvSpPr txBox="1"/>
            <p:nvPr/>
          </p:nvSpPr>
          <p:spPr>
            <a:xfrm>
              <a:off x="2577165" y="2637386"/>
              <a:ext cx="7037671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F0DACDA0-1585-73E5-FF5A-12F5762F8F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71912" y="4201085"/>
            <a:ext cx="3720149" cy="1710417"/>
          </a:xfrm>
          <a:prstGeom prst="rect">
            <a:avLst/>
          </a:prstGeom>
          <a:ln>
            <a:solidFill>
              <a:srgbClr val="F7AD42"/>
            </a:solidFill>
          </a:ln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FA357119-DF36-F6E2-E4B5-84607E3A55A0}"/>
              </a:ext>
            </a:extLst>
          </p:cNvPr>
          <p:cNvGrpSpPr/>
          <p:nvPr/>
        </p:nvGrpSpPr>
        <p:grpSpPr>
          <a:xfrm>
            <a:off x="1125393" y="4440683"/>
            <a:ext cx="2997027" cy="1231221"/>
            <a:chOff x="6096000" y="2130963"/>
            <a:chExt cx="2997027" cy="1231221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C5C272D6-59D4-9D0C-1198-C42D33F3A230}"/>
                </a:ext>
              </a:extLst>
            </p:cNvPr>
            <p:cNvGrpSpPr/>
            <p:nvPr/>
          </p:nvGrpSpPr>
          <p:grpSpPr>
            <a:xfrm>
              <a:off x="6096000" y="2130963"/>
              <a:ext cx="1750056" cy="358734"/>
              <a:chOff x="1376418" y="5212659"/>
              <a:chExt cx="1750056" cy="358734"/>
            </a:xfrm>
          </p:grpSpPr>
          <p:sp>
            <p:nvSpPr>
              <p:cNvPr id="28" name="圆角矩形 5">
                <a:extLst>
                  <a:ext uri="{FF2B5EF4-FFF2-40B4-BE49-F238E27FC236}">
                    <a16:creationId xmlns:a16="http://schemas.microsoft.com/office/drawing/2014/main" id="{8734C077-8836-D1B4-F709-94089B3C10C1}"/>
                  </a:ext>
                </a:extLst>
              </p:cNvPr>
              <p:cNvSpPr/>
              <p:nvPr/>
            </p:nvSpPr>
            <p:spPr>
              <a:xfrm>
                <a:off x="1376419" y="5212659"/>
                <a:ext cx="1750055" cy="358734"/>
              </a:xfrm>
              <a:prstGeom prst="roundRect">
                <a:avLst>
                  <a:gd name="adj" fmla="val 8701"/>
                </a:avLst>
              </a:prstGeom>
              <a:solidFill>
                <a:srgbClr val="F7AD42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162F0968-82CC-6D8C-3E41-C9C02535F3E4}"/>
                  </a:ext>
                </a:extLst>
              </p:cNvPr>
              <p:cNvSpPr txBox="1"/>
              <p:nvPr/>
            </p:nvSpPr>
            <p:spPr>
              <a:xfrm>
                <a:off x="1376418" y="5222749"/>
                <a:ext cx="175005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3BC0FD1-3012-D0A2-A5B9-DB91A8C73209}"/>
                </a:ext>
              </a:extLst>
            </p:cNvPr>
            <p:cNvSpPr txBox="1"/>
            <p:nvPr/>
          </p:nvSpPr>
          <p:spPr>
            <a:xfrm>
              <a:off x="6096000" y="2585818"/>
              <a:ext cx="2997027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单击此处输入你的正文，文字是您思想的提炼，请尽量言简意赅的阐述观点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BA16A5E-767B-FAF6-02E9-C7D1031D5D83}"/>
              </a:ext>
            </a:extLst>
          </p:cNvPr>
          <p:cNvGrpSpPr/>
          <p:nvPr/>
        </p:nvGrpSpPr>
        <p:grpSpPr>
          <a:xfrm>
            <a:off x="4348653" y="4440683"/>
            <a:ext cx="2997027" cy="1231221"/>
            <a:chOff x="6096000" y="2130963"/>
            <a:chExt cx="2997027" cy="1231221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E7BE8ABB-353F-BA27-A0B9-D63496B51F13}"/>
                </a:ext>
              </a:extLst>
            </p:cNvPr>
            <p:cNvGrpSpPr/>
            <p:nvPr/>
          </p:nvGrpSpPr>
          <p:grpSpPr>
            <a:xfrm>
              <a:off x="6096000" y="2130963"/>
              <a:ext cx="1750056" cy="358734"/>
              <a:chOff x="1376418" y="5212659"/>
              <a:chExt cx="1750056" cy="358734"/>
            </a:xfrm>
          </p:grpSpPr>
          <p:sp>
            <p:nvSpPr>
              <p:cNvPr id="65" name="圆角矩形 5">
                <a:extLst>
                  <a:ext uri="{FF2B5EF4-FFF2-40B4-BE49-F238E27FC236}">
                    <a16:creationId xmlns:a16="http://schemas.microsoft.com/office/drawing/2014/main" id="{895400BC-89B6-9D8A-7A71-9ECCD4111793}"/>
                  </a:ext>
                </a:extLst>
              </p:cNvPr>
              <p:cNvSpPr/>
              <p:nvPr/>
            </p:nvSpPr>
            <p:spPr>
              <a:xfrm>
                <a:off x="1376419" y="5212659"/>
                <a:ext cx="1750055" cy="358734"/>
              </a:xfrm>
              <a:prstGeom prst="roundRect">
                <a:avLst>
                  <a:gd name="adj" fmla="val 8701"/>
                </a:avLst>
              </a:prstGeom>
              <a:solidFill>
                <a:srgbClr val="F7AD42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B4C3946C-34C1-2F5E-E0C1-6056CE974F4B}"/>
                  </a:ext>
                </a:extLst>
              </p:cNvPr>
              <p:cNvSpPr txBox="1"/>
              <p:nvPr/>
            </p:nvSpPr>
            <p:spPr>
              <a:xfrm>
                <a:off x="1376418" y="5222749"/>
                <a:ext cx="175005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37939871-7694-D1D5-CCC9-97658DCB6AC8}"/>
                </a:ext>
              </a:extLst>
            </p:cNvPr>
            <p:cNvSpPr txBox="1"/>
            <p:nvPr/>
          </p:nvSpPr>
          <p:spPr>
            <a:xfrm>
              <a:off x="6096000" y="2585818"/>
              <a:ext cx="2997027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单击此处输入你的正文，文字是您思想的提炼，请尽量言简意赅的阐述观点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…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07934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EC4DE325-15C5-695B-7402-4AC802DC5D68}"/>
              </a:ext>
            </a:extLst>
          </p:cNvPr>
          <p:cNvSpPr/>
          <p:nvPr/>
        </p:nvSpPr>
        <p:spPr>
          <a:xfrm>
            <a:off x="446090" y="484187"/>
            <a:ext cx="200024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7E5629-BD51-FF9F-9372-559F5A68DF6D}"/>
              </a:ext>
            </a:extLst>
          </p:cNvPr>
          <p:cNvSpPr txBox="1"/>
          <p:nvPr/>
        </p:nvSpPr>
        <p:spPr>
          <a:xfrm>
            <a:off x="10178782" y="550232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B36E2E5F-AAA7-4034-5FB9-B860D97CB8A3}"/>
              </a:ext>
            </a:extLst>
          </p:cNvPr>
          <p:cNvSpPr txBox="1"/>
          <p:nvPr/>
        </p:nvSpPr>
        <p:spPr>
          <a:xfrm>
            <a:off x="1013620" y="4194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明年工作计划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C81B00C4-19DA-6B7E-B27D-712A56BFF301}"/>
              </a:ext>
            </a:extLst>
          </p:cNvPr>
          <p:cNvSpPr/>
          <p:nvPr/>
        </p:nvSpPr>
        <p:spPr>
          <a:xfrm>
            <a:off x="738982" y="4841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E240CA4-F763-32BB-D9F1-F116B5762D49}"/>
              </a:ext>
            </a:extLst>
          </p:cNvPr>
          <p:cNvSpPr/>
          <p:nvPr/>
        </p:nvSpPr>
        <p:spPr>
          <a:xfrm>
            <a:off x="898923" y="1895278"/>
            <a:ext cx="10394155" cy="1854521"/>
          </a:xfrm>
          <a:prstGeom prst="rect">
            <a:avLst/>
          </a:prstGeom>
          <a:solidFill>
            <a:schemeClr val="bg1"/>
          </a:solidFill>
          <a:ln w="12700" cap="rnd">
            <a:solidFill>
              <a:srgbClr val="F7AD42"/>
            </a:solidFill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98A34E9-6767-D105-191B-4289038D1DD1}"/>
              </a:ext>
            </a:extLst>
          </p:cNvPr>
          <p:cNvGrpSpPr/>
          <p:nvPr/>
        </p:nvGrpSpPr>
        <p:grpSpPr>
          <a:xfrm>
            <a:off x="1349089" y="2179828"/>
            <a:ext cx="5966111" cy="1285420"/>
            <a:chOff x="1349089" y="2246386"/>
            <a:chExt cx="5966111" cy="1285420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4C3F612C-758C-D035-DC13-F5CD4D357FA2}"/>
                </a:ext>
              </a:extLst>
            </p:cNvPr>
            <p:cNvGrpSpPr/>
            <p:nvPr/>
          </p:nvGrpSpPr>
          <p:grpSpPr>
            <a:xfrm>
              <a:off x="1437988" y="2246386"/>
              <a:ext cx="1750056" cy="358734"/>
              <a:chOff x="1376418" y="5212659"/>
              <a:chExt cx="1750056" cy="358734"/>
            </a:xfrm>
          </p:grpSpPr>
          <p:sp>
            <p:nvSpPr>
              <p:cNvPr id="17" name="圆角矩形 5">
                <a:extLst>
                  <a:ext uri="{FF2B5EF4-FFF2-40B4-BE49-F238E27FC236}">
                    <a16:creationId xmlns:a16="http://schemas.microsoft.com/office/drawing/2014/main" id="{D2F4242B-1010-75D2-4C39-79E19E2B959B}"/>
                  </a:ext>
                </a:extLst>
              </p:cNvPr>
              <p:cNvSpPr/>
              <p:nvPr/>
            </p:nvSpPr>
            <p:spPr>
              <a:xfrm>
                <a:off x="1376419" y="5212659"/>
                <a:ext cx="1750055" cy="358734"/>
              </a:xfrm>
              <a:prstGeom prst="roundRect">
                <a:avLst>
                  <a:gd name="adj" fmla="val 8701"/>
                </a:avLst>
              </a:prstGeom>
              <a:solidFill>
                <a:srgbClr val="F7AD42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C43BB5FD-03E0-5D14-6767-25B15E98E02C}"/>
                  </a:ext>
                </a:extLst>
              </p:cNvPr>
              <p:cNvSpPr txBox="1"/>
              <p:nvPr/>
            </p:nvSpPr>
            <p:spPr>
              <a:xfrm>
                <a:off x="1376418" y="5222749"/>
                <a:ext cx="175005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99ED31C-B7F0-C1B4-442B-5A6E09FE39AE}"/>
                </a:ext>
              </a:extLst>
            </p:cNvPr>
            <p:cNvSpPr txBox="1"/>
            <p:nvPr/>
          </p:nvSpPr>
          <p:spPr>
            <a:xfrm>
              <a:off x="1349089" y="2755440"/>
              <a:ext cx="5966111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单击此处输入你的正文，文字是您思想的提炼，为了最终演示发布的良好效果，请尽量言简意赅的阐述观点，以便观者可以准确理解您所传达的信息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</p:grpSp>
      <p:sp>
        <p:nvSpPr>
          <p:cNvPr id="71" name="矩形 70">
            <a:extLst>
              <a:ext uri="{FF2B5EF4-FFF2-40B4-BE49-F238E27FC236}">
                <a16:creationId xmlns:a16="http://schemas.microsoft.com/office/drawing/2014/main" id="{D59183A6-0AEC-B3FA-0079-C353F1070C85}"/>
              </a:ext>
            </a:extLst>
          </p:cNvPr>
          <p:cNvSpPr/>
          <p:nvPr/>
        </p:nvSpPr>
        <p:spPr>
          <a:xfrm>
            <a:off x="898923" y="4034349"/>
            <a:ext cx="10394155" cy="1854521"/>
          </a:xfrm>
          <a:prstGeom prst="rect">
            <a:avLst/>
          </a:prstGeom>
          <a:solidFill>
            <a:schemeClr val="bg1"/>
          </a:solidFill>
          <a:ln w="12700" cap="rnd">
            <a:solidFill>
              <a:srgbClr val="F7AD42"/>
            </a:solidFill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D7A4E37F-760B-ECC7-5EA9-BBE3DDEC67AF}"/>
              </a:ext>
            </a:extLst>
          </p:cNvPr>
          <p:cNvGrpSpPr/>
          <p:nvPr/>
        </p:nvGrpSpPr>
        <p:grpSpPr>
          <a:xfrm>
            <a:off x="1349089" y="4318899"/>
            <a:ext cx="5966111" cy="1285420"/>
            <a:chOff x="1349089" y="2246386"/>
            <a:chExt cx="5966111" cy="1285420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713F8F2D-835D-ACFB-2BA4-32EF814D50BC}"/>
                </a:ext>
              </a:extLst>
            </p:cNvPr>
            <p:cNvGrpSpPr/>
            <p:nvPr/>
          </p:nvGrpSpPr>
          <p:grpSpPr>
            <a:xfrm>
              <a:off x="1437988" y="2246386"/>
              <a:ext cx="1750056" cy="358734"/>
              <a:chOff x="1376418" y="5212659"/>
              <a:chExt cx="1750056" cy="358734"/>
            </a:xfrm>
          </p:grpSpPr>
          <p:sp>
            <p:nvSpPr>
              <p:cNvPr id="77" name="圆角矩形 5">
                <a:extLst>
                  <a:ext uri="{FF2B5EF4-FFF2-40B4-BE49-F238E27FC236}">
                    <a16:creationId xmlns:a16="http://schemas.microsoft.com/office/drawing/2014/main" id="{4800D740-53D5-941E-287E-82771FC12BD2}"/>
                  </a:ext>
                </a:extLst>
              </p:cNvPr>
              <p:cNvSpPr/>
              <p:nvPr/>
            </p:nvSpPr>
            <p:spPr>
              <a:xfrm>
                <a:off x="1376419" y="5212659"/>
                <a:ext cx="1750055" cy="358734"/>
              </a:xfrm>
              <a:prstGeom prst="roundRect">
                <a:avLst>
                  <a:gd name="adj" fmla="val 8701"/>
                </a:avLst>
              </a:prstGeom>
              <a:solidFill>
                <a:srgbClr val="F7AD42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8FB41290-5148-C964-B9B5-6918415E3F69}"/>
                  </a:ext>
                </a:extLst>
              </p:cNvPr>
              <p:cNvSpPr txBox="1"/>
              <p:nvPr/>
            </p:nvSpPr>
            <p:spPr>
              <a:xfrm>
                <a:off x="1376418" y="5222749"/>
                <a:ext cx="175005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</p:grp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4DD9F290-EF75-28CF-30EA-9C225D360DB3}"/>
                </a:ext>
              </a:extLst>
            </p:cNvPr>
            <p:cNvSpPr txBox="1"/>
            <p:nvPr/>
          </p:nvSpPr>
          <p:spPr>
            <a:xfrm>
              <a:off x="1349089" y="2755440"/>
              <a:ext cx="5966111" cy="776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单击此处输入你的正文，文字是您思想的提炼，为了最终演示发布的良好效果，请尽量言简意赅的阐述观点，以便观者可以准确理解您所传达的信息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…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</p:grpSp>
      <p:pic>
        <p:nvPicPr>
          <p:cNvPr id="79" name="图片 78">
            <a:extLst>
              <a:ext uri="{FF2B5EF4-FFF2-40B4-BE49-F238E27FC236}">
                <a16:creationId xmlns:a16="http://schemas.microsoft.com/office/drawing/2014/main" id="{47429438-DAF1-C364-3CB5-5BA1B9496C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82533" y="1895278"/>
            <a:ext cx="3410545" cy="1848170"/>
          </a:xfrm>
          <a:prstGeom prst="rect">
            <a:avLst/>
          </a:prstGeom>
          <a:ln>
            <a:solidFill>
              <a:srgbClr val="F7AD42"/>
            </a:solidFill>
          </a:ln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id="{EEC1B1D0-9E22-71A4-760E-71F0DD7B26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82533" y="4047049"/>
            <a:ext cx="3410545" cy="1848170"/>
          </a:xfrm>
          <a:prstGeom prst="rect">
            <a:avLst/>
          </a:prstGeom>
          <a:ln>
            <a:solidFill>
              <a:srgbClr val="F7AD42"/>
            </a:solidFill>
          </a:ln>
        </p:spPr>
      </p:pic>
    </p:spTree>
    <p:extLst>
      <p:ext uri="{BB962C8B-B14F-4D97-AF65-F5344CB8AC3E}">
        <p14:creationId xmlns:p14="http://schemas.microsoft.com/office/powerpoint/2010/main" val="1086479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EC4DE325-15C5-695B-7402-4AC802DC5D68}"/>
              </a:ext>
            </a:extLst>
          </p:cNvPr>
          <p:cNvSpPr/>
          <p:nvPr/>
        </p:nvSpPr>
        <p:spPr>
          <a:xfrm>
            <a:off x="446090" y="484187"/>
            <a:ext cx="200024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7E5629-BD51-FF9F-9372-559F5A68DF6D}"/>
              </a:ext>
            </a:extLst>
          </p:cNvPr>
          <p:cNvSpPr txBox="1"/>
          <p:nvPr/>
        </p:nvSpPr>
        <p:spPr>
          <a:xfrm>
            <a:off x="10178782" y="550232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B36E2E5F-AAA7-4034-5FB9-B860D97CB8A3}"/>
              </a:ext>
            </a:extLst>
          </p:cNvPr>
          <p:cNvSpPr txBox="1"/>
          <p:nvPr/>
        </p:nvSpPr>
        <p:spPr>
          <a:xfrm>
            <a:off x="1013620" y="4194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明年工作计划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C81B00C4-19DA-6B7E-B27D-712A56BFF301}"/>
              </a:ext>
            </a:extLst>
          </p:cNvPr>
          <p:cNvSpPr/>
          <p:nvPr/>
        </p:nvSpPr>
        <p:spPr>
          <a:xfrm>
            <a:off x="738982" y="4841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4CD56BBF-18B8-181B-082D-755C6103B1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3141192"/>
              </p:ext>
            </p:extLst>
          </p:nvPr>
        </p:nvGraphicFramePr>
        <p:xfrm>
          <a:off x="819460" y="2043892"/>
          <a:ext cx="2475105" cy="1650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C048A359-B470-FF61-E561-6F93B60441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72975175"/>
              </p:ext>
            </p:extLst>
          </p:nvPr>
        </p:nvGraphicFramePr>
        <p:xfrm>
          <a:off x="819460" y="3825146"/>
          <a:ext cx="2475105" cy="1650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6" name="组合 15">
            <a:extLst>
              <a:ext uri="{FF2B5EF4-FFF2-40B4-BE49-F238E27FC236}">
                <a16:creationId xmlns:a16="http://schemas.microsoft.com/office/drawing/2014/main" id="{CE81D2CA-AB9C-75E7-FE5C-B77BFDBD2C7A}"/>
              </a:ext>
            </a:extLst>
          </p:cNvPr>
          <p:cNvGrpSpPr/>
          <p:nvPr/>
        </p:nvGrpSpPr>
        <p:grpSpPr>
          <a:xfrm>
            <a:off x="3481132" y="2219597"/>
            <a:ext cx="1750056" cy="358734"/>
            <a:chOff x="1376418" y="5212659"/>
            <a:chExt cx="1750056" cy="358734"/>
          </a:xfrm>
        </p:grpSpPr>
        <p:sp>
          <p:nvSpPr>
            <p:cNvPr id="18" name="圆角矩形 5">
              <a:extLst>
                <a:ext uri="{FF2B5EF4-FFF2-40B4-BE49-F238E27FC236}">
                  <a16:creationId xmlns:a16="http://schemas.microsoft.com/office/drawing/2014/main" id="{A84F86D1-04A0-5A37-2EEF-71984167CEBC}"/>
                </a:ext>
              </a:extLst>
            </p:cNvPr>
            <p:cNvSpPr/>
            <p:nvPr/>
          </p:nvSpPr>
          <p:spPr>
            <a:xfrm>
              <a:off x="1376419" y="5212659"/>
              <a:ext cx="1750055" cy="358734"/>
            </a:xfrm>
            <a:prstGeom prst="roundRect">
              <a:avLst>
                <a:gd name="adj" fmla="val 8701"/>
              </a:avLst>
            </a:prstGeom>
            <a:solidFill>
              <a:srgbClr val="F7AD42"/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rgbClr val="38A0AB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116DD06-1AB0-4E9F-60C3-4905058A348D}"/>
                </a:ext>
              </a:extLst>
            </p:cNvPr>
            <p:cNvSpPr txBox="1"/>
            <p:nvPr/>
          </p:nvSpPr>
          <p:spPr>
            <a:xfrm>
              <a:off x="1376418" y="5222749"/>
              <a:ext cx="175005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单击添加小标题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D700D114-06D1-5F32-9E7E-A75D9ADBA7F0}"/>
              </a:ext>
            </a:extLst>
          </p:cNvPr>
          <p:cNvSpPr txBox="1"/>
          <p:nvPr/>
        </p:nvSpPr>
        <p:spPr>
          <a:xfrm>
            <a:off x="3481132" y="2674452"/>
            <a:ext cx="4409758" cy="776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单击此处输入你的正文，文字是您思想的提炼，为了最终演示发布的良好效果，请尽量言简意赅的阐述观点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graphicFrame>
        <p:nvGraphicFramePr>
          <p:cNvPr id="23" name="图表 22">
            <a:extLst>
              <a:ext uri="{FF2B5EF4-FFF2-40B4-BE49-F238E27FC236}">
                <a16:creationId xmlns:a16="http://schemas.microsoft.com/office/drawing/2014/main" id="{E2582B7D-6B42-9ACD-8FBB-73367C86BB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9852645"/>
              </p:ext>
            </p:extLst>
          </p:nvPr>
        </p:nvGraphicFramePr>
        <p:xfrm>
          <a:off x="819460" y="4087514"/>
          <a:ext cx="2475105" cy="1650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:a16="http://schemas.microsoft.com/office/drawing/2014/main" id="{D0B662B6-2D35-0342-31A6-E4D3B828189F}"/>
              </a:ext>
            </a:extLst>
          </p:cNvPr>
          <p:cNvGrpSpPr/>
          <p:nvPr/>
        </p:nvGrpSpPr>
        <p:grpSpPr>
          <a:xfrm>
            <a:off x="3481132" y="4263219"/>
            <a:ext cx="1750056" cy="358734"/>
            <a:chOff x="1376418" y="5212659"/>
            <a:chExt cx="1750056" cy="358734"/>
          </a:xfrm>
        </p:grpSpPr>
        <p:sp>
          <p:nvSpPr>
            <p:cNvPr id="25" name="圆角矩形 5">
              <a:extLst>
                <a:ext uri="{FF2B5EF4-FFF2-40B4-BE49-F238E27FC236}">
                  <a16:creationId xmlns:a16="http://schemas.microsoft.com/office/drawing/2014/main" id="{489017DA-8E61-823A-3F71-74C24D701E0A}"/>
                </a:ext>
              </a:extLst>
            </p:cNvPr>
            <p:cNvSpPr/>
            <p:nvPr/>
          </p:nvSpPr>
          <p:spPr>
            <a:xfrm>
              <a:off x="1376419" y="5212659"/>
              <a:ext cx="1750055" cy="358734"/>
            </a:xfrm>
            <a:prstGeom prst="roundRect">
              <a:avLst>
                <a:gd name="adj" fmla="val 8701"/>
              </a:avLst>
            </a:prstGeom>
            <a:solidFill>
              <a:srgbClr val="F7AD42"/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rgbClr val="38A0AB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F0B2199-73E4-AA1D-7394-8E4E19389165}"/>
                </a:ext>
              </a:extLst>
            </p:cNvPr>
            <p:cNvSpPr txBox="1"/>
            <p:nvPr/>
          </p:nvSpPr>
          <p:spPr>
            <a:xfrm>
              <a:off x="1376418" y="5222749"/>
              <a:ext cx="175005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单击添加小标题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D1D37EB0-F46B-6813-8766-8BAA4EC7A824}"/>
              </a:ext>
            </a:extLst>
          </p:cNvPr>
          <p:cNvSpPr txBox="1"/>
          <p:nvPr/>
        </p:nvSpPr>
        <p:spPr>
          <a:xfrm>
            <a:off x="3481132" y="4718074"/>
            <a:ext cx="4409758" cy="776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单击此处输入你的正文，文字是您思想的提炼，为了最终演示发布的良好效果，请尽量言简意赅的阐述观点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3F05777F-16DA-4D5B-8D73-515729BD8CE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51051" y="1943198"/>
            <a:ext cx="2475105" cy="3763897"/>
          </a:xfrm>
          <a:prstGeom prst="rect">
            <a:avLst/>
          </a:prstGeom>
          <a:ln>
            <a:solidFill>
              <a:srgbClr val="F7AD42"/>
            </a:solidFill>
          </a:ln>
        </p:spPr>
      </p:pic>
    </p:spTree>
    <p:extLst>
      <p:ext uri="{BB962C8B-B14F-4D97-AF65-F5344CB8AC3E}">
        <p14:creationId xmlns:p14="http://schemas.microsoft.com/office/powerpoint/2010/main" val="2095710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3680FDC0-CB61-2B61-B314-A5AE8AA73AD7}"/>
              </a:ext>
            </a:extLst>
          </p:cNvPr>
          <p:cNvSpPr/>
          <p:nvPr/>
        </p:nvSpPr>
        <p:spPr>
          <a:xfrm rot="10800000" flipH="1" flipV="1">
            <a:off x="479425" y="5748611"/>
            <a:ext cx="1576160" cy="614089"/>
          </a:xfrm>
          <a:custGeom>
            <a:avLst/>
            <a:gdLst>
              <a:gd name="connsiteX0" fmla="*/ 1466848 w 1576160"/>
              <a:gd name="connsiteY0" fmla="*/ 559433 h 614089"/>
              <a:gd name="connsiteX1" fmla="*/ 1521504 w 1576160"/>
              <a:gd name="connsiteY1" fmla="*/ 614089 h 614089"/>
              <a:gd name="connsiteX2" fmla="*/ 1576160 w 1576160"/>
              <a:gd name="connsiteY2" fmla="*/ 559433 h 614089"/>
              <a:gd name="connsiteX3" fmla="*/ 1521504 w 1576160"/>
              <a:gd name="connsiteY3" fmla="*/ 504777 h 614089"/>
              <a:gd name="connsiteX4" fmla="*/ 1466848 w 1576160"/>
              <a:gd name="connsiteY4" fmla="*/ 559433 h 614089"/>
              <a:gd name="connsiteX5" fmla="*/ 1466848 w 1576160"/>
              <a:gd name="connsiteY5" fmla="*/ 391174 h 614089"/>
              <a:gd name="connsiteX6" fmla="*/ 1521504 w 1576160"/>
              <a:gd name="connsiteY6" fmla="*/ 445830 h 614089"/>
              <a:gd name="connsiteX7" fmla="*/ 1576160 w 1576160"/>
              <a:gd name="connsiteY7" fmla="*/ 391174 h 614089"/>
              <a:gd name="connsiteX8" fmla="*/ 1521504 w 1576160"/>
              <a:gd name="connsiteY8" fmla="*/ 336518 h 614089"/>
              <a:gd name="connsiteX9" fmla="*/ 1466848 w 1576160"/>
              <a:gd name="connsiteY9" fmla="*/ 391174 h 614089"/>
              <a:gd name="connsiteX10" fmla="*/ 1466848 w 1576160"/>
              <a:gd name="connsiteY10" fmla="*/ 222915 h 614089"/>
              <a:gd name="connsiteX11" fmla="*/ 1521504 w 1576160"/>
              <a:gd name="connsiteY11" fmla="*/ 277571 h 614089"/>
              <a:gd name="connsiteX12" fmla="*/ 1576160 w 1576160"/>
              <a:gd name="connsiteY12" fmla="*/ 222915 h 614089"/>
              <a:gd name="connsiteX13" fmla="*/ 1521504 w 1576160"/>
              <a:gd name="connsiteY13" fmla="*/ 168259 h 614089"/>
              <a:gd name="connsiteX14" fmla="*/ 1466848 w 1576160"/>
              <a:gd name="connsiteY14" fmla="*/ 222915 h 614089"/>
              <a:gd name="connsiteX15" fmla="*/ 1466848 w 1576160"/>
              <a:gd name="connsiteY15" fmla="*/ 54656 h 614089"/>
              <a:gd name="connsiteX16" fmla="*/ 1521504 w 1576160"/>
              <a:gd name="connsiteY16" fmla="*/ 109312 h 614089"/>
              <a:gd name="connsiteX17" fmla="*/ 1576160 w 1576160"/>
              <a:gd name="connsiteY17" fmla="*/ 54656 h 614089"/>
              <a:gd name="connsiteX18" fmla="*/ 1521504 w 1576160"/>
              <a:gd name="connsiteY18" fmla="*/ 0 h 614089"/>
              <a:gd name="connsiteX19" fmla="*/ 1466848 w 1576160"/>
              <a:gd name="connsiteY19" fmla="*/ 54656 h 614089"/>
              <a:gd name="connsiteX20" fmla="*/ 1283492 w 1576160"/>
              <a:gd name="connsiteY20" fmla="*/ 559433 h 614089"/>
              <a:gd name="connsiteX21" fmla="*/ 1338148 w 1576160"/>
              <a:gd name="connsiteY21" fmla="*/ 614089 h 614089"/>
              <a:gd name="connsiteX22" fmla="*/ 1392804 w 1576160"/>
              <a:gd name="connsiteY22" fmla="*/ 559433 h 614089"/>
              <a:gd name="connsiteX23" fmla="*/ 1338148 w 1576160"/>
              <a:gd name="connsiteY23" fmla="*/ 504777 h 614089"/>
              <a:gd name="connsiteX24" fmla="*/ 1283492 w 1576160"/>
              <a:gd name="connsiteY24" fmla="*/ 559433 h 614089"/>
              <a:gd name="connsiteX25" fmla="*/ 1283492 w 1576160"/>
              <a:gd name="connsiteY25" fmla="*/ 391174 h 614089"/>
              <a:gd name="connsiteX26" fmla="*/ 1338148 w 1576160"/>
              <a:gd name="connsiteY26" fmla="*/ 445830 h 614089"/>
              <a:gd name="connsiteX27" fmla="*/ 1392804 w 1576160"/>
              <a:gd name="connsiteY27" fmla="*/ 391174 h 614089"/>
              <a:gd name="connsiteX28" fmla="*/ 1338148 w 1576160"/>
              <a:gd name="connsiteY28" fmla="*/ 336518 h 614089"/>
              <a:gd name="connsiteX29" fmla="*/ 1283492 w 1576160"/>
              <a:gd name="connsiteY29" fmla="*/ 391174 h 614089"/>
              <a:gd name="connsiteX30" fmla="*/ 1283492 w 1576160"/>
              <a:gd name="connsiteY30" fmla="*/ 222915 h 614089"/>
              <a:gd name="connsiteX31" fmla="*/ 1338148 w 1576160"/>
              <a:gd name="connsiteY31" fmla="*/ 277571 h 614089"/>
              <a:gd name="connsiteX32" fmla="*/ 1392804 w 1576160"/>
              <a:gd name="connsiteY32" fmla="*/ 222915 h 614089"/>
              <a:gd name="connsiteX33" fmla="*/ 1338148 w 1576160"/>
              <a:gd name="connsiteY33" fmla="*/ 168259 h 614089"/>
              <a:gd name="connsiteX34" fmla="*/ 1283492 w 1576160"/>
              <a:gd name="connsiteY34" fmla="*/ 222915 h 614089"/>
              <a:gd name="connsiteX35" fmla="*/ 1283492 w 1576160"/>
              <a:gd name="connsiteY35" fmla="*/ 54656 h 614089"/>
              <a:gd name="connsiteX36" fmla="*/ 1338148 w 1576160"/>
              <a:gd name="connsiteY36" fmla="*/ 109312 h 614089"/>
              <a:gd name="connsiteX37" fmla="*/ 1392804 w 1576160"/>
              <a:gd name="connsiteY37" fmla="*/ 54656 h 614089"/>
              <a:gd name="connsiteX38" fmla="*/ 1338148 w 1576160"/>
              <a:gd name="connsiteY38" fmla="*/ 0 h 614089"/>
              <a:gd name="connsiteX39" fmla="*/ 1283492 w 1576160"/>
              <a:gd name="connsiteY39" fmla="*/ 54656 h 614089"/>
              <a:gd name="connsiteX40" fmla="*/ 1100136 w 1576160"/>
              <a:gd name="connsiteY40" fmla="*/ 559433 h 614089"/>
              <a:gd name="connsiteX41" fmla="*/ 1154792 w 1576160"/>
              <a:gd name="connsiteY41" fmla="*/ 614089 h 614089"/>
              <a:gd name="connsiteX42" fmla="*/ 1209448 w 1576160"/>
              <a:gd name="connsiteY42" fmla="*/ 559433 h 614089"/>
              <a:gd name="connsiteX43" fmla="*/ 1154792 w 1576160"/>
              <a:gd name="connsiteY43" fmla="*/ 504777 h 614089"/>
              <a:gd name="connsiteX44" fmla="*/ 1100136 w 1576160"/>
              <a:gd name="connsiteY44" fmla="*/ 559433 h 614089"/>
              <a:gd name="connsiteX45" fmla="*/ 1100136 w 1576160"/>
              <a:gd name="connsiteY45" fmla="*/ 391174 h 614089"/>
              <a:gd name="connsiteX46" fmla="*/ 1154792 w 1576160"/>
              <a:gd name="connsiteY46" fmla="*/ 445830 h 614089"/>
              <a:gd name="connsiteX47" fmla="*/ 1209448 w 1576160"/>
              <a:gd name="connsiteY47" fmla="*/ 391174 h 614089"/>
              <a:gd name="connsiteX48" fmla="*/ 1154792 w 1576160"/>
              <a:gd name="connsiteY48" fmla="*/ 336518 h 614089"/>
              <a:gd name="connsiteX49" fmla="*/ 1100136 w 1576160"/>
              <a:gd name="connsiteY49" fmla="*/ 391174 h 614089"/>
              <a:gd name="connsiteX50" fmla="*/ 1100136 w 1576160"/>
              <a:gd name="connsiteY50" fmla="*/ 222915 h 614089"/>
              <a:gd name="connsiteX51" fmla="*/ 1154792 w 1576160"/>
              <a:gd name="connsiteY51" fmla="*/ 277571 h 614089"/>
              <a:gd name="connsiteX52" fmla="*/ 1209448 w 1576160"/>
              <a:gd name="connsiteY52" fmla="*/ 222915 h 614089"/>
              <a:gd name="connsiteX53" fmla="*/ 1154792 w 1576160"/>
              <a:gd name="connsiteY53" fmla="*/ 168259 h 614089"/>
              <a:gd name="connsiteX54" fmla="*/ 1100136 w 1576160"/>
              <a:gd name="connsiteY54" fmla="*/ 222915 h 614089"/>
              <a:gd name="connsiteX55" fmla="*/ 1100136 w 1576160"/>
              <a:gd name="connsiteY55" fmla="*/ 54656 h 614089"/>
              <a:gd name="connsiteX56" fmla="*/ 1154792 w 1576160"/>
              <a:gd name="connsiteY56" fmla="*/ 109312 h 614089"/>
              <a:gd name="connsiteX57" fmla="*/ 1209448 w 1576160"/>
              <a:gd name="connsiteY57" fmla="*/ 54656 h 614089"/>
              <a:gd name="connsiteX58" fmla="*/ 1154792 w 1576160"/>
              <a:gd name="connsiteY58" fmla="*/ 0 h 614089"/>
              <a:gd name="connsiteX59" fmla="*/ 1100136 w 1576160"/>
              <a:gd name="connsiteY59" fmla="*/ 54656 h 614089"/>
              <a:gd name="connsiteX60" fmla="*/ 916780 w 1576160"/>
              <a:gd name="connsiteY60" fmla="*/ 559433 h 614089"/>
              <a:gd name="connsiteX61" fmla="*/ 971436 w 1576160"/>
              <a:gd name="connsiteY61" fmla="*/ 614089 h 614089"/>
              <a:gd name="connsiteX62" fmla="*/ 1026092 w 1576160"/>
              <a:gd name="connsiteY62" fmla="*/ 559433 h 614089"/>
              <a:gd name="connsiteX63" fmla="*/ 971436 w 1576160"/>
              <a:gd name="connsiteY63" fmla="*/ 504777 h 614089"/>
              <a:gd name="connsiteX64" fmla="*/ 916780 w 1576160"/>
              <a:gd name="connsiteY64" fmla="*/ 559433 h 614089"/>
              <a:gd name="connsiteX65" fmla="*/ 916780 w 1576160"/>
              <a:gd name="connsiteY65" fmla="*/ 391174 h 614089"/>
              <a:gd name="connsiteX66" fmla="*/ 971436 w 1576160"/>
              <a:gd name="connsiteY66" fmla="*/ 445830 h 614089"/>
              <a:gd name="connsiteX67" fmla="*/ 1026092 w 1576160"/>
              <a:gd name="connsiteY67" fmla="*/ 391174 h 614089"/>
              <a:gd name="connsiteX68" fmla="*/ 971436 w 1576160"/>
              <a:gd name="connsiteY68" fmla="*/ 336518 h 614089"/>
              <a:gd name="connsiteX69" fmla="*/ 916780 w 1576160"/>
              <a:gd name="connsiteY69" fmla="*/ 391174 h 614089"/>
              <a:gd name="connsiteX70" fmla="*/ 916780 w 1576160"/>
              <a:gd name="connsiteY70" fmla="*/ 222915 h 614089"/>
              <a:gd name="connsiteX71" fmla="*/ 971436 w 1576160"/>
              <a:gd name="connsiteY71" fmla="*/ 277571 h 614089"/>
              <a:gd name="connsiteX72" fmla="*/ 1026092 w 1576160"/>
              <a:gd name="connsiteY72" fmla="*/ 222915 h 614089"/>
              <a:gd name="connsiteX73" fmla="*/ 971436 w 1576160"/>
              <a:gd name="connsiteY73" fmla="*/ 168259 h 614089"/>
              <a:gd name="connsiteX74" fmla="*/ 916780 w 1576160"/>
              <a:gd name="connsiteY74" fmla="*/ 222915 h 614089"/>
              <a:gd name="connsiteX75" fmla="*/ 916780 w 1576160"/>
              <a:gd name="connsiteY75" fmla="*/ 54656 h 614089"/>
              <a:gd name="connsiteX76" fmla="*/ 971436 w 1576160"/>
              <a:gd name="connsiteY76" fmla="*/ 109312 h 614089"/>
              <a:gd name="connsiteX77" fmla="*/ 1026092 w 1576160"/>
              <a:gd name="connsiteY77" fmla="*/ 54656 h 614089"/>
              <a:gd name="connsiteX78" fmla="*/ 971436 w 1576160"/>
              <a:gd name="connsiteY78" fmla="*/ 0 h 614089"/>
              <a:gd name="connsiteX79" fmla="*/ 916780 w 1576160"/>
              <a:gd name="connsiteY79" fmla="*/ 54656 h 614089"/>
              <a:gd name="connsiteX80" fmla="*/ 733424 w 1576160"/>
              <a:gd name="connsiteY80" fmla="*/ 559433 h 614089"/>
              <a:gd name="connsiteX81" fmla="*/ 788080 w 1576160"/>
              <a:gd name="connsiteY81" fmla="*/ 614089 h 614089"/>
              <a:gd name="connsiteX82" fmla="*/ 842736 w 1576160"/>
              <a:gd name="connsiteY82" fmla="*/ 559433 h 614089"/>
              <a:gd name="connsiteX83" fmla="*/ 788080 w 1576160"/>
              <a:gd name="connsiteY83" fmla="*/ 504777 h 614089"/>
              <a:gd name="connsiteX84" fmla="*/ 733424 w 1576160"/>
              <a:gd name="connsiteY84" fmla="*/ 559433 h 614089"/>
              <a:gd name="connsiteX85" fmla="*/ 733424 w 1576160"/>
              <a:gd name="connsiteY85" fmla="*/ 391174 h 614089"/>
              <a:gd name="connsiteX86" fmla="*/ 788080 w 1576160"/>
              <a:gd name="connsiteY86" fmla="*/ 445830 h 614089"/>
              <a:gd name="connsiteX87" fmla="*/ 842736 w 1576160"/>
              <a:gd name="connsiteY87" fmla="*/ 391174 h 614089"/>
              <a:gd name="connsiteX88" fmla="*/ 788080 w 1576160"/>
              <a:gd name="connsiteY88" fmla="*/ 336518 h 614089"/>
              <a:gd name="connsiteX89" fmla="*/ 733424 w 1576160"/>
              <a:gd name="connsiteY89" fmla="*/ 391174 h 614089"/>
              <a:gd name="connsiteX90" fmla="*/ 733424 w 1576160"/>
              <a:gd name="connsiteY90" fmla="*/ 222915 h 614089"/>
              <a:gd name="connsiteX91" fmla="*/ 788080 w 1576160"/>
              <a:gd name="connsiteY91" fmla="*/ 277571 h 614089"/>
              <a:gd name="connsiteX92" fmla="*/ 842736 w 1576160"/>
              <a:gd name="connsiteY92" fmla="*/ 222915 h 614089"/>
              <a:gd name="connsiteX93" fmla="*/ 788080 w 1576160"/>
              <a:gd name="connsiteY93" fmla="*/ 168259 h 614089"/>
              <a:gd name="connsiteX94" fmla="*/ 733424 w 1576160"/>
              <a:gd name="connsiteY94" fmla="*/ 222915 h 614089"/>
              <a:gd name="connsiteX95" fmla="*/ 733424 w 1576160"/>
              <a:gd name="connsiteY95" fmla="*/ 54656 h 614089"/>
              <a:gd name="connsiteX96" fmla="*/ 788080 w 1576160"/>
              <a:gd name="connsiteY96" fmla="*/ 109312 h 614089"/>
              <a:gd name="connsiteX97" fmla="*/ 842736 w 1576160"/>
              <a:gd name="connsiteY97" fmla="*/ 54656 h 614089"/>
              <a:gd name="connsiteX98" fmla="*/ 788080 w 1576160"/>
              <a:gd name="connsiteY98" fmla="*/ 0 h 614089"/>
              <a:gd name="connsiteX99" fmla="*/ 733424 w 1576160"/>
              <a:gd name="connsiteY99" fmla="*/ 54656 h 614089"/>
              <a:gd name="connsiteX100" fmla="*/ 550068 w 1576160"/>
              <a:gd name="connsiteY100" fmla="*/ 559433 h 614089"/>
              <a:gd name="connsiteX101" fmla="*/ 604724 w 1576160"/>
              <a:gd name="connsiteY101" fmla="*/ 614089 h 614089"/>
              <a:gd name="connsiteX102" fmla="*/ 659380 w 1576160"/>
              <a:gd name="connsiteY102" fmla="*/ 559433 h 614089"/>
              <a:gd name="connsiteX103" fmla="*/ 604724 w 1576160"/>
              <a:gd name="connsiteY103" fmla="*/ 504777 h 614089"/>
              <a:gd name="connsiteX104" fmla="*/ 550068 w 1576160"/>
              <a:gd name="connsiteY104" fmla="*/ 559433 h 614089"/>
              <a:gd name="connsiteX105" fmla="*/ 550068 w 1576160"/>
              <a:gd name="connsiteY105" fmla="*/ 391174 h 614089"/>
              <a:gd name="connsiteX106" fmla="*/ 604724 w 1576160"/>
              <a:gd name="connsiteY106" fmla="*/ 445830 h 614089"/>
              <a:gd name="connsiteX107" fmla="*/ 659380 w 1576160"/>
              <a:gd name="connsiteY107" fmla="*/ 391174 h 614089"/>
              <a:gd name="connsiteX108" fmla="*/ 604724 w 1576160"/>
              <a:gd name="connsiteY108" fmla="*/ 336518 h 614089"/>
              <a:gd name="connsiteX109" fmla="*/ 550068 w 1576160"/>
              <a:gd name="connsiteY109" fmla="*/ 391174 h 614089"/>
              <a:gd name="connsiteX110" fmla="*/ 550068 w 1576160"/>
              <a:gd name="connsiteY110" fmla="*/ 222915 h 614089"/>
              <a:gd name="connsiteX111" fmla="*/ 604724 w 1576160"/>
              <a:gd name="connsiteY111" fmla="*/ 277571 h 614089"/>
              <a:gd name="connsiteX112" fmla="*/ 659380 w 1576160"/>
              <a:gd name="connsiteY112" fmla="*/ 222915 h 614089"/>
              <a:gd name="connsiteX113" fmla="*/ 604724 w 1576160"/>
              <a:gd name="connsiteY113" fmla="*/ 168259 h 614089"/>
              <a:gd name="connsiteX114" fmla="*/ 550068 w 1576160"/>
              <a:gd name="connsiteY114" fmla="*/ 222915 h 614089"/>
              <a:gd name="connsiteX115" fmla="*/ 550068 w 1576160"/>
              <a:gd name="connsiteY115" fmla="*/ 54656 h 614089"/>
              <a:gd name="connsiteX116" fmla="*/ 604724 w 1576160"/>
              <a:gd name="connsiteY116" fmla="*/ 109312 h 614089"/>
              <a:gd name="connsiteX117" fmla="*/ 659380 w 1576160"/>
              <a:gd name="connsiteY117" fmla="*/ 54656 h 614089"/>
              <a:gd name="connsiteX118" fmla="*/ 604724 w 1576160"/>
              <a:gd name="connsiteY118" fmla="*/ 0 h 614089"/>
              <a:gd name="connsiteX119" fmla="*/ 550068 w 1576160"/>
              <a:gd name="connsiteY119" fmla="*/ 54656 h 614089"/>
              <a:gd name="connsiteX120" fmla="*/ 366712 w 1576160"/>
              <a:gd name="connsiteY120" fmla="*/ 559433 h 614089"/>
              <a:gd name="connsiteX121" fmla="*/ 421368 w 1576160"/>
              <a:gd name="connsiteY121" fmla="*/ 614089 h 614089"/>
              <a:gd name="connsiteX122" fmla="*/ 476024 w 1576160"/>
              <a:gd name="connsiteY122" fmla="*/ 559433 h 614089"/>
              <a:gd name="connsiteX123" fmla="*/ 421368 w 1576160"/>
              <a:gd name="connsiteY123" fmla="*/ 504777 h 614089"/>
              <a:gd name="connsiteX124" fmla="*/ 366712 w 1576160"/>
              <a:gd name="connsiteY124" fmla="*/ 559433 h 614089"/>
              <a:gd name="connsiteX125" fmla="*/ 366712 w 1576160"/>
              <a:gd name="connsiteY125" fmla="*/ 391174 h 614089"/>
              <a:gd name="connsiteX126" fmla="*/ 421368 w 1576160"/>
              <a:gd name="connsiteY126" fmla="*/ 445830 h 614089"/>
              <a:gd name="connsiteX127" fmla="*/ 476024 w 1576160"/>
              <a:gd name="connsiteY127" fmla="*/ 391174 h 614089"/>
              <a:gd name="connsiteX128" fmla="*/ 421368 w 1576160"/>
              <a:gd name="connsiteY128" fmla="*/ 336518 h 614089"/>
              <a:gd name="connsiteX129" fmla="*/ 366712 w 1576160"/>
              <a:gd name="connsiteY129" fmla="*/ 391174 h 614089"/>
              <a:gd name="connsiteX130" fmla="*/ 366712 w 1576160"/>
              <a:gd name="connsiteY130" fmla="*/ 222915 h 614089"/>
              <a:gd name="connsiteX131" fmla="*/ 421368 w 1576160"/>
              <a:gd name="connsiteY131" fmla="*/ 277571 h 614089"/>
              <a:gd name="connsiteX132" fmla="*/ 476024 w 1576160"/>
              <a:gd name="connsiteY132" fmla="*/ 222915 h 614089"/>
              <a:gd name="connsiteX133" fmla="*/ 421368 w 1576160"/>
              <a:gd name="connsiteY133" fmla="*/ 168259 h 614089"/>
              <a:gd name="connsiteX134" fmla="*/ 366712 w 1576160"/>
              <a:gd name="connsiteY134" fmla="*/ 222915 h 614089"/>
              <a:gd name="connsiteX135" fmla="*/ 366712 w 1576160"/>
              <a:gd name="connsiteY135" fmla="*/ 54656 h 614089"/>
              <a:gd name="connsiteX136" fmla="*/ 421368 w 1576160"/>
              <a:gd name="connsiteY136" fmla="*/ 109312 h 614089"/>
              <a:gd name="connsiteX137" fmla="*/ 476024 w 1576160"/>
              <a:gd name="connsiteY137" fmla="*/ 54656 h 614089"/>
              <a:gd name="connsiteX138" fmla="*/ 421368 w 1576160"/>
              <a:gd name="connsiteY138" fmla="*/ 0 h 614089"/>
              <a:gd name="connsiteX139" fmla="*/ 366712 w 1576160"/>
              <a:gd name="connsiteY139" fmla="*/ 54656 h 614089"/>
              <a:gd name="connsiteX140" fmla="*/ 183356 w 1576160"/>
              <a:gd name="connsiteY140" fmla="*/ 559433 h 614089"/>
              <a:gd name="connsiteX141" fmla="*/ 238012 w 1576160"/>
              <a:gd name="connsiteY141" fmla="*/ 614089 h 614089"/>
              <a:gd name="connsiteX142" fmla="*/ 292668 w 1576160"/>
              <a:gd name="connsiteY142" fmla="*/ 559433 h 614089"/>
              <a:gd name="connsiteX143" fmla="*/ 238012 w 1576160"/>
              <a:gd name="connsiteY143" fmla="*/ 504777 h 614089"/>
              <a:gd name="connsiteX144" fmla="*/ 183356 w 1576160"/>
              <a:gd name="connsiteY144" fmla="*/ 559433 h 614089"/>
              <a:gd name="connsiteX145" fmla="*/ 183356 w 1576160"/>
              <a:gd name="connsiteY145" fmla="*/ 391174 h 614089"/>
              <a:gd name="connsiteX146" fmla="*/ 238012 w 1576160"/>
              <a:gd name="connsiteY146" fmla="*/ 445830 h 614089"/>
              <a:gd name="connsiteX147" fmla="*/ 292668 w 1576160"/>
              <a:gd name="connsiteY147" fmla="*/ 391174 h 614089"/>
              <a:gd name="connsiteX148" fmla="*/ 238012 w 1576160"/>
              <a:gd name="connsiteY148" fmla="*/ 336518 h 614089"/>
              <a:gd name="connsiteX149" fmla="*/ 183356 w 1576160"/>
              <a:gd name="connsiteY149" fmla="*/ 391174 h 614089"/>
              <a:gd name="connsiteX150" fmla="*/ 183356 w 1576160"/>
              <a:gd name="connsiteY150" fmla="*/ 222915 h 614089"/>
              <a:gd name="connsiteX151" fmla="*/ 238012 w 1576160"/>
              <a:gd name="connsiteY151" fmla="*/ 277571 h 614089"/>
              <a:gd name="connsiteX152" fmla="*/ 292668 w 1576160"/>
              <a:gd name="connsiteY152" fmla="*/ 222915 h 614089"/>
              <a:gd name="connsiteX153" fmla="*/ 238012 w 1576160"/>
              <a:gd name="connsiteY153" fmla="*/ 168259 h 614089"/>
              <a:gd name="connsiteX154" fmla="*/ 183356 w 1576160"/>
              <a:gd name="connsiteY154" fmla="*/ 222915 h 614089"/>
              <a:gd name="connsiteX155" fmla="*/ 183356 w 1576160"/>
              <a:gd name="connsiteY155" fmla="*/ 54656 h 614089"/>
              <a:gd name="connsiteX156" fmla="*/ 238012 w 1576160"/>
              <a:gd name="connsiteY156" fmla="*/ 109312 h 614089"/>
              <a:gd name="connsiteX157" fmla="*/ 292668 w 1576160"/>
              <a:gd name="connsiteY157" fmla="*/ 54656 h 614089"/>
              <a:gd name="connsiteX158" fmla="*/ 238012 w 1576160"/>
              <a:gd name="connsiteY158" fmla="*/ 0 h 614089"/>
              <a:gd name="connsiteX159" fmla="*/ 183356 w 1576160"/>
              <a:gd name="connsiteY159" fmla="*/ 54656 h 614089"/>
              <a:gd name="connsiteX160" fmla="*/ 0 w 1576160"/>
              <a:gd name="connsiteY160" fmla="*/ 559433 h 614089"/>
              <a:gd name="connsiteX161" fmla="*/ 54656 w 1576160"/>
              <a:gd name="connsiteY161" fmla="*/ 614089 h 614089"/>
              <a:gd name="connsiteX162" fmla="*/ 109312 w 1576160"/>
              <a:gd name="connsiteY162" fmla="*/ 559433 h 614089"/>
              <a:gd name="connsiteX163" fmla="*/ 54656 w 1576160"/>
              <a:gd name="connsiteY163" fmla="*/ 504777 h 614089"/>
              <a:gd name="connsiteX164" fmla="*/ 0 w 1576160"/>
              <a:gd name="connsiteY164" fmla="*/ 559433 h 614089"/>
              <a:gd name="connsiteX165" fmla="*/ 0 w 1576160"/>
              <a:gd name="connsiteY165" fmla="*/ 391174 h 614089"/>
              <a:gd name="connsiteX166" fmla="*/ 54656 w 1576160"/>
              <a:gd name="connsiteY166" fmla="*/ 445830 h 614089"/>
              <a:gd name="connsiteX167" fmla="*/ 109312 w 1576160"/>
              <a:gd name="connsiteY167" fmla="*/ 391174 h 614089"/>
              <a:gd name="connsiteX168" fmla="*/ 54656 w 1576160"/>
              <a:gd name="connsiteY168" fmla="*/ 336518 h 614089"/>
              <a:gd name="connsiteX169" fmla="*/ 0 w 1576160"/>
              <a:gd name="connsiteY169" fmla="*/ 391174 h 614089"/>
              <a:gd name="connsiteX170" fmla="*/ 0 w 1576160"/>
              <a:gd name="connsiteY170" fmla="*/ 222915 h 614089"/>
              <a:gd name="connsiteX171" fmla="*/ 54656 w 1576160"/>
              <a:gd name="connsiteY171" fmla="*/ 277571 h 614089"/>
              <a:gd name="connsiteX172" fmla="*/ 109312 w 1576160"/>
              <a:gd name="connsiteY172" fmla="*/ 222915 h 614089"/>
              <a:gd name="connsiteX173" fmla="*/ 54656 w 1576160"/>
              <a:gd name="connsiteY173" fmla="*/ 168259 h 614089"/>
              <a:gd name="connsiteX174" fmla="*/ 0 w 1576160"/>
              <a:gd name="connsiteY174" fmla="*/ 222915 h 614089"/>
              <a:gd name="connsiteX175" fmla="*/ 0 w 1576160"/>
              <a:gd name="connsiteY175" fmla="*/ 54656 h 614089"/>
              <a:gd name="connsiteX176" fmla="*/ 54656 w 1576160"/>
              <a:gd name="connsiteY176" fmla="*/ 109312 h 614089"/>
              <a:gd name="connsiteX177" fmla="*/ 109312 w 1576160"/>
              <a:gd name="connsiteY177" fmla="*/ 54656 h 614089"/>
              <a:gd name="connsiteX178" fmla="*/ 54656 w 1576160"/>
              <a:gd name="connsiteY178" fmla="*/ 0 h 614089"/>
              <a:gd name="connsiteX179" fmla="*/ 0 w 1576160"/>
              <a:gd name="connsiteY179" fmla="*/ 54656 h 61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1576160" h="614089">
                <a:moveTo>
                  <a:pt x="1466848" y="559433"/>
                </a:moveTo>
                <a:cubicBezTo>
                  <a:pt x="1466848" y="589619"/>
                  <a:pt x="1491318" y="614089"/>
                  <a:pt x="1521504" y="614089"/>
                </a:cubicBezTo>
                <a:cubicBezTo>
                  <a:pt x="1551690" y="614089"/>
                  <a:pt x="1576160" y="589619"/>
                  <a:pt x="1576160" y="559433"/>
                </a:cubicBezTo>
                <a:cubicBezTo>
                  <a:pt x="1576160" y="529247"/>
                  <a:pt x="1551690" y="504777"/>
                  <a:pt x="1521504" y="504777"/>
                </a:cubicBezTo>
                <a:cubicBezTo>
                  <a:pt x="1491318" y="504777"/>
                  <a:pt x="1466848" y="529247"/>
                  <a:pt x="1466848" y="559433"/>
                </a:cubicBezTo>
                <a:close/>
                <a:moveTo>
                  <a:pt x="1466848" y="391174"/>
                </a:moveTo>
                <a:cubicBezTo>
                  <a:pt x="1466848" y="421360"/>
                  <a:pt x="1491318" y="445830"/>
                  <a:pt x="1521504" y="445830"/>
                </a:cubicBezTo>
                <a:cubicBezTo>
                  <a:pt x="1551690" y="445830"/>
                  <a:pt x="1576160" y="421360"/>
                  <a:pt x="1576160" y="391174"/>
                </a:cubicBezTo>
                <a:cubicBezTo>
                  <a:pt x="1576160" y="360988"/>
                  <a:pt x="1551690" y="336518"/>
                  <a:pt x="1521504" y="336518"/>
                </a:cubicBezTo>
                <a:cubicBezTo>
                  <a:pt x="1491318" y="336518"/>
                  <a:pt x="1466848" y="360988"/>
                  <a:pt x="1466848" y="391174"/>
                </a:cubicBezTo>
                <a:close/>
                <a:moveTo>
                  <a:pt x="1466848" y="222915"/>
                </a:moveTo>
                <a:cubicBezTo>
                  <a:pt x="1466848" y="253101"/>
                  <a:pt x="1491318" y="277571"/>
                  <a:pt x="1521504" y="277571"/>
                </a:cubicBezTo>
                <a:cubicBezTo>
                  <a:pt x="1551690" y="277571"/>
                  <a:pt x="1576160" y="253101"/>
                  <a:pt x="1576160" y="222915"/>
                </a:cubicBezTo>
                <a:cubicBezTo>
                  <a:pt x="1576160" y="192729"/>
                  <a:pt x="1551690" y="168259"/>
                  <a:pt x="1521504" y="168259"/>
                </a:cubicBezTo>
                <a:cubicBezTo>
                  <a:pt x="1491318" y="168259"/>
                  <a:pt x="1466848" y="192729"/>
                  <a:pt x="1466848" y="222915"/>
                </a:cubicBezTo>
                <a:close/>
                <a:moveTo>
                  <a:pt x="1466848" y="54656"/>
                </a:moveTo>
                <a:cubicBezTo>
                  <a:pt x="1466848" y="84842"/>
                  <a:pt x="1491318" y="109312"/>
                  <a:pt x="1521504" y="109312"/>
                </a:cubicBezTo>
                <a:cubicBezTo>
                  <a:pt x="1551690" y="109312"/>
                  <a:pt x="1576160" y="84842"/>
                  <a:pt x="1576160" y="54656"/>
                </a:cubicBezTo>
                <a:cubicBezTo>
                  <a:pt x="1576160" y="24470"/>
                  <a:pt x="1551690" y="0"/>
                  <a:pt x="1521504" y="0"/>
                </a:cubicBezTo>
                <a:cubicBezTo>
                  <a:pt x="1491318" y="0"/>
                  <a:pt x="1466848" y="24470"/>
                  <a:pt x="1466848" y="54656"/>
                </a:cubicBezTo>
                <a:close/>
                <a:moveTo>
                  <a:pt x="1283492" y="559433"/>
                </a:moveTo>
                <a:cubicBezTo>
                  <a:pt x="1283492" y="589619"/>
                  <a:pt x="1307962" y="614089"/>
                  <a:pt x="1338148" y="614089"/>
                </a:cubicBezTo>
                <a:cubicBezTo>
                  <a:pt x="1368334" y="614089"/>
                  <a:pt x="1392804" y="589619"/>
                  <a:pt x="1392804" y="559433"/>
                </a:cubicBezTo>
                <a:cubicBezTo>
                  <a:pt x="1392804" y="529247"/>
                  <a:pt x="1368334" y="504777"/>
                  <a:pt x="1338148" y="504777"/>
                </a:cubicBezTo>
                <a:cubicBezTo>
                  <a:pt x="1307962" y="504777"/>
                  <a:pt x="1283492" y="529247"/>
                  <a:pt x="1283492" y="559433"/>
                </a:cubicBezTo>
                <a:close/>
                <a:moveTo>
                  <a:pt x="1283492" y="391174"/>
                </a:moveTo>
                <a:cubicBezTo>
                  <a:pt x="1283492" y="421360"/>
                  <a:pt x="1307962" y="445830"/>
                  <a:pt x="1338148" y="445830"/>
                </a:cubicBezTo>
                <a:cubicBezTo>
                  <a:pt x="1368334" y="445830"/>
                  <a:pt x="1392804" y="421360"/>
                  <a:pt x="1392804" y="391174"/>
                </a:cubicBezTo>
                <a:cubicBezTo>
                  <a:pt x="1392804" y="360988"/>
                  <a:pt x="1368334" y="336518"/>
                  <a:pt x="1338148" y="336518"/>
                </a:cubicBezTo>
                <a:cubicBezTo>
                  <a:pt x="1307962" y="336518"/>
                  <a:pt x="1283492" y="360988"/>
                  <a:pt x="1283492" y="391174"/>
                </a:cubicBezTo>
                <a:close/>
                <a:moveTo>
                  <a:pt x="1283492" y="222915"/>
                </a:moveTo>
                <a:cubicBezTo>
                  <a:pt x="1283492" y="253101"/>
                  <a:pt x="1307962" y="277571"/>
                  <a:pt x="1338148" y="277571"/>
                </a:cubicBezTo>
                <a:cubicBezTo>
                  <a:pt x="1368334" y="277571"/>
                  <a:pt x="1392804" y="253101"/>
                  <a:pt x="1392804" y="222915"/>
                </a:cubicBezTo>
                <a:cubicBezTo>
                  <a:pt x="1392804" y="192729"/>
                  <a:pt x="1368334" y="168259"/>
                  <a:pt x="1338148" y="168259"/>
                </a:cubicBezTo>
                <a:cubicBezTo>
                  <a:pt x="1307962" y="168259"/>
                  <a:pt x="1283492" y="192729"/>
                  <a:pt x="1283492" y="222915"/>
                </a:cubicBezTo>
                <a:close/>
                <a:moveTo>
                  <a:pt x="1283492" y="54656"/>
                </a:moveTo>
                <a:cubicBezTo>
                  <a:pt x="1283492" y="84842"/>
                  <a:pt x="1307962" y="109312"/>
                  <a:pt x="1338148" y="109312"/>
                </a:cubicBezTo>
                <a:cubicBezTo>
                  <a:pt x="1368334" y="109312"/>
                  <a:pt x="1392804" y="84842"/>
                  <a:pt x="1392804" y="54656"/>
                </a:cubicBezTo>
                <a:cubicBezTo>
                  <a:pt x="1392804" y="24470"/>
                  <a:pt x="1368334" y="0"/>
                  <a:pt x="1338148" y="0"/>
                </a:cubicBezTo>
                <a:cubicBezTo>
                  <a:pt x="1307962" y="0"/>
                  <a:pt x="1283492" y="24470"/>
                  <a:pt x="1283492" y="54656"/>
                </a:cubicBezTo>
                <a:close/>
                <a:moveTo>
                  <a:pt x="1100136" y="559433"/>
                </a:moveTo>
                <a:cubicBezTo>
                  <a:pt x="1100136" y="589619"/>
                  <a:pt x="1124606" y="614089"/>
                  <a:pt x="1154792" y="614089"/>
                </a:cubicBezTo>
                <a:cubicBezTo>
                  <a:pt x="1184978" y="614089"/>
                  <a:pt x="1209448" y="589619"/>
                  <a:pt x="1209448" y="559433"/>
                </a:cubicBezTo>
                <a:cubicBezTo>
                  <a:pt x="1209448" y="529247"/>
                  <a:pt x="1184978" y="504777"/>
                  <a:pt x="1154792" y="504777"/>
                </a:cubicBezTo>
                <a:cubicBezTo>
                  <a:pt x="1124606" y="504777"/>
                  <a:pt x="1100136" y="529247"/>
                  <a:pt x="1100136" y="559433"/>
                </a:cubicBezTo>
                <a:close/>
                <a:moveTo>
                  <a:pt x="1100136" y="391174"/>
                </a:moveTo>
                <a:cubicBezTo>
                  <a:pt x="1100136" y="421360"/>
                  <a:pt x="1124606" y="445830"/>
                  <a:pt x="1154792" y="445830"/>
                </a:cubicBezTo>
                <a:cubicBezTo>
                  <a:pt x="1184978" y="445830"/>
                  <a:pt x="1209448" y="421360"/>
                  <a:pt x="1209448" y="391174"/>
                </a:cubicBezTo>
                <a:cubicBezTo>
                  <a:pt x="1209448" y="360988"/>
                  <a:pt x="1184978" y="336518"/>
                  <a:pt x="1154792" y="336518"/>
                </a:cubicBezTo>
                <a:cubicBezTo>
                  <a:pt x="1124606" y="336518"/>
                  <a:pt x="1100136" y="360988"/>
                  <a:pt x="1100136" y="391174"/>
                </a:cubicBezTo>
                <a:close/>
                <a:moveTo>
                  <a:pt x="1100136" y="222915"/>
                </a:moveTo>
                <a:cubicBezTo>
                  <a:pt x="1100136" y="253101"/>
                  <a:pt x="1124606" y="277571"/>
                  <a:pt x="1154792" y="277571"/>
                </a:cubicBezTo>
                <a:cubicBezTo>
                  <a:pt x="1184978" y="277571"/>
                  <a:pt x="1209448" y="253101"/>
                  <a:pt x="1209448" y="222915"/>
                </a:cubicBezTo>
                <a:cubicBezTo>
                  <a:pt x="1209448" y="192729"/>
                  <a:pt x="1184978" y="168259"/>
                  <a:pt x="1154792" y="168259"/>
                </a:cubicBezTo>
                <a:cubicBezTo>
                  <a:pt x="1124606" y="168259"/>
                  <a:pt x="1100136" y="192729"/>
                  <a:pt x="1100136" y="222915"/>
                </a:cubicBezTo>
                <a:close/>
                <a:moveTo>
                  <a:pt x="1100136" y="54656"/>
                </a:moveTo>
                <a:cubicBezTo>
                  <a:pt x="1100136" y="84842"/>
                  <a:pt x="1124606" y="109312"/>
                  <a:pt x="1154792" y="109312"/>
                </a:cubicBezTo>
                <a:cubicBezTo>
                  <a:pt x="1184978" y="109312"/>
                  <a:pt x="1209448" y="84842"/>
                  <a:pt x="1209448" y="54656"/>
                </a:cubicBezTo>
                <a:cubicBezTo>
                  <a:pt x="1209448" y="24470"/>
                  <a:pt x="1184978" y="0"/>
                  <a:pt x="1154792" y="0"/>
                </a:cubicBezTo>
                <a:cubicBezTo>
                  <a:pt x="1124606" y="0"/>
                  <a:pt x="1100136" y="24470"/>
                  <a:pt x="1100136" y="54656"/>
                </a:cubicBezTo>
                <a:close/>
                <a:moveTo>
                  <a:pt x="916780" y="559433"/>
                </a:moveTo>
                <a:cubicBezTo>
                  <a:pt x="916780" y="589619"/>
                  <a:pt x="941250" y="614089"/>
                  <a:pt x="971436" y="614089"/>
                </a:cubicBezTo>
                <a:cubicBezTo>
                  <a:pt x="1001622" y="614089"/>
                  <a:pt x="1026092" y="589619"/>
                  <a:pt x="1026092" y="559433"/>
                </a:cubicBezTo>
                <a:cubicBezTo>
                  <a:pt x="1026092" y="529247"/>
                  <a:pt x="1001622" y="504777"/>
                  <a:pt x="971436" y="504777"/>
                </a:cubicBezTo>
                <a:cubicBezTo>
                  <a:pt x="941250" y="504777"/>
                  <a:pt x="916780" y="529247"/>
                  <a:pt x="916780" y="559433"/>
                </a:cubicBezTo>
                <a:close/>
                <a:moveTo>
                  <a:pt x="916780" y="391174"/>
                </a:moveTo>
                <a:cubicBezTo>
                  <a:pt x="916780" y="421360"/>
                  <a:pt x="941250" y="445830"/>
                  <a:pt x="971436" y="445830"/>
                </a:cubicBezTo>
                <a:cubicBezTo>
                  <a:pt x="1001622" y="445830"/>
                  <a:pt x="1026092" y="421360"/>
                  <a:pt x="1026092" y="391174"/>
                </a:cubicBezTo>
                <a:cubicBezTo>
                  <a:pt x="1026092" y="360988"/>
                  <a:pt x="1001622" y="336518"/>
                  <a:pt x="971436" y="336518"/>
                </a:cubicBezTo>
                <a:cubicBezTo>
                  <a:pt x="941250" y="336518"/>
                  <a:pt x="916780" y="360988"/>
                  <a:pt x="916780" y="391174"/>
                </a:cubicBezTo>
                <a:close/>
                <a:moveTo>
                  <a:pt x="916780" y="222915"/>
                </a:moveTo>
                <a:cubicBezTo>
                  <a:pt x="916780" y="253101"/>
                  <a:pt x="941250" y="277571"/>
                  <a:pt x="971436" y="277571"/>
                </a:cubicBezTo>
                <a:cubicBezTo>
                  <a:pt x="1001622" y="277571"/>
                  <a:pt x="1026092" y="253101"/>
                  <a:pt x="1026092" y="222915"/>
                </a:cubicBezTo>
                <a:cubicBezTo>
                  <a:pt x="1026092" y="192729"/>
                  <a:pt x="1001622" y="168259"/>
                  <a:pt x="971436" y="168259"/>
                </a:cubicBezTo>
                <a:cubicBezTo>
                  <a:pt x="941250" y="168259"/>
                  <a:pt x="916780" y="192729"/>
                  <a:pt x="916780" y="222915"/>
                </a:cubicBezTo>
                <a:close/>
                <a:moveTo>
                  <a:pt x="916780" y="54656"/>
                </a:moveTo>
                <a:cubicBezTo>
                  <a:pt x="916780" y="84842"/>
                  <a:pt x="941250" y="109312"/>
                  <a:pt x="971436" y="109312"/>
                </a:cubicBezTo>
                <a:cubicBezTo>
                  <a:pt x="1001622" y="109312"/>
                  <a:pt x="1026092" y="84842"/>
                  <a:pt x="1026092" y="54656"/>
                </a:cubicBezTo>
                <a:cubicBezTo>
                  <a:pt x="1026092" y="24470"/>
                  <a:pt x="1001622" y="0"/>
                  <a:pt x="971436" y="0"/>
                </a:cubicBezTo>
                <a:cubicBezTo>
                  <a:pt x="941250" y="0"/>
                  <a:pt x="916780" y="24470"/>
                  <a:pt x="916780" y="54656"/>
                </a:cubicBezTo>
                <a:close/>
                <a:moveTo>
                  <a:pt x="733424" y="559433"/>
                </a:moveTo>
                <a:cubicBezTo>
                  <a:pt x="733424" y="589619"/>
                  <a:pt x="757894" y="614089"/>
                  <a:pt x="788080" y="614089"/>
                </a:cubicBezTo>
                <a:cubicBezTo>
                  <a:pt x="818266" y="614089"/>
                  <a:pt x="842736" y="589619"/>
                  <a:pt x="842736" y="559433"/>
                </a:cubicBezTo>
                <a:cubicBezTo>
                  <a:pt x="842736" y="529247"/>
                  <a:pt x="818266" y="504777"/>
                  <a:pt x="788080" y="504777"/>
                </a:cubicBezTo>
                <a:cubicBezTo>
                  <a:pt x="757894" y="504777"/>
                  <a:pt x="733424" y="529247"/>
                  <a:pt x="733424" y="559433"/>
                </a:cubicBezTo>
                <a:close/>
                <a:moveTo>
                  <a:pt x="733424" y="391174"/>
                </a:moveTo>
                <a:cubicBezTo>
                  <a:pt x="733424" y="421360"/>
                  <a:pt x="757894" y="445830"/>
                  <a:pt x="788080" y="445830"/>
                </a:cubicBezTo>
                <a:cubicBezTo>
                  <a:pt x="818266" y="445830"/>
                  <a:pt x="842736" y="421360"/>
                  <a:pt x="842736" y="391174"/>
                </a:cubicBezTo>
                <a:cubicBezTo>
                  <a:pt x="842736" y="360988"/>
                  <a:pt x="818266" y="336518"/>
                  <a:pt x="788080" y="336518"/>
                </a:cubicBezTo>
                <a:cubicBezTo>
                  <a:pt x="757894" y="336518"/>
                  <a:pt x="733424" y="360988"/>
                  <a:pt x="733424" y="391174"/>
                </a:cubicBezTo>
                <a:close/>
                <a:moveTo>
                  <a:pt x="733424" y="222915"/>
                </a:moveTo>
                <a:cubicBezTo>
                  <a:pt x="733424" y="253101"/>
                  <a:pt x="757894" y="277571"/>
                  <a:pt x="788080" y="277571"/>
                </a:cubicBezTo>
                <a:cubicBezTo>
                  <a:pt x="818266" y="277571"/>
                  <a:pt x="842736" y="253101"/>
                  <a:pt x="842736" y="222915"/>
                </a:cubicBezTo>
                <a:cubicBezTo>
                  <a:pt x="842736" y="192729"/>
                  <a:pt x="818266" y="168259"/>
                  <a:pt x="788080" y="168259"/>
                </a:cubicBezTo>
                <a:cubicBezTo>
                  <a:pt x="757894" y="168259"/>
                  <a:pt x="733424" y="192729"/>
                  <a:pt x="733424" y="222915"/>
                </a:cubicBezTo>
                <a:close/>
                <a:moveTo>
                  <a:pt x="733424" y="54656"/>
                </a:moveTo>
                <a:cubicBezTo>
                  <a:pt x="733424" y="84842"/>
                  <a:pt x="757894" y="109312"/>
                  <a:pt x="788080" y="109312"/>
                </a:cubicBezTo>
                <a:cubicBezTo>
                  <a:pt x="818266" y="109312"/>
                  <a:pt x="842736" y="84842"/>
                  <a:pt x="842736" y="54656"/>
                </a:cubicBezTo>
                <a:cubicBezTo>
                  <a:pt x="842736" y="24470"/>
                  <a:pt x="818266" y="0"/>
                  <a:pt x="788080" y="0"/>
                </a:cubicBezTo>
                <a:cubicBezTo>
                  <a:pt x="757894" y="0"/>
                  <a:pt x="733424" y="24470"/>
                  <a:pt x="733424" y="54656"/>
                </a:cubicBezTo>
                <a:close/>
                <a:moveTo>
                  <a:pt x="550068" y="559433"/>
                </a:moveTo>
                <a:cubicBezTo>
                  <a:pt x="550068" y="589619"/>
                  <a:pt x="574538" y="614089"/>
                  <a:pt x="604724" y="614089"/>
                </a:cubicBezTo>
                <a:cubicBezTo>
                  <a:pt x="634910" y="614089"/>
                  <a:pt x="659380" y="589619"/>
                  <a:pt x="659380" y="559433"/>
                </a:cubicBezTo>
                <a:cubicBezTo>
                  <a:pt x="659380" y="529247"/>
                  <a:pt x="634910" y="504777"/>
                  <a:pt x="604724" y="504777"/>
                </a:cubicBezTo>
                <a:cubicBezTo>
                  <a:pt x="574538" y="504777"/>
                  <a:pt x="550068" y="529247"/>
                  <a:pt x="550068" y="559433"/>
                </a:cubicBezTo>
                <a:close/>
                <a:moveTo>
                  <a:pt x="550068" y="391174"/>
                </a:moveTo>
                <a:cubicBezTo>
                  <a:pt x="550068" y="421360"/>
                  <a:pt x="574538" y="445830"/>
                  <a:pt x="604724" y="445830"/>
                </a:cubicBezTo>
                <a:cubicBezTo>
                  <a:pt x="634910" y="445830"/>
                  <a:pt x="659380" y="421360"/>
                  <a:pt x="659380" y="391174"/>
                </a:cubicBezTo>
                <a:cubicBezTo>
                  <a:pt x="659380" y="360988"/>
                  <a:pt x="634910" y="336518"/>
                  <a:pt x="604724" y="336518"/>
                </a:cubicBezTo>
                <a:cubicBezTo>
                  <a:pt x="574538" y="336518"/>
                  <a:pt x="550068" y="360988"/>
                  <a:pt x="550068" y="391174"/>
                </a:cubicBezTo>
                <a:close/>
                <a:moveTo>
                  <a:pt x="550068" y="222915"/>
                </a:moveTo>
                <a:cubicBezTo>
                  <a:pt x="550068" y="253101"/>
                  <a:pt x="574538" y="277571"/>
                  <a:pt x="604724" y="277571"/>
                </a:cubicBezTo>
                <a:cubicBezTo>
                  <a:pt x="634910" y="277571"/>
                  <a:pt x="659380" y="253101"/>
                  <a:pt x="659380" y="222915"/>
                </a:cubicBezTo>
                <a:cubicBezTo>
                  <a:pt x="659380" y="192729"/>
                  <a:pt x="634910" y="168259"/>
                  <a:pt x="604724" y="168259"/>
                </a:cubicBezTo>
                <a:cubicBezTo>
                  <a:pt x="574538" y="168259"/>
                  <a:pt x="550068" y="192729"/>
                  <a:pt x="550068" y="222915"/>
                </a:cubicBezTo>
                <a:close/>
                <a:moveTo>
                  <a:pt x="550068" y="54656"/>
                </a:moveTo>
                <a:cubicBezTo>
                  <a:pt x="550068" y="84842"/>
                  <a:pt x="574538" y="109312"/>
                  <a:pt x="604724" y="109312"/>
                </a:cubicBezTo>
                <a:cubicBezTo>
                  <a:pt x="634910" y="109312"/>
                  <a:pt x="659380" y="84842"/>
                  <a:pt x="659380" y="54656"/>
                </a:cubicBezTo>
                <a:cubicBezTo>
                  <a:pt x="659380" y="24470"/>
                  <a:pt x="634910" y="0"/>
                  <a:pt x="604724" y="0"/>
                </a:cubicBezTo>
                <a:cubicBezTo>
                  <a:pt x="574538" y="0"/>
                  <a:pt x="550068" y="24470"/>
                  <a:pt x="550068" y="54656"/>
                </a:cubicBezTo>
                <a:close/>
                <a:moveTo>
                  <a:pt x="366712" y="559433"/>
                </a:moveTo>
                <a:cubicBezTo>
                  <a:pt x="366712" y="589619"/>
                  <a:pt x="391182" y="614089"/>
                  <a:pt x="421368" y="614089"/>
                </a:cubicBezTo>
                <a:cubicBezTo>
                  <a:pt x="451554" y="614089"/>
                  <a:pt x="476024" y="589619"/>
                  <a:pt x="476024" y="559433"/>
                </a:cubicBezTo>
                <a:cubicBezTo>
                  <a:pt x="476024" y="529247"/>
                  <a:pt x="451554" y="504777"/>
                  <a:pt x="421368" y="504777"/>
                </a:cubicBezTo>
                <a:cubicBezTo>
                  <a:pt x="391182" y="504777"/>
                  <a:pt x="366712" y="529247"/>
                  <a:pt x="366712" y="559433"/>
                </a:cubicBezTo>
                <a:close/>
                <a:moveTo>
                  <a:pt x="366712" y="391174"/>
                </a:moveTo>
                <a:cubicBezTo>
                  <a:pt x="366712" y="421360"/>
                  <a:pt x="391182" y="445830"/>
                  <a:pt x="421368" y="445830"/>
                </a:cubicBezTo>
                <a:cubicBezTo>
                  <a:pt x="451554" y="445830"/>
                  <a:pt x="476024" y="421360"/>
                  <a:pt x="476024" y="391174"/>
                </a:cubicBezTo>
                <a:cubicBezTo>
                  <a:pt x="476024" y="360988"/>
                  <a:pt x="451554" y="336518"/>
                  <a:pt x="421368" y="336518"/>
                </a:cubicBezTo>
                <a:cubicBezTo>
                  <a:pt x="391182" y="336518"/>
                  <a:pt x="366712" y="360988"/>
                  <a:pt x="366712" y="391174"/>
                </a:cubicBezTo>
                <a:close/>
                <a:moveTo>
                  <a:pt x="366712" y="222915"/>
                </a:moveTo>
                <a:cubicBezTo>
                  <a:pt x="366712" y="253101"/>
                  <a:pt x="391182" y="277571"/>
                  <a:pt x="421368" y="277571"/>
                </a:cubicBezTo>
                <a:cubicBezTo>
                  <a:pt x="451554" y="277571"/>
                  <a:pt x="476024" y="253101"/>
                  <a:pt x="476024" y="222915"/>
                </a:cubicBezTo>
                <a:cubicBezTo>
                  <a:pt x="476024" y="192729"/>
                  <a:pt x="451554" y="168259"/>
                  <a:pt x="421368" y="168259"/>
                </a:cubicBezTo>
                <a:cubicBezTo>
                  <a:pt x="391182" y="168259"/>
                  <a:pt x="366712" y="192729"/>
                  <a:pt x="366712" y="222915"/>
                </a:cubicBezTo>
                <a:close/>
                <a:moveTo>
                  <a:pt x="366712" y="54656"/>
                </a:moveTo>
                <a:cubicBezTo>
                  <a:pt x="366712" y="84842"/>
                  <a:pt x="391182" y="109312"/>
                  <a:pt x="421368" y="109312"/>
                </a:cubicBezTo>
                <a:cubicBezTo>
                  <a:pt x="451554" y="109312"/>
                  <a:pt x="476024" y="84842"/>
                  <a:pt x="476024" y="54656"/>
                </a:cubicBezTo>
                <a:cubicBezTo>
                  <a:pt x="476024" y="24470"/>
                  <a:pt x="451554" y="0"/>
                  <a:pt x="421368" y="0"/>
                </a:cubicBezTo>
                <a:cubicBezTo>
                  <a:pt x="391182" y="0"/>
                  <a:pt x="366712" y="24470"/>
                  <a:pt x="366712" y="54656"/>
                </a:cubicBezTo>
                <a:close/>
                <a:moveTo>
                  <a:pt x="183356" y="559433"/>
                </a:moveTo>
                <a:cubicBezTo>
                  <a:pt x="183356" y="589619"/>
                  <a:pt x="207826" y="614089"/>
                  <a:pt x="238012" y="614089"/>
                </a:cubicBezTo>
                <a:cubicBezTo>
                  <a:pt x="268198" y="614089"/>
                  <a:pt x="292668" y="589619"/>
                  <a:pt x="292668" y="559433"/>
                </a:cubicBezTo>
                <a:cubicBezTo>
                  <a:pt x="292668" y="529247"/>
                  <a:pt x="268198" y="504777"/>
                  <a:pt x="238012" y="504777"/>
                </a:cubicBezTo>
                <a:cubicBezTo>
                  <a:pt x="207826" y="504777"/>
                  <a:pt x="183356" y="529247"/>
                  <a:pt x="183356" y="559433"/>
                </a:cubicBezTo>
                <a:close/>
                <a:moveTo>
                  <a:pt x="183356" y="391174"/>
                </a:moveTo>
                <a:cubicBezTo>
                  <a:pt x="183356" y="421360"/>
                  <a:pt x="207826" y="445830"/>
                  <a:pt x="238012" y="445830"/>
                </a:cubicBezTo>
                <a:cubicBezTo>
                  <a:pt x="268198" y="445830"/>
                  <a:pt x="292668" y="421360"/>
                  <a:pt x="292668" y="391174"/>
                </a:cubicBezTo>
                <a:cubicBezTo>
                  <a:pt x="292668" y="360988"/>
                  <a:pt x="268198" y="336518"/>
                  <a:pt x="238012" y="336518"/>
                </a:cubicBezTo>
                <a:cubicBezTo>
                  <a:pt x="207826" y="336518"/>
                  <a:pt x="183356" y="360988"/>
                  <a:pt x="183356" y="391174"/>
                </a:cubicBezTo>
                <a:close/>
                <a:moveTo>
                  <a:pt x="183356" y="222915"/>
                </a:moveTo>
                <a:cubicBezTo>
                  <a:pt x="183356" y="253101"/>
                  <a:pt x="207826" y="277571"/>
                  <a:pt x="238012" y="277571"/>
                </a:cubicBezTo>
                <a:cubicBezTo>
                  <a:pt x="268198" y="277571"/>
                  <a:pt x="292668" y="253101"/>
                  <a:pt x="292668" y="222915"/>
                </a:cubicBezTo>
                <a:cubicBezTo>
                  <a:pt x="292668" y="192729"/>
                  <a:pt x="268198" y="168259"/>
                  <a:pt x="238012" y="168259"/>
                </a:cubicBezTo>
                <a:cubicBezTo>
                  <a:pt x="207826" y="168259"/>
                  <a:pt x="183356" y="192729"/>
                  <a:pt x="183356" y="222915"/>
                </a:cubicBezTo>
                <a:close/>
                <a:moveTo>
                  <a:pt x="183356" y="54656"/>
                </a:moveTo>
                <a:cubicBezTo>
                  <a:pt x="183356" y="84842"/>
                  <a:pt x="207826" y="109312"/>
                  <a:pt x="238012" y="109312"/>
                </a:cubicBezTo>
                <a:cubicBezTo>
                  <a:pt x="268198" y="109312"/>
                  <a:pt x="292668" y="84842"/>
                  <a:pt x="292668" y="54656"/>
                </a:cubicBezTo>
                <a:cubicBezTo>
                  <a:pt x="292668" y="24470"/>
                  <a:pt x="268198" y="0"/>
                  <a:pt x="238012" y="0"/>
                </a:cubicBezTo>
                <a:cubicBezTo>
                  <a:pt x="207826" y="0"/>
                  <a:pt x="183356" y="24470"/>
                  <a:pt x="183356" y="54656"/>
                </a:cubicBezTo>
                <a:close/>
                <a:moveTo>
                  <a:pt x="0" y="559433"/>
                </a:moveTo>
                <a:cubicBezTo>
                  <a:pt x="0" y="589619"/>
                  <a:pt x="24470" y="614089"/>
                  <a:pt x="54656" y="614089"/>
                </a:cubicBezTo>
                <a:cubicBezTo>
                  <a:pt x="84842" y="614089"/>
                  <a:pt x="109312" y="589619"/>
                  <a:pt x="109312" y="559433"/>
                </a:cubicBezTo>
                <a:cubicBezTo>
                  <a:pt x="109312" y="529247"/>
                  <a:pt x="84842" y="504777"/>
                  <a:pt x="54656" y="504777"/>
                </a:cubicBezTo>
                <a:cubicBezTo>
                  <a:pt x="24470" y="504777"/>
                  <a:pt x="0" y="529247"/>
                  <a:pt x="0" y="559433"/>
                </a:cubicBezTo>
                <a:close/>
                <a:moveTo>
                  <a:pt x="0" y="391174"/>
                </a:moveTo>
                <a:cubicBezTo>
                  <a:pt x="0" y="421360"/>
                  <a:pt x="24470" y="445830"/>
                  <a:pt x="54656" y="445830"/>
                </a:cubicBezTo>
                <a:cubicBezTo>
                  <a:pt x="84842" y="445830"/>
                  <a:pt x="109312" y="421360"/>
                  <a:pt x="109312" y="391174"/>
                </a:cubicBezTo>
                <a:cubicBezTo>
                  <a:pt x="109312" y="360988"/>
                  <a:pt x="84842" y="336518"/>
                  <a:pt x="54656" y="336518"/>
                </a:cubicBezTo>
                <a:cubicBezTo>
                  <a:pt x="24470" y="336518"/>
                  <a:pt x="0" y="360988"/>
                  <a:pt x="0" y="391174"/>
                </a:cubicBezTo>
                <a:close/>
                <a:moveTo>
                  <a:pt x="0" y="222915"/>
                </a:moveTo>
                <a:cubicBezTo>
                  <a:pt x="0" y="253101"/>
                  <a:pt x="24470" y="277571"/>
                  <a:pt x="54656" y="277571"/>
                </a:cubicBezTo>
                <a:cubicBezTo>
                  <a:pt x="84842" y="277571"/>
                  <a:pt x="109312" y="253101"/>
                  <a:pt x="109312" y="222915"/>
                </a:cubicBezTo>
                <a:cubicBezTo>
                  <a:pt x="109312" y="192729"/>
                  <a:pt x="84842" y="168259"/>
                  <a:pt x="54656" y="168259"/>
                </a:cubicBezTo>
                <a:cubicBezTo>
                  <a:pt x="24470" y="168259"/>
                  <a:pt x="0" y="192729"/>
                  <a:pt x="0" y="222915"/>
                </a:cubicBezTo>
                <a:close/>
                <a:moveTo>
                  <a:pt x="0" y="54656"/>
                </a:moveTo>
                <a:cubicBezTo>
                  <a:pt x="0" y="84842"/>
                  <a:pt x="24470" y="109312"/>
                  <a:pt x="54656" y="109312"/>
                </a:cubicBezTo>
                <a:cubicBezTo>
                  <a:pt x="84842" y="109312"/>
                  <a:pt x="109312" y="84842"/>
                  <a:pt x="109312" y="54656"/>
                </a:cubicBezTo>
                <a:cubicBezTo>
                  <a:pt x="109312" y="24470"/>
                  <a:pt x="84842" y="0"/>
                  <a:pt x="54656" y="0"/>
                </a:cubicBezTo>
                <a:cubicBezTo>
                  <a:pt x="24470" y="0"/>
                  <a:pt x="0" y="24470"/>
                  <a:pt x="0" y="54656"/>
                </a:cubicBezTo>
                <a:close/>
              </a:path>
            </a:pathLst>
          </a:custGeom>
          <a:gradFill>
            <a:gsLst>
              <a:gs pos="0">
                <a:srgbClr val="F7AD42"/>
              </a:gs>
              <a:gs pos="68000">
                <a:srgbClr val="F7AD42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73FF28F-73F1-1E4C-553F-9503E919277F}"/>
              </a:ext>
            </a:extLst>
          </p:cNvPr>
          <p:cNvSpPr txBox="1"/>
          <p:nvPr/>
        </p:nvSpPr>
        <p:spPr>
          <a:xfrm>
            <a:off x="7065569" y="5560356"/>
            <a:ext cx="48434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gradFill flip="none" rotWithShape="1">
                    <a:gsLst>
                      <a:gs pos="0">
                        <a:schemeClr val="tx1">
                          <a:lumMod val="75000"/>
                          <a:lumOff val="25000"/>
                          <a:alpha val="12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13500000" scaled="1"/>
                    <a:tileRect/>
                  </a:gradFill>
                </a:ln>
                <a:noFill/>
                <a:effectLst/>
                <a:uLnTx/>
                <a:uFillTx/>
                <a:latin typeface="HarmonyOS Sans SC" panose="00000500000000000000" charset="-122"/>
                <a:ea typeface="微软雅黑" panose="020B0503020204020204" pitchFamily="34" charset="-122"/>
                <a:cs typeface="HarmonyOS Sans SC" panose="00000500000000000000" charset="-122"/>
              </a:rPr>
              <a:t>DEFENCE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CF86BA8-C2D3-B525-9603-1395E743B138}"/>
              </a:ext>
            </a:extLst>
          </p:cNvPr>
          <p:cNvGrpSpPr/>
          <p:nvPr/>
        </p:nvGrpSpPr>
        <p:grpSpPr>
          <a:xfrm>
            <a:off x="0" y="0"/>
            <a:ext cx="12192000" cy="3029103"/>
            <a:chOff x="0" y="976066"/>
            <a:chExt cx="12192000" cy="3029103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E31BFF3-B399-3100-FEC9-BB66449A20AC}"/>
                </a:ext>
              </a:extLst>
            </p:cNvPr>
            <p:cNvSpPr/>
            <p:nvPr/>
          </p:nvSpPr>
          <p:spPr>
            <a:xfrm>
              <a:off x="0" y="976066"/>
              <a:ext cx="12192000" cy="3029103"/>
            </a:xfrm>
            <a:custGeom>
              <a:avLst/>
              <a:gdLst>
                <a:gd name="connsiteX0" fmla="*/ 0 w 12192000"/>
                <a:gd name="connsiteY0" fmla="*/ 0 h 4095750"/>
                <a:gd name="connsiteX1" fmla="*/ 2556669 w 12192000"/>
                <a:gd name="connsiteY1" fmla="*/ 0 h 4095750"/>
                <a:gd name="connsiteX2" fmla="*/ 9562307 w 12192000"/>
                <a:gd name="connsiteY2" fmla="*/ 0 h 4095750"/>
                <a:gd name="connsiteX3" fmla="*/ 12192000 w 12192000"/>
                <a:gd name="connsiteY3" fmla="*/ 0 h 4095750"/>
                <a:gd name="connsiteX4" fmla="*/ 12192000 w 12192000"/>
                <a:gd name="connsiteY4" fmla="*/ 582689 h 4095750"/>
                <a:gd name="connsiteX5" fmla="*/ 12192000 w 12192000"/>
                <a:gd name="connsiteY5" fmla="*/ 1543050 h 4095750"/>
                <a:gd name="connsiteX6" fmla="*/ 12192000 w 12192000"/>
                <a:gd name="connsiteY6" fmla="*/ 3284461 h 4095750"/>
                <a:gd name="connsiteX7" fmla="*/ 12125504 w 12192000"/>
                <a:gd name="connsiteY7" fmla="*/ 3308919 h 4095750"/>
                <a:gd name="connsiteX8" fmla="*/ 6059488 w 12192000"/>
                <a:gd name="connsiteY8" fmla="*/ 4095750 h 4095750"/>
                <a:gd name="connsiteX9" fmla="*/ 500843 w 12192000"/>
                <a:gd name="connsiteY9" fmla="*/ 3462464 h 4095750"/>
                <a:gd name="connsiteX10" fmla="*/ 0 w 12192000"/>
                <a:gd name="connsiteY10" fmla="*/ 3310895 h 4095750"/>
                <a:gd name="connsiteX11" fmla="*/ 0 w 12192000"/>
                <a:gd name="connsiteY11" fmla="*/ 1543050 h 4095750"/>
                <a:gd name="connsiteX12" fmla="*/ 0 w 12192000"/>
                <a:gd name="connsiteY12" fmla="*/ 556256 h 409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92000" h="4095750">
                  <a:moveTo>
                    <a:pt x="0" y="0"/>
                  </a:moveTo>
                  <a:lnTo>
                    <a:pt x="2556669" y="0"/>
                  </a:lnTo>
                  <a:lnTo>
                    <a:pt x="9562307" y="0"/>
                  </a:lnTo>
                  <a:lnTo>
                    <a:pt x="12192000" y="0"/>
                  </a:lnTo>
                  <a:lnTo>
                    <a:pt x="12192000" y="582689"/>
                  </a:lnTo>
                  <a:lnTo>
                    <a:pt x="12192000" y="1543050"/>
                  </a:lnTo>
                  <a:lnTo>
                    <a:pt x="12192000" y="3284461"/>
                  </a:lnTo>
                  <a:lnTo>
                    <a:pt x="12125504" y="3308919"/>
                  </a:lnTo>
                  <a:cubicBezTo>
                    <a:pt x="10683660" y="3789457"/>
                    <a:pt x="8501622" y="4095750"/>
                    <a:pt x="6059488" y="4095750"/>
                  </a:cubicBezTo>
                  <a:cubicBezTo>
                    <a:pt x="3888702" y="4095750"/>
                    <a:pt x="1923424" y="3853740"/>
                    <a:pt x="500843" y="3462464"/>
                  </a:cubicBezTo>
                  <a:lnTo>
                    <a:pt x="0" y="3310895"/>
                  </a:lnTo>
                  <a:lnTo>
                    <a:pt x="0" y="1543050"/>
                  </a:lnTo>
                  <a:lnTo>
                    <a:pt x="0" y="556256"/>
                  </a:lnTo>
                  <a:close/>
                </a:path>
              </a:pathLst>
            </a:custGeom>
            <a:solidFill>
              <a:srgbClr val="F7AD42"/>
            </a:solidFill>
            <a:ln w="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AA6EE464-9305-8D69-742B-AC7D0AA141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976066"/>
              <a:ext cx="12192000" cy="2910134"/>
            </a:xfrm>
            <a:custGeom>
              <a:avLst/>
              <a:gdLst>
                <a:gd name="connsiteX0" fmla="*/ 0 w 12192000"/>
                <a:gd name="connsiteY0" fmla="*/ 0 h 3886200"/>
                <a:gd name="connsiteX1" fmla="*/ 2556669 w 12192000"/>
                <a:gd name="connsiteY1" fmla="*/ 0 h 3886200"/>
                <a:gd name="connsiteX2" fmla="*/ 9562307 w 12192000"/>
                <a:gd name="connsiteY2" fmla="*/ 0 h 3886200"/>
                <a:gd name="connsiteX3" fmla="*/ 12192000 w 12192000"/>
                <a:gd name="connsiteY3" fmla="*/ 0 h 3886200"/>
                <a:gd name="connsiteX4" fmla="*/ 12192000 w 12192000"/>
                <a:gd name="connsiteY4" fmla="*/ 552877 h 3886200"/>
                <a:gd name="connsiteX5" fmla="*/ 12192000 w 12192000"/>
                <a:gd name="connsiteY5" fmla="*/ 1464103 h 3886200"/>
                <a:gd name="connsiteX6" fmla="*/ 12192000 w 12192000"/>
                <a:gd name="connsiteY6" fmla="*/ 3116419 h 3886200"/>
                <a:gd name="connsiteX7" fmla="*/ 12125504 w 12192000"/>
                <a:gd name="connsiteY7" fmla="*/ 3139626 h 3886200"/>
                <a:gd name="connsiteX8" fmla="*/ 6059488 w 12192000"/>
                <a:gd name="connsiteY8" fmla="*/ 3886200 h 3886200"/>
                <a:gd name="connsiteX9" fmla="*/ 500843 w 12192000"/>
                <a:gd name="connsiteY9" fmla="*/ 3285315 h 3886200"/>
                <a:gd name="connsiteX10" fmla="*/ 0 w 12192000"/>
                <a:gd name="connsiteY10" fmla="*/ 3141500 h 3886200"/>
                <a:gd name="connsiteX11" fmla="*/ 0 w 12192000"/>
                <a:gd name="connsiteY11" fmla="*/ 1464103 h 3886200"/>
                <a:gd name="connsiteX12" fmla="*/ 0 w 12192000"/>
                <a:gd name="connsiteY12" fmla="*/ 527797 h 388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92000" h="3886200">
                  <a:moveTo>
                    <a:pt x="0" y="0"/>
                  </a:moveTo>
                  <a:lnTo>
                    <a:pt x="2556669" y="0"/>
                  </a:lnTo>
                  <a:lnTo>
                    <a:pt x="9562307" y="0"/>
                  </a:lnTo>
                  <a:lnTo>
                    <a:pt x="12192000" y="0"/>
                  </a:lnTo>
                  <a:lnTo>
                    <a:pt x="12192000" y="552877"/>
                  </a:lnTo>
                  <a:lnTo>
                    <a:pt x="12192000" y="1464103"/>
                  </a:lnTo>
                  <a:lnTo>
                    <a:pt x="12192000" y="3116419"/>
                  </a:lnTo>
                  <a:lnTo>
                    <a:pt x="12125504" y="3139626"/>
                  </a:lnTo>
                  <a:cubicBezTo>
                    <a:pt x="10683660" y="3595578"/>
                    <a:pt x="8501622" y="3886200"/>
                    <a:pt x="6059488" y="3886200"/>
                  </a:cubicBezTo>
                  <a:cubicBezTo>
                    <a:pt x="3888702" y="3886200"/>
                    <a:pt x="1923424" y="3656572"/>
                    <a:pt x="500843" y="3285315"/>
                  </a:cubicBezTo>
                  <a:lnTo>
                    <a:pt x="0" y="3141500"/>
                  </a:lnTo>
                  <a:lnTo>
                    <a:pt x="0" y="1464103"/>
                  </a:lnTo>
                  <a:lnTo>
                    <a:pt x="0" y="527797"/>
                  </a:lnTo>
                  <a:close/>
                </a:path>
              </a:pathLst>
            </a:custGeom>
            <a:effectLst/>
          </p:spPr>
        </p:pic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128205A-BEC1-1D9E-D77B-EFD4446D7065}"/>
                </a:ext>
              </a:extLst>
            </p:cNvPr>
            <p:cNvSpPr/>
            <p:nvPr/>
          </p:nvSpPr>
          <p:spPr>
            <a:xfrm>
              <a:off x="0" y="976066"/>
              <a:ext cx="12192000" cy="2910134"/>
            </a:xfrm>
            <a:custGeom>
              <a:avLst/>
              <a:gdLst>
                <a:gd name="connsiteX0" fmla="*/ 0 w 12192000"/>
                <a:gd name="connsiteY0" fmla="*/ 0 h 4095750"/>
                <a:gd name="connsiteX1" fmla="*/ 2556669 w 12192000"/>
                <a:gd name="connsiteY1" fmla="*/ 0 h 4095750"/>
                <a:gd name="connsiteX2" fmla="*/ 9562307 w 12192000"/>
                <a:gd name="connsiteY2" fmla="*/ 0 h 4095750"/>
                <a:gd name="connsiteX3" fmla="*/ 12192000 w 12192000"/>
                <a:gd name="connsiteY3" fmla="*/ 0 h 4095750"/>
                <a:gd name="connsiteX4" fmla="*/ 12192000 w 12192000"/>
                <a:gd name="connsiteY4" fmla="*/ 582689 h 4095750"/>
                <a:gd name="connsiteX5" fmla="*/ 12192000 w 12192000"/>
                <a:gd name="connsiteY5" fmla="*/ 1543050 h 4095750"/>
                <a:gd name="connsiteX6" fmla="*/ 12192000 w 12192000"/>
                <a:gd name="connsiteY6" fmla="*/ 3284461 h 4095750"/>
                <a:gd name="connsiteX7" fmla="*/ 12125504 w 12192000"/>
                <a:gd name="connsiteY7" fmla="*/ 3308919 h 4095750"/>
                <a:gd name="connsiteX8" fmla="*/ 6059488 w 12192000"/>
                <a:gd name="connsiteY8" fmla="*/ 4095750 h 4095750"/>
                <a:gd name="connsiteX9" fmla="*/ 500843 w 12192000"/>
                <a:gd name="connsiteY9" fmla="*/ 3462464 h 4095750"/>
                <a:gd name="connsiteX10" fmla="*/ 0 w 12192000"/>
                <a:gd name="connsiteY10" fmla="*/ 3310895 h 4095750"/>
                <a:gd name="connsiteX11" fmla="*/ 0 w 12192000"/>
                <a:gd name="connsiteY11" fmla="*/ 1543050 h 4095750"/>
                <a:gd name="connsiteX12" fmla="*/ 0 w 12192000"/>
                <a:gd name="connsiteY12" fmla="*/ 556256 h 409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92000" h="4095750">
                  <a:moveTo>
                    <a:pt x="0" y="0"/>
                  </a:moveTo>
                  <a:lnTo>
                    <a:pt x="2556669" y="0"/>
                  </a:lnTo>
                  <a:lnTo>
                    <a:pt x="9562307" y="0"/>
                  </a:lnTo>
                  <a:lnTo>
                    <a:pt x="12192000" y="0"/>
                  </a:lnTo>
                  <a:lnTo>
                    <a:pt x="12192000" y="582689"/>
                  </a:lnTo>
                  <a:lnTo>
                    <a:pt x="12192000" y="1543050"/>
                  </a:lnTo>
                  <a:lnTo>
                    <a:pt x="12192000" y="3284461"/>
                  </a:lnTo>
                  <a:lnTo>
                    <a:pt x="12125504" y="3308919"/>
                  </a:lnTo>
                  <a:cubicBezTo>
                    <a:pt x="10683660" y="3789457"/>
                    <a:pt x="8501622" y="4095750"/>
                    <a:pt x="6059488" y="4095750"/>
                  </a:cubicBezTo>
                  <a:cubicBezTo>
                    <a:pt x="3888702" y="4095750"/>
                    <a:pt x="1923424" y="3853740"/>
                    <a:pt x="500843" y="3462464"/>
                  </a:cubicBezTo>
                  <a:lnTo>
                    <a:pt x="0" y="3310895"/>
                  </a:lnTo>
                  <a:lnTo>
                    <a:pt x="0" y="1543050"/>
                  </a:lnTo>
                  <a:lnTo>
                    <a:pt x="0" y="556256"/>
                  </a:lnTo>
                  <a:close/>
                </a:path>
              </a:pathLst>
            </a:custGeom>
            <a:gradFill flip="none" rotWithShape="1">
              <a:gsLst>
                <a:gs pos="68000">
                  <a:srgbClr val="FFFFFF">
                    <a:alpha val="50000"/>
                  </a:srgbClr>
                </a:gs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 w="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99DE05CA-E92A-5007-39DA-A9FBB1C11359}"/>
              </a:ext>
            </a:extLst>
          </p:cNvPr>
          <p:cNvSpPr txBox="1"/>
          <p:nvPr/>
        </p:nvSpPr>
        <p:spPr>
          <a:xfrm>
            <a:off x="2802928" y="1526261"/>
            <a:ext cx="658614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>
                <a:solidFill>
                  <a:srgbClr val="F7AD42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目 录</a:t>
            </a:r>
            <a:endParaRPr lang="en-US" altLang="zh-CN" sz="4000" b="1" dirty="0">
              <a:solidFill>
                <a:srgbClr val="F7AD42"/>
              </a:solidFill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44D11B0-F5D6-12EB-ECE9-09CBDBA67515}"/>
              </a:ext>
            </a:extLst>
          </p:cNvPr>
          <p:cNvSpPr txBox="1"/>
          <p:nvPr/>
        </p:nvSpPr>
        <p:spPr>
          <a:xfrm>
            <a:off x="5283200" y="2230189"/>
            <a:ext cx="1625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rPr>
              <a:t>CONTENT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D01A6D6-A3E7-6A2A-9453-0BD5FBFC575A}"/>
              </a:ext>
            </a:extLst>
          </p:cNvPr>
          <p:cNvSpPr txBox="1"/>
          <p:nvPr/>
        </p:nvSpPr>
        <p:spPr>
          <a:xfrm>
            <a:off x="479425" y="453395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5901CC2F-E959-4EE7-D3DF-4B4C4D4C4C8F}"/>
              </a:ext>
            </a:extLst>
          </p:cNvPr>
          <p:cNvGrpSpPr/>
          <p:nvPr/>
        </p:nvGrpSpPr>
        <p:grpSpPr>
          <a:xfrm>
            <a:off x="852438" y="3691314"/>
            <a:ext cx="10487124" cy="1686508"/>
            <a:chOff x="852438" y="3691314"/>
            <a:chExt cx="10487124" cy="1686508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323C70F7-5F56-B577-9883-55EAE14FE50E}"/>
                </a:ext>
              </a:extLst>
            </p:cNvPr>
            <p:cNvGrpSpPr/>
            <p:nvPr/>
          </p:nvGrpSpPr>
          <p:grpSpPr>
            <a:xfrm>
              <a:off x="852438" y="4717068"/>
              <a:ext cx="2269781" cy="660754"/>
              <a:chOff x="3529006" y="2406566"/>
              <a:chExt cx="2269781" cy="660754"/>
            </a:xfrm>
          </p:grpSpPr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id="{AE1AB132-9AD4-B5D6-17F6-EAABFC8141CA}"/>
                  </a:ext>
                </a:extLst>
              </p:cNvPr>
              <p:cNvSpPr/>
              <p:nvPr/>
            </p:nvSpPr>
            <p:spPr>
              <a:xfrm>
                <a:off x="3529006" y="2406566"/>
                <a:ext cx="2269781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项目工作回顾</a:t>
                </a:r>
              </a:p>
            </p:txBody>
          </p:sp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id="{4532088F-8B83-1DBE-5A5F-DCC5692F867F}"/>
                  </a:ext>
                </a:extLst>
              </p:cNvPr>
              <p:cNvSpPr/>
              <p:nvPr/>
            </p:nvSpPr>
            <p:spPr>
              <a:xfrm>
                <a:off x="3659666" y="2898043"/>
                <a:ext cx="2008461" cy="1692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Overview of annual work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endParaRPr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66C9849E-E4FA-8E32-5105-2EA06DDC3184}"/>
                </a:ext>
              </a:extLst>
            </p:cNvPr>
            <p:cNvGrpSpPr/>
            <p:nvPr/>
          </p:nvGrpSpPr>
          <p:grpSpPr>
            <a:xfrm>
              <a:off x="1599147" y="3691314"/>
              <a:ext cx="776363" cy="776363"/>
              <a:chOff x="1446095" y="3518604"/>
              <a:chExt cx="776363" cy="776363"/>
            </a:xfrm>
          </p:grpSpPr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67EDAAD8-C8C1-4BBF-DED0-038CFF88B763}"/>
                  </a:ext>
                </a:extLst>
              </p:cNvPr>
              <p:cNvSpPr/>
              <p:nvPr/>
            </p:nvSpPr>
            <p:spPr>
              <a:xfrm>
                <a:off x="1446095" y="3518604"/>
                <a:ext cx="776363" cy="776363"/>
              </a:xfrm>
              <a:prstGeom prst="ellipse">
                <a:avLst/>
              </a:prstGeom>
              <a:solidFill>
                <a:srgbClr val="F7AD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pic>
            <p:nvPicPr>
              <p:cNvPr id="74" name="图形 73" descr="32303038313138363b32303039303532393bd6bdd5c5">
                <a:extLst>
                  <a:ext uri="{FF2B5EF4-FFF2-40B4-BE49-F238E27FC236}">
                    <a16:creationId xmlns:a16="http://schemas.microsoft.com/office/drawing/2014/main" id="{8E6C4B7D-6584-CB2C-E38B-99FF1A9DF3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605676" y="3678185"/>
                <a:ext cx="457200" cy="457200"/>
              </a:xfrm>
              <a:prstGeom prst="rect">
                <a:avLst/>
              </a:prstGeom>
            </p:spPr>
          </p:pic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501F3E4D-854F-9701-8367-99FF86663E68}"/>
                </a:ext>
              </a:extLst>
            </p:cNvPr>
            <p:cNvGrpSpPr/>
            <p:nvPr/>
          </p:nvGrpSpPr>
          <p:grpSpPr>
            <a:xfrm>
              <a:off x="4338261" y="3691314"/>
              <a:ext cx="776363" cy="776363"/>
              <a:chOff x="4510433" y="3518604"/>
              <a:chExt cx="776363" cy="776363"/>
            </a:xfrm>
          </p:grpSpPr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5597A002-FA0B-BA19-4787-32E9796F30FB}"/>
                  </a:ext>
                </a:extLst>
              </p:cNvPr>
              <p:cNvSpPr/>
              <p:nvPr/>
            </p:nvSpPr>
            <p:spPr>
              <a:xfrm>
                <a:off x="4510433" y="3518604"/>
                <a:ext cx="776363" cy="776363"/>
              </a:xfrm>
              <a:prstGeom prst="ellipse">
                <a:avLst/>
              </a:prstGeom>
              <a:solidFill>
                <a:srgbClr val="F7AD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pic>
            <p:nvPicPr>
              <p:cNvPr id="77" name="图形 76" descr="32303038313138363b32303039303532343bb1eac7a9">
                <a:extLst>
                  <a:ext uri="{FF2B5EF4-FFF2-40B4-BE49-F238E27FC236}">
                    <a16:creationId xmlns:a16="http://schemas.microsoft.com/office/drawing/2014/main" id="{8AD219A9-9E09-E021-4C2F-773660032F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4670014" y="3678185"/>
                <a:ext cx="457200" cy="457200"/>
              </a:xfrm>
              <a:prstGeom prst="rect">
                <a:avLst/>
              </a:prstGeom>
            </p:spPr>
          </p:pic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9890C9BA-653B-4F3F-A94F-FA4280FA467E}"/>
                </a:ext>
              </a:extLst>
            </p:cNvPr>
            <p:cNvGrpSpPr/>
            <p:nvPr/>
          </p:nvGrpSpPr>
          <p:grpSpPr>
            <a:xfrm>
              <a:off x="3591552" y="4717068"/>
              <a:ext cx="2269781" cy="660754"/>
              <a:chOff x="3529006" y="2406566"/>
              <a:chExt cx="2269781" cy="660754"/>
            </a:xfrm>
          </p:grpSpPr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id="{F67344E4-FF67-4963-1755-5FA7FE6527CB}"/>
                  </a:ext>
                </a:extLst>
              </p:cNvPr>
              <p:cNvSpPr/>
              <p:nvPr/>
            </p:nvSpPr>
            <p:spPr>
              <a:xfrm>
                <a:off x="3529006" y="2406566"/>
                <a:ext cx="2269781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工作经验总结</a:t>
                </a:r>
              </a:p>
            </p:txBody>
          </p:sp>
          <p:sp>
            <p:nvSpPr>
              <p:cNvPr id="80" name="矩形 79">
                <a:extLst>
                  <a:ext uri="{FF2B5EF4-FFF2-40B4-BE49-F238E27FC236}">
                    <a16:creationId xmlns:a16="http://schemas.microsoft.com/office/drawing/2014/main" id="{8DF5130E-8B82-7F69-2256-0966BAE1CC04}"/>
                  </a:ext>
                </a:extLst>
              </p:cNvPr>
              <p:cNvSpPr/>
              <p:nvPr/>
            </p:nvSpPr>
            <p:spPr>
              <a:xfrm>
                <a:off x="3659666" y="2898043"/>
                <a:ext cx="2008461" cy="1692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Work experience summary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endParaRPr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822B8A35-D820-9108-0622-F9382A3D1818}"/>
                </a:ext>
              </a:extLst>
            </p:cNvPr>
            <p:cNvGrpSpPr/>
            <p:nvPr/>
          </p:nvGrpSpPr>
          <p:grpSpPr>
            <a:xfrm>
              <a:off x="7077375" y="3691314"/>
              <a:ext cx="776363" cy="776363"/>
              <a:chOff x="6504341" y="3461454"/>
              <a:chExt cx="776363" cy="776363"/>
            </a:xfrm>
          </p:grpSpPr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F4943817-04F8-E43D-1623-BB4EAF0BD03B}"/>
                  </a:ext>
                </a:extLst>
              </p:cNvPr>
              <p:cNvSpPr/>
              <p:nvPr/>
            </p:nvSpPr>
            <p:spPr>
              <a:xfrm>
                <a:off x="6504341" y="3461454"/>
                <a:ext cx="776363" cy="776363"/>
              </a:xfrm>
              <a:prstGeom prst="ellipse">
                <a:avLst/>
              </a:prstGeom>
              <a:solidFill>
                <a:srgbClr val="F7AD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pic>
            <p:nvPicPr>
              <p:cNvPr id="83" name="图形 82" descr="32303038313138363b32303039303530393bd0c5cfa2">
                <a:extLst>
                  <a:ext uri="{FF2B5EF4-FFF2-40B4-BE49-F238E27FC236}">
                    <a16:creationId xmlns:a16="http://schemas.microsoft.com/office/drawing/2014/main" id="{E836FF41-4464-48FC-6180-47E50CEA00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6663922" y="3621035"/>
                <a:ext cx="457200" cy="457200"/>
              </a:xfrm>
              <a:prstGeom prst="rect">
                <a:avLst/>
              </a:prstGeom>
            </p:spPr>
          </p:pic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D01FFC11-6624-08D9-66C2-9444F08E0CBC}"/>
                </a:ext>
              </a:extLst>
            </p:cNvPr>
            <p:cNvGrpSpPr/>
            <p:nvPr/>
          </p:nvGrpSpPr>
          <p:grpSpPr>
            <a:xfrm>
              <a:off x="6330666" y="4717068"/>
              <a:ext cx="2269781" cy="660754"/>
              <a:chOff x="3529006" y="2406566"/>
              <a:chExt cx="2269781" cy="660754"/>
            </a:xfrm>
          </p:grpSpPr>
          <p:sp>
            <p:nvSpPr>
              <p:cNvPr id="85" name="矩形 84">
                <a:extLst>
                  <a:ext uri="{FF2B5EF4-FFF2-40B4-BE49-F238E27FC236}">
                    <a16:creationId xmlns:a16="http://schemas.microsoft.com/office/drawing/2014/main" id="{E4F5AE3B-E84C-26A5-4430-46F3C4581FC2}"/>
                  </a:ext>
                </a:extLst>
              </p:cNvPr>
              <p:cNvSpPr/>
              <p:nvPr/>
            </p:nvSpPr>
            <p:spPr>
              <a:xfrm>
                <a:off x="3529006" y="2406566"/>
                <a:ext cx="2269781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工作完成情况</a:t>
                </a:r>
              </a:p>
            </p:txBody>
          </p:sp>
          <p:sp>
            <p:nvSpPr>
              <p:cNvPr id="86" name="矩形 85">
                <a:extLst>
                  <a:ext uri="{FF2B5EF4-FFF2-40B4-BE49-F238E27FC236}">
                    <a16:creationId xmlns:a16="http://schemas.microsoft.com/office/drawing/2014/main" id="{208A2626-2849-5FBC-2E6B-29121A4F51E5}"/>
                  </a:ext>
                </a:extLst>
              </p:cNvPr>
              <p:cNvSpPr/>
              <p:nvPr/>
            </p:nvSpPr>
            <p:spPr>
              <a:xfrm>
                <a:off x="3659666" y="2898043"/>
                <a:ext cx="2008461" cy="1692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Work completion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endParaRPr>
              </a:p>
            </p:txBody>
          </p:sp>
        </p:grp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8B4F025E-8357-A082-654F-E37C11DA1089}"/>
                </a:ext>
              </a:extLst>
            </p:cNvPr>
            <p:cNvGrpSpPr/>
            <p:nvPr/>
          </p:nvGrpSpPr>
          <p:grpSpPr>
            <a:xfrm>
              <a:off x="9816490" y="3691314"/>
              <a:ext cx="776363" cy="776363"/>
              <a:chOff x="8520290" y="3612105"/>
              <a:chExt cx="776363" cy="776363"/>
            </a:xfrm>
          </p:grpSpPr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B233F8EA-D134-B68B-449A-74FD7A6531CF}"/>
                  </a:ext>
                </a:extLst>
              </p:cNvPr>
              <p:cNvSpPr/>
              <p:nvPr/>
            </p:nvSpPr>
            <p:spPr>
              <a:xfrm>
                <a:off x="8520290" y="3612105"/>
                <a:ext cx="776363" cy="776363"/>
              </a:xfrm>
              <a:prstGeom prst="ellipse">
                <a:avLst/>
              </a:prstGeom>
              <a:solidFill>
                <a:srgbClr val="F7AD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pic>
            <p:nvPicPr>
              <p:cNvPr id="89" name="图形 88" descr="32303038313138363b32303039303532323bb2a5b7c5">
                <a:extLst>
                  <a:ext uri="{FF2B5EF4-FFF2-40B4-BE49-F238E27FC236}">
                    <a16:creationId xmlns:a16="http://schemas.microsoft.com/office/drawing/2014/main" id="{C9588533-611A-733C-44D6-1B56D3AEC9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8679871" y="3771686"/>
                <a:ext cx="457200" cy="457200"/>
              </a:xfrm>
              <a:prstGeom prst="rect">
                <a:avLst/>
              </a:prstGeom>
            </p:spPr>
          </p:pic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3D756987-CF65-147A-F9CE-18E57E2298F5}"/>
                </a:ext>
              </a:extLst>
            </p:cNvPr>
            <p:cNvGrpSpPr/>
            <p:nvPr/>
          </p:nvGrpSpPr>
          <p:grpSpPr>
            <a:xfrm>
              <a:off x="9069781" y="4717068"/>
              <a:ext cx="2269781" cy="660754"/>
              <a:chOff x="3529006" y="2406566"/>
              <a:chExt cx="2269781" cy="660754"/>
            </a:xfrm>
          </p:grpSpPr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id="{D967C9F4-3985-72BA-0AE3-4BA9C3588244}"/>
                  </a:ext>
                </a:extLst>
              </p:cNvPr>
              <p:cNvSpPr/>
              <p:nvPr/>
            </p:nvSpPr>
            <p:spPr>
              <a:xfrm>
                <a:off x="3529006" y="2406566"/>
                <a:ext cx="2269781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明年工作计划</a:t>
                </a:r>
              </a:p>
            </p:txBody>
          </p:sp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id="{1E1EAB5E-EF78-EF3E-45A9-6A8899FF84BE}"/>
                  </a:ext>
                </a:extLst>
              </p:cNvPr>
              <p:cNvSpPr/>
              <p:nvPr/>
            </p:nvSpPr>
            <p:spPr>
              <a:xfrm>
                <a:off x="3659666" y="2898043"/>
                <a:ext cx="2008461" cy="1692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Work plan for next year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677037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26230BF7-4106-00E2-FE90-09F1C0E91A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7806" y="1482"/>
            <a:ext cx="9184194" cy="685503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60ABAAD6-AF69-3FDD-F3AA-A2CA7D9680FA}"/>
              </a:ext>
            </a:extLst>
          </p:cNvPr>
          <p:cNvSpPr/>
          <p:nvPr/>
        </p:nvSpPr>
        <p:spPr>
          <a:xfrm>
            <a:off x="-1" y="-1482"/>
            <a:ext cx="12191999" cy="6858000"/>
          </a:xfrm>
          <a:prstGeom prst="rect">
            <a:avLst/>
          </a:prstGeom>
          <a:gradFill flip="none" rotWithShape="1">
            <a:gsLst>
              <a:gs pos="38000">
                <a:srgbClr val="FFFFFF">
                  <a:alpha val="90000"/>
                </a:srgb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chemeClr val="bg1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F000CA0F-94F1-6A8F-61C5-0D4C4992BECB}"/>
              </a:ext>
            </a:extLst>
          </p:cNvPr>
          <p:cNvSpPr/>
          <p:nvPr/>
        </p:nvSpPr>
        <p:spPr>
          <a:xfrm>
            <a:off x="0" y="3996226"/>
            <a:ext cx="12192000" cy="2684548"/>
          </a:xfrm>
          <a:custGeom>
            <a:avLst/>
            <a:gdLst>
              <a:gd name="connsiteX0" fmla="*/ 12192000 w 12192000"/>
              <a:gd name="connsiteY0" fmla="*/ 0 h 2684548"/>
              <a:gd name="connsiteX1" fmla="*/ 12192000 w 12192000"/>
              <a:gd name="connsiteY1" fmla="*/ 2684548 h 2684548"/>
              <a:gd name="connsiteX2" fmla="*/ 0 w 12192000"/>
              <a:gd name="connsiteY2" fmla="*/ 2684548 h 2684548"/>
              <a:gd name="connsiteX3" fmla="*/ 0 w 12192000"/>
              <a:gd name="connsiteY3" fmla="*/ 2238260 h 2684548"/>
              <a:gd name="connsiteX4" fmla="*/ 145130 w 12192000"/>
              <a:gd name="connsiteY4" fmla="*/ 2234958 h 2684548"/>
              <a:gd name="connsiteX5" fmla="*/ 11933036 w 12192000"/>
              <a:gd name="connsiteY5" fmla="*/ 95989 h 2684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2684548">
                <a:moveTo>
                  <a:pt x="12192000" y="0"/>
                </a:moveTo>
                <a:lnTo>
                  <a:pt x="12192000" y="2684548"/>
                </a:lnTo>
                <a:lnTo>
                  <a:pt x="0" y="2684548"/>
                </a:lnTo>
                <a:lnTo>
                  <a:pt x="0" y="2238260"/>
                </a:lnTo>
                <a:lnTo>
                  <a:pt x="145130" y="2234958"/>
                </a:lnTo>
                <a:cubicBezTo>
                  <a:pt x="4438844" y="2104630"/>
                  <a:pt x="8453355" y="1340617"/>
                  <a:pt x="11933036" y="95989"/>
                </a:cubicBezTo>
                <a:close/>
              </a:path>
            </a:pathLst>
          </a:custGeom>
          <a:solidFill>
            <a:srgbClr val="F7AD42"/>
          </a:solidFill>
          <a:ln w="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chemeClr val="bg1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4E9F6BF1-2C38-0FC9-3878-EA99D02E7888}"/>
              </a:ext>
            </a:extLst>
          </p:cNvPr>
          <p:cNvSpPr/>
          <p:nvPr/>
        </p:nvSpPr>
        <p:spPr>
          <a:xfrm>
            <a:off x="0" y="4075406"/>
            <a:ext cx="12192000" cy="2782595"/>
          </a:xfrm>
          <a:custGeom>
            <a:avLst/>
            <a:gdLst>
              <a:gd name="connsiteX0" fmla="*/ 12192000 w 12192000"/>
              <a:gd name="connsiteY0" fmla="*/ 0 h 2782595"/>
              <a:gd name="connsiteX1" fmla="*/ 12192000 w 12192000"/>
              <a:gd name="connsiteY1" fmla="*/ 2782595 h 2782595"/>
              <a:gd name="connsiteX2" fmla="*/ 0 w 12192000"/>
              <a:gd name="connsiteY2" fmla="*/ 2782595 h 2782595"/>
              <a:gd name="connsiteX3" fmla="*/ 0 w 12192000"/>
              <a:gd name="connsiteY3" fmla="*/ 2368969 h 2782595"/>
              <a:gd name="connsiteX4" fmla="*/ 135860 w 12192000"/>
              <a:gd name="connsiteY4" fmla="*/ 2365909 h 2782595"/>
              <a:gd name="connsiteX5" fmla="*/ 11815598 w 12192000"/>
              <a:gd name="connsiteY5" fmla="*/ 146879 h 2782595"/>
              <a:gd name="connsiteX6" fmla="*/ 12192000 w 12192000"/>
              <a:gd name="connsiteY6" fmla="*/ 0 h 2782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782595">
                <a:moveTo>
                  <a:pt x="12192000" y="0"/>
                </a:moveTo>
                <a:lnTo>
                  <a:pt x="12192000" y="2782595"/>
                </a:lnTo>
                <a:lnTo>
                  <a:pt x="0" y="2782595"/>
                </a:lnTo>
                <a:lnTo>
                  <a:pt x="0" y="2368969"/>
                </a:lnTo>
                <a:lnTo>
                  <a:pt x="135860" y="2365909"/>
                </a:lnTo>
                <a:cubicBezTo>
                  <a:pt x="4423294" y="2237066"/>
                  <a:pt x="8413346" y="1439998"/>
                  <a:pt x="11815598" y="146879"/>
                </a:cubicBezTo>
                <a:lnTo>
                  <a:pt x="12192000" y="0"/>
                </a:lnTo>
                <a:close/>
              </a:path>
            </a:pathLst>
          </a:custGeom>
          <a:solidFill>
            <a:schemeClr val="bg1"/>
          </a:solidFill>
          <a:ln w="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chemeClr val="bg1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8B55BA6-6D32-4DCB-61ED-1B35A6F89FF9}"/>
              </a:ext>
            </a:extLst>
          </p:cNvPr>
          <p:cNvSpPr txBox="1"/>
          <p:nvPr/>
        </p:nvSpPr>
        <p:spPr>
          <a:xfrm>
            <a:off x="479425" y="1791083"/>
            <a:ext cx="658614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7AD42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汇报结束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rgbClr val="F7AD42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感谢大家的观看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B67554D-F93B-3056-EC43-E16CDE7D9113}"/>
              </a:ext>
            </a:extLst>
          </p:cNvPr>
          <p:cNvSpPr txBox="1"/>
          <p:nvPr/>
        </p:nvSpPr>
        <p:spPr>
          <a:xfrm>
            <a:off x="479426" y="3674146"/>
            <a:ext cx="555561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  <a:sym typeface="HarmonyOS Sans SC" panose="00000500000000000000" charset="-122"/>
              </a:rPr>
              <a:t>AT THE END OF THE REPORT, THANK YOU FOR WATCHING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0CCB522F-3CC8-048A-0AAD-569C07301823}"/>
              </a:ext>
            </a:extLst>
          </p:cNvPr>
          <p:cNvSpPr/>
          <p:nvPr/>
        </p:nvSpPr>
        <p:spPr>
          <a:xfrm>
            <a:off x="559812" y="4381500"/>
            <a:ext cx="1811020" cy="393065"/>
          </a:xfrm>
          <a:prstGeom prst="roundRect">
            <a:avLst>
              <a:gd name="adj" fmla="val 20177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3E00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4B9A8EE-8874-57F2-FD6E-D61B2CBFFCBC}"/>
              </a:ext>
            </a:extLst>
          </p:cNvPr>
          <p:cNvSpPr txBox="1"/>
          <p:nvPr/>
        </p:nvSpPr>
        <p:spPr>
          <a:xfrm>
            <a:off x="479425" y="4408755"/>
            <a:ext cx="19717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答辩人：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summer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0139583B-EC70-EB12-9F4D-A91080B6781F}"/>
              </a:ext>
            </a:extLst>
          </p:cNvPr>
          <p:cNvSpPr/>
          <p:nvPr/>
        </p:nvSpPr>
        <p:spPr>
          <a:xfrm>
            <a:off x="2617212" y="4381500"/>
            <a:ext cx="1811020" cy="393065"/>
          </a:xfrm>
          <a:prstGeom prst="roundRect">
            <a:avLst>
              <a:gd name="adj" fmla="val 16239"/>
            </a:avLst>
          </a:prstGeom>
          <a:noFill/>
          <a:ln w="12700" cap="rnd">
            <a:solidFill>
              <a:srgbClr val="F7AD42"/>
            </a:solidFill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BA24D1A-1804-0240-AE3A-6DE767982528}"/>
              </a:ext>
            </a:extLst>
          </p:cNvPr>
          <p:cNvSpPr txBox="1"/>
          <p:nvPr/>
        </p:nvSpPr>
        <p:spPr>
          <a:xfrm>
            <a:off x="2536825" y="4408755"/>
            <a:ext cx="19717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7AD42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部门：</a:t>
            </a:r>
            <a:r>
              <a:rPr lang="zh-CN" altLang="en-US" sz="1600" dirty="0">
                <a:solidFill>
                  <a:srgbClr val="F7AD42"/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听你的了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7AD42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24A55F4-C04E-7AC4-CA51-DA06F58060C6}"/>
              </a:ext>
            </a:extLst>
          </p:cNvPr>
          <p:cNvSpPr txBox="1"/>
          <p:nvPr/>
        </p:nvSpPr>
        <p:spPr>
          <a:xfrm>
            <a:off x="479425" y="453395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B19ED6C-9B21-16B2-E100-3143C48EEFB7}"/>
              </a:ext>
            </a:extLst>
          </p:cNvPr>
          <p:cNvSpPr txBox="1"/>
          <p:nvPr/>
        </p:nvSpPr>
        <p:spPr>
          <a:xfrm>
            <a:off x="7065569" y="5572778"/>
            <a:ext cx="48434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gradFill flip="none" rotWithShape="1">
                    <a:gsLst>
                      <a:gs pos="0">
                        <a:schemeClr val="tx1">
                          <a:lumMod val="75000"/>
                          <a:lumOff val="25000"/>
                          <a:alpha val="12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13500000" scaled="1"/>
                    <a:tileRect/>
                  </a:gradFill>
                </a:ln>
                <a:noFill/>
                <a:effectLst/>
                <a:uLnTx/>
                <a:uFillTx/>
                <a:latin typeface="HarmonyOS Sans SC" panose="00000500000000000000" charset="-122"/>
                <a:ea typeface="微软雅黑" panose="020B0503020204020204" pitchFamily="34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1FE1D3F-5992-E7A2-6FDA-30555CCC243F}"/>
              </a:ext>
            </a:extLst>
          </p:cNvPr>
          <p:cNvSpPr/>
          <p:nvPr/>
        </p:nvSpPr>
        <p:spPr>
          <a:xfrm flipH="1" flipV="1">
            <a:off x="10144807" y="4852614"/>
            <a:ext cx="1576160" cy="614089"/>
          </a:xfrm>
          <a:custGeom>
            <a:avLst/>
            <a:gdLst>
              <a:gd name="connsiteX0" fmla="*/ 1466848 w 1576160"/>
              <a:gd name="connsiteY0" fmla="*/ 559433 h 614089"/>
              <a:gd name="connsiteX1" fmla="*/ 1521504 w 1576160"/>
              <a:gd name="connsiteY1" fmla="*/ 614089 h 614089"/>
              <a:gd name="connsiteX2" fmla="*/ 1576160 w 1576160"/>
              <a:gd name="connsiteY2" fmla="*/ 559433 h 614089"/>
              <a:gd name="connsiteX3" fmla="*/ 1521504 w 1576160"/>
              <a:gd name="connsiteY3" fmla="*/ 504777 h 614089"/>
              <a:gd name="connsiteX4" fmla="*/ 1466848 w 1576160"/>
              <a:gd name="connsiteY4" fmla="*/ 559433 h 614089"/>
              <a:gd name="connsiteX5" fmla="*/ 1466848 w 1576160"/>
              <a:gd name="connsiteY5" fmla="*/ 391174 h 614089"/>
              <a:gd name="connsiteX6" fmla="*/ 1521504 w 1576160"/>
              <a:gd name="connsiteY6" fmla="*/ 445830 h 614089"/>
              <a:gd name="connsiteX7" fmla="*/ 1576160 w 1576160"/>
              <a:gd name="connsiteY7" fmla="*/ 391174 h 614089"/>
              <a:gd name="connsiteX8" fmla="*/ 1521504 w 1576160"/>
              <a:gd name="connsiteY8" fmla="*/ 336518 h 614089"/>
              <a:gd name="connsiteX9" fmla="*/ 1466848 w 1576160"/>
              <a:gd name="connsiteY9" fmla="*/ 391174 h 614089"/>
              <a:gd name="connsiteX10" fmla="*/ 1466848 w 1576160"/>
              <a:gd name="connsiteY10" fmla="*/ 222915 h 614089"/>
              <a:gd name="connsiteX11" fmla="*/ 1521504 w 1576160"/>
              <a:gd name="connsiteY11" fmla="*/ 277571 h 614089"/>
              <a:gd name="connsiteX12" fmla="*/ 1576160 w 1576160"/>
              <a:gd name="connsiteY12" fmla="*/ 222915 h 614089"/>
              <a:gd name="connsiteX13" fmla="*/ 1521504 w 1576160"/>
              <a:gd name="connsiteY13" fmla="*/ 168259 h 614089"/>
              <a:gd name="connsiteX14" fmla="*/ 1466848 w 1576160"/>
              <a:gd name="connsiteY14" fmla="*/ 222915 h 614089"/>
              <a:gd name="connsiteX15" fmla="*/ 1466848 w 1576160"/>
              <a:gd name="connsiteY15" fmla="*/ 54656 h 614089"/>
              <a:gd name="connsiteX16" fmla="*/ 1521504 w 1576160"/>
              <a:gd name="connsiteY16" fmla="*/ 109312 h 614089"/>
              <a:gd name="connsiteX17" fmla="*/ 1576160 w 1576160"/>
              <a:gd name="connsiteY17" fmla="*/ 54656 h 614089"/>
              <a:gd name="connsiteX18" fmla="*/ 1521504 w 1576160"/>
              <a:gd name="connsiteY18" fmla="*/ 0 h 614089"/>
              <a:gd name="connsiteX19" fmla="*/ 1466848 w 1576160"/>
              <a:gd name="connsiteY19" fmla="*/ 54656 h 614089"/>
              <a:gd name="connsiteX20" fmla="*/ 1283492 w 1576160"/>
              <a:gd name="connsiteY20" fmla="*/ 559433 h 614089"/>
              <a:gd name="connsiteX21" fmla="*/ 1338148 w 1576160"/>
              <a:gd name="connsiteY21" fmla="*/ 614089 h 614089"/>
              <a:gd name="connsiteX22" fmla="*/ 1392804 w 1576160"/>
              <a:gd name="connsiteY22" fmla="*/ 559433 h 614089"/>
              <a:gd name="connsiteX23" fmla="*/ 1338148 w 1576160"/>
              <a:gd name="connsiteY23" fmla="*/ 504777 h 614089"/>
              <a:gd name="connsiteX24" fmla="*/ 1283492 w 1576160"/>
              <a:gd name="connsiteY24" fmla="*/ 559433 h 614089"/>
              <a:gd name="connsiteX25" fmla="*/ 1283492 w 1576160"/>
              <a:gd name="connsiteY25" fmla="*/ 391174 h 614089"/>
              <a:gd name="connsiteX26" fmla="*/ 1338148 w 1576160"/>
              <a:gd name="connsiteY26" fmla="*/ 445830 h 614089"/>
              <a:gd name="connsiteX27" fmla="*/ 1392804 w 1576160"/>
              <a:gd name="connsiteY27" fmla="*/ 391174 h 614089"/>
              <a:gd name="connsiteX28" fmla="*/ 1338148 w 1576160"/>
              <a:gd name="connsiteY28" fmla="*/ 336518 h 614089"/>
              <a:gd name="connsiteX29" fmla="*/ 1283492 w 1576160"/>
              <a:gd name="connsiteY29" fmla="*/ 391174 h 614089"/>
              <a:gd name="connsiteX30" fmla="*/ 1283492 w 1576160"/>
              <a:gd name="connsiteY30" fmla="*/ 222915 h 614089"/>
              <a:gd name="connsiteX31" fmla="*/ 1338148 w 1576160"/>
              <a:gd name="connsiteY31" fmla="*/ 277571 h 614089"/>
              <a:gd name="connsiteX32" fmla="*/ 1392804 w 1576160"/>
              <a:gd name="connsiteY32" fmla="*/ 222915 h 614089"/>
              <a:gd name="connsiteX33" fmla="*/ 1338148 w 1576160"/>
              <a:gd name="connsiteY33" fmla="*/ 168259 h 614089"/>
              <a:gd name="connsiteX34" fmla="*/ 1283492 w 1576160"/>
              <a:gd name="connsiteY34" fmla="*/ 222915 h 614089"/>
              <a:gd name="connsiteX35" fmla="*/ 1283492 w 1576160"/>
              <a:gd name="connsiteY35" fmla="*/ 54656 h 614089"/>
              <a:gd name="connsiteX36" fmla="*/ 1338148 w 1576160"/>
              <a:gd name="connsiteY36" fmla="*/ 109312 h 614089"/>
              <a:gd name="connsiteX37" fmla="*/ 1392804 w 1576160"/>
              <a:gd name="connsiteY37" fmla="*/ 54656 h 614089"/>
              <a:gd name="connsiteX38" fmla="*/ 1338148 w 1576160"/>
              <a:gd name="connsiteY38" fmla="*/ 0 h 614089"/>
              <a:gd name="connsiteX39" fmla="*/ 1283492 w 1576160"/>
              <a:gd name="connsiteY39" fmla="*/ 54656 h 614089"/>
              <a:gd name="connsiteX40" fmla="*/ 1100136 w 1576160"/>
              <a:gd name="connsiteY40" fmla="*/ 559433 h 614089"/>
              <a:gd name="connsiteX41" fmla="*/ 1154792 w 1576160"/>
              <a:gd name="connsiteY41" fmla="*/ 614089 h 614089"/>
              <a:gd name="connsiteX42" fmla="*/ 1209448 w 1576160"/>
              <a:gd name="connsiteY42" fmla="*/ 559433 h 614089"/>
              <a:gd name="connsiteX43" fmla="*/ 1154792 w 1576160"/>
              <a:gd name="connsiteY43" fmla="*/ 504777 h 614089"/>
              <a:gd name="connsiteX44" fmla="*/ 1100136 w 1576160"/>
              <a:gd name="connsiteY44" fmla="*/ 559433 h 614089"/>
              <a:gd name="connsiteX45" fmla="*/ 1100136 w 1576160"/>
              <a:gd name="connsiteY45" fmla="*/ 391174 h 614089"/>
              <a:gd name="connsiteX46" fmla="*/ 1154792 w 1576160"/>
              <a:gd name="connsiteY46" fmla="*/ 445830 h 614089"/>
              <a:gd name="connsiteX47" fmla="*/ 1209448 w 1576160"/>
              <a:gd name="connsiteY47" fmla="*/ 391174 h 614089"/>
              <a:gd name="connsiteX48" fmla="*/ 1154792 w 1576160"/>
              <a:gd name="connsiteY48" fmla="*/ 336518 h 614089"/>
              <a:gd name="connsiteX49" fmla="*/ 1100136 w 1576160"/>
              <a:gd name="connsiteY49" fmla="*/ 391174 h 614089"/>
              <a:gd name="connsiteX50" fmla="*/ 1100136 w 1576160"/>
              <a:gd name="connsiteY50" fmla="*/ 222915 h 614089"/>
              <a:gd name="connsiteX51" fmla="*/ 1154792 w 1576160"/>
              <a:gd name="connsiteY51" fmla="*/ 277571 h 614089"/>
              <a:gd name="connsiteX52" fmla="*/ 1209448 w 1576160"/>
              <a:gd name="connsiteY52" fmla="*/ 222915 h 614089"/>
              <a:gd name="connsiteX53" fmla="*/ 1154792 w 1576160"/>
              <a:gd name="connsiteY53" fmla="*/ 168259 h 614089"/>
              <a:gd name="connsiteX54" fmla="*/ 1100136 w 1576160"/>
              <a:gd name="connsiteY54" fmla="*/ 222915 h 614089"/>
              <a:gd name="connsiteX55" fmla="*/ 1100136 w 1576160"/>
              <a:gd name="connsiteY55" fmla="*/ 54656 h 614089"/>
              <a:gd name="connsiteX56" fmla="*/ 1154792 w 1576160"/>
              <a:gd name="connsiteY56" fmla="*/ 109312 h 614089"/>
              <a:gd name="connsiteX57" fmla="*/ 1209448 w 1576160"/>
              <a:gd name="connsiteY57" fmla="*/ 54656 h 614089"/>
              <a:gd name="connsiteX58" fmla="*/ 1154792 w 1576160"/>
              <a:gd name="connsiteY58" fmla="*/ 0 h 614089"/>
              <a:gd name="connsiteX59" fmla="*/ 1100136 w 1576160"/>
              <a:gd name="connsiteY59" fmla="*/ 54656 h 614089"/>
              <a:gd name="connsiteX60" fmla="*/ 916780 w 1576160"/>
              <a:gd name="connsiteY60" fmla="*/ 559433 h 614089"/>
              <a:gd name="connsiteX61" fmla="*/ 971436 w 1576160"/>
              <a:gd name="connsiteY61" fmla="*/ 614089 h 614089"/>
              <a:gd name="connsiteX62" fmla="*/ 1026092 w 1576160"/>
              <a:gd name="connsiteY62" fmla="*/ 559433 h 614089"/>
              <a:gd name="connsiteX63" fmla="*/ 971436 w 1576160"/>
              <a:gd name="connsiteY63" fmla="*/ 504777 h 614089"/>
              <a:gd name="connsiteX64" fmla="*/ 916780 w 1576160"/>
              <a:gd name="connsiteY64" fmla="*/ 559433 h 614089"/>
              <a:gd name="connsiteX65" fmla="*/ 916780 w 1576160"/>
              <a:gd name="connsiteY65" fmla="*/ 391174 h 614089"/>
              <a:gd name="connsiteX66" fmla="*/ 971436 w 1576160"/>
              <a:gd name="connsiteY66" fmla="*/ 445830 h 614089"/>
              <a:gd name="connsiteX67" fmla="*/ 1026092 w 1576160"/>
              <a:gd name="connsiteY67" fmla="*/ 391174 h 614089"/>
              <a:gd name="connsiteX68" fmla="*/ 971436 w 1576160"/>
              <a:gd name="connsiteY68" fmla="*/ 336518 h 614089"/>
              <a:gd name="connsiteX69" fmla="*/ 916780 w 1576160"/>
              <a:gd name="connsiteY69" fmla="*/ 391174 h 614089"/>
              <a:gd name="connsiteX70" fmla="*/ 916780 w 1576160"/>
              <a:gd name="connsiteY70" fmla="*/ 222915 h 614089"/>
              <a:gd name="connsiteX71" fmla="*/ 971436 w 1576160"/>
              <a:gd name="connsiteY71" fmla="*/ 277571 h 614089"/>
              <a:gd name="connsiteX72" fmla="*/ 1026092 w 1576160"/>
              <a:gd name="connsiteY72" fmla="*/ 222915 h 614089"/>
              <a:gd name="connsiteX73" fmla="*/ 971436 w 1576160"/>
              <a:gd name="connsiteY73" fmla="*/ 168259 h 614089"/>
              <a:gd name="connsiteX74" fmla="*/ 916780 w 1576160"/>
              <a:gd name="connsiteY74" fmla="*/ 222915 h 614089"/>
              <a:gd name="connsiteX75" fmla="*/ 916780 w 1576160"/>
              <a:gd name="connsiteY75" fmla="*/ 54656 h 614089"/>
              <a:gd name="connsiteX76" fmla="*/ 971436 w 1576160"/>
              <a:gd name="connsiteY76" fmla="*/ 109312 h 614089"/>
              <a:gd name="connsiteX77" fmla="*/ 1026092 w 1576160"/>
              <a:gd name="connsiteY77" fmla="*/ 54656 h 614089"/>
              <a:gd name="connsiteX78" fmla="*/ 971436 w 1576160"/>
              <a:gd name="connsiteY78" fmla="*/ 0 h 614089"/>
              <a:gd name="connsiteX79" fmla="*/ 916780 w 1576160"/>
              <a:gd name="connsiteY79" fmla="*/ 54656 h 614089"/>
              <a:gd name="connsiteX80" fmla="*/ 733424 w 1576160"/>
              <a:gd name="connsiteY80" fmla="*/ 559433 h 614089"/>
              <a:gd name="connsiteX81" fmla="*/ 788080 w 1576160"/>
              <a:gd name="connsiteY81" fmla="*/ 614089 h 614089"/>
              <a:gd name="connsiteX82" fmla="*/ 842736 w 1576160"/>
              <a:gd name="connsiteY82" fmla="*/ 559433 h 614089"/>
              <a:gd name="connsiteX83" fmla="*/ 788080 w 1576160"/>
              <a:gd name="connsiteY83" fmla="*/ 504777 h 614089"/>
              <a:gd name="connsiteX84" fmla="*/ 733424 w 1576160"/>
              <a:gd name="connsiteY84" fmla="*/ 559433 h 614089"/>
              <a:gd name="connsiteX85" fmla="*/ 733424 w 1576160"/>
              <a:gd name="connsiteY85" fmla="*/ 391174 h 614089"/>
              <a:gd name="connsiteX86" fmla="*/ 788080 w 1576160"/>
              <a:gd name="connsiteY86" fmla="*/ 445830 h 614089"/>
              <a:gd name="connsiteX87" fmla="*/ 842736 w 1576160"/>
              <a:gd name="connsiteY87" fmla="*/ 391174 h 614089"/>
              <a:gd name="connsiteX88" fmla="*/ 788080 w 1576160"/>
              <a:gd name="connsiteY88" fmla="*/ 336518 h 614089"/>
              <a:gd name="connsiteX89" fmla="*/ 733424 w 1576160"/>
              <a:gd name="connsiteY89" fmla="*/ 391174 h 614089"/>
              <a:gd name="connsiteX90" fmla="*/ 733424 w 1576160"/>
              <a:gd name="connsiteY90" fmla="*/ 222915 h 614089"/>
              <a:gd name="connsiteX91" fmla="*/ 788080 w 1576160"/>
              <a:gd name="connsiteY91" fmla="*/ 277571 h 614089"/>
              <a:gd name="connsiteX92" fmla="*/ 842736 w 1576160"/>
              <a:gd name="connsiteY92" fmla="*/ 222915 h 614089"/>
              <a:gd name="connsiteX93" fmla="*/ 788080 w 1576160"/>
              <a:gd name="connsiteY93" fmla="*/ 168259 h 614089"/>
              <a:gd name="connsiteX94" fmla="*/ 733424 w 1576160"/>
              <a:gd name="connsiteY94" fmla="*/ 222915 h 614089"/>
              <a:gd name="connsiteX95" fmla="*/ 733424 w 1576160"/>
              <a:gd name="connsiteY95" fmla="*/ 54656 h 614089"/>
              <a:gd name="connsiteX96" fmla="*/ 788080 w 1576160"/>
              <a:gd name="connsiteY96" fmla="*/ 109312 h 614089"/>
              <a:gd name="connsiteX97" fmla="*/ 842736 w 1576160"/>
              <a:gd name="connsiteY97" fmla="*/ 54656 h 614089"/>
              <a:gd name="connsiteX98" fmla="*/ 788080 w 1576160"/>
              <a:gd name="connsiteY98" fmla="*/ 0 h 614089"/>
              <a:gd name="connsiteX99" fmla="*/ 733424 w 1576160"/>
              <a:gd name="connsiteY99" fmla="*/ 54656 h 614089"/>
              <a:gd name="connsiteX100" fmla="*/ 550068 w 1576160"/>
              <a:gd name="connsiteY100" fmla="*/ 559433 h 614089"/>
              <a:gd name="connsiteX101" fmla="*/ 604724 w 1576160"/>
              <a:gd name="connsiteY101" fmla="*/ 614089 h 614089"/>
              <a:gd name="connsiteX102" fmla="*/ 659380 w 1576160"/>
              <a:gd name="connsiteY102" fmla="*/ 559433 h 614089"/>
              <a:gd name="connsiteX103" fmla="*/ 604724 w 1576160"/>
              <a:gd name="connsiteY103" fmla="*/ 504777 h 614089"/>
              <a:gd name="connsiteX104" fmla="*/ 550068 w 1576160"/>
              <a:gd name="connsiteY104" fmla="*/ 559433 h 614089"/>
              <a:gd name="connsiteX105" fmla="*/ 550068 w 1576160"/>
              <a:gd name="connsiteY105" fmla="*/ 391174 h 614089"/>
              <a:gd name="connsiteX106" fmla="*/ 604724 w 1576160"/>
              <a:gd name="connsiteY106" fmla="*/ 445830 h 614089"/>
              <a:gd name="connsiteX107" fmla="*/ 659380 w 1576160"/>
              <a:gd name="connsiteY107" fmla="*/ 391174 h 614089"/>
              <a:gd name="connsiteX108" fmla="*/ 604724 w 1576160"/>
              <a:gd name="connsiteY108" fmla="*/ 336518 h 614089"/>
              <a:gd name="connsiteX109" fmla="*/ 550068 w 1576160"/>
              <a:gd name="connsiteY109" fmla="*/ 391174 h 614089"/>
              <a:gd name="connsiteX110" fmla="*/ 550068 w 1576160"/>
              <a:gd name="connsiteY110" fmla="*/ 222915 h 614089"/>
              <a:gd name="connsiteX111" fmla="*/ 604724 w 1576160"/>
              <a:gd name="connsiteY111" fmla="*/ 277571 h 614089"/>
              <a:gd name="connsiteX112" fmla="*/ 659380 w 1576160"/>
              <a:gd name="connsiteY112" fmla="*/ 222915 h 614089"/>
              <a:gd name="connsiteX113" fmla="*/ 604724 w 1576160"/>
              <a:gd name="connsiteY113" fmla="*/ 168259 h 614089"/>
              <a:gd name="connsiteX114" fmla="*/ 550068 w 1576160"/>
              <a:gd name="connsiteY114" fmla="*/ 222915 h 614089"/>
              <a:gd name="connsiteX115" fmla="*/ 550068 w 1576160"/>
              <a:gd name="connsiteY115" fmla="*/ 54656 h 614089"/>
              <a:gd name="connsiteX116" fmla="*/ 604724 w 1576160"/>
              <a:gd name="connsiteY116" fmla="*/ 109312 h 614089"/>
              <a:gd name="connsiteX117" fmla="*/ 659380 w 1576160"/>
              <a:gd name="connsiteY117" fmla="*/ 54656 h 614089"/>
              <a:gd name="connsiteX118" fmla="*/ 604724 w 1576160"/>
              <a:gd name="connsiteY118" fmla="*/ 0 h 614089"/>
              <a:gd name="connsiteX119" fmla="*/ 550068 w 1576160"/>
              <a:gd name="connsiteY119" fmla="*/ 54656 h 614089"/>
              <a:gd name="connsiteX120" fmla="*/ 366712 w 1576160"/>
              <a:gd name="connsiteY120" fmla="*/ 559433 h 614089"/>
              <a:gd name="connsiteX121" fmla="*/ 421368 w 1576160"/>
              <a:gd name="connsiteY121" fmla="*/ 614089 h 614089"/>
              <a:gd name="connsiteX122" fmla="*/ 476024 w 1576160"/>
              <a:gd name="connsiteY122" fmla="*/ 559433 h 614089"/>
              <a:gd name="connsiteX123" fmla="*/ 421368 w 1576160"/>
              <a:gd name="connsiteY123" fmla="*/ 504777 h 614089"/>
              <a:gd name="connsiteX124" fmla="*/ 366712 w 1576160"/>
              <a:gd name="connsiteY124" fmla="*/ 559433 h 614089"/>
              <a:gd name="connsiteX125" fmla="*/ 366712 w 1576160"/>
              <a:gd name="connsiteY125" fmla="*/ 391174 h 614089"/>
              <a:gd name="connsiteX126" fmla="*/ 421368 w 1576160"/>
              <a:gd name="connsiteY126" fmla="*/ 445830 h 614089"/>
              <a:gd name="connsiteX127" fmla="*/ 476024 w 1576160"/>
              <a:gd name="connsiteY127" fmla="*/ 391174 h 614089"/>
              <a:gd name="connsiteX128" fmla="*/ 421368 w 1576160"/>
              <a:gd name="connsiteY128" fmla="*/ 336518 h 614089"/>
              <a:gd name="connsiteX129" fmla="*/ 366712 w 1576160"/>
              <a:gd name="connsiteY129" fmla="*/ 391174 h 614089"/>
              <a:gd name="connsiteX130" fmla="*/ 366712 w 1576160"/>
              <a:gd name="connsiteY130" fmla="*/ 222915 h 614089"/>
              <a:gd name="connsiteX131" fmla="*/ 421368 w 1576160"/>
              <a:gd name="connsiteY131" fmla="*/ 277571 h 614089"/>
              <a:gd name="connsiteX132" fmla="*/ 476024 w 1576160"/>
              <a:gd name="connsiteY132" fmla="*/ 222915 h 614089"/>
              <a:gd name="connsiteX133" fmla="*/ 421368 w 1576160"/>
              <a:gd name="connsiteY133" fmla="*/ 168259 h 614089"/>
              <a:gd name="connsiteX134" fmla="*/ 366712 w 1576160"/>
              <a:gd name="connsiteY134" fmla="*/ 222915 h 614089"/>
              <a:gd name="connsiteX135" fmla="*/ 366712 w 1576160"/>
              <a:gd name="connsiteY135" fmla="*/ 54656 h 614089"/>
              <a:gd name="connsiteX136" fmla="*/ 421368 w 1576160"/>
              <a:gd name="connsiteY136" fmla="*/ 109312 h 614089"/>
              <a:gd name="connsiteX137" fmla="*/ 476024 w 1576160"/>
              <a:gd name="connsiteY137" fmla="*/ 54656 h 614089"/>
              <a:gd name="connsiteX138" fmla="*/ 421368 w 1576160"/>
              <a:gd name="connsiteY138" fmla="*/ 0 h 614089"/>
              <a:gd name="connsiteX139" fmla="*/ 366712 w 1576160"/>
              <a:gd name="connsiteY139" fmla="*/ 54656 h 614089"/>
              <a:gd name="connsiteX140" fmla="*/ 183356 w 1576160"/>
              <a:gd name="connsiteY140" fmla="*/ 559433 h 614089"/>
              <a:gd name="connsiteX141" fmla="*/ 238012 w 1576160"/>
              <a:gd name="connsiteY141" fmla="*/ 614089 h 614089"/>
              <a:gd name="connsiteX142" fmla="*/ 292668 w 1576160"/>
              <a:gd name="connsiteY142" fmla="*/ 559433 h 614089"/>
              <a:gd name="connsiteX143" fmla="*/ 238012 w 1576160"/>
              <a:gd name="connsiteY143" fmla="*/ 504777 h 614089"/>
              <a:gd name="connsiteX144" fmla="*/ 183356 w 1576160"/>
              <a:gd name="connsiteY144" fmla="*/ 559433 h 614089"/>
              <a:gd name="connsiteX145" fmla="*/ 183356 w 1576160"/>
              <a:gd name="connsiteY145" fmla="*/ 391174 h 614089"/>
              <a:gd name="connsiteX146" fmla="*/ 238012 w 1576160"/>
              <a:gd name="connsiteY146" fmla="*/ 445830 h 614089"/>
              <a:gd name="connsiteX147" fmla="*/ 292668 w 1576160"/>
              <a:gd name="connsiteY147" fmla="*/ 391174 h 614089"/>
              <a:gd name="connsiteX148" fmla="*/ 238012 w 1576160"/>
              <a:gd name="connsiteY148" fmla="*/ 336518 h 614089"/>
              <a:gd name="connsiteX149" fmla="*/ 183356 w 1576160"/>
              <a:gd name="connsiteY149" fmla="*/ 391174 h 614089"/>
              <a:gd name="connsiteX150" fmla="*/ 183356 w 1576160"/>
              <a:gd name="connsiteY150" fmla="*/ 222915 h 614089"/>
              <a:gd name="connsiteX151" fmla="*/ 238012 w 1576160"/>
              <a:gd name="connsiteY151" fmla="*/ 277571 h 614089"/>
              <a:gd name="connsiteX152" fmla="*/ 292668 w 1576160"/>
              <a:gd name="connsiteY152" fmla="*/ 222915 h 614089"/>
              <a:gd name="connsiteX153" fmla="*/ 238012 w 1576160"/>
              <a:gd name="connsiteY153" fmla="*/ 168259 h 614089"/>
              <a:gd name="connsiteX154" fmla="*/ 183356 w 1576160"/>
              <a:gd name="connsiteY154" fmla="*/ 222915 h 614089"/>
              <a:gd name="connsiteX155" fmla="*/ 183356 w 1576160"/>
              <a:gd name="connsiteY155" fmla="*/ 54656 h 614089"/>
              <a:gd name="connsiteX156" fmla="*/ 238012 w 1576160"/>
              <a:gd name="connsiteY156" fmla="*/ 109312 h 614089"/>
              <a:gd name="connsiteX157" fmla="*/ 292668 w 1576160"/>
              <a:gd name="connsiteY157" fmla="*/ 54656 h 614089"/>
              <a:gd name="connsiteX158" fmla="*/ 238012 w 1576160"/>
              <a:gd name="connsiteY158" fmla="*/ 0 h 614089"/>
              <a:gd name="connsiteX159" fmla="*/ 183356 w 1576160"/>
              <a:gd name="connsiteY159" fmla="*/ 54656 h 614089"/>
              <a:gd name="connsiteX160" fmla="*/ 0 w 1576160"/>
              <a:gd name="connsiteY160" fmla="*/ 559433 h 614089"/>
              <a:gd name="connsiteX161" fmla="*/ 54656 w 1576160"/>
              <a:gd name="connsiteY161" fmla="*/ 614089 h 614089"/>
              <a:gd name="connsiteX162" fmla="*/ 109312 w 1576160"/>
              <a:gd name="connsiteY162" fmla="*/ 559433 h 614089"/>
              <a:gd name="connsiteX163" fmla="*/ 54656 w 1576160"/>
              <a:gd name="connsiteY163" fmla="*/ 504777 h 614089"/>
              <a:gd name="connsiteX164" fmla="*/ 0 w 1576160"/>
              <a:gd name="connsiteY164" fmla="*/ 559433 h 614089"/>
              <a:gd name="connsiteX165" fmla="*/ 0 w 1576160"/>
              <a:gd name="connsiteY165" fmla="*/ 391174 h 614089"/>
              <a:gd name="connsiteX166" fmla="*/ 54656 w 1576160"/>
              <a:gd name="connsiteY166" fmla="*/ 445830 h 614089"/>
              <a:gd name="connsiteX167" fmla="*/ 109312 w 1576160"/>
              <a:gd name="connsiteY167" fmla="*/ 391174 h 614089"/>
              <a:gd name="connsiteX168" fmla="*/ 54656 w 1576160"/>
              <a:gd name="connsiteY168" fmla="*/ 336518 h 614089"/>
              <a:gd name="connsiteX169" fmla="*/ 0 w 1576160"/>
              <a:gd name="connsiteY169" fmla="*/ 391174 h 614089"/>
              <a:gd name="connsiteX170" fmla="*/ 0 w 1576160"/>
              <a:gd name="connsiteY170" fmla="*/ 222915 h 614089"/>
              <a:gd name="connsiteX171" fmla="*/ 54656 w 1576160"/>
              <a:gd name="connsiteY171" fmla="*/ 277571 h 614089"/>
              <a:gd name="connsiteX172" fmla="*/ 109312 w 1576160"/>
              <a:gd name="connsiteY172" fmla="*/ 222915 h 614089"/>
              <a:gd name="connsiteX173" fmla="*/ 54656 w 1576160"/>
              <a:gd name="connsiteY173" fmla="*/ 168259 h 614089"/>
              <a:gd name="connsiteX174" fmla="*/ 0 w 1576160"/>
              <a:gd name="connsiteY174" fmla="*/ 222915 h 614089"/>
              <a:gd name="connsiteX175" fmla="*/ 0 w 1576160"/>
              <a:gd name="connsiteY175" fmla="*/ 54656 h 614089"/>
              <a:gd name="connsiteX176" fmla="*/ 54656 w 1576160"/>
              <a:gd name="connsiteY176" fmla="*/ 109312 h 614089"/>
              <a:gd name="connsiteX177" fmla="*/ 109312 w 1576160"/>
              <a:gd name="connsiteY177" fmla="*/ 54656 h 614089"/>
              <a:gd name="connsiteX178" fmla="*/ 54656 w 1576160"/>
              <a:gd name="connsiteY178" fmla="*/ 0 h 614089"/>
              <a:gd name="connsiteX179" fmla="*/ 0 w 1576160"/>
              <a:gd name="connsiteY179" fmla="*/ 54656 h 61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1576160" h="614089">
                <a:moveTo>
                  <a:pt x="1466848" y="559433"/>
                </a:moveTo>
                <a:cubicBezTo>
                  <a:pt x="1466848" y="589619"/>
                  <a:pt x="1491318" y="614089"/>
                  <a:pt x="1521504" y="614089"/>
                </a:cubicBezTo>
                <a:cubicBezTo>
                  <a:pt x="1551690" y="614089"/>
                  <a:pt x="1576160" y="589619"/>
                  <a:pt x="1576160" y="559433"/>
                </a:cubicBezTo>
                <a:cubicBezTo>
                  <a:pt x="1576160" y="529247"/>
                  <a:pt x="1551690" y="504777"/>
                  <a:pt x="1521504" y="504777"/>
                </a:cubicBezTo>
                <a:cubicBezTo>
                  <a:pt x="1491318" y="504777"/>
                  <a:pt x="1466848" y="529247"/>
                  <a:pt x="1466848" y="559433"/>
                </a:cubicBezTo>
                <a:close/>
                <a:moveTo>
                  <a:pt x="1466848" y="391174"/>
                </a:moveTo>
                <a:cubicBezTo>
                  <a:pt x="1466848" y="421360"/>
                  <a:pt x="1491318" y="445830"/>
                  <a:pt x="1521504" y="445830"/>
                </a:cubicBezTo>
                <a:cubicBezTo>
                  <a:pt x="1551690" y="445830"/>
                  <a:pt x="1576160" y="421360"/>
                  <a:pt x="1576160" y="391174"/>
                </a:cubicBezTo>
                <a:cubicBezTo>
                  <a:pt x="1576160" y="360988"/>
                  <a:pt x="1551690" y="336518"/>
                  <a:pt x="1521504" y="336518"/>
                </a:cubicBezTo>
                <a:cubicBezTo>
                  <a:pt x="1491318" y="336518"/>
                  <a:pt x="1466848" y="360988"/>
                  <a:pt x="1466848" y="391174"/>
                </a:cubicBezTo>
                <a:close/>
                <a:moveTo>
                  <a:pt x="1466848" y="222915"/>
                </a:moveTo>
                <a:cubicBezTo>
                  <a:pt x="1466848" y="253101"/>
                  <a:pt x="1491318" y="277571"/>
                  <a:pt x="1521504" y="277571"/>
                </a:cubicBezTo>
                <a:cubicBezTo>
                  <a:pt x="1551690" y="277571"/>
                  <a:pt x="1576160" y="253101"/>
                  <a:pt x="1576160" y="222915"/>
                </a:cubicBezTo>
                <a:cubicBezTo>
                  <a:pt x="1576160" y="192729"/>
                  <a:pt x="1551690" y="168259"/>
                  <a:pt x="1521504" y="168259"/>
                </a:cubicBezTo>
                <a:cubicBezTo>
                  <a:pt x="1491318" y="168259"/>
                  <a:pt x="1466848" y="192729"/>
                  <a:pt x="1466848" y="222915"/>
                </a:cubicBezTo>
                <a:close/>
                <a:moveTo>
                  <a:pt x="1466848" y="54656"/>
                </a:moveTo>
                <a:cubicBezTo>
                  <a:pt x="1466848" y="84842"/>
                  <a:pt x="1491318" y="109312"/>
                  <a:pt x="1521504" y="109312"/>
                </a:cubicBezTo>
                <a:cubicBezTo>
                  <a:pt x="1551690" y="109312"/>
                  <a:pt x="1576160" y="84842"/>
                  <a:pt x="1576160" y="54656"/>
                </a:cubicBezTo>
                <a:cubicBezTo>
                  <a:pt x="1576160" y="24470"/>
                  <a:pt x="1551690" y="0"/>
                  <a:pt x="1521504" y="0"/>
                </a:cubicBezTo>
                <a:cubicBezTo>
                  <a:pt x="1491318" y="0"/>
                  <a:pt x="1466848" y="24470"/>
                  <a:pt x="1466848" y="54656"/>
                </a:cubicBezTo>
                <a:close/>
                <a:moveTo>
                  <a:pt x="1283492" y="559433"/>
                </a:moveTo>
                <a:cubicBezTo>
                  <a:pt x="1283492" y="589619"/>
                  <a:pt x="1307962" y="614089"/>
                  <a:pt x="1338148" y="614089"/>
                </a:cubicBezTo>
                <a:cubicBezTo>
                  <a:pt x="1368334" y="614089"/>
                  <a:pt x="1392804" y="589619"/>
                  <a:pt x="1392804" y="559433"/>
                </a:cubicBezTo>
                <a:cubicBezTo>
                  <a:pt x="1392804" y="529247"/>
                  <a:pt x="1368334" y="504777"/>
                  <a:pt x="1338148" y="504777"/>
                </a:cubicBezTo>
                <a:cubicBezTo>
                  <a:pt x="1307962" y="504777"/>
                  <a:pt x="1283492" y="529247"/>
                  <a:pt x="1283492" y="559433"/>
                </a:cubicBezTo>
                <a:close/>
                <a:moveTo>
                  <a:pt x="1283492" y="391174"/>
                </a:moveTo>
                <a:cubicBezTo>
                  <a:pt x="1283492" y="421360"/>
                  <a:pt x="1307962" y="445830"/>
                  <a:pt x="1338148" y="445830"/>
                </a:cubicBezTo>
                <a:cubicBezTo>
                  <a:pt x="1368334" y="445830"/>
                  <a:pt x="1392804" y="421360"/>
                  <a:pt x="1392804" y="391174"/>
                </a:cubicBezTo>
                <a:cubicBezTo>
                  <a:pt x="1392804" y="360988"/>
                  <a:pt x="1368334" y="336518"/>
                  <a:pt x="1338148" y="336518"/>
                </a:cubicBezTo>
                <a:cubicBezTo>
                  <a:pt x="1307962" y="336518"/>
                  <a:pt x="1283492" y="360988"/>
                  <a:pt x="1283492" y="391174"/>
                </a:cubicBezTo>
                <a:close/>
                <a:moveTo>
                  <a:pt x="1283492" y="222915"/>
                </a:moveTo>
                <a:cubicBezTo>
                  <a:pt x="1283492" y="253101"/>
                  <a:pt x="1307962" y="277571"/>
                  <a:pt x="1338148" y="277571"/>
                </a:cubicBezTo>
                <a:cubicBezTo>
                  <a:pt x="1368334" y="277571"/>
                  <a:pt x="1392804" y="253101"/>
                  <a:pt x="1392804" y="222915"/>
                </a:cubicBezTo>
                <a:cubicBezTo>
                  <a:pt x="1392804" y="192729"/>
                  <a:pt x="1368334" y="168259"/>
                  <a:pt x="1338148" y="168259"/>
                </a:cubicBezTo>
                <a:cubicBezTo>
                  <a:pt x="1307962" y="168259"/>
                  <a:pt x="1283492" y="192729"/>
                  <a:pt x="1283492" y="222915"/>
                </a:cubicBezTo>
                <a:close/>
                <a:moveTo>
                  <a:pt x="1283492" y="54656"/>
                </a:moveTo>
                <a:cubicBezTo>
                  <a:pt x="1283492" y="84842"/>
                  <a:pt x="1307962" y="109312"/>
                  <a:pt x="1338148" y="109312"/>
                </a:cubicBezTo>
                <a:cubicBezTo>
                  <a:pt x="1368334" y="109312"/>
                  <a:pt x="1392804" y="84842"/>
                  <a:pt x="1392804" y="54656"/>
                </a:cubicBezTo>
                <a:cubicBezTo>
                  <a:pt x="1392804" y="24470"/>
                  <a:pt x="1368334" y="0"/>
                  <a:pt x="1338148" y="0"/>
                </a:cubicBezTo>
                <a:cubicBezTo>
                  <a:pt x="1307962" y="0"/>
                  <a:pt x="1283492" y="24470"/>
                  <a:pt x="1283492" y="54656"/>
                </a:cubicBezTo>
                <a:close/>
                <a:moveTo>
                  <a:pt x="1100136" y="559433"/>
                </a:moveTo>
                <a:cubicBezTo>
                  <a:pt x="1100136" y="589619"/>
                  <a:pt x="1124606" y="614089"/>
                  <a:pt x="1154792" y="614089"/>
                </a:cubicBezTo>
                <a:cubicBezTo>
                  <a:pt x="1184978" y="614089"/>
                  <a:pt x="1209448" y="589619"/>
                  <a:pt x="1209448" y="559433"/>
                </a:cubicBezTo>
                <a:cubicBezTo>
                  <a:pt x="1209448" y="529247"/>
                  <a:pt x="1184978" y="504777"/>
                  <a:pt x="1154792" y="504777"/>
                </a:cubicBezTo>
                <a:cubicBezTo>
                  <a:pt x="1124606" y="504777"/>
                  <a:pt x="1100136" y="529247"/>
                  <a:pt x="1100136" y="559433"/>
                </a:cubicBezTo>
                <a:close/>
                <a:moveTo>
                  <a:pt x="1100136" y="391174"/>
                </a:moveTo>
                <a:cubicBezTo>
                  <a:pt x="1100136" y="421360"/>
                  <a:pt x="1124606" y="445830"/>
                  <a:pt x="1154792" y="445830"/>
                </a:cubicBezTo>
                <a:cubicBezTo>
                  <a:pt x="1184978" y="445830"/>
                  <a:pt x="1209448" y="421360"/>
                  <a:pt x="1209448" y="391174"/>
                </a:cubicBezTo>
                <a:cubicBezTo>
                  <a:pt x="1209448" y="360988"/>
                  <a:pt x="1184978" y="336518"/>
                  <a:pt x="1154792" y="336518"/>
                </a:cubicBezTo>
                <a:cubicBezTo>
                  <a:pt x="1124606" y="336518"/>
                  <a:pt x="1100136" y="360988"/>
                  <a:pt x="1100136" y="391174"/>
                </a:cubicBezTo>
                <a:close/>
                <a:moveTo>
                  <a:pt x="1100136" y="222915"/>
                </a:moveTo>
                <a:cubicBezTo>
                  <a:pt x="1100136" y="253101"/>
                  <a:pt x="1124606" y="277571"/>
                  <a:pt x="1154792" y="277571"/>
                </a:cubicBezTo>
                <a:cubicBezTo>
                  <a:pt x="1184978" y="277571"/>
                  <a:pt x="1209448" y="253101"/>
                  <a:pt x="1209448" y="222915"/>
                </a:cubicBezTo>
                <a:cubicBezTo>
                  <a:pt x="1209448" y="192729"/>
                  <a:pt x="1184978" y="168259"/>
                  <a:pt x="1154792" y="168259"/>
                </a:cubicBezTo>
                <a:cubicBezTo>
                  <a:pt x="1124606" y="168259"/>
                  <a:pt x="1100136" y="192729"/>
                  <a:pt x="1100136" y="222915"/>
                </a:cubicBezTo>
                <a:close/>
                <a:moveTo>
                  <a:pt x="1100136" y="54656"/>
                </a:moveTo>
                <a:cubicBezTo>
                  <a:pt x="1100136" y="84842"/>
                  <a:pt x="1124606" y="109312"/>
                  <a:pt x="1154792" y="109312"/>
                </a:cubicBezTo>
                <a:cubicBezTo>
                  <a:pt x="1184978" y="109312"/>
                  <a:pt x="1209448" y="84842"/>
                  <a:pt x="1209448" y="54656"/>
                </a:cubicBezTo>
                <a:cubicBezTo>
                  <a:pt x="1209448" y="24470"/>
                  <a:pt x="1184978" y="0"/>
                  <a:pt x="1154792" y="0"/>
                </a:cubicBezTo>
                <a:cubicBezTo>
                  <a:pt x="1124606" y="0"/>
                  <a:pt x="1100136" y="24470"/>
                  <a:pt x="1100136" y="54656"/>
                </a:cubicBezTo>
                <a:close/>
                <a:moveTo>
                  <a:pt x="916780" y="559433"/>
                </a:moveTo>
                <a:cubicBezTo>
                  <a:pt x="916780" y="589619"/>
                  <a:pt x="941250" y="614089"/>
                  <a:pt x="971436" y="614089"/>
                </a:cubicBezTo>
                <a:cubicBezTo>
                  <a:pt x="1001622" y="614089"/>
                  <a:pt x="1026092" y="589619"/>
                  <a:pt x="1026092" y="559433"/>
                </a:cubicBezTo>
                <a:cubicBezTo>
                  <a:pt x="1026092" y="529247"/>
                  <a:pt x="1001622" y="504777"/>
                  <a:pt x="971436" y="504777"/>
                </a:cubicBezTo>
                <a:cubicBezTo>
                  <a:pt x="941250" y="504777"/>
                  <a:pt x="916780" y="529247"/>
                  <a:pt x="916780" y="559433"/>
                </a:cubicBezTo>
                <a:close/>
                <a:moveTo>
                  <a:pt x="916780" y="391174"/>
                </a:moveTo>
                <a:cubicBezTo>
                  <a:pt x="916780" y="421360"/>
                  <a:pt x="941250" y="445830"/>
                  <a:pt x="971436" y="445830"/>
                </a:cubicBezTo>
                <a:cubicBezTo>
                  <a:pt x="1001622" y="445830"/>
                  <a:pt x="1026092" y="421360"/>
                  <a:pt x="1026092" y="391174"/>
                </a:cubicBezTo>
                <a:cubicBezTo>
                  <a:pt x="1026092" y="360988"/>
                  <a:pt x="1001622" y="336518"/>
                  <a:pt x="971436" y="336518"/>
                </a:cubicBezTo>
                <a:cubicBezTo>
                  <a:pt x="941250" y="336518"/>
                  <a:pt x="916780" y="360988"/>
                  <a:pt x="916780" y="391174"/>
                </a:cubicBezTo>
                <a:close/>
                <a:moveTo>
                  <a:pt x="916780" y="222915"/>
                </a:moveTo>
                <a:cubicBezTo>
                  <a:pt x="916780" y="253101"/>
                  <a:pt x="941250" y="277571"/>
                  <a:pt x="971436" y="277571"/>
                </a:cubicBezTo>
                <a:cubicBezTo>
                  <a:pt x="1001622" y="277571"/>
                  <a:pt x="1026092" y="253101"/>
                  <a:pt x="1026092" y="222915"/>
                </a:cubicBezTo>
                <a:cubicBezTo>
                  <a:pt x="1026092" y="192729"/>
                  <a:pt x="1001622" y="168259"/>
                  <a:pt x="971436" y="168259"/>
                </a:cubicBezTo>
                <a:cubicBezTo>
                  <a:pt x="941250" y="168259"/>
                  <a:pt x="916780" y="192729"/>
                  <a:pt x="916780" y="222915"/>
                </a:cubicBezTo>
                <a:close/>
                <a:moveTo>
                  <a:pt x="916780" y="54656"/>
                </a:moveTo>
                <a:cubicBezTo>
                  <a:pt x="916780" y="84842"/>
                  <a:pt x="941250" y="109312"/>
                  <a:pt x="971436" y="109312"/>
                </a:cubicBezTo>
                <a:cubicBezTo>
                  <a:pt x="1001622" y="109312"/>
                  <a:pt x="1026092" y="84842"/>
                  <a:pt x="1026092" y="54656"/>
                </a:cubicBezTo>
                <a:cubicBezTo>
                  <a:pt x="1026092" y="24470"/>
                  <a:pt x="1001622" y="0"/>
                  <a:pt x="971436" y="0"/>
                </a:cubicBezTo>
                <a:cubicBezTo>
                  <a:pt x="941250" y="0"/>
                  <a:pt x="916780" y="24470"/>
                  <a:pt x="916780" y="54656"/>
                </a:cubicBezTo>
                <a:close/>
                <a:moveTo>
                  <a:pt x="733424" y="559433"/>
                </a:moveTo>
                <a:cubicBezTo>
                  <a:pt x="733424" y="589619"/>
                  <a:pt x="757894" y="614089"/>
                  <a:pt x="788080" y="614089"/>
                </a:cubicBezTo>
                <a:cubicBezTo>
                  <a:pt x="818266" y="614089"/>
                  <a:pt x="842736" y="589619"/>
                  <a:pt x="842736" y="559433"/>
                </a:cubicBezTo>
                <a:cubicBezTo>
                  <a:pt x="842736" y="529247"/>
                  <a:pt x="818266" y="504777"/>
                  <a:pt x="788080" y="504777"/>
                </a:cubicBezTo>
                <a:cubicBezTo>
                  <a:pt x="757894" y="504777"/>
                  <a:pt x="733424" y="529247"/>
                  <a:pt x="733424" y="559433"/>
                </a:cubicBezTo>
                <a:close/>
                <a:moveTo>
                  <a:pt x="733424" y="391174"/>
                </a:moveTo>
                <a:cubicBezTo>
                  <a:pt x="733424" y="421360"/>
                  <a:pt x="757894" y="445830"/>
                  <a:pt x="788080" y="445830"/>
                </a:cubicBezTo>
                <a:cubicBezTo>
                  <a:pt x="818266" y="445830"/>
                  <a:pt x="842736" y="421360"/>
                  <a:pt x="842736" y="391174"/>
                </a:cubicBezTo>
                <a:cubicBezTo>
                  <a:pt x="842736" y="360988"/>
                  <a:pt x="818266" y="336518"/>
                  <a:pt x="788080" y="336518"/>
                </a:cubicBezTo>
                <a:cubicBezTo>
                  <a:pt x="757894" y="336518"/>
                  <a:pt x="733424" y="360988"/>
                  <a:pt x="733424" y="391174"/>
                </a:cubicBezTo>
                <a:close/>
                <a:moveTo>
                  <a:pt x="733424" y="222915"/>
                </a:moveTo>
                <a:cubicBezTo>
                  <a:pt x="733424" y="253101"/>
                  <a:pt x="757894" y="277571"/>
                  <a:pt x="788080" y="277571"/>
                </a:cubicBezTo>
                <a:cubicBezTo>
                  <a:pt x="818266" y="277571"/>
                  <a:pt x="842736" y="253101"/>
                  <a:pt x="842736" y="222915"/>
                </a:cubicBezTo>
                <a:cubicBezTo>
                  <a:pt x="842736" y="192729"/>
                  <a:pt x="818266" y="168259"/>
                  <a:pt x="788080" y="168259"/>
                </a:cubicBezTo>
                <a:cubicBezTo>
                  <a:pt x="757894" y="168259"/>
                  <a:pt x="733424" y="192729"/>
                  <a:pt x="733424" y="222915"/>
                </a:cubicBezTo>
                <a:close/>
                <a:moveTo>
                  <a:pt x="733424" y="54656"/>
                </a:moveTo>
                <a:cubicBezTo>
                  <a:pt x="733424" y="84842"/>
                  <a:pt x="757894" y="109312"/>
                  <a:pt x="788080" y="109312"/>
                </a:cubicBezTo>
                <a:cubicBezTo>
                  <a:pt x="818266" y="109312"/>
                  <a:pt x="842736" y="84842"/>
                  <a:pt x="842736" y="54656"/>
                </a:cubicBezTo>
                <a:cubicBezTo>
                  <a:pt x="842736" y="24470"/>
                  <a:pt x="818266" y="0"/>
                  <a:pt x="788080" y="0"/>
                </a:cubicBezTo>
                <a:cubicBezTo>
                  <a:pt x="757894" y="0"/>
                  <a:pt x="733424" y="24470"/>
                  <a:pt x="733424" y="54656"/>
                </a:cubicBezTo>
                <a:close/>
                <a:moveTo>
                  <a:pt x="550068" y="559433"/>
                </a:moveTo>
                <a:cubicBezTo>
                  <a:pt x="550068" y="589619"/>
                  <a:pt x="574538" y="614089"/>
                  <a:pt x="604724" y="614089"/>
                </a:cubicBezTo>
                <a:cubicBezTo>
                  <a:pt x="634910" y="614089"/>
                  <a:pt x="659380" y="589619"/>
                  <a:pt x="659380" y="559433"/>
                </a:cubicBezTo>
                <a:cubicBezTo>
                  <a:pt x="659380" y="529247"/>
                  <a:pt x="634910" y="504777"/>
                  <a:pt x="604724" y="504777"/>
                </a:cubicBezTo>
                <a:cubicBezTo>
                  <a:pt x="574538" y="504777"/>
                  <a:pt x="550068" y="529247"/>
                  <a:pt x="550068" y="559433"/>
                </a:cubicBezTo>
                <a:close/>
                <a:moveTo>
                  <a:pt x="550068" y="391174"/>
                </a:moveTo>
                <a:cubicBezTo>
                  <a:pt x="550068" y="421360"/>
                  <a:pt x="574538" y="445830"/>
                  <a:pt x="604724" y="445830"/>
                </a:cubicBezTo>
                <a:cubicBezTo>
                  <a:pt x="634910" y="445830"/>
                  <a:pt x="659380" y="421360"/>
                  <a:pt x="659380" y="391174"/>
                </a:cubicBezTo>
                <a:cubicBezTo>
                  <a:pt x="659380" y="360988"/>
                  <a:pt x="634910" y="336518"/>
                  <a:pt x="604724" y="336518"/>
                </a:cubicBezTo>
                <a:cubicBezTo>
                  <a:pt x="574538" y="336518"/>
                  <a:pt x="550068" y="360988"/>
                  <a:pt x="550068" y="391174"/>
                </a:cubicBezTo>
                <a:close/>
                <a:moveTo>
                  <a:pt x="550068" y="222915"/>
                </a:moveTo>
                <a:cubicBezTo>
                  <a:pt x="550068" y="253101"/>
                  <a:pt x="574538" y="277571"/>
                  <a:pt x="604724" y="277571"/>
                </a:cubicBezTo>
                <a:cubicBezTo>
                  <a:pt x="634910" y="277571"/>
                  <a:pt x="659380" y="253101"/>
                  <a:pt x="659380" y="222915"/>
                </a:cubicBezTo>
                <a:cubicBezTo>
                  <a:pt x="659380" y="192729"/>
                  <a:pt x="634910" y="168259"/>
                  <a:pt x="604724" y="168259"/>
                </a:cubicBezTo>
                <a:cubicBezTo>
                  <a:pt x="574538" y="168259"/>
                  <a:pt x="550068" y="192729"/>
                  <a:pt x="550068" y="222915"/>
                </a:cubicBezTo>
                <a:close/>
                <a:moveTo>
                  <a:pt x="550068" y="54656"/>
                </a:moveTo>
                <a:cubicBezTo>
                  <a:pt x="550068" y="84842"/>
                  <a:pt x="574538" y="109312"/>
                  <a:pt x="604724" y="109312"/>
                </a:cubicBezTo>
                <a:cubicBezTo>
                  <a:pt x="634910" y="109312"/>
                  <a:pt x="659380" y="84842"/>
                  <a:pt x="659380" y="54656"/>
                </a:cubicBezTo>
                <a:cubicBezTo>
                  <a:pt x="659380" y="24470"/>
                  <a:pt x="634910" y="0"/>
                  <a:pt x="604724" y="0"/>
                </a:cubicBezTo>
                <a:cubicBezTo>
                  <a:pt x="574538" y="0"/>
                  <a:pt x="550068" y="24470"/>
                  <a:pt x="550068" y="54656"/>
                </a:cubicBezTo>
                <a:close/>
                <a:moveTo>
                  <a:pt x="366712" y="559433"/>
                </a:moveTo>
                <a:cubicBezTo>
                  <a:pt x="366712" y="589619"/>
                  <a:pt x="391182" y="614089"/>
                  <a:pt x="421368" y="614089"/>
                </a:cubicBezTo>
                <a:cubicBezTo>
                  <a:pt x="451554" y="614089"/>
                  <a:pt x="476024" y="589619"/>
                  <a:pt x="476024" y="559433"/>
                </a:cubicBezTo>
                <a:cubicBezTo>
                  <a:pt x="476024" y="529247"/>
                  <a:pt x="451554" y="504777"/>
                  <a:pt x="421368" y="504777"/>
                </a:cubicBezTo>
                <a:cubicBezTo>
                  <a:pt x="391182" y="504777"/>
                  <a:pt x="366712" y="529247"/>
                  <a:pt x="366712" y="559433"/>
                </a:cubicBezTo>
                <a:close/>
                <a:moveTo>
                  <a:pt x="366712" y="391174"/>
                </a:moveTo>
                <a:cubicBezTo>
                  <a:pt x="366712" y="421360"/>
                  <a:pt x="391182" y="445830"/>
                  <a:pt x="421368" y="445830"/>
                </a:cubicBezTo>
                <a:cubicBezTo>
                  <a:pt x="451554" y="445830"/>
                  <a:pt x="476024" y="421360"/>
                  <a:pt x="476024" y="391174"/>
                </a:cubicBezTo>
                <a:cubicBezTo>
                  <a:pt x="476024" y="360988"/>
                  <a:pt x="451554" y="336518"/>
                  <a:pt x="421368" y="336518"/>
                </a:cubicBezTo>
                <a:cubicBezTo>
                  <a:pt x="391182" y="336518"/>
                  <a:pt x="366712" y="360988"/>
                  <a:pt x="366712" y="391174"/>
                </a:cubicBezTo>
                <a:close/>
                <a:moveTo>
                  <a:pt x="366712" y="222915"/>
                </a:moveTo>
                <a:cubicBezTo>
                  <a:pt x="366712" y="253101"/>
                  <a:pt x="391182" y="277571"/>
                  <a:pt x="421368" y="277571"/>
                </a:cubicBezTo>
                <a:cubicBezTo>
                  <a:pt x="451554" y="277571"/>
                  <a:pt x="476024" y="253101"/>
                  <a:pt x="476024" y="222915"/>
                </a:cubicBezTo>
                <a:cubicBezTo>
                  <a:pt x="476024" y="192729"/>
                  <a:pt x="451554" y="168259"/>
                  <a:pt x="421368" y="168259"/>
                </a:cubicBezTo>
                <a:cubicBezTo>
                  <a:pt x="391182" y="168259"/>
                  <a:pt x="366712" y="192729"/>
                  <a:pt x="366712" y="222915"/>
                </a:cubicBezTo>
                <a:close/>
                <a:moveTo>
                  <a:pt x="366712" y="54656"/>
                </a:moveTo>
                <a:cubicBezTo>
                  <a:pt x="366712" y="84842"/>
                  <a:pt x="391182" y="109312"/>
                  <a:pt x="421368" y="109312"/>
                </a:cubicBezTo>
                <a:cubicBezTo>
                  <a:pt x="451554" y="109312"/>
                  <a:pt x="476024" y="84842"/>
                  <a:pt x="476024" y="54656"/>
                </a:cubicBezTo>
                <a:cubicBezTo>
                  <a:pt x="476024" y="24470"/>
                  <a:pt x="451554" y="0"/>
                  <a:pt x="421368" y="0"/>
                </a:cubicBezTo>
                <a:cubicBezTo>
                  <a:pt x="391182" y="0"/>
                  <a:pt x="366712" y="24470"/>
                  <a:pt x="366712" y="54656"/>
                </a:cubicBezTo>
                <a:close/>
                <a:moveTo>
                  <a:pt x="183356" y="559433"/>
                </a:moveTo>
                <a:cubicBezTo>
                  <a:pt x="183356" y="589619"/>
                  <a:pt x="207826" y="614089"/>
                  <a:pt x="238012" y="614089"/>
                </a:cubicBezTo>
                <a:cubicBezTo>
                  <a:pt x="268198" y="614089"/>
                  <a:pt x="292668" y="589619"/>
                  <a:pt x="292668" y="559433"/>
                </a:cubicBezTo>
                <a:cubicBezTo>
                  <a:pt x="292668" y="529247"/>
                  <a:pt x="268198" y="504777"/>
                  <a:pt x="238012" y="504777"/>
                </a:cubicBezTo>
                <a:cubicBezTo>
                  <a:pt x="207826" y="504777"/>
                  <a:pt x="183356" y="529247"/>
                  <a:pt x="183356" y="559433"/>
                </a:cubicBezTo>
                <a:close/>
                <a:moveTo>
                  <a:pt x="183356" y="391174"/>
                </a:moveTo>
                <a:cubicBezTo>
                  <a:pt x="183356" y="421360"/>
                  <a:pt x="207826" y="445830"/>
                  <a:pt x="238012" y="445830"/>
                </a:cubicBezTo>
                <a:cubicBezTo>
                  <a:pt x="268198" y="445830"/>
                  <a:pt x="292668" y="421360"/>
                  <a:pt x="292668" y="391174"/>
                </a:cubicBezTo>
                <a:cubicBezTo>
                  <a:pt x="292668" y="360988"/>
                  <a:pt x="268198" y="336518"/>
                  <a:pt x="238012" y="336518"/>
                </a:cubicBezTo>
                <a:cubicBezTo>
                  <a:pt x="207826" y="336518"/>
                  <a:pt x="183356" y="360988"/>
                  <a:pt x="183356" y="391174"/>
                </a:cubicBezTo>
                <a:close/>
                <a:moveTo>
                  <a:pt x="183356" y="222915"/>
                </a:moveTo>
                <a:cubicBezTo>
                  <a:pt x="183356" y="253101"/>
                  <a:pt x="207826" y="277571"/>
                  <a:pt x="238012" y="277571"/>
                </a:cubicBezTo>
                <a:cubicBezTo>
                  <a:pt x="268198" y="277571"/>
                  <a:pt x="292668" y="253101"/>
                  <a:pt x="292668" y="222915"/>
                </a:cubicBezTo>
                <a:cubicBezTo>
                  <a:pt x="292668" y="192729"/>
                  <a:pt x="268198" y="168259"/>
                  <a:pt x="238012" y="168259"/>
                </a:cubicBezTo>
                <a:cubicBezTo>
                  <a:pt x="207826" y="168259"/>
                  <a:pt x="183356" y="192729"/>
                  <a:pt x="183356" y="222915"/>
                </a:cubicBezTo>
                <a:close/>
                <a:moveTo>
                  <a:pt x="183356" y="54656"/>
                </a:moveTo>
                <a:cubicBezTo>
                  <a:pt x="183356" y="84842"/>
                  <a:pt x="207826" y="109312"/>
                  <a:pt x="238012" y="109312"/>
                </a:cubicBezTo>
                <a:cubicBezTo>
                  <a:pt x="268198" y="109312"/>
                  <a:pt x="292668" y="84842"/>
                  <a:pt x="292668" y="54656"/>
                </a:cubicBezTo>
                <a:cubicBezTo>
                  <a:pt x="292668" y="24470"/>
                  <a:pt x="268198" y="0"/>
                  <a:pt x="238012" y="0"/>
                </a:cubicBezTo>
                <a:cubicBezTo>
                  <a:pt x="207826" y="0"/>
                  <a:pt x="183356" y="24470"/>
                  <a:pt x="183356" y="54656"/>
                </a:cubicBezTo>
                <a:close/>
                <a:moveTo>
                  <a:pt x="0" y="559433"/>
                </a:moveTo>
                <a:cubicBezTo>
                  <a:pt x="0" y="589619"/>
                  <a:pt x="24470" y="614089"/>
                  <a:pt x="54656" y="614089"/>
                </a:cubicBezTo>
                <a:cubicBezTo>
                  <a:pt x="84842" y="614089"/>
                  <a:pt x="109312" y="589619"/>
                  <a:pt x="109312" y="559433"/>
                </a:cubicBezTo>
                <a:cubicBezTo>
                  <a:pt x="109312" y="529247"/>
                  <a:pt x="84842" y="504777"/>
                  <a:pt x="54656" y="504777"/>
                </a:cubicBezTo>
                <a:cubicBezTo>
                  <a:pt x="24470" y="504777"/>
                  <a:pt x="0" y="529247"/>
                  <a:pt x="0" y="559433"/>
                </a:cubicBezTo>
                <a:close/>
                <a:moveTo>
                  <a:pt x="0" y="391174"/>
                </a:moveTo>
                <a:cubicBezTo>
                  <a:pt x="0" y="421360"/>
                  <a:pt x="24470" y="445830"/>
                  <a:pt x="54656" y="445830"/>
                </a:cubicBezTo>
                <a:cubicBezTo>
                  <a:pt x="84842" y="445830"/>
                  <a:pt x="109312" y="421360"/>
                  <a:pt x="109312" y="391174"/>
                </a:cubicBezTo>
                <a:cubicBezTo>
                  <a:pt x="109312" y="360988"/>
                  <a:pt x="84842" y="336518"/>
                  <a:pt x="54656" y="336518"/>
                </a:cubicBezTo>
                <a:cubicBezTo>
                  <a:pt x="24470" y="336518"/>
                  <a:pt x="0" y="360988"/>
                  <a:pt x="0" y="391174"/>
                </a:cubicBezTo>
                <a:close/>
                <a:moveTo>
                  <a:pt x="0" y="222915"/>
                </a:moveTo>
                <a:cubicBezTo>
                  <a:pt x="0" y="253101"/>
                  <a:pt x="24470" y="277571"/>
                  <a:pt x="54656" y="277571"/>
                </a:cubicBezTo>
                <a:cubicBezTo>
                  <a:pt x="84842" y="277571"/>
                  <a:pt x="109312" y="253101"/>
                  <a:pt x="109312" y="222915"/>
                </a:cubicBezTo>
                <a:cubicBezTo>
                  <a:pt x="109312" y="192729"/>
                  <a:pt x="84842" y="168259"/>
                  <a:pt x="54656" y="168259"/>
                </a:cubicBezTo>
                <a:cubicBezTo>
                  <a:pt x="24470" y="168259"/>
                  <a:pt x="0" y="192729"/>
                  <a:pt x="0" y="222915"/>
                </a:cubicBezTo>
                <a:close/>
                <a:moveTo>
                  <a:pt x="0" y="54656"/>
                </a:moveTo>
                <a:cubicBezTo>
                  <a:pt x="0" y="84842"/>
                  <a:pt x="24470" y="109312"/>
                  <a:pt x="54656" y="109312"/>
                </a:cubicBezTo>
                <a:cubicBezTo>
                  <a:pt x="84842" y="109312"/>
                  <a:pt x="109312" y="84842"/>
                  <a:pt x="109312" y="54656"/>
                </a:cubicBezTo>
                <a:cubicBezTo>
                  <a:pt x="109312" y="24470"/>
                  <a:pt x="84842" y="0"/>
                  <a:pt x="54656" y="0"/>
                </a:cubicBezTo>
                <a:cubicBezTo>
                  <a:pt x="24470" y="0"/>
                  <a:pt x="0" y="24470"/>
                  <a:pt x="0" y="54656"/>
                </a:cubicBezTo>
                <a:close/>
              </a:path>
            </a:pathLst>
          </a:custGeom>
          <a:gradFill>
            <a:gsLst>
              <a:gs pos="0">
                <a:srgbClr val="F7AD42"/>
              </a:gs>
              <a:gs pos="100000">
                <a:srgbClr val="F7AD42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4485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26230BF7-4106-00E2-FE90-09F1C0E91A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7806" y="1482"/>
            <a:ext cx="9184194" cy="685503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60ABAAD6-AF69-3FDD-F3AA-A2CA7D9680FA}"/>
              </a:ext>
            </a:extLst>
          </p:cNvPr>
          <p:cNvSpPr/>
          <p:nvPr/>
        </p:nvSpPr>
        <p:spPr>
          <a:xfrm>
            <a:off x="-1" y="-1482"/>
            <a:ext cx="12191999" cy="6858000"/>
          </a:xfrm>
          <a:prstGeom prst="rect">
            <a:avLst/>
          </a:prstGeom>
          <a:gradFill flip="none" rotWithShape="1">
            <a:gsLst>
              <a:gs pos="38000">
                <a:srgbClr val="FFFFFF">
                  <a:alpha val="90000"/>
                </a:srgb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F000CA0F-94F1-6A8F-61C5-0D4C4992BECB}"/>
              </a:ext>
            </a:extLst>
          </p:cNvPr>
          <p:cNvSpPr/>
          <p:nvPr/>
        </p:nvSpPr>
        <p:spPr>
          <a:xfrm>
            <a:off x="0" y="3996226"/>
            <a:ext cx="12192000" cy="2684548"/>
          </a:xfrm>
          <a:custGeom>
            <a:avLst/>
            <a:gdLst>
              <a:gd name="connsiteX0" fmla="*/ 12192000 w 12192000"/>
              <a:gd name="connsiteY0" fmla="*/ 0 h 2684548"/>
              <a:gd name="connsiteX1" fmla="*/ 12192000 w 12192000"/>
              <a:gd name="connsiteY1" fmla="*/ 2684548 h 2684548"/>
              <a:gd name="connsiteX2" fmla="*/ 0 w 12192000"/>
              <a:gd name="connsiteY2" fmla="*/ 2684548 h 2684548"/>
              <a:gd name="connsiteX3" fmla="*/ 0 w 12192000"/>
              <a:gd name="connsiteY3" fmla="*/ 2238260 h 2684548"/>
              <a:gd name="connsiteX4" fmla="*/ 145130 w 12192000"/>
              <a:gd name="connsiteY4" fmla="*/ 2234958 h 2684548"/>
              <a:gd name="connsiteX5" fmla="*/ 11933036 w 12192000"/>
              <a:gd name="connsiteY5" fmla="*/ 95989 h 2684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2684548">
                <a:moveTo>
                  <a:pt x="12192000" y="0"/>
                </a:moveTo>
                <a:lnTo>
                  <a:pt x="12192000" y="2684548"/>
                </a:lnTo>
                <a:lnTo>
                  <a:pt x="0" y="2684548"/>
                </a:lnTo>
                <a:lnTo>
                  <a:pt x="0" y="2238260"/>
                </a:lnTo>
                <a:lnTo>
                  <a:pt x="145130" y="2234958"/>
                </a:lnTo>
                <a:cubicBezTo>
                  <a:pt x="4438844" y="2104630"/>
                  <a:pt x="8453355" y="1340617"/>
                  <a:pt x="11933036" y="95989"/>
                </a:cubicBezTo>
                <a:close/>
              </a:path>
            </a:pathLst>
          </a:custGeom>
          <a:solidFill>
            <a:srgbClr val="F7AD42"/>
          </a:solidFill>
          <a:ln w="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chemeClr val="bg1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4E9F6BF1-2C38-0FC9-3878-EA99D02E7888}"/>
              </a:ext>
            </a:extLst>
          </p:cNvPr>
          <p:cNvSpPr/>
          <p:nvPr/>
        </p:nvSpPr>
        <p:spPr>
          <a:xfrm>
            <a:off x="0" y="4075406"/>
            <a:ext cx="12192000" cy="2782595"/>
          </a:xfrm>
          <a:custGeom>
            <a:avLst/>
            <a:gdLst>
              <a:gd name="connsiteX0" fmla="*/ 12192000 w 12192000"/>
              <a:gd name="connsiteY0" fmla="*/ 0 h 2782595"/>
              <a:gd name="connsiteX1" fmla="*/ 12192000 w 12192000"/>
              <a:gd name="connsiteY1" fmla="*/ 2782595 h 2782595"/>
              <a:gd name="connsiteX2" fmla="*/ 0 w 12192000"/>
              <a:gd name="connsiteY2" fmla="*/ 2782595 h 2782595"/>
              <a:gd name="connsiteX3" fmla="*/ 0 w 12192000"/>
              <a:gd name="connsiteY3" fmla="*/ 2368969 h 2782595"/>
              <a:gd name="connsiteX4" fmla="*/ 135860 w 12192000"/>
              <a:gd name="connsiteY4" fmla="*/ 2365909 h 2782595"/>
              <a:gd name="connsiteX5" fmla="*/ 11815598 w 12192000"/>
              <a:gd name="connsiteY5" fmla="*/ 146879 h 2782595"/>
              <a:gd name="connsiteX6" fmla="*/ 12192000 w 12192000"/>
              <a:gd name="connsiteY6" fmla="*/ 0 h 2782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782595">
                <a:moveTo>
                  <a:pt x="12192000" y="0"/>
                </a:moveTo>
                <a:lnTo>
                  <a:pt x="12192000" y="2782595"/>
                </a:lnTo>
                <a:lnTo>
                  <a:pt x="0" y="2782595"/>
                </a:lnTo>
                <a:lnTo>
                  <a:pt x="0" y="2368969"/>
                </a:lnTo>
                <a:lnTo>
                  <a:pt x="135860" y="2365909"/>
                </a:lnTo>
                <a:cubicBezTo>
                  <a:pt x="4423294" y="2237066"/>
                  <a:pt x="8413346" y="1439998"/>
                  <a:pt x="11815598" y="146879"/>
                </a:cubicBezTo>
                <a:lnTo>
                  <a:pt x="12192000" y="0"/>
                </a:lnTo>
                <a:close/>
              </a:path>
            </a:pathLst>
          </a:custGeom>
          <a:solidFill>
            <a:schemeClr val="bg1"/>
          </a:solidFill>
          <a:ln w="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chemeClr val="bg1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24A55F4-C04E-7AC4-CA51-DA06F58060C6}"/>
              </a:ext>
            </a:extLst>
          </p:cNvPr>
          <p:cNvSpPr txBox="1"/>
          <p:nvPr/>
        </p:nvSpPr>
        <p:spPr>
          <a:xfrm>
            <a:off x="479425" y="453395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B19ED6C-9B21-16B2-E100-3143C48EEFB7}"/>
              </a:ext>
            </a:extLst>
          </p:cNvPr>
          <p:cNvSpPr txBox="1"/>
          <p:nvPr/>
        </p:nvSpPr>
        <p:spPr>
          <a:xfrm>
            <a:off x="7065569" y="5572778"/>
            <a:ext cx="48434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gradFill flip="none" rotWithShape="1">
                    <a:gsLst>
                      <a:gs pos="0">
                        <a:schemeClr val="tx1">
                          <a:lumMod val="75000"/>
                          <a:lumOff val="25000"/>
                          <a:alpha val="12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13500000" scaled="1"/>
                    <a:tileRect/>
                  </a:gradFill>
                </a:ln>
                <a:noFill/>
                <a:effectLst/>
                <a:uLnTx/>
                <a:uFillTx/>
                <a:latin typeface="HarmonyOS Sans SC" panose="00000500000000000000" charset="-122"/>
                <a:ea typeface="微软雅黑" panose="020B0503020204020204" pitchFamily="34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1FE1D3F-5992-E7A2-6FDA-30555CCC243F}"/>
              </a:ext>
            </a:extLst>
          </p:cNvPr>
          <p:cNvSpPr/>
          <p:nvPr/>
        </p:nvSpPr>
        <p:spPr>
          <a:xfrm flipH="1" flipV="1">
            <a:off x="10144807" y="4852614"/>
            <a:ext cx="1576160" cy="614089"/>
          </a:xfrm>
          <a:custGeom>
            <a:avLst/>
            <a:gdLst>
              <a:gd name="connsiteX0" fmla="*/ 1466848 w 1576160"/>
              <a:gd name="connsiteY0" fmla="*/ 559433 h 614089"/>
              <a:gd name="connsiteX1" fmla="*/ 1521504 w 1576160"/>
              <a:gd name="connsiteY1" fmla="*/ 614089 h 614089"/>
              <a:gd name="connsiteX2" fmla="*/ 1576160 w 1576160"/>
              <a:gd name="connsiteY2" fmla="*/ 559433 h 614089"/>
              <a:gd name="connsiteX3" fmla="*/ 1521504 w 1576160"/>
              <a:gd name="connsiteY3" fmla="*/ 504777 h 614089"/>
              <a:gd name="connsiteX4" fmla="*/ 1466848 w 1576160"/>
              <a:gd name="connsiteY4" fmla="*/ 559433 h 614089"/>
              <a:gd name="connsiteX5" fmla="*/ 1466848 w 1576160"/>
              <a:gd name="connsiteY5" fmla="*/ 391174 h 614089"/>
              <a:gd name="connsiteX6" fmla="*/ 1521504 w 1576160"/>
              <a:gd name="connsiteY6" fmla="*/ 445830 h 614089"/>
              <a:gd name="connsiteX7" fmla="*/ 1576160 w 1576160"/>
              <a:gd name="connsiteY7" fmla="*/ 391174 h 614089"/>
              <a:gd name="connsiteX8" fmla="*/ 1521504 w 1576160"/>
              <a:gd name="connsiteY8" fmla="*/ 336518 h 614089"/>
              <a:gd name="connsiteX9" fmla="*/ 1466848 w 1576160"/>
              <a:gd name="connsiteY9" fmla="*/ 391174 h 614089"/>
              <a:gd name="connsiteX10" fmla="*/ 1466848 w 1576160"/>
              <a:gd name="connsiteY10" fmla="*/ 222915 h 614089"/>
              <a:gd name="connsiteX11" fmla="*/ 1521504 w 1576160"/>
              <a:gd name="connsiteY11" fmla="*/ 277571 h 614089"/>
              <a:gd name="connsiteX12" fmla="*/ 1576160 w 1576160"/>
              <a:gd name="connsiteY12" fmla="*/ 222915 h 614089"/>
              <a:gd name="connsiteX13" fmla="*/ 1521504 w 1576160"/>
              <a:gd name="connsiteY13" fmla="*/ 168259 h 614089"/>
              <a:gd name="connsiteX14" fmla="*/ 1466848 w 1576160"/>
              <a:gd name="connsiteY14" fmla="*/ 222915 h 614089"/>
              <a:gd name="connsiteX15" fmla="*/ 1466848 w 1576160"/>
              <a:gd name="connsiteY15" fmla="*/ 54656 h 614089"/>
              <a:gd name="connsiteX16" fmla="*/ 1521504 w 1576160"/>
              <a:gd name="connsiteY16" fmla="*/ 109312 h 614089"/>
              <a:gd name="connsiteX17" fmla="*/ 1576160 w 1576160"/>
              <a:gd name="connsiteY17" fmla="*/ 54656 h 614089"/>
              <a:gd name="connsiteX18" fmla="*/ 1521504 w 1576160"/>
              <a:gd name="connsiteY18" fmla="*/ 0 h 614089"/>
              <a:gd name="connsiteX19" fmla="*/ 1466848 w 1576160"/>
              <a:gd name="connsiteY19" fmla="*/ 54656 h 614089"/>
              <a:gd name="connsiteX20" fmla="*/ 1283492 w 1576160"/>
              <a:gd name="connsiteY20" fmla="*/ 559433 h 614089"/>
              <a:gd name="connsiteX21" fmla="*/ 1338148 w 1576160"/>
              <a:gd name="connsiteY21" fmla="*/ 614089 h 614089"/>
              <a:gd name="connsiteX22" fmla="*/ 1392804 w 1576160"/>
              <a:gd name="connsiteY22" fmla="*/ 559433 h 614089"/>
              <a:gd name="connsiteX23" fmla="*/ 1338148 w 1576160"/>
              <a:gd name="connsiteY23" fmla="*/ 504777 h 614089"/>
              <a:gd name="connsiteX24" fmla="*/ 1283492 w 1576160"/>
              <a:gd name="connsiteY24" fmla="*/ 559433 h 614089"/>
              <a:gd name="connsiteX25" fmla="*/ 1283492 w 1576160"/>
              <a:gd name="connsiteY25" fmla="*/ 391174 h 614089"/>
              <a:gd name="connsiteX26" fmla="*/ 1338148 w 1576160"/>
              <a:gd name="connsiteY26" fmla="*/ 445830 h 614089"/>
              <a:gd name="connsiteX27" fmla="*/ 1392804 w 1576160"/>
              <a:gd name="connsiteY27" fmla="*/ 391174 h 614089"/>
              <a:gd name="connsiteX28" fmla="*/ 1338148 w 1576160"/>
              <a:gd name="connsiteY28" fmla="*/ 336518 h 614089"/>
              <a:gd name="connsiteX29" fmla="*/ 1283492 w 1576160"/>
              <a:gd name="connsiteY29" fmla="*/ 391174 h 614089"/>
              <a:gd name="connsiteX30" fmla="*/ 1283492 w 1576160"/>
              <a:gd name="connsiteY30" fmla="*/ 222915 h 614089"/>
              <a:gd name="connsiteX31" fmla="*/ 1338148 w 1576160"/>
              <a:gd name="connsiteY31" fmla="*/ 277571 h 614089"/>
              <a:gd name="connsiteX32" fmla="*/ 1392804 w 1576160"/>
              <a:gd name="connsiteY32" fmla="*/ 222915 h 614089"/>
              <a:gd name="connsiteX33" fmla="*/ 1338148 w 1576160"/>
              <a:gd name="connsiteY33" fmla="*/ 168259 h 614089"/>
              <a:gd name="connsiteX34" fmla="*/ 1283492 w 1576160"/>
              <a:gd name="connsiteY34" fmla="*/ 222915 h 614089"/>
              <a:gd name="connsiteX35" fmla="*/ 1283492 w 1576160"/>
              <a:gd name="connsiteY35" fmla="*/ 54656 h 614089"/>
              <a:gd name="connsiteX36" fmla="*/ 1338148 w 1576160"/>
              <a:gd name="connsiteY36" fmla="*/ 109312 h 614089"/>
              <a:gd name="connsiteX37" fmla="*/ 1392804 w 1576160"/>
              <a:gd name="connsiteY37" fmla="*/ 54656 h 614089"/>
              <a:gd name="connsiteX38" fmla="*/ 1338148 w 1576160"/>
              <a:gd name="connsiteY38" fmla="*/ 0 h 614089"/>
              <a:gd name="connsiteX39" fmla="*/ 1283492 w 1576160"/>
              <a:gd name="connsiteY39" fmla="*/ 54656 h 614089"/>
              <a:gd name="connsiteX40" fmla="*/ 1100136 w 1576160"/>
              <a:gd name="connsiteY40" fmla="*/ 559433 h 614089"/>
              <a:gd name="connsiteX41" fmla="*/ 1154792 w 1576160"/>
              <a:gd name="connsiteY41" fmla="*/ 614089 h 614089"/>
              <a:gd name="connsiteX42" fmla="*/ 1209448 w 1576160"/>
              <a:gd name="connsiteY42" fmla="*/ 559433 h 614089"/>
              <a:gd name="connsiteX43" fmla="*/ 1154792 w 1576160"/>
              <a:gd name="connsiteY43" fmla="*/ 504777 h 614089"/>
              <a:gd name="connsiteX44" fmla="*/ 1100136 w 1576160"/>
              <a:gd name="connsiteY44" fmla="*/ 559433 h 614089"/>
              <a:gd name="connsiteX45" fmla="*/ 1100136 w 1576160"/>
              <a:gd name="connsiteY45" fmla="*/ 391174 h 614089"/>
              <a:gd name="connsiteX46" fmla="*/ 1154792 w 1576160"/>
              <a:gd name="connsiteY46" fmla="*/ 445830 h 614089"/>
              <a:gd name="connsiteX47" fmla="*/ 1209448 w 1576160"/>
              <a:gd name="connsiteY47" fmla="*/ 391174 h 614089"/>
              <a:gd name="connsiteX48" fmla="*/ 1154792 w 1576160"/>
              <a:gd name="connsiteY48" fmla="*/ 336518 h 614089"/>
              <a:gd name="connsiteX49" fmla="*/ 1100136 w 1576160"/>
              <a:gd name="connsiteY49" fmla="*/ 391174 h 614089"/>
              <a:gd name="connsiteX50" fmla="*/ 1100136 w 1576160"/>
              <a:gd name="connsiteY50" fmla="*/ 222915 h 614089"/>
              <a:gd name="connsiteX51" fmla="*/ 1154792 w 1576160"/>
              <a:gd name="connsiteY51" fmla="*/ 277571 h 614089"/>
              <a:gd name="connsiteX52" fmla="*/ 1209448 w 1576160"/>
              <a:gd name="connsiteY52" fmla="*/ 222915 h 614089"/>
              <a:gd name="connsiteX53" fmla="*/ 1154792 w 1576160"/>
              <a:gd name="connsiteY53" fmla="*/ 168259 h 614089"/>
              <a:gd name="connsiteX54" fmla="*/ 1100136 w 1576160"/>
              <a:gd name="connsiteY54" fmla="*/ 222915 h 614089"/>
              <a:gd name="connsiteX55" fmla="*/ 1100136 w 1576160"/>
              <a:gd name="connsiteY55" fmla="*/ 54656 h 614089"/>
              <a:gd name="connsiteX56" fmla="*/ 1154792 w 1576160"/>
              <a:gd name="connsiteY56" fmla="*/ 109312 h 614089"/>
              <a:gd name="connsiteX57" fmla="*/ 1209448 w 1576160"/>
              <a:gd name="connsiteY57" fmla="*/ 54656 h 614089"/>
              <a:gd name="connsiteX58" fmla="*/ 1154792 w 1576160"/>
              <a:gd name="connsiteY58" fmla="*/ 0 h 614089"/>
              <a:gd name="connsiteX59" fmla="*/ 1100136 w 1576160"/>
              <a:gd name="connsiteY59" fmla="*/ 54656 h 614089"/>
              <a:gd name="connsiteX60" fmla="*/ 916780 w 1576160"/>
              <a:gd name="connsiteY60" fmla="*/ 559433 h 614089"/>
              <a:gd name="connsiteX61" fmla="*/ 971436 w 1576160"/>
              <a:gd name="connsiteY61" fmla="*/ 614089 h 614089"/>
              <a:gd name="connsiteX62" fmla="*/ 1026092 w 1576160"/>
              <a:gd name="connsiteY62" fmla="*/ 559433 h 614089"/>
              <a:gd name="connsiteX63" fmla="*/ 971436 w 1576160"/>
              <a:gd name="connsiteY63" fmla="*/ 504777 h 614089"/>
              <a:gd name="connsiteX64" fmla="*/ 916780 w 1576160"/>
              <a:gd name="connsiteY64" fmla="*/ 559433 h 614089"/>
              <a:gd name="connsiteX65" fmla="*/ 916780 w 1576160"/>
              <a:gd name="connsiteY65" fmla="*/ 391174 h 614089"/>
              <a:gd name="connsiteX66" fmla="*/ 971436 w 1576160"/>
              <a:gd name="connsiteY66" fmla="*/ 445830 h 614089"/>
              <a:gd name="connsiteX67" fmla="*/ 1026092 w 1576160"/>
              <a:gd name="connsiteY67" fmla="*/ 391174 h 614089"/>
              <a:gd name="connsiteX68" fmla="*/ 971436 w 1576160"/>
              <a:gd name="connsiteY68" fmla="*/ 336518 h 614089"/>
              <a:gd name="connsiteX69" fmla="*/ 916780 w 1576160"/>
              <a:gd name="connsiteY69" fmla="*/ 391174 h 614089"/>
              <a:gd name="connsiteX70" fmla="*/ 916780 w 1576160"/>
              <a:gd name="connsiteY70" fmla="*/ 222915 h 614089"/>
              <a:gd name="connsiteX71" fmla="*/ 971436 w 1576160"/>
              <a:gd name="connsiteY71" fmla="*/ 277571 h 614089"/>
              <a:gd name="connsiteX72" fmla="*/ 1026092 w 1576160"/>
              <a:gd name="connsiteY72" fmla="*/ 222915 h 614089"/>
              <a:gd name="connsiteX73" fmla="*/ 971436 w 1576160"/>
              <a:gd name="connsiteY73" fmla="*/ 168259 h 614089"/>
              <a:gd name="connsiteX74" fmla="*/ 916780 w 1576160"/>
              <a:gd name="connsiteY74" fmla="*/ 222915 h 614089"/>
              <a:gd name="connsiteX75" fmla="*/ 916780 w 1576160"/>
              <a:gd name="connsiteY75" fmla="*/ 54656 h 614089"/>
              <a:gd name="connsiteX76" fmla="*/ 971436 w 1576160"/>
              <a:gd name="connsiteY76" fmla="*/ 109312 h 614089"/>
              <a:gd name="connsiteX77" fmla="*/ 1026092 w 1576160"/>
              <a:gd name="connsiteY77" fmla="*/ 54656 h 614089"/>
              <a:gd name="connsiteX78" fmla="*/ 971436 w 1576160"/>
              <a:gd name="connsiteY78" fmla="*/ 0 h 614089"/>
              <a:gd name="connsiteX79" fmla="*/ 916780 w 1576160"/>
              <a:gd name="connsiteY79" fmla="*/ 54656 h 614089"/>
              <a:gd name="connsiteX80" fmla="*/ 733424 w 1576160"/>
              <a:gd name="connsiteY80" fmla="*/ 559433 h 614089"/>
              <a:gd name="connsiteX81" fmla="*/ 788080 w 1576160"/>
              <a:gd name="connsiteY81" fmla="*/ 614089 h 614089"/>
              <a:gd name="connsiteX82" fmla="*/ 842736 w 1576160"/>
              <a:gd name="connsiteY82" fmla="*/ 559433 h 614089"/>
              <a:gd name="connsiteX83" fmla="*/ 788080 w 1576160"/>
              <a:gd name="connsiteY83" fmla="*/ 504777 h 614089"/>
              <a:gd name="connsiteX84" fmla="*/ 733424 w 1576160"/>
              <a:gd name="connsiteY84" fmla="*/ 559433 h 614089"/>
              <a:gd name="connsiteX85" fmla="*/ 733424 w 1576160"/>
              <a:gd name="connsiteY85" fmla="*/ 391174 h 614089"/>
              <a:gd name="connsiteX86" fmla="*/ 788080 w 1576160"/>
              <a:gd name="connsiteY86" fmla="*/ 445830 h 614089"/>
              <a:gd name="connsiteX87" fmla="*/ 842736 w 1576160"/>
              <a:gd name="connsiteY87" fmla="*/ 391174 h 614089"/>
              <a:gd name="connsiteX88" fmla="*/ 788080 w 1576160"/>
              <a:gd name="connsiteY88" fmla="*/ 336518 h 614089"/>
              <a:gd name="connsiteX89" fmla="*/ 733424 w 1576160"/>
              <a:gd name="connsiteY89" fmla="*/ 391174 h 614089"/>
              <a:gd name="connsiteX90" fmla="*/ 733424 w 1576160"/>
              <a:gd name="connsiteY90" fmla="*/ 222915 h 614089"/>
              <a:gd name="connsiteX91" fmla="*/ 788080 w 1576160"/>
              <a:gd name="connsiteY91" fmla="*/ 277571 h 614089"/>
              <a:gd name="connsiteX92" fmla="*/ 842736 w 1576160"/>
              <a:gd name="connsiteY92" fmla="*/ 222915 h 614089"/>
              <a:gd name="connsiteX93" fmla="*/ 788080 w 1576160"/>
              <a:gd name="connsiteY93" fmla="*/ 168259 h 614089"/>
              <a:gd name="connsiteX94" fmla="*/ 733424 w 1576160"/>
              <a:gd name="connsiteY94" fmla="*/ 222915 h 614089"/>
              <a:gd name="connsiteX95" fmla="*/ 733424 w 1576160"/>
              <a:gd name="connsiteY95" fmla="*/ 54656 h 614089"/>
              <a:gd name="connsiteX96" fmla="*/ 788080 w 1576160"/>
              <a:gd name="connsiteY96" fmla="*/ 109312 h 614089"/>
              <a:gd name="connsiteX97" fmla="*/ 842736 w 1576160"/>
              <a:gd name="connsiteY97" fmla="*/ 54656 h 614089"/>
              <a:gd name="connsiteX98" fmla="*/ 788080 w 1576160"/>
              <a:gd name="connsiteY98" fmla="*/ 0 h 614089"/>
              <a:gd name="connsiteX99" fmla="*/ 733424 w 1576160"/>
              <a:gd name="connsiteY99" fmla="*/ 54656 h 614089"/>
              <a:gd name="connsiteX100" fmla="*/ 550068 w 1576160"/>
              <a:gd name="connsiteY100" fmla="*/ 559433 h 614089"/>
              <a:gd name="connsiteX101" fmla="*/ 604724 w 1576160"/>
              <a:gd name="connsiteY101" fmla="*/ 614089 h 614089"/>
              <a:gd name="connsiteX102" fmla="*/ 659380 w 1576160"/>
              <a:gd name="connsiteY102" fmla="*/ 559433 h 614089"/>
              <a:gd name="connsiteX103" fmla="*/ 604724 w 1576160"/>
              <a:gd name="connsiteY103" fmla="*/ 504777 h 614089"/>
              <a:gd name="connsiteX104" fmla="*/ 550068 w 1576160"/>
              <a:gd name="connsiteY104" fmla="*/ 559433 h 614089"/>
              <a:gd name="connsiteX105" fmla="*/ 550068 w 1576160"/>
              <a:gd name="connsiteY105" fmla="*/ 391174 h 614089"/>
              <a:gd name="connsiteX106" fmla="*/ 604724 w 1576160"/>
              <a:gd name="connsiteY106" fmla="*/ 445830 h 614089"/>
              <a:gd name="connsiteX107" fmla="*/ 659380 w 1576160"/>
              <a:gd name="connsiteY107" fmla="*/ 391174 h 614089"/>
              <a:gd name="connsiteX108" fmla="*/ 604724 w 1576160"/>
              <a:gd name="connsiteY108" fmla="*/ 336518 h 614089"/>
              <a:gd name="connsiteX109" fmla="*/ 550068 w 1576160"/>
              <a:gd name="connsiteY109" fmla="*/ 391174 h 614089"/>
              <a:gd name="connsiteX110" fmla="*/ 550068 w 1576160"/>
              <a:gd name="connsiteY110" fmla="*/ 222915 h 614089"/>
              <a:gd name="connsiteX111" fmla="*/ 604724 w 1576160"/>
              <a:gd name="connsiteY111" fmla="*/ 277571 h 614089"/>
              <a:gd name="connsiteX112" fmla="*/ 659380 w 1576160"/>
              <a:gd name="connsiteY112" fmla="*/ 222915 h 614089"/>
              <a:gd name="connsiteX113" fmla="*/ 604724 w 1576160"/>
              <a:gd name="connsiteY113" fmla="*/ 168259 h 614089"/>
              <a:gd name="connsiteX114" fmla="*/ 550068 w 1576160"/>
              <a:gd name="connsiteY114" fmla="*/ 222915 h 614089"/>
              <a:gd name="connsiteX115" fmla="*/ 550068 w 1576160"/>
              <a:gd name="connsiteY115" fmla="*/ 54656 h 614089"/>
              <a:gd name="connsiteX116" fmla="*/ 604724 w 1576160"/>
              <a:gd name="connsiteY116" fmla="*/ 109312 h 614089"/>
              <a:gd name="connsiteX117" fmla="*/ 659380 w 1576160"/>
              <a:gd name="connsiteY117" fmla="*/ 54656 h 614089"/>
              <a:gd name="connsiteX118" fmla="*/ 604724 w 1576160"/>
              <a:gd name="connsiteY118" fmla="*/ 0 h 614089"/>
              <a:gd name="connsiteX119" fmla="*/ 550068 w 1576160"/>
              <a:gd name="connsiteY119" fmla="*/ 54656 h 614089"/>
              <a:gd name="connsiteX120" fmla="*/ 366712 w 1576160"/>
              <a:gd name="connsiteY120" fmla="*/ 559433 h 614089"/>
              <a:gd name="connsiteX121" fmla="*/ 421368 w 1576160"/>
              <a:gd name="connsiteY121" fmla="*/ 614089 h 614089"/>
              <a:gd name="connsiteX122" fmla="*/ 476024 w 1576160"/>
              <a:gd name="connsiteY122" fmla="*/ 559433 h 614089"/>
              <a:gd name="connsiteX123" fmla="*/ 421368 w 1576160"/>
              <a:gd name="connsiteY123" fmla="*/ 504777 h 614089"/>
              <a:gd name="connsiteX124" fmla="*/ 366712 w 1576160"/>
              <a:gd name="connsiteY124" fmla="*/ 559433 h 614089"/>
              <a:gd name="connsiteX125" fmla="*/ 366712 w 1576160"/>
              <a:gd name="connsiteY125" fmla="*/ 391174 h 614089"/>
              <a:gd name="connsiteX126" fmla="*/ 421368 w 1576160"/>
              <a:gd name="connsiteY126" fmla="*/ 445830 h 614089"/>
              <a:gd name="connsiteX127" fmla="*/ 476024 w 1576160"/>
              <a:gd name="connsiteY127" fmla="*/ 391174 h 614089"/>
              <a:gd name="connsiteX128" fmla="*/ 421368 w 1576160"/>
              <a:gd name="connsiteY128" fmla="*/ 336518 h 614089"/>
              <a:gd name="connsiteX129" fmla="*/ 366712 w 1576160"/>
              <a:gd name="connsiteY129" fmla="*/ 391174 h 614089"/>
              <a:gd name="connsiteX130" fmla="*/ 366712 w 1576160"/>
              <a:gd name="connsiteY130" fmla="*/ 222915 h 614089"/>
              <a:gd name="connsiteX131" fmla="*/ 421368 w 1576160"/>
              <a:gd name="connsiteY131" fmla="*/ 277571 h 614089"/>
              <a:gd name="connsiteX132" fmla="*/ 476024 w 1576160"/>
              <a:gd name="connsiteY132" fmla="*/ 222915 h 614089"/>
              <a:gd name="connsiteX133" fmla="*/ 421368 w 1576160"/>
              <a:gd name="connsiteY133" fmla="*/ 168259 h 614089"/>
              <a:gd name="connsiteX134" fmla="*/ 366712 w 1576160"/>
              <a:gd name="connsiteY134" fmla="*/ 222915 h 614089"/>
              <a:gd name="connsiteX135" fmla="*/ 366712 w 1576160"/>
              <a:gd name="connsiteY135" fmla="*/ 54656 h 614089"/>
              <a:gd name="connsiteX136" fmla="*/ 421368 w 1576160"/>
              <a:gd name="connsiteY136" fmla="*/ 109312 h 614089"/>
              <a:gd name="connsiteX137" fmla="*/ 476024 w 1576160"/>
              <a:gd name="connsiteY137" fmla="*/ 54656 h 614089"/>
              <a:gd name="connsiteX138" fmla="*/ 421368 w 1576160"/>
              <a:gd name="connsiteY138" fmla="*/ 0 h 614089"/>
              <a:gd name="connsiteX139" fmla="*/ 366712 w 1576160"/>
              <a:gd name="connsiteY139" fmla="*/ 54656 h 614089"/>
              <a:gd name="connsiteX140" fmla="*/ 183356 w 1576160"/>
              <a:gd name="connsiteY140" fmla="*/ 559433 h 614089"/>
              <a:gd name="connsiteX141" fmla="*/ 238012 w 1576160"/>
              <a:gd name="connsiteY141" fmla="*/ 614089 h 614089"/>
              <a:gd name="connsiteX142" fmla="*/ 292668 w 1576160"/>
              <a:gd name="connsiteY142" fmla="*/ 559433 h 614089"/>
              <a:gd name="connsiteX143" fmla="*/ 238012 w 1576160"/>
              <a:gd name="connsiteY143" fmla="*/ 504777 h 614089"/>
              <a:gd name="connsiteX144" fmla="*/ 183356 w 1576160"/>
              <a:gd name="connsiteY144" fmla="*/ 559433 h 614089"/>
              <a:gd name="connsiteX145" fmla="*/ 183356 w 1576160"/>
              <a:gd name="connsiteY145" fmla="*/ 391174 h 614089"/>
              <a:gd name="connsiteX146" fmla="*/ 238012 w 1576160"/>
              <a:gd name="connsiteY146" fmla="*/ 445830 h 614089"/>
              <a:gd name="connsiteX147" fmla="*/ 292668 w 1576160"/>
              <a:gd name="connsiteY147" fmla="*/ 391174 h 614089"/>
              <a:gd name="connsiteX148" fmla="*/ 238012 w 1576160"/>
              <a:gd name="connsiteY148" fmla="*/ 336518 h 614089"/>
              <a:gd name="connsiteX149" fmla="*/ 183356 w 1576160"/>
              <a:gd name="connsiteY149" fmla="*/ 391174 h 614089"/>
              <a:gd name="connsiteX150" fmla="*/ 183356 w 1576160"/>
              <a:gd name="connsiteY150" fmla="*/ 222915 h 614089"/>
              <a:gd name="connsiteX151" fmla="*/ 238012 w 1576160"/>
              <a:gd name="connsiteY151" fmla="*/ 277571 h 614089"/>
              <a:gd name="connsiteX152" fmla="*/ 292668 w 1576160"/>
              <a:gd name="connsiteY152" fmla="*/ 222915 h 614089"/>
              <a:gd name="connsiteX153" fmla="*/ 238012 w 1576160"/>
              <a:gd name="connsiteY153" fmla="*/ 168259 h 614089"/>
              <a:gd name="connsiteX154" fmla="*/ 183356 w 1576160"/>
              <a:gd name="connsiteY154" fmla="*/ 222915 h 614089"/>
              <a:gd name="connsiteX155" fmla="*/ 183356 w 1576160"/>
              <a:gd name="connsiteY155" fmla="*/ 54656 h 614089"/>
              <a:gd name="connsiteX156" fmla="*/ 238012 w 1576160"/>
              <a:gd name="connsiteY156" fmla="*/ 109312 h 614089"/>
              <a:gd name="connsiteX157" fmla="*/ 292668 w 1576160"/>
              <a:gd name="connsiteY157" fmla="*/ 54656 h 614089"/>
              <a:gd name="connsiteX158" fmla="*/ 238012 w 1576160"/>
              <a:gd name="connsiteY158" fmla="*/ 0 h 614089"/>
              <a:gd name="connsiteX159" fmla="*/ 183356 w 1576160"/>
              <a:gd name="connsiteY159" fmla="*/ 54656 h 614089"/>
              <a:gd name="connsiteX160" fmla="*/ 0 w 1576160"/>
              <a:gd name="connsiteY160" fmla="*/ 559433 h 614089"/>
              <a:gd name="connsiteX161" fmla="*/ 54656 w 1576160"/>
              <a:gd name="connsiteY161" fmla="*/ 614089 h 614089"/>
              <a:gd name="connsiteX162" fmla="*/ 109312 w 1576160"/>
              <a:gd name="connsiteY162" fmla="*/ 559433 h 614089"/>
              <a:gd name="connsiteX163" fmla="*/ 54656 w 1576160"/>
              <a:gd name="connsiteY163" fmla="*/ 504777 h 614089"/>
              <a:gd name="connsiteX164" fmla="*/ 0 w 1576160"/>
              <a:gd name="connsiteY164" fmla="*/ 559433 h 614089"/>
              <a:gd name="connsiteX165" fmla="*/ 0 w 1576160"/>
              <a:gd name="connsiteY165" fmla="*/ 391174 h 614089"/>
              <a:gd name="connsiteX166" fmla="*/ 54656 w 1576160"/>
              <a:gd name="connsiteY166" fmla="*/ 445830 h 614089"/>
              <a:gd name="connsiteX167" fmla="*/ 109312 w 1576160"/>
              <a:gd name="connsiteY167" fmla="*/ 391174 h 614089"/>
              <a:gd name="connsiteX168" fmla="*/ 54656 w 1576160"/>
              <a:gd name="connsiteY168" fmla="*/ 336518 h 614089"/>
              <a:gd name="connsiteX169" fmla="*/ 0 w 1576160"/>
              <a:gd name="connsiteY169" fmla="*/ 391174 h 614089"/>
              <a:gd name="connsiteX170" fmla="*/ 0 w 1576160"/>
              <a:gd name="connsiteY170" fmla="*/ 222915 h 614089"/>
              <a:gd name="connsiteX171" fmla="*/ 54656 w 1576160"/>
              <a:gd name="connsiteY171" fmla="*/ 277571 h 614089"/>
              <a:gd name="connsiteX172" fmla="*/ 109312 w 1576160"/>
              <a:gd name="connsiteY172" fmla="*/ 222915 h 614089"/>
              <a:gd name="connsiteX173" fmla="*/ 54656 w 1576160"/>
              <a:gd name="connsiteY173" fmla="*/ 168259 h 614089"/>
              <a:gd name="connsiteX174" fmla="*/ 0 w 1576160"/>
              <a:gd name="connsiteY174" fmla="*/ 222915 h 614089"/>
              <a:gd name="connsiteX175" fmla="*/ 0 w 1576160"/>
              <a:gd name="connsiteY175" fmla="*/ 54656 h 614089"/>
              <a:gd name="connsiteX176" fmla="*/ 54656 w 1576160"/>
              <a:gd name="connsiteY176" fmla="*/ 109312 h 614089"/>
              <a:gd name="connsiteX177" fmla="*/ 109312 w 1576160"/>
              <a:gd name="connsiteY177" fmla="*/ 54656 h 614089"/>
              <a:gd name="connsiteX178" fmla="*/ 54656 w 1576160"/>
              <a:gd name="connsiteY178" fmla="*/ 0 h 614089"/>
              <a:gd name="connsiteX179" fmla="*/ 0 w 1576160"/>
              <a:gd name="connsiteY179" fmla="*/ 54656 h 61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1576160" h="614089">
                <a:moveTo>
                  <a:pt x="1466848" y="559433"/>
                </a:moveTo>
                <a:cubicBezTo>
                  <a:pt x="1466848" y="589619"/>
                  <a:pt x="1491318" y="614089"/>
                  <a:pt x="1521504" y="614089"/>
                </a:cubicBezTo>
                <a:cubicBezTo>
                  <a:pt x="1551690" y="614089"/>
                  <a:pt x="1576160" y="589619"/>
                  <a:pt x="1576160" y="559433"/>
                </a:cubicBezTo>
                <a:cubicBezTo>
                  <a:pt x="1576160" y="529247"/>
                  <a:pt x="1551690" y="504777"/>
                  <a:pt x="1521504" y="504777"/>
                </a:cubicBezTo>
                <a:cubicBezTo>
                  <a:pt x="1491318" y="504777"/>
                  <a:pt x="1466848" y="529247"/>
                  <a:pt x="1466848" y="559433"/>
                </a:cubicBezTo>
                <a:close/>
                <a:moveTo>
                  <a:pt x="1466848" y="391174"/>
                </a:moveTo>
                <a:cubicBezTo>
                  <a:pt x="1466848" y="421360"/>
                  <a:pt x="1491318" y="445830"/>
                  <a:pt x="1521504" y="445830"/>
                </a:cubicBezTo>
                <a:cubicBezTo>
                  <a:pt x="1551690" y="445830"/>
                  <a:pt x="1576160" y="421360"/>
                  <a:pt x="1576160" y="391174"/>
                </a:cubicBezTo>
                <a:cubicBezTo>
                  <a:pt x="1576160" y="360988"/>
                  <a:pt x="1551690" y="336518"/>
                  <a:pt x="1521504" y="336518"/>
                </a:cubicBezTo>
                <a:cubicBezTo>
                  <a:pt x="1491318" y="336518"/>
                  <a:pt x="1466848" y="360988"/>
                  <a:pt x="1466848" y="391174"/>
                </a:cubicBezTo>
                <a:close/>
                <a:moveTo>
                  <a:pt x="1466848" y="222915"/>
                </a:moveTo>
                <a:cubicBezTo>
                  <a:pt x="1466848" y="253101"/>
                  <a:pt x="1491318" y="277571"/>
                  <a:pt x="1521504" y="277571"/>
                </a:cubicBezTo>
                <a:cubicBezTo>
                  <a:pt x="1551690" y="277571"/>
                  <a:pt x="1576160" y="253101"/>
                  <a:pt x="1576160" y="222915"/>
                </a:cubicBezTo>
                <a:cubicBezTo>
                  <a:pt x="1576160" y="192729"/>
                  <a:pt x="1551690" y="168259"/>
                  <a:pt x="1521504" y="168259"/>
                </a:cubicBezTo>
                <a:cubicBezTo>
                  <a:pt x="1491318" y="168259"/>
                  <a:pt x="1466848" y="192729"/>
                  <a:pt x="1466848" y="222915"/>
                </a:cubicBezTo>
                <a:close/>
                <a:moveTo>
                  <a:pt x="1466848" y="54656"/>
                </a:moveTo>
                <a:cubicBezTo>
                  <a:pt x="1466848" y="84842"/>
                  <a:pt x="1491318" y="109312"/>
                  <a:pt x="1521504" y="109312"/>
                </a:cubicBezTo>
                <a:cubicBezTo>
                  <a:pt x="1551690" y="109312"/>
                  <a:pt x="1576160" y="84842"/>
                  <a:pt x="1576160" y="54656"/>
                </a:cubicBezTo>
                <a:cubicBezTo>
                  <a:pt x="1576160" y="24470"/>
                  <a:pt x="1551690" y="0"/>
                  <a:pt x="1521504" y="0"/>
                </a:cubicBezTo>
                <a:cubicBezTo>
                  <a:pt x="1491318" y="0"/>
                  <a:pt x="1466848" y="24470"/>
                  <a:pt x="1466848" y="54656"/>
                </a:cubicBezTo>
                <a:close/>
                <a:moveTo>
                  <a:pt x="1283492" y="559433"/>
                </a:moveTo>
                <a:cubicBezTo>
                  <a:pt x="1283492" y="589619"/>
                  <a:pt x="1307962" y="614089"/>
                  <a:pt x="1338148" y="614089"/>
                </a:cubicBezTo>
                <a:cubicBezTo>
                  <a:pt x="1368334" y="614089"/>
                  <a:pt x="1392804" y="589619"/>
                  <a:pt x="1392804" y="559433"/>
                </a:cubicBezTo>
                <a:cubicBezTo>
                  <a:pt x="1392804" y="529247"/>
                  <a:pt x="1368334" y="504777"/>
                  <a:pt x="1338148" y="504777"/>
                </a:cubicBezTo>
                <a:cubicBezTo>
                  <a:pt x="1307962" y="504777"/>
                  <a:pt x="1283492" y="529247"/>
                  <a:pt x="1283492" y="559433"/>
                </a:cubicBezTo>
                <a:close/>
                <a:moveTo>
                  <a:pt x="1283492" y="391174"/>
                </a:moveTo>
                <a:cubicBezTo>
                  <a:pt x="1283492" y="421360"/>
                  <a:pt x="1307962" y="445830"/>
                  <a:pt x="1338148" y="445830"/>
                </a:cubicBezTo>
                <a:cubicBezTo>
                  <a:pt x="1368334" y="445830"/>
                  <a:pt x="1392804" y="421360"/>
                  <a:pt x="1392804" y="391174"/>
                </a:cubicBezTo>
                <a:cubicBezTo>
                  <a:pt x="1392804" y="360988"/>
                  <a:pt x="1368334" y="336518"/>
                  <a:pt x="1338148" y="336518"/>
                </a:cubicBezTo>
                <a:cubicBezTo>
                  <a:pt x="1307962" y="336518"/>
                  <a:pt x="1283492" y="360988"/>
                  <a:pt x="1283492" y="391174"/>
                </a:cubicBezTo>
                <a:close/>
                <a:moveTo>
                  <a:pt x="1283492" y="222915"/>
                </a:moveTo>
                <a:cubicBezTo>
                  <a:pt x="1283492" y="253101"/>
                  <a:pt x="1307962" y="277571"/>
                  <a:pt x="1338148" y="277571"/>
                </a:cubicBezTo>
                <a:cubicBezTo>
                  <a:pt x="1368334" y="277571"/>
                  <a:pt x="1392804" y="253101"/>
                  <a:pt x="1392804" y="222915"/>
                </a:cubicBezTo>
                <a:cubicBezTo>
                  <a:pt x="1392804" y="192729"/>
                  <a:pt x="1368334" y="168259"/>
                  <a:pt x="1338148" y="168259"/>
                </a:cubicBezTo>
                <a:cubicBezTo>
                  <a:pt x="1307962" y="168259"/>
                  <a:pt x="1283492" y="192729"/>
                  <a:pt x="1283492" y="222915"/>
                </a:cubicBezTo>
                <a:close/>
                <a:moveTo>
                  <a:pt x="1283492" y="54656"/>
                </a:moveTo>
                <a:cubicBezTo>
                  <a:pt x="1283492" y="84842"/>
                  <a:pt x="1307962" y="109312"/>
                  <a:pt x="1338148" y="109312"/>
                </a:cubicBezTo>
                <a:cubicBezTo>
                  <a:pt x="1368334" y="109312"/>
                  <a:pt x="1392804" y="84842"/>
                  <a:pt x="1392804" y="54656"/>
                </a:cubicBezTo>
                <a:cubicBezTo>
                  <a:pt x="1392804" y="24470"/>
                  <a:pt x="1368334" y="0"/>
                  <a:pt x="1338148" y="0"/>
                </a:cubicBezTo>
                <a:cubicBezTo>
                  <a:pt x="1307962" y="0"/>
                  <a:pt x="1283492" y="24470"/>
                  <a:pt x="1283492" y="54656"/>
                </a:cubicBezTo>
                <a:close/>
                <a:moveTo>
                  <a:pt x="1100136" y="559433"/>
                </a:moveTo>
                <a:cubicBezTo>
                  <a:pt x="1100136" y="589619"/>
                  <a:pt x="1124606" y="614089"/>
                  <a:pt x="1154792" y="614089"/>
                </a:cubicBezTo>
                <a:cubicBezTo>
                  <a:pt x="1184978" y="614089"/>
                  <a:pt x="1209448" y="589619"/>
                  <a:pt x="1209448" y="559433"/>
                </a:cubicBezTo>
                <a:cubicBezTo>
                  <a:pt x="1209448" y="529247"/>
                  <a:pt x="1184978" y="504777"/>
                  <a:pt x="1154792" y="504777"/>
                </a:cubicBezTo>
                <a:cubicBezTo>
                  <a:pt x="1124606" y="504777"/>
                  <a:pt x="1100136" y="529247"/>
                  <a:pt x="1100136" y="559433"/>
                </a:cubicBezTo>
                <a:close/>
                <a:moveTo>
                  <a:pt x="1100136" y="391174"/>
                </a:moveTo>
                <a:cubicBezTo>
                  <a:pt x="1100136" y="421360"/>
                  <a:pt x="1124606" y="445830"/>
                  <a:pt x="1154792" y="445830"/>
                </a:cubicBezTo>
                <a:cubicBezTo>
                  <a:pt x="1184978" y="445830"/>
                  <a:pt x="1209448" y="421360"/>
                  <a:pt x="1209448" y="391174"/>
                </a:cubicBezTo>
                <a:cubicBezTo>
                  <a:pt x="1209448" y="360988"/>
                  <a:pt x="1184978" y="336518"/>
                  <a:pt x="1154792" y="336518"/>
                </a:cubicBezTo>
                <a:cubicBezTo>
                  <a:pt x="1124606" y="336518"/>
                  <a:pt x="1100136" y="360988"/>
                  <a:pt x="1100136" y="391174"/>
                </a:cubicBezTo>
                <a:close/>
                <a:moveTo>
                  <a:pt x="1100136" y="222915"/>
                </a:moveTo>
                <a:cubicBezTo>
                  <a:pt x="1100136" y="253101"/>
                  <a:pt x="1124606" y="277571"/>
                  <a:pt x="1154792" y="277571"/>
                </a:cubicBezTo>
                <a:cubicBezTo>
                  <a:pt x="1184978" y="277571"/>
                  <a:pt x="1209448" y="253101"/>
                  <a:pt x="1209448" y="222915"/>
                </a:cubicBezTo>
                <a:cubicBezTo>
                  <a:pt x="1209448" y="192729"/>
                  <a:pt x="1184978" y="168259"/>
                  <a:pt x="1154792" y="168259"/>
                </a:cubicBezTo>
                <a:cubicBezTo>
                  <a:pt x="1124606" y="168259"/>
                  <a:pt x="1100136" y="192729"/>
                  <a:pt x="1100136" y="222915"/>
                </a:cubicBezTo>
                <a:close/>
                <a:moveTo>
                  <a:pt x="1100136" y="54656"/>
                </a:moveTo>
                <a:cubicBezTo>
                  <a:pt x="1100136" y="84842"/>
                  <a:pt x="1124606" y="109312"/>
                  <a:pt x="1154792" y="109312"/>
                </a:cubicBezTo>
                <a:cubicBezTo>
                  <a:pt x="1184978" y="109312"/>
                  <a:pt x="1209448" y="84842"/>
                  <a:pt x="1209448" y="54656"/>
                </a:cubicBezTo>
                <a:cubicBezTo>
                  <a:pt x="1209448" y="24470"/>
                  <a:pt x="1184978" y="0"/>
                  <a:pt x="1154792" y="0"/>
                </a:cubicBezTo>
                <a:cubicBezTo>
                  <a:pt x="1124606" y="0"/>
                  <a:pt x="1100136" y="24470"/>
                  <a:pt x="1100136" y="54656"/>
                </a:cubicBezTo>
                <a:close/>
                <a:moveTo>
                  <a:pt x="916780" y="559433"/>
                </a:moveTo>
                <a:cubicBezTo>
                  <a:pt x="916780" y="589619"/>
                  <a:pt x="941250" y="614089"/>
                  <a:pt x="971436" y="614089"/>
                </a:cubicBezTo>
                <a:cubicBezTo>
                  <a:pt x="1001622" y="614089"/>
                  <a:pt x="1026092" y="589619"/>
                  <a:pt x="1026092" y="559433"/>
                </a:cubicBezTo>
                <a:cubicBezTo>
                  <a:pt x="1026092" y="529247"/>
                  <a:pt x="1001622" y="504777"/>
                  <a:pt x="971436" y="504777"/>
                </a:cubicBezTo>
                <a:cubicBezTo>
                  <a:pt x="941250" y="504777"/>
                  <a:pt x="916780" y="529247"/>
                  <a:pt x="916780" y="559433"/>
                </a:cubicBezTo>
                <a:close/>
                <a:moveTo>
                  <a:pt x="916780" y="391174"/>
                </a:moveTo>
                <a:cubicBezTo>
                  <a:pt x="916780" y="421360"/>
                  <a:pt x="941250" y="445830"/>
                  <a:pt x="971436" y="445830"/>
                </a:cubicBezTo>
                <a:cubicBezTo>
                  <a:pt x="1001622" y="445830"/>
                  <a:pt x="1026092" y="421360"/>
                  <a:pt x="1026092" y="391174"/>
                </a:cubicBezTo>
                <a:cubicBezTo>
                  <a:pt x="1026092" y="360988"/>
                  <a:pt x="1001622" y="336518"/>
                  <a:pt x="971436" y="336518"/>
                </a:cubicBezTo>
                <a:cubicBezTo>
                  <a:pt x="941250" y="336518"/>
                  <a:pt x="916780" y="360988"/>
                  <a:pt x="916780" y="391174"/>
                </a:cubicBezTo>
                <a:close/>
                <a:moveTo>
                  <a:pt x="916780" y="222915"/>
                </a:moveTo>
                <a:cubicBezTo>
                  <a:pt x="916780" y="253101"/>
                  <a:pt x="941250" y="277571"/>
                  <a:pt x="971436" y="277571"/>
                </a:cubicBezTo>
                <a:cubicBezTo>
                  <a:pt x="1001622" y="277571"/>
                  <a:pt x="1026092" y="253101"/>
                  <a:pt x="1026092" y="222915"/>
                </a:cubicBezTo>
                <a:cubicBezTo>
                  <a:pt x="1026092" y="192729"/>
                  <a:pt x="1001622" y="168259"/>
                  <a:pt x="971436" y="168259"/>
                </a:cubicBezTo>
                <a:cubicBezTo>
                  <a:pt x="941250" y="168259"/>
                  <a:pt x="916780" y="192729"/>
                  <a:pt x="916780" y="222915"/>
                </a:cubicBezTo>
                <a:close/>
                <a:moveTo>
                  <a:pt x="916780" y="54656"/>
                </a:moveTo>
                <a:cubicBezTo>
                  <a:pt x="916780" y="84842"/>
                  <a:pt x="941250" y="109312"/>
                  <a:pt x="971436" y="109312"/>
                </a:cubicBezTo>
                <a:cubicBezTo>
                  <a:pt x="1001622" y="109312"/>
                  <a:pt x="1026092" y="84842"/>
                  <a:pt x="1026092" y="54656"/>
                </a:cubicBezTo>
                <a:cubicBezTo>
                  <a:pt x="1026092" y="24470"/>
                  <a:pt x="1001622" y="0"/>
                  <a:pt x="971436" y="0"/>
                </a:cubicBezTo>
                <a:cubicBezTo>
                  <a:pt x="941250" y="0"/>
                  <a:pt x="916780" y="24470"/>
                  <a:pt x="916780" y="54656"/>
                </a:cubicBezTo>
                <a:close/>
                <a:moveTo>
                  <a:pt x="733424" y="559433"/>
                </a:moveTo>
                <a:cubicBezTo>
                  <a:pt x="733424" y="589619"/>
                  <a:pt x="757894" y="614089"/>
                  <a:pt x="788080" y="614089"/>
                </a:cubicBezTo>
                <a:cubicBezTo>
                  <a:pt x="818266" y="614089"/>
                  <a:pt x="842736" y="589619"/>
                  <a:pt x="842736" y="559433"/>
                </a:cubicBezTo>
                <a:cubicBezTo>
                  <a:pt x="842736" y="529247"/>
                  <a:pt x="818266" y="504777"/>
                  <a:pt x="788080" y="504777"/>
                </a:cubicBezTo>
                <a:cubicBezTo>
                  <a:pt x="757894" y="504777"/>
                  <a:pt x="733424" y="529247"/>
                  <a:pt x="733424" y="559433"/>
                </a:cubicBezTo>
                <a:close/>
                <a:moveTo>
                  <a:pt x="733424" y="391174"/>
                </a:moveTo>
                <a:cubicBezTo>
                  <a:pt x="733424" y="421360"/>
                  <a:pt x="757894" y="445830"/>
                  <a:pt x="788080" y="445830"/>
                </a:cubicBezTo>
                <a:cubicBezTo>
                  <a:pt x="818266" y="445830"/>
                  <a:pt x="842736" y="421360"/>
                  <a:pt x="842736" y="391174"/>
                </a:cubicBezTo>
                <a:cubicBezTo>
                  <a:pt x="842736" y="360988"/>
                  <a:pt x="818266" y="336518"/>
                  <a:pt x="788080" y="336518"/>
                </a:cubicBezTo>
                <a:cubicBezTo>
                  <a:pt x="757894" y="336518"/>
                  <a:pt x="733424" y="360988"/>
                  <a:pt x="733424" y="391174"/>
                </a:cubicBezTo>
                <a:close/>
                <a:moveTo>
                  <a:pt x="733424" y="222915"/>
                </a:moveTo>
                <a:cubicBezTo>
                  <a:pt x="733424" y="253101"/>
                  <a:pt x="757894" y="277571"/>
                  <a:pt x="788080" y="277571"/>
                </a:cubicBezTo>
                <a:cubicBezTo>
                  <a:pt x="818266" y="277571"/>
                  <a:pt x="842736" y="253101"/>
                  <a:pt x="842736" y="222915"/>
                </a:cubicBezTo>
                <a:cubicBezTo>
                  <a:pt x="842736" y="192729"/>
                  <a:pt x="818266" y="168259"/>
                  <a:pt x="788080" y="168259"/>
                </a:cubicBezTo>
                <a:cubicBezTo>
                  <a:pt x="757894" y="168259"/>
                  <a:pt x="733424" y="192729"/>
                  <a:pt x="733424" y="222915"/>
                </a:cubicBezTo>
                <a:close/>
                <a:moveTo>
                  <a:pt x="733424" y="54656"/>
                </a:moveTo>
                <a:cubicBezTo>
                  <a:pt x="733424" y="84842"/>
                  <a:pt x="757894" y="109312"/>
                  <a:pt x="788080" y="109312"/>
                </a:cubicBezTo>
                <a:cubicBezTo>
                  <a:pt x="818266" y="109312"/>
                  <a:pt x="842736" y="84842"/>
                  <a:pt x="842736" y="54656"/>
                </a:cubicBezTo>
                <a:cubicBezTo>
                  <a:pt x="842736" y="24470"/>
                  <a:pt x="818266" y="0"/>
                  <a:pt x="788080" y="0"/>
                </a:cubicBezTo>
                <a:cubicBezTo>
                  <a:pt x="757894" y="0"/>
                  <a:pt x="733424" y="24470"/>
                  <a:pt x="733424" y="54656"/>
                </a:cubicBezTo>
                <a:close/>
                <a:moveTo>
                  <a:pt x="550068" y="559433"/>
                </a:moveTo>
                <a:cubicBezTo>
                  <a:pt x="550068" y="589619"/>
                  <a:pt x="574538" y="614089"/>
                  <a:pt x="604724" y="614089"/>
                </a:cubicBezTo>
                <a:cubicBezTo>
                  <a:pt x="634910" y="614089"/>
                  <a:pt x="659380" y="589619"/>
                  <a:pt x="659380" y="559433"/>
                </a:cubicBezTo>
                <a:cubicBezTo>
                  <a:pt x="659380" y="529247"/>
                  <a:pt x="634910" y="504777"/>
                  <a:pt x="604724" y="504777"/>
                </a:cubicBezTo>
                <a:cubicBezTo>
                  <a:pt x="574538" y="504777"/>
                  <a:pt x="550068" y="529247"/>
                  <a:pt x="550068" y="559433"/>
                </a:cubicBezTo>
                <a:close/>
                <a:moveTo>
                  <a:pt x="550068" y="391174"/>
                </a:moveTo>
                <a:cubicBezTo>
                  <a:pt x="550068" y="421360"/>
                  <a:pt x="574538" y="445830"/>
                  <a:pt x="604724" y="445830"/>
                </a:cubicBezTo>
                <a:cubicBezTo>
                  <a:pt x="634910" y="445830"/>
                  <a:pt x="659380" y="421360"/>
                  <a:pt x="659380" y="391174"/>
                </a:cubicBezTo>
                <a:cubicBezTo>
                  <a:pt x="659380" y="360988"/>
                  <a:pt x="634910" y="336518"/>
                  <a:pt x="604724" y="336518"/>
                </a:cubicBezTo>
                <a:cubicBezTo>
                  <a:pt x="574538" y="336518"/>
                  <a:pt x="550068" y="360988"/>
                  <a:pt x="550068" y="391174"/>
                </a:cubicBezTo>
                <a:close/>
                <a:moveTo>
                  <a:pt x="550068" y="222915"/>
                </a:moveTo>
                <a:cubicBezTo>
                  <a:pt x="550068" y="253101"/>
                  <a:pt x="574538" y="277571"/>
                  <a:pt x="604724" y="277571"/>
                </a:cubicBezTo>
                <a:cubicBezTo>
                  <a:pt x="634910" y="277571"/>
                  <a:pt x="659380" y="253101"/>
                  <a:pt x="659380" y="222915"/>
                </a:cubicBezTo>
                <a:cubicBezTo>
                  <a:pt x="659380" y="192729"/>
                  <a:pt x="634910" y="168259"/>
                  <a:pt x="604724" y="168259"/>
                </a:cubicBezTo>
                <a:cubicBezTo>
                  <a:pt x="574538" y="168259"/>
                  <a:pt x="550068" y="192729"/>
                  <a:pt x="550068" y="222915"/>
                </a:cubicBezTo>
                <a:close/>
                <a:moveTo>
                  <a:pt x="550068" y="54656"/>
                </a:moveTo>
                <a:cubicBezTo>
                  <a:pt x="550068" y="84842"/>
                  <a:pt x="574538" y="109312"/>
                  <a:pt x="604724" y="109312"/>
                </a:cubicBezTo>
                <a:cubicBezTo>
                  <a:pt x="634910" y="109312"/>
                  <a:pt x="659380" y="84842"/>
                  <a:pt x="659380" y="54656"/>
                </a:cubicBezTo>
                <a:cubicBezTo>
                  <a:pt x="659380" y="24470"/>
                  <a:pt x="634910" y="0"/>
                  <a:pt x="604724" y="0"/>
                </a:cubicBezTo>
                <a:cubicBezTo>
                  <a:pt x="574538" y="0"/>
                  <a:pt x="550068" y="24470"/>
                  <a:pt x="550068" y="54656"/>
                </a:cubicBezTo>
                <a:close/>
                <a:moveTo>
                  <a:pt x="366712" y="559433"/>
                </a:moveTo>
                <a:cubicBezTo>
                  <a:pt x="366712" y="589619"/>
                  <a:pt x="391182" y="614089"/>
                  <a:pt x="421368" y="614089"/>
                </a:cubicBezTo>
                <a:cubicBezTo>
                  <a:pt x="451554" y="614089"/>
                  <a:pt x="476024" y="589619"/>
                  <a:pt x="476024" y="559433"/>
                </a:cubicBezTo>
                <a:cubicBezTo>
                  <a:pt x="476024" y="529247"/>
                  <a:pt x="451554" y="504777"/>
                  <a:pt x="421368" y="504777"/>
                </a:cubicBezTo>
                <a:cubicBezTo>
                  <a:pt x="391182" y="504777"/>
                  <a:pt x="366712" y="529247"/>
                  <a:pt x="366712" y="559433"/>
                </a:cubicBezTo>
                <a:close/>
                <a:moveTo>
                  <a:pt x="366712" y="391174"/>
                </a:moveTo>
                <a:cubicBezTo>
                  <a:pt x="366712" y="421360"/>
                  <a:pt x="391182" y="445830"/>
                  <a:pt x="421368" y="445830"/>
                </a:cubicBezTo>
                <a:cubicBezTo>
                  <a:pt x="451554" y="445830"/>
                  <a:pt x="476024" y="421360"/>
                  <a:pt x="476024" y="391174"/>
                </a:cubicBezTo>
                <a:cubicBezTo>
                  <a:pt x="476024" y="360988"/>
                  <a:pt x="451554" y="336518"/>
                  <a:pt x="421368" y="336518"/>
                </a:cubicBezTo>
                <a:cubicBezTo>
                  <a:pt x="391182" y="336518"/>
                  <a:pt x="366712" y="360988"/>
                  <a:pt x="366712" y="391174"/>
                </a:cubicBezTo>
                <a:close/>
                <a:moveTo>
                  <a:pt x="366712" y="222915"/>
                </a:moveTo>
                <a:cubicBezTo>
                  <a:pt x="366712" y="253101"/>
                  <a:pt x="391182" y="277571"/>
                  <a:pt x="421368" y="277571"/>
                </a:cubicBezTo>
                <a:cubicBezTo>
                  <a:pt x="451554" y="277571"/>
                  <a:pt x="476024" y="253101"/>
                  <a:pt x="476024" y="222915"/>
                </a:cubicBezTo>
                <a:cubicBezTo>
                  <a:pt x="476024" y="192729"/>
                  <a:pt x="451554" y="168259"/>
                  <a:pt x="421368" y="168259"/>
                </a:cubicBezTo>
                <a:cubicBezTo>
                  <a:pt x="391182" y="168259"/>
                  <a:pt x="366712" y="192729"/>
                  <a:pt x="366712" y="222915"/>
                </a:cubicBezTo>
                <a:close/>
                <a:moveTo>
                  <a:pt x="366712" y="54656"/>
                </a:moveTo>
                <a:cubicBezTo>
                  <a:pt x="366712" y="84842"/>
                  <a:pt x="391182" y="109312"/>
                  <a:pt x="421368" y="109312"/>
                </a:cubicBezTo>
                <a:cubicBezTo>
                  <a:pt x="451554" y="109312"/>
                  <a:pt x="476024" y="84842"/>
                  <a:pt x="476024" y="54656"/>
                </a:cubicBezTo>
                <a:cubicBezTo>
                  <a:pt x="476024" y="24470"/>
                  <a:pt x="451554" y="0"/>
                  <a:pt x="421368" y="0"/>
                </a:cubicBezTo>
                <a:cubicBezTo>
                  <a:pt x="391182" y="0"/>
                  <a:pt x="366712" y="24470"/>
                  <a:pt x="366712" y="54656"/>
                </a:cubicBezTo>
                <a:close/>
                <a:moveTo>
                  <a:pt x="183356" y="559433"/>
                </a:moveTo>
                <a:cubicBezTo>
                  <a:pt x="183356" y="589619"/>
                  <a:pt x="207826" y="614089"/>
                  <a:pt x="238012" y="614089"/>
                </a:cubicBezTo>
                <a:cubicBezTo>
                  <a:pt x="268198" y="614089"/>
                  <a:pt x="292668" y="589619"/>
                  <a:pt x="292668" y="559433"/>
                </a:cubicBezTo>
                <a:cubicBezTo>
                  <a:pt x="292668" y="529247"/>
                  <a:pt x="268198" y="504777"/>
                  <a:pt x="238012" y="504777"/>
                </a:cubicBezTo>
                <a:cubicBezTo>
                  <a:pt x="207826" y="504777"/>
                  <a:pt x="183356" y="529247"/>
                  <a:pt x="183356" y="559433"/>
                </a:cubicBezTo>
                <a:close/>
                <a:moveTo>
                  <a:pt x="183356" y="391174"/>
                </a:moveTo>
                <a:cubicBezTo>
                  <a:pt x="183356" y="421360"/>
                  <a:pt x="207826" y="445830"/>
                  <a:pt x="238012" y="445830"/>
                </a:cubicBezTo>
                <a:cubicBezTo>
                  <a:pt x="268198" y="445830"/>
                  <a:pt x="292668" y="421360"/>
                  <a:pt x="292668" y="391174"/>
                </a:cubicBezTo>
                <a:cubicBezTo>
                  <a:pt x="292668" y="360988"/>
                  <a:pt x="268198" y="336518"/>
                  <a:pt x="238012" y="336518"/>
                </a:cubicBezTo>
                <a:cubicBezTo>
                  <a:pt x="207826" y="336518"/>
                  <a:pt x="183356" y="360988"/>
                  <a:pt x="183356" y="391174"/>
                </a:cubicBezTo>
                <a:close/>
                <a:moveTo>
                  <a:pt x="183356" y="222915"/>
                </a:moveTo>
                <a:cubicBezTo>
                  <a:pt x="183356" y="253101"/>
                  <a:pt x="207826" y="277571"/>
                  <a:pt x="238012" y="277571"/>
                </a:cubicBezTo>
                <a:cubicBezTo>
                  <a:pt x="268198" y="277571"/>
                  <a:pt x="292668" y="253101"/>
                  <a:pt x="292668" y="222915"/>
                </a:cubicBezTo>
                <a:cubicBezTo>
                  <a:pt x="292668" y="192729"/>
                  <a:pt x="268198" y="168259"/>
                  <a:pt x="238012" y="168259"/>
                </a:cubicBezTo>
                <a:cubicBezTo>
                  <a:pt x="207826" y="168259"/>
                  <a:pt x="183356" y="192729"/>
                  <a:pt x="183356" y="222915"/>
                </a:cubicBezTo>
                <a:close/>
                <a:moveTo>
                  <a:pt x="183356" y="54656"/>
                </a:moveTo>
                <a:cubicBezTo>
                  <a:pt x="183356" y="84842"/>
                  <a:pt x="207826" y="109312"/>
                  <a:pt x="238012" y="109312"/>
                </a:cubicBezTo>
                <a:cubicBezTo>
                  <a:pt x="268198" y="109312"/>
                  <a:pt x="292668" y="84842"/>
                  <a:pt x="292668" y="54656"/>
                </a:cubicBezTo>
                <a:cubicBezTo>
                  <a:pt x="292668" y="24470"/>
                  <a:pt x="268198" y="0"/>
                  <a:pt x="238012" y="0"/>
                </a:cubicBezTo>
                <a:cubicBezTo>
                  <a:pt x="207826" y="0"/>
                  <a:pt x="183356" y="24470"/>
                  <a:pt x="183356" y="54656"/>
                </a:cubicBezTo>
                <a:close/>
                <a:moveTo>
                  <a:pt x="0" y="559433"/>
                </a:moveTo>
                <a:cubicBezTo>
                  <a:pt x="0" y="589619"/>
                  <a:pt x="24470" y="614089"/>
                  <a:pt x="54656" y="614089"/>
                </a:cubicBezTo>
                <a:cubicBezTo>
                  <a:pt x="84842" y="614089"/>
                  <a:pt x="109312" y="589619"/>
                  <a:pt x="109312" y="559433"/>
                </a:cubicBezTo>
                <a:cubicBezTo>
                  <a:pt x="109312" y="529247"/>
                  <a:pt x="84842" y="504777"/>
                  <a:pt x="54656" y="504777"/>
                </a:cubicBezTo>
                <a:cubicBezTo>
                  <a:pt x="24470" y="504777"/>
                  <a:pt x="0" y="529247"/>
                  <a:pt x="0" y="559433"/>
                </a:cubicBezTo>
                <a:close/>
                <a:moveTo>
                  <a:pt x="0" y="391174"/>
                </a:moveTo>
                <a:cubicBezTo>
                  <a:pt x="0" y="421360"/>
                  <a:pt x="24470" y="445830"/>
                  <a:pt x="54656" y="445830"/>
                </a:cubicBezTo>
                <a:cubicBezTo>
                  <a:pt x="84842" y="445830"/>
                  <a:pt x="109312" y="421360"/>
                  <a:pt x="109312" y="391174"/>
                </a:cubicBezTo>
                <a:cubicBezTo>
                  <a:pt x="109312" y="360988"/>
                  <a:pt x="84842" y="336518"/>
                  <a:pt x="54656" y="336518"/>
                </a:cubicBezTo>
                <a:cubicBezTo>
                  <a:pt x="24470" y="336518"/>
                  <a:pt x="0" y="360988"/>
                  <a:pt x="0" y="391174"/>
                </a:cubicBezTo>
                <a:close/>
                <a:moveTo>
                  <a:pt x="0" y="222915"/>
                </a:moveTo>
                <a:cubicBezTo>
                  <a:pt x="0" y="253101"/>
                  <a:pt x="24470" y="277571"/>
                  <a:pt x="54656" y="277571"/>
                </a:cubicBezTo>
                <a:cubicBezTo>
                  <a:pt x="84842" y="277571"/>
                  <a:pt x="109312" y="253101"/>
                  <a:pt x="109312" y="222915"/>
                </a:cubicBezTo>
                <a:cubicBezTo>
                  <a:pt x="109312" y="192729"/>
                  <a:pt x="84842" y="168259"/>
                  <a:pt x="54656" y="168259"/>
                </a:cubicBezTo>
                <a:cubicBezTo>
                  <a:pt x="24470" y="168259"/>
                  <a:pt x="0" y="192729"/>
                  <a:pt x="0" y="222915"/>
                </a:cubicBezTo>
                <a:close/>
                <a:moveTo>
                  <a:pt x="0" y="54656"/>
                </a:moveTo>
                <a:cubicBezTo>
                  <a:pt x="0" y="84842"/>
                  <a:pt x="24470" y="109312"/>
                  <a:pt x="54656" y="109312"/>
                </a:cubicBezTo>
                <a:cubicBezTo>
                  <a:pt x="84842" y="109312"/>
                  <a:pt x="109312" y="84842"/>
                  <a:pt x="109312" y="54656"/>
                </a:cubicBezTo>
                <a:cubicBezTo>
                  <a:pt x="109312" y="24470"/>
                  <a:pt x="84842" y="0"/>
                  <a:pt x="54656" y="0"/>
                </a:cubicBezTo>
                <a:cubicBezTo>
                  <a:pt x="24470" y="0"/>
                  <a:pt x="0" y="24470"/>
                  <a:pt x="0" y="54656"/>
                </a:cubicBezTo>
                <a:close/>
              </a:path>
            </a:pathLst>
          </a:custGeom>
          <a:gradFill>
            <a:gsLst>
              <a:gs pos="0">
                <a:srgbClr val="F7AD42"/>
              </a:gs>
              <a:gs pos="100000">
                <a:srgbClr val="F7AD42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147141C-D281-5FE3-BF53-51B863A4657A}"/>
              </a:ext>
            </a:extLst>
          </p:cNvPr>
          <p:cNvGrpSpPr/>
          <p:nvPr/>
        </p:nvGrpSpPr>
        <p:grpSpPr>
          <a:xfrm>
            <a:off x="479425" y="1717545"/>
            <a:ext cx="5619750" cy="3309314"/>
            <a:chOff x="647700" y="1765300"/>
            <a:chExt cx="5619750" cy="3309314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DE27B86-BA3E-C32E-C186-FC5834C658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7700" y="2349500"/>
              <a:ext cx="2573024" cy="2725114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E7D01B5-5864-0B7F-6193-9EF8E65DB0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10000" y="2617164"/>
              <a:ext cx="2457450" cy="2457450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7415161-D47A-2680-C6E3-2175DB81C485}"/>
                </a:ext>
              </a:extLst>
            </p:cNvPr>
            <p:cNvSpPr txBox="1"/>
            <p:nvPr/>
          </p:nvSpPr>
          <p:spPr>
            <a:xfrm>
              <a:off x="892793" y="1765300"/>
              <a:ext cx="17853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rPr>
                <a:t>微信：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rPr>
                <a:t>summer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5DB6B92-87FB-9D1D-9F4A-2B3DE52DDA8D}"/>
                </a:ext>
              </a:extLst>
            </p:cNvPr>
            <p:cNvSpPr/>
            <p:nvPr/>
          </p:nvSpPr>
          <p:spPr>
            <a:xfrm>
              <a:off x="796274" y="1815028"/>
              <a:ext cx="45719" cy="208321"/>
            </a:xfrm>
            <a:prstGeom prst="rect">
              <a:avLst/>
            </a:prstGeom>
            <a:solidFill>
              <a:srgbClr val="F7AD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B55D19D-748B-52C8-AF60-39421472471E}"/>
                </a:ext>
              </a:extLst>
            </p:cNvPr>
            <p:cNvGrpSpPr/>
            <p:nvPr/>
          </p:nvGrpSpPr>
          <p:grpSpPr>
            <a:xfrm>
              <a:off x="3935410" y="1765300"/>
              <a:ext cx="1746569" cy="307777"/>
              <a:chOff x="2678110" y="1765300"/>
              <a:chExt cx="1746569" cy="307777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24AC66E-C0E0-BE58-531C-82BD27933253}"/>
                  </a:ext>
                </a:extLst>
              </p:cNvPr>
              <p:cNvSpPr txBox="1"/>
              <p:nvPr/>
            </p:nvSpPr>
            <p:spPr>
              <a:xfrm>
                <a:off x="2774628" y="1765300"/>
                <a:ext cx="1650051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HarmonyOS Sans SC" panose="00000500000000000000" charset="-122"/>
                  </a:rPr>
                  <a:t>公众号：听你的了</a:t>
                </a: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AA57786C-24E7-6B3A-DFA0-CB40DC59FBEA}"/>
                  </a:ext>
                </a:extLst>
              </p:cNvPr>
              <p:cNvSpPr/>
              <p:nvPr/>
            </p:nvSpPr>
            <p:spPr>
              <a:xfrm>
                <a:off x="2678110" y="1815028"/>
                <a:ext cx="45719" cy="208321"/>
              </a:xfrm>
              <a:prstGeom prst="rect">
                <a:avLst/>
              </a:prstGeom>
              <a:solidFill>
                <a:srgbClr val="F7AD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</p:grp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08865216-A101-0136-65D2-034C1CA7ACEF}"/>
              </a:ext>
            </a:extLst>
          </p:cNvPr>
          <p:cNvSpPr txBox="1"/>
          <p:nvPr/>
        </p:nvSpPr>
        <p:spPr>
          <a:xfrm>
            <a:off x="482201" y="5332110"/>
            <a:ext cx="514049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* 本文件图片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素材来源网络，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仅供学习及个人使用，禁止商用</a:t>
            </a:r>
          </a:p>
        </p:txBody>
      </p:sp>
    </p:spTree>
    <p:extLst>
      <p:ext uri="{BB962C8B-B14F-4D97-AF65-F5344CB8AC3E}">
        <p14:creationId xmlns:p14="http://schemas.microsoft.com/office/powerpoint/2010/main" val="26776531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EDBFCEAB-53FF-3A78-921A-4BFE97E1A3D7}"/>
              </a:ext>
            </a:extLst>
          </p:cNvPr>
          <p:cNvGrpSpPr/>
          <p:nvPr/>
        </p:nvGrpSpPr>
        <p:grpSpPr>
          <a:xfrm>
            <a:off x="1898195" y="2095924"/>
            <a:ext cx="8395610" cy="2057599"/>
            <a:chOff x="1898195" y="3318954"/>
            <a:chExt cx="8395610" cy="2057599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4B60DA00-D03C-A369-341B-660E4903BFD1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85E7DF76-379B-FBA7-C7DD-B61A8BE4623F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A6AC3925-4E8B-4AFF-01B1-B7C9471EA2EB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6B6CD62A-934E-BF4A-9A32-D17838A0B41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05DC4286-9A80-2465-1EF4-33A2613396E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DB59FE50-D5C8-3AC3-A823-BC9FD4670BE6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95385079-8EBD-4BE6-F112-635243A92A18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FA1C5DA2-D739-A3B8-1272-81308A9FA5E7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25EC7F40-0A1D-EE1E-8EB8-4E17C145807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88CC32FB-1D1B-A6A7-F152-636AFE35B81E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1" name="lighbulb-with-filament_18634">
            <a:extLst>
              <a:ext uri="{FF2B5EF4-FFF2-40B4-BE49-F238E27FC236}">
                <a16:creationId xmlns:a16="http://schemas.microsoft.com/office/drawing/2014/main" id="{E751B702-A9A6-88A2-C0B4-24D2A16AAD01}"/>
              </a:ext>
            </a:extLst>
          </p:cNvPr>
          <p:cNvSpPr/>
          <p:nvPr/>
        </p:nvSpPr>
        <p:spPr>
          <a:xfrm>
            <a:off x="3101417" y="2990167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6A23A1A5-366A-8B8B-7647-7163F693355F}"/>
              </a:ext>
            </a:extLst>
          </p:cNvPr>
          <p:cNvSpPr/>
          <p:nvPr/>
        </p:nvSpPr>
        <p:spPr>
          <a:xfrm>
            <a:off x="4656341" y="2098543"/>
            <a:ext cx="2879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summer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3" name="图形 32">
            <a:hlinkClick r:id="rId3"/>
            <a:extLst>
              <a:ext uri="{FF2B5EF4-FFF2-40B4-BE49-F238E27FC236}">
                <a16:creationId xmlns:a16="http://schemas.microsoft.com/office/drawing/2014/main" id="{9FCB286C-3B6F-DFAF-C320-6159317A9B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77969" y="1047298"/>
            <a:ext cx="3245051" cy="743141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64360A14-DD34-70C5-75B7-B989B0AFD6F0}"/>
              </a:ext>
            </a:extLst>
          </p:cNvPr>
          <p:cNvSpPr txBox="1"/>
          <p:nvPr/>
        </p:nvSpPr>
        <p:spPr>
          <a:xfrm>
            <a:off x="4026564" y="3059620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C96BDDD3-5472-D59E-C0CA-63EB985BC1E2}"/>
              </a:ext>
            </a:extLst>
          </p:cNvPr>
          <p:cNvGrpSpPr/>
          <p:nvPr/>
        </p:nvGrpSpPr>
        <p:grpSpPr>
          <a:xfrm>
            <a:off x="-1" y="0"/>
            <a:ext cx="6956617" cy="4972050"/>
            <a:chOff x="673710" y="0"/>
            <a:chExt cx="6956617" cy="497205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2774FDB-4C83-9C13-AC8E-FCD9020E43B9}"/>
                </a:ext>
              </a:extLst>
            </p:cNvPr>
            <p:cNvSpPr/>
            <p:nvPr/>
          </p:nvSpPr>
          <p:spPr>
            <a:xfrm>
              <a:off x="673710" y="0"/>
              <a:ext cx="6956617" cy="4972050"/>
            </a:xfrm>
            <a:custGeom>
              <a:avLst/>
              <a:gdLst>
                <a:gd name="connsiteX0" fmla="*/ 0 w 6624776"/>
                <a:gd name="connsiteY0" fmla="*/ 0 h 5372100"/>
                <a:gd name="connsiteX1" fmla="*/ 6624776 w 6624776"/>
                <a:gd name="connsiteY1" fmla="*/ 0 h 5372100"/>
                <a:gd name="connsiteX2" fmla="*/ 6620774 w 6624776"/>
                <a:gd name="connsiteY2" fmla="*/ 131890 h 5372100"/>
                <a:gd name="connsiteX3" fmla="*/ 0 w 6624776"/>
                <a:gd name="connsiteY3" fmla="*/ 5372100 h 537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4776" h="5372100">
                  <a:moveTo>
                    <a:pt x="0" y="0"/>
                  </a:moveTo>
                  <a:lnTo>
                    <a:pt x="6624776" y="0"/>
                  </a:lnTo>
                  <a:lnTo>
                    <a:pt x="6620774" y="131890"/>
                  </a:lnTo>
                  <a:cubicBezTo>
                    <a:pt x="6443218" y="3050869"/>
                    <a:pt x="3546901" y="5372100"/>
                    <a:pt x="0" y="5372100"/>
                  </a:cubicBezTo>
                  <a:close/>
                </a:path>
              </a:pathLst>
            </a:custGeom>
            <a:solidFill>
              <a:srgbClr val="F7AD42"/>
            </a:solidFill>
            <a:ln w="0" cap="rnd">
              <a:noFill/>
              <a:prstDash val="solid"/>
              <a:round/>
            </a:ln>
            <a:effectLst>
              <a:outerShdw blurRad="635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82C1EFD9-3DF1-E1B8-7254-32190FC00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3710" y="0"/>
              <a:ext cx="6870089" cy="4838700"/>
            </a:xfrm>
            <a:custGeom>
              <a:avLst/>
              <a:gdLst>
                <a:gd name="connsiteX0" fmla="*/ 0 w 7543800"/>
                <a:gd name="connsiteY0" fmla="*/ 0 h 4838700"/>
                <a:gd name="connsiteX1" fmla="*/ 7543800 w 7543800"/>
                <a:gd name="connsiteY1" fmla="*/ 0 h 4838700"/>
                <a:gd name="connsiteX2" fmla="*/ 7539243 w 7543800"/>
                <a:gd name="connsiteY2" fmla="*/ 118795 h 4838700"/>
                <a:gd name="connsiteX3" fmla="*/ 0 w 7543800"/>
                <a:gd name="connsiteY3" fmla="*/ 4838700 h 483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43800" h="4838700">
                  <a:moveTo>
                    <a:pt x="0" y="0"/>
                  </a:moveTo>
                  <a:lnTo>
                    <a:pt x="7543800" y="0"/>
                  </a:lnTo>
                  <a:lnTo>
                    <a:pt x="7539243" y="118795"/>
                  </a:lnTo>
                  <a:cubicBezTo>
                    <a:pt x="7337056" y="2747946"/>
                    <a:pt x="4038946" y="4838700"/>
                    <a:pt x="0" y="4838700"/>
                  </a:cubicBezTo>
                  <a:close/>
                </a:path>
              </a:pathLst>
            </a:custGeom>
          </p:spPr>
        </p:pic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DA92345-CB37-FF72-2A14-911D5B3EBBFB}"/>
                </a:ext>
              </a:extLst>
            </p:cNvPr>
            <p:cNvSpPr/>
            <p:nvPr/>
          </p:nvSpPr>
          <p:spPr>
            <a:xfrm>
              <a:off x="673710" y="0"/>
              <a:ext cx="6870089" cy="4838700"/>
            </a:xfrm>
            <a:custGeom>
              <a:avLst/>
              <a:gdLst>
                <a:gd name="connsiteX0" fmla="*/ 0 w 6624776"/>
                <a:gd name="connsiteY0" fmla="*/ 0 h 5372100"/>
                <a:gd name="connsiteX1" fmla="*/ 6624776 w 6624776"/>
                <a:gd name="connsiteY1" fmla="*/ 0 h 5372100"/>
                <a:gd name="connsiteX2" fmla="*/ 6620774 w 6624776"/>
                <a:gd name="connsiteY2" fmla="*/ 131890 h 5372100"/>
                <a:gd name="connsiteX3" fmla="*/ 0 w 6624776"/>
                <a:gd name="connsiteY3" fmla="*/ 5372100 h 537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4776" h="5372100">
                  <a:moveTo>
                    <a:pt x="0" y="0"/>
                  </a:moveTo>
                  <a:lnTo>
                    <a:pt x="6624776" y="0"/>
                  </a:lnTo>
                  <a:lnTo>
                    <a:pt x="6620774" y="131890"/>
                  </a:lnTo>
                  <a:cubicBezTo>
                    <a:pt x="6443218" y="3050869"/>
                    <a:pt x="3546901" y="5372100"/>
                    <a:pt x="0" y="53721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 w="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832C6D57-6397-DDD1-B076-43316F67CF98}"/>
              </a:ext>
            </a:extLst>
          </p:cNvPr>
          <p:cNvSpPr/>
          <p:nvPr/>
        </p:nvSpPr>
        <p:spPr>
          <a:xfrm rot="10800000" flipH="1" flipV="1">
            <a:off x="479425" y="5748611"/>
            <a:ext cx="1576160" cy="614089"/>
          </a:xfrm>
          <a:custGeom>
            <a:avLst/>
            <a:gdLst>
              <a:gd name="connsiteX0" fmla="*/ 1466848 w 1576160"/>
              <a:gd name="connsiteY0" fmla="*/ 559433 h 614089"/>
              <a:gd name="connsiteX1" fmla="*/ 1521504 w 1576160"/>
              <a:gd name="connsiteY1" fmla="*/ 614089 h 614089"/>
              <a:gd name="connsiteX2" fmla="*/ 1576160 w 1576160"/>
              <a:gd name="connsiteY2" fmla="*/ 559433 h 614089"/>
              <a:gd name="connsiteX3" fmla="*/ 1521504 w 1576160"/>
              <a:gd name="connsiteY3" fmla="*/ 504777 h 614089"/>
              <a:gd name="connsiteX4" fmla="*/ 1466848 w 1576160"/>
              <a:gd name="connsiteY4" fmla="*/ 559433 h 614089"/>
              <a:gd name="connsiteX5" fmla="*/ 1466848 w 1576160"/>
              <a:gd name="connsiteY5" fmla="*/ 391174 h 614089"/>
              <a:gd name="connsiteX6" fmla="*/ 1521504 w 1576160"/>
              <a:gd name="connsiteY6" fmla="*/ 445830 h 614089"/>
              <a:gd name="connsiteX7" fmla="*/ 1576160 w 1576160"/>
              <a:gd name="connsiteY7" fmla="*/ 391174 h 614089"/>
              <a:gd name="connsiteX8" fmla="*/ 1521504 w 1576160"/>
              <a:gd name="connsiteY8" fmla="*/ 336518 h 614089"/>
              <a:gd name="connsiteX9" fmla="*/ 1466848 w 1576160"/>
              <a:gd name="connsiteY9" fmla="*/ 391174 h 614089"/>
              <a:gd name="connsiteX10" fmla="*/ 1466848 w 1576160"/>
              <a:gd name="connsiteY10" fmla="*/ 222915 h 614089"/>
              <a:gd name="connsiteX11" fmla="*/ 1521504 w 1576160"/>
              <a:gd name="connsiteY11" fmla="*/ 277571 h 614089"/>
              <a:gd name="connsiteX12" fmla="*/ 1576160 w 1576160"/>
              <a:gd name="connsiteY12" fmla="*/ 222915 h 614089"/>
              <a:gd name="connsiteX13" fmla="*/ 1521504 w 1576160"/>
              <a:gd name="connsiteY13" fmla="*/ 168259 h 614089"/>
              <a:gd name="connsiteX14" fmla="*/ 1466848 w 1576160"/>
              <a:gd name="connsiteY14" fmla="*/ 222915 h 614089"/>
              <a:gd name="connsiteX15" fmla="*/ 1466848 w 1576160"/>
              <a:gd name="connsiteY15" fmla="*/ 54656 h 614089"/>
              <a:gd name="connsiteX16" fmla="*/ 1521504 w 1576160"/>
              <a:gd name="connsiteY16" fmla="*/ 109312 h 614089"/>
              <a:gd name="connsiteX17" fmla="*/ 1576160 w 1576160"/>
              <a:gd name="connsiteY17" fmla="*/ 54656 h 614089"/>
              <a:gd name="connsiteX18" fmla="*/ 1521504 w 1576160"/>
              <a:gd name="connsiteY18" fmla="*/ 0 h 614089"/>
              <a:gd name="connsiteX19" fmla="*/ 1466848 w 1576160"/>
              <a:gd name="connsiteY19" fmla="*/ 54656 h 614089"/>
              <a:gd name="connsiteX20" fmla="*/ 1283492 w 1576160"/>
              <a:gd name="connsiteY20" fmla="*/ 559433 h 614089"/>
              <a:gd name="connsiteX21" fmla="*/ 1338148 w 1576160"/>
              <a:gd name="connsiteY21" fmla="*/ 614089 h 614089"/>
              <a:gd name="connsiteX22" fmla="*/ 1392804 w 1576160"/>
              <a:gd name="connsiteY22" fmla="*/ 559433 h 614089"/>
              <a:gd name="connsiteX23" fmla="*/ 1338148 w 1576160"/>
              <a:gd name="connsiteY23" fmla="*/ 504777 h 614089"/>
              <a:gd name="connsiteX24" fmla="*/ 1283492 w 1576160"/>
              <a:gd name="connsiteY24" fmla="*/ 559433 h 614089"/>
              <a:gd name="connsiteX25" fmla="*/ 1283492 w 1576160"/>
              <a:gd name="connsiteY25" fmla="*/ 391174 h 614089"/>
              <a:gd name="connsiteX26" fmla="*/ 1338148 w 1576160"/>
              <a:gd name="connsiteY26" fmla="*/ 445830 h 614089"/>
              <a:gd name="connsiteX27" fmla="*/ 1392804 w 1576160"/>
              <a:gd name="connsiteY27" fmla="*/ 391174 h 614089"/>
              <a:gd name="connsiteX28" fmla="*/ 1338148 w 1576160"/>
              <a:gd name="connsiteY28" fmla="*/ 336518 h 614089"/>
              <a:gd name="connsiteX29" fmla="*/ 1283492 w 1576160"/>
              <a:gd name="connsiteY29" fmla="*/ 391174 h 614089"/>
              <a:gd name="connsiteX30" fmla="*/ 1283492 w 1576160"/>
              <a:gd name="connsiteY30" fmla="*/ 222915 h 614089"/>
              <a:gd name="connsiteX31" fmla="*/ 1338148 w 1576160"/>
              <a:gd name="connsiteY31" fmla="*/ 277571 h 614089"/>
              <a:gd name="connsiteX32" fmla="*/ 1392804 w 1576160"/>
              <a:gd name="connsiteY32" fmla="*/ 222915 h 614089"/>
              <a:gd name="connsiteX33" fmla="*/ 1338148 w 1576160"/>
              <a:gd name="connsiteY33" fmla="*/ 168259 h 614089"/>
              <a:gd name="connsiteX34" fmla="*/ 1283492 w 1576160"/>
              <a:gd name="connsiteY34" fmla="*/ 222915 h 614089"/>
              <a:gd name="connsiteX35" fmla="*/ 1283492 w 1576160"/>
              <a:gd name="connsiteY35" fmla="*/ 54656 h 614089"/>
              <a:gd name="connsiteX36" fmla="*/ 1338148 w 1576160"/>
              <a:gd name="connsiteY36" fmla="*/ 109312 h 614089"/>
              <a:gd name="connsiteX37" fmla="*/ 1392804 w 1576160"/>
              <a:gd name="connsiteY37" fmla="*/ 54656 h 614089"/>
              <a:gd name="connsiteX38" fmla="*/ 1338148 w 1576160"/>
              <a:gd name="connsiteY38" fmla="*/ 0 h 614089"/>
              <a:gd name="connsiteX39" fmla="*/ 1283492 w 1576160"/>
              <a:gd name="connsiteY39" fmla="*/ 54656 h 614089"/>
              <a:gd name="connsiteX40" fmla="*/ 1100136 w 1576160"/>
              <a:gd name="connsiteY40" fmla="*/ 559433 h 614089"/>
              <a:gd name="connsiteX41" fmla="*/ 1154792 w 1576160"/>
              <a:gd name="connsiteY41" fmla="*/ 614089 h 614089"/>
              <a:gd name="connsiteX42" fmla="*/ 1209448 w 1576160"/>
              <a:gd name="connsiteY42" fmla="*/ 559433 h 614089"/>
              <a:gd name="connsiteX43" fmla="*/ 1154792 w 1576160"/>
              <a:gd name="connsiteY43" fmla="*/ 504777 h 614089"/>
              <a:gd name="connsiteX44" fmla="*/ 1100136 w 1576160"/>
              <a:gd name="connsiteY44" fmla="*/ 559433 h 614089"/>
              <a:gd name="connsiteX45" fmla="*/ 1100136 w 1576160"/>
              <a:gd name="connsiteY45" fmla="*/ 391174 h 614089"/>
              <a:gd name="connsiteX46" fmla="*/ 1154792 w 1576160"/>
              <a:gd name="connsiteY46" fmla="*/ 445830 h 614089"/>
              <a:gd name="connsiteX47" fmla="*/ 1209448 w 1576160"/>
              <a:gd name="connsiteY47" fmla="*/ 391174 h 614089"/>
              <a:gd name="connsiteX48" fmla="*/ 1154792 w 1576160"/>
              <a:gd name="connsiteY48" fmla="*/ 336518 h 614089"/>
              <a:gd name="connsiteX49" fmla="*/ 1100136 w 1576160"/>
              <a:gd name="connsiteY49" fmla="*/ 391174 h 614089"/>
              <a:gd name="connsiteX50" fmla="*/ 1100136 w 1576160"/>
              <a:gd name="connsiteY50" fmla="*/ 222915 h 614089"/>
              <a:gd name="connsiteX51" fmla="*/ 1154792 w 1576160"/>
              <a:gd name="connsiteY51" fmla="*/ 277571 h 614089"/>
              <a:gd name="connsiteX52" fmla="*/ 1209448 w 1576160"/>
              <a:gd name="connsiteY52" fmla="*/ 222915 h 614089"/>
              <a:gd name="connsiteX53" fmla="*/ 1154792 w 1576160"/>
              <a:gd name="connsiteY53" fmla="*/ 168259 h 614089"/>
              <a:gd name="connsiteX54" fmla="*/ 1100136 w 1576160"/>
              <a:gd name="connsiteY54" fmla="*/ 222915 h 614089"/>
              <a:gd name="connsiteX55" fmla="*/ 1100136 w 1576160"/>
              <a:gd name="connsiteY55" fmla="*/ 54656 h 614089"/>
              <a:gd name="connsiteX56" fmla="*/ 1154792 w 1576160"/>
              <a:gd name="connsiteY56" fmla="*/ 109312 h 614089"/>
              <a:gd name="connsiteX57" fmla="*/ 1209448 w 1576160"/>
              <a:gd name="connsiteY57" fmla="*/ 54656 h 614089"/>
              <a:gd name="connsiteX58" fmla="*/ 1154792 w 1576160"/>
              <a:gd name="connsiteY58" fmla="*/ 0 h 614089"/>
              <a:gd name="connsiteX59" fmla="*/ 1100136 w 1576160"/>
              <a:gd name="connsiteY59" fmla="*/ 54656 h 614089"/>
              <a:gd name="connsiteX60" fmla="*/ 916780 w 1576160"/>
              <a:gd name="connsiteY60" fmla="*/ 559433 h 614089"/>
              <a:gd name="connsiteX61" fmla="*/ 971436 w 1576160"/>
              <a:gd name="connsiteY61" fmla="*/ 614089 h 614089"/>
              <a:gd name="connsiteX62" fmla="*/ 1026092 w 1576160"/>
              <a:gd name="connsiteY62" fmla="*/ 559433 h 614089"/>
              <a:gd name="connsiteX63" fmla="*/ 971436 w 1576160"/>
              <a:gd name="connsiteY63" fmla="*/ 504777 h 614089"/>
              <a:gd name="connsiteX64" fmla="*/ 916780 w 1576160"/>
              <a:gd name="connsiteY64" fmla="*/ 559433 h 614089"/>
              <a:gd name="connsiteX65" fmla="*/ 916780 w 1576160"/>
              <a:gd name="connsiteY65" fmla="*/ 391174 h 614089"/>
              <a:gd name="connsiteX66" fmla="*/ 971436 w 1576160"/>
              <a:gd name="connsiteY66" fmla="*/ 445830 h 614089"/>
              <a:gd name="connsiteX67" fmla="*/ 1026092 w 1576160"/>
              <a:gd name="connsiteY67" fmla="*/ 391174 h 614089"/>
              <a:gd name="connsiteX68" fmla="*/ 971436 w 1576160"/>
              <a:gd name="connsiteY68" fmla="*/ 336518 h 614089"/>
              <a:gd name="connsiteX69" fmla="*/ 916780 w 1576160"/>
              <a:gd name="connsiteY69" fmla="*/ 391174 h 614089"/>
              <a:gd name="connsiteX70" fmla="*/ 916780 w 1576160"/>
              <a:gd name="connsiteY70" fmla="*/ 222915 h 614089"/>
              <a:gd name="connsiteX71" fmla="*/ 971436 w 1576160"/>
              <a:gd name="connsiteY71" fmla="*/ 277571 h 614089"/>
              <a:gd name="connsiteX72" fmla="*/ 1026092 w 1576160"/>
              <a:gd name="connsiteY72" fmla="*/ 222915 h 614089"/>
              <a:gd name="connsiteX73" fmla="*/ 971436 w 1576160"/>
              <a:gd name="connsiteY73" fmla="*/ 168259 h 614089"/>
              <a:gd name="connsiteX74" fmla="*/ 916780 w 1576160"/>
              <a:gd name="connsiteY74" fmla="*/ 222915 h 614089"/>
              <a:gd name="connsiteX75" fmla="*/ 916780 w 1576160"/>
              <a:gd name="connsiteY75" fmla="*/ 54656 h 614089"/>
              <a:gd name="connsiteX76" fmla="*/ 971436 w 1576160"/>
              <a:gd name="connsiteY76" fmla="*/ 109312 h 614089"/>
              <a:gd name="connsiteX77" fmla="*/ 1026092 w 1576160"/>
              <a:gd name="connsiteY77" fmla="*/ 54656 h 614089"/>
              <a:gd name="connsiteX78" fmla="*/ 971436 w 1576160"/>
              <a:gd name="connsiteY78" fmla="*/ 0 h 614089"/>
              <a:gd name="connsiteX79" fmla="*/ 916780 w 1576160"/>
              <a:gd name="connsiteY79" fmla="*/ 54656 h 614089"/>
              <a:gd name="connsiteX80" fmla="*/ 733424 w 1576160"/>
              <a:gd name="connsiteY80" fmla="*/ 559433 h 614089"/>
              <a:gd name="connsiteX81" fmla="*/ 788080 w 1576160"/>
              <a:gd name="connsiteY81" fmla="*/ 614089 h 614089"/>
              <a:gd name="connsiteX82" fmla="*/ 842736 w 1576160"/>
              <a:gd name="connsiteY82" fmla="*/ 559433 h 614089"/>
              <a:gd name="connsiteX83" fmla="*/ 788080 w 1576160"/>
              <a:gd name="connsiteY83" fmla="*/ 504777 h 614089"/>
              <a:gd name="connsiteX84" fmla="*/ 733424 w 1576160"/>
              <a:gd name="connsiteY84" fmla="*/ 559433 h 614089"/>
              <a:gd name="connsiteX85" fmla="*/ 733424 w 1576160"/>
              <a:gd name="connsiteY85" fmla="*/ 391174 h 614089"/>
              <a:gd name="connsiteX86" fmla="*/ 788080 w 1576160"/>
              <a:gd name="connsiteY86" fmla="*/ 445830 h 614089"/>
              <a:gd name="connsiteX87" fmla="*/ 842736 w 1576160"/>
              <a:gd name="connsiteY87" fmla="*/ 391174 h 614089"/>
              <a:gd name="connsiteX88" fmla="*/ 788080 w 1576160"/>
              <a:gd name="connsiteY88" fmla="*/ 336518 h 614089"/>
              <a:gd name="connsiteX89" fmla="*/ 733424 w 1576160"/>
              <a:gd name="connsiteY89" fmla="*/ 391174 h 614089"/>
              <a:gd name="connsiteX90" fmla="*/ 733424 w 1576160"/>
              <a:gd name="connsiteY90" fmla="*/ 222915 h 614089"/>
              <a:gd name="connsiteX91" fmla="*/ 788080 w 1576160"/>
              <a:gd name="connsiteY91" fmla="*/ 277571 h 614089"/>
              <a:gd name="connsiteX92" fmla="*/ 842736 w 1576160"/>
              <a:gd name="connsiteY92" fmla="*/ 222915 h 614089"/>
              <a:gd name="connsiteX93" fmla="*/ 788080 w 1576160"/>
              <a:gd name="connsiteY93" fmla="*/ 168259 h 614089"/>
              <a:gd name="connsiteX94" fmla="*/ 733424 w 1576160"/>
              <a:gd name="connsiteY94" fmla="*/ 222915 h 614089"/>
              <a:gd name="connsiteX95" fmla="*/ 733424 w 1576160"/>
              <a:gd name="connsiteY95" fmla="*/ 54656 h 614089"/>
              <a:gd name="connsiteX96" fmla="*/ 788080 w 1576160"/>
              <a:gd name="connsiteY96" fmla="*/ 109312 h 614089"/>
              <a:gd name="connsiteX97" fmla="*/ 842736 w 1576160"/>
              <a:gd name="connsiteY97" fmla="*/ 54656 h 614089"/>
              <a:gd name="connsiteX98" fmla="*/ 788080 w 1576160"/>
              <a:gd name="connsiteY98" fmla="*/ 0 h 614089"/>
              <a:gd name="connsiteX99" fmla="*/ 733424 w 1576160"/>
              <a:gd name="connsiteY99" fmla="*/ 54656 h 614089"/>
              <a:gd name="connsiteX100" fmla="*/ 550068 w 1576160"/>
              <a:gd name="connsiteY100" fmla="*/ 559433 h 614089"/>
              <a:gd name="connsiteX101" fmla="*/ 604724 w 1576160"/>
              <a:gd name="connsiteY101" fmla="*/ 614089 h 614089"/>
              <a:gd name="connsiteX102" fmla="*/ 659380 w 1576160"/>
              <a:gd name="connsiteY102" fmla="*/ 559433 h 614089"/>
              <a:gd name="connsiteX103" fmla="*/ 604724 w 1576160"/>
              <a:gd name="connsiteY103" fmla="*/ 504777 h 614089"/>
              <a:gd name="connsiteX104" fmla="*/ 550068 w 1576160"/>
              <a:gd name="connsiteY104" fmla="*/ 559433 h 614089"/>
              <a:gd name="connsiteX105" fmla="*/ 550068 w 1576160"/>
              <a:gd name="connsiteY105" fmla="*/ 391174 h 614089"/>
              <a:gd name="connsiteX106" fmla="*/ 604724 w 1576160"/>
              <a:gd name="connsiteY106" fmla="*/ 445830 h 614089"/>
              <a:gd name="connsiteX107" fmla="*/ 659380 w 1576160"/>
              <a:gd name="connsiteY107" fmla="*/ 391174 h 614089"/>
              <a:gd name="connsiteX108" fmla="*/ 604724 w 1576160"/>
              <a:gd name="connsiteY108" fmla="*/ 336518 h 614089"/>
              <a:gd name="connsiteX109" fmla="*/ 550068 w 1576160"/>
              <a:gd name="connsiteY109" fmla="*/ 391174 h 614089"/>
              <a:gd name="connsiteX110" fmla="*/ 550068 w 1576160"/>
              <a:gd name="connsiteY110" fmla="*/ 222915 h 614089"/>
              <a:gd name="connsiteX111" fmla="*/ 604724 w 1576160"/>
              <a:gd name="connsiteY111" fmla="*/ 277571 h 614089"/>
              <a:gd name="connsiteX112" fmla="*/ 659380 w 1576160"/>
              <a:gd name="connsiteY112" fmla="*/ 222915 h 614089"/>
              <a:gd name="connsiteX113" fmla="*/ 604724 w 1576160"/>
              <a:gd name="connsiteY113" fmla="*/ 168259 h 614089"/>
              <a:gd name="connsiteX114" fmla="*/ 550068 w 1576160"/>
              <a:gd name="connsiteY114" fmla="*/ 222915 h 614089"/>
              <a:gd name="connsiteX115" fmla="*/ 550068 w 1576160"/>
              <a:gd name="connsiteY115" fmla="*/ 54656 h 614089"/>
              <a:gd name="connsiteX116" fmla="*/ 604724 w 1576160"/>
              <a:gd name="connsiteY116" fmla="*/ 109312 h 614089"/>
              <a:gd name="connsiteX117" fmla="*/ 659380 w 1576160"/>
              <a:gd name="connsiteY117" fmla="*/ 54656 h 614089"/>
              <a:gd name="connsiteX118" fmla="*/ 604724 w 1576160"/>
              <a:gd name="connsiteY118" fmla="*/ 0 h 614089"/>
              <a:gd name="connsiteX119" fmla="*/ 550068 w 1576160"/>
              <a:gd name="connsiteY119" fmla="*/ 54656 h 614089"/>
              <a:gd name="connsiteX120" fmla="*/ 366712 w 1576160"/>
              <a:gd name="connsiteY120" fmla="*/ 559433 h 614089"/>
              <a:gd name="connsiteX121" fmla="*/ 421368 w 1576160"/>
              <a:gd name="connsiteY121" fmla="*/ 614089 h 614089"/>
              <a:gd name="connsiteX122" fmla="*/ 476024 w 1576160"/>
              <a:gd name="connsiteY122" fmla="*/ 559433 h 614089"/>
              <a:gd name="connsiteX123" fmla="*/ 421368 w 1576160"/>
              <a:gd name="connsiteY123" fmla="*/ 504777 h 614089"/>
              <a:gd name="connsiteX124" fmla="*/ 366712 w 1576160"/>
              <a:gd name="connsiteY124" fmla="*/ 559433 h 614089"/>
              <a:gd name="connsiteX125" fmla="*/ 366712 w 1576160"/>
              <a:gd name="connsiteY125" fmla="*/ 391174 h 614089"/>
              <a:gd name="connsiteX126" fmla="*/ 421368 w 1576160"/>
              <a:gd name="connsiteY126" fmla="*/ 445830 h 614089"/>
              <a:gd name="connsiteX127" fmla="*/ 476024 w 1576160"/>
              <a:gd name="connsiteY127" fmla="*/ 391174 h 614089"/>
              <a:gd name="connsiteX128" fmla="*/ 421368 w 1576160"/>
              <a:gd name="connsiteY128" fmla="*/ 336518 h 614089"/>
              <a:gd name="connsiteX129" fmla="*/ 366712 w 1576160"/>
              <a:gd name="connsiteY129" fmla="*/ 391174 h 614089"/>
              <a:gd name="connsiteX130" fmla="*/ 366712 w 1576160"/>
              <a:gd name="connsiteY130" fmla="*/ 222915 h 614089"/>
              <a:gd name="connsiteX131" fmla="*/ 421368 w 1576160"/>
              <a:gd name="connsiteY131" fmla="*/ 277571 h 614089"/>
              <a:gd name="connsiteX132" fmla="*/ 476024 w 1576160"/>
              <a:gd name="connsiteY132" fmla="*/ 222915 h 614089"/>
              <a:gd name="connsiteX133" fmla="*/ 421368 w 1576160"/>
              <a:gd name="connsiteY133" fmla="*/ 168259 h 614089"/>
              <a:gd name="connsiteX134" fmla="*/ 366712 w 1576160"/>
              <a:gd name="connsiteY134" fmla="*/ 222915 h 614089"/>
              <a:gd name="connsiteX135" fmla="*/ 366712 w 1576160"/>
              <a:gd name="connsiteY135" fmla="*/ 54656 h 614089"/>
              <a:gd name="connsiteX136" fmla="*/ 421368 w 1576160"/>
              <a:gd name="connsiteY136" fmla="*/ 109312 h 614089"/>
              <a:gd name="connsiteX137" fmla="*/ 476024 w 1576160"/>
              <a:gd name="connsiteY137" fmla="*/ 54656 h 614089"/>
              <a:gd name="connsiteX138" fmla="*/ 421368 w 1576160"/>
              <a:gd name="connsiteY138" fmla="*/ 0 h 614089"/>
              <a:gd name="connsiteX139" fmla="*/ 366712 w 1576160"/>
              <a:gd name="connsiteY139" fmla="*/ 54656 h 614089"/>
              <a:gd name="connsiteX140" fmla="*/ 183356 w 1576160"/>
              <a:gd name="connsiteY140" fmla="*/ 559433 h 614089"/>
              <a:gd name="connsiteX141" fmla="*/ 238012 w 1576160"/>
              <a:gd name="connsiteY141" fmla="*/ 614089 h 614089"/>
              <a:gd name="connsiteX142" fmla="*/ 292668 w 1576160"/>
              <a:gd name="connsiteY142" fmla="*/ 559433 h 614089"/>
              <a:gd name="connsiteX143" fmla="*/ 238012 w 1576160"/>
              <a:gd name="connsiteY143" fmla="*/ 504777 h 614089"/>
              <a:gd name="connsiteX144" fmla="*/ 183356 w 1576160"/>
              <a:gd name="connsiteY144" fmla="*/ 559433 h 614089"/>
              <a:gd name="connsiteX145" fmla="*/ 183356 w 1576160"/>
              <a:gd name="connsiteY145" fmla="*/ 391174 h 614089"/>
              <a:gd name="connsiteX146" fmla="*/ 238012 w 1576160"/>
              <a:gd name="connsiteY146" fmla="*/ 445830 h 614089"/>
              <a:gd name="connsiteX147" fmla="*/ 292668 w 1576160"/>
              <a:gd name="connsiteY147" fmla="*/ 391174 h 614089"/>
              <a:gd name="connsiteX148" fmla="*/ 238012 w 1576160"/>
              <a:gd name="connsiteY148" fmla="*/ 336518 h 614089"/>
              <a:gd name="connsiteX149" fmla="*/ 183356 w 1576160"/>
              <a:gd name="connsiteY149" fmla="*/ 391174 h 614089"/>
              <a:gd name="connsiteX150" fmla="*/ 183356 w 1576160"/>
              <a:gd name="connsiteY150" fmla="*/ 222915 h 614089"/>
              <a:gd name="connsiteX151" fmla="*/ 238012 w 1576160"/>
              <a:gd name="connsiteY151" fmla="*/ 277571 h 614089"/>
              <a:gd name="connsiteX152" fmla="*/ 292668 w 1576160"/>
              <a:gd name="connsiteY152" fmla="*/ 222915 h 614089"/>
              <a:gd name="connsiteX153" fmla="*/ 238012 w 1576160"/>
              <a:gd name="connsiteY153" fmla="*/ 168259 h 614089"/>
              <a:gd name="connsiteX154" fmla="*/ 183356 w 1576160"/>
              <a:gd name="connsiteY154" fmla="*/ 222915 h 614089"/>
              <a:gd name="connsiteX155" fmla="*/ 183356 w 1576160"/>
              <a:gd name="connsiteY155" fmla="*/ 54656 h 614089"/>
              <a:gd name="connsiteX156" fmla="*/ 238012 w 1576160"/>
              <a:gd name="connsiteY156" fmla="*/ 109312 h 614089"/>
              <a:gd name="connsiteX157" fmla="*/ 292668 w 1576160"/>
              <a:gd name="connsiteY157" fmla="*/ 54656 h 614089"/>
              <a:gd name="connsiteX158" fmla="*/ 238012 w 1576160"/>
              <a:gd name="connsiteY158" fmla="*/ 0 h 614089"/>
              <a:gd name="connsiteX159" fmla="*/ 183356 w 1576160"/>
              <a:gd name="connsiteY159" fmla="*/ 54656 h 614089"/>
              <a:gd name="connsiteX160" fmla="*/ 0 w 1576160"/>
              <a:gd name="connsiteY160" fmla="*/ 559433 h 614089"/>
              <a:gd name="connsiteX161" fmla="*/ 54656 w 1576160"/>
              <a:gd name="connsiteY161" fmla="*/ 614089 h 614089"/>
              <a:gd name="connsiteX162" fmla="*/ 109312 w 1576160"/>
              <a:gd name="connsiteY162" fmla="*/ 559433 h 614089"/>
              <a:gd name="connsiteX163" fmla="*/ 54656 w 1576160"/>
              <a:gd name="connsiteY163" fmla="*/ 504777 h 614089"/>
              <a:gd name="connsiteX164" fmla="*/ 0 w 1576160"/>
              <a:gd name="connsiteY164" fmla="*/ 559433 h 614089"/>
              <a:gd name="connsiteX165" fmla="*/ 0 w 1576160"/>
              <a:gd name="connsiteY165" fmla="*/ 391174 h 614089"/>
              <a:gd name="connsiteX166" fmla="*/ 54656 w 1576160"/>
              <a:gd name="connsiteY166" fmla="*/ 445830 h 614089"/>
              <a:gd name="connsiteX167" fmla="*/ 109312 w 1576160"/>
              <a:gd name="connsiteY167" fmla="*/ 391174 h 614089"/>
              <a:gd name="connsiteX168" fmla="*/ 54656 w 1576160"/>
              <a:gd name="connsiteY168" fmla="*/ 336518 h 614089"/>
              <a:gd name="connsiteX169" fmla="*/ 0 w 1576160"/>
              <a:gd name="connsiteY169" fmla="*/ 391174 h 614089"/>
              <a:gd name="connsiteX170" fmla="*/ 0 w 1576160"/>
              <a:gd name="connsiteY170" fmla="*/ 222915 h 614089"/>
              <a:gd name="connsiteX171" fmla="*/ 54656 w 1576160"/>
              <a:gd name="connsiteY171" fmla="*/ 277571 h 614089"/>
              <a:gd name="connsiteX172" fmla="*/ 109312 w 1576160"/>
              <a:gd name="connsiteY172" fmla="*/ 222915 h 614089"/>
              <a:gd name="connsiteX173" fmla="*/ 54656 w 1576160"/>
              <a:gd name="connsiteY173" fmla="*/ 168259 h 614089"/>
              <a:gd name="connsiteX174" fmla="*/ 0 w 1576160"/>
              <a:gd name="connsiteY174" fmla="*/ 222915 h 614089"/>
              <a:gd name="connsiteX175" fmla="*/ 0 w 1576160"/>
              <a:gd name="connsiteY175" fmla="*/ 54656 h 614089"/>
              <a:gd name="connsiteX176" fmla="*/ 54656 w 1576160"/>
              <a:gd name="connsiteY176" fmla="*/ 109312 h 614089"/>
              <a:gd name="connsiteX177" fmla="*/ 109312 w 1576160"/>
              <a:gd name="connsiteY177" fmla="*/ 54656 h 614089"/>
              <a:gd name="connsiteX178" fmla="*/ 54656 w 1576160"/>
              <a:gd name="connsiteY178" fmla="*/ 0 h 614089"/>
              <a:gd name="connsiteX179" fmla="*/ 0 w 1576160"/>
              <a:gd name="connsiteY179" fmla="*/ 54656 h 61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1576160" h="614089">
                <a:moveTo>
                  <a:pt x="1466848" y="559433"/>
                </a:moveTo>
                <a:cubicBezTo>
                  <a:pt x="1466848" y="589619"/>
                  <a:pt x="1491318" y="614089"/>
                  <a:pt x="1521504" y="614089"/>
                </a:cubicBezTo>
                <a:cubicBezTo>
                  <a:pt x="1551690" y="614089"/>
                  <a:pt x="1576160" y="589619"/>
                  <a:pt x="1576160" y="559433"/>
                </a:cubicBezTo>
                <a:cubicBezTo>
                  <a:pt x="1576160" y="529247"/>
                  <a:pt x="1551690" y="504777"/>
                  <a:pt x="1521504" y="504777"/>
                </a:cubicBezTo>
                <a:cubicBezTo>
                  <a:pt x="1491318" y="504777"/>
                  <a:pt x="1466848" y="529247"/>
                  <a:pt x="1466848" y="559433"/>
                </a:cubicBezTo>
                <a:close/>
                <a:moveTo>
                  <a:pt x="1466848" y="391174"/>
                </a:moveTo>
                <a:cubicBezTo>
                  <a:pt x="1466848" y="421360"/>
                  <a:pt x="1491318" y="445830"/>
                  <a:pt x="1521504" y="445830"/>
                </a:cubicBezTo>
                <a:cubicBezTo>
                  <a:pt x="1551690" y="445830"/>
                  <a:pt x="1576160" y="421360"/>
                  <a:pt x="1576160" y="391174"/>
                </a:cubicBezTo>
                <a:cubicBezTo>
                  <a:pt x="1576160" y="360988"/>
                  <a:pt x="1551690" y="336518"/>
                  <a:pt x="1521504" y="336518"/>
                </a:cubicBezTo>
                <a:cubicBezTo>
                  <a:pt x="1491318" y="336518"/>
                  <a:pt x="1466848" y="360988"/>
                  <a:pt x="1466848" y="391174"/>
                </a:cubicBezTo>
                <a:close/>
                <a:moveTo>
                  <a:pt x="1466848" y="222915"/>
                </a:moveTo>
                <a:cubicBezTo>
                  <a:pt x="1466848" y="253101"/>
                  <a:pt x="1491318" y="277571"/>
                  <a:pt x="1521504" y="277571"/>
                </a:cubicBezTo>
                <a:cubicBezTo>
                  <a:pt x="1551690" y="277571"/>
                  <a:pt x="1576160" y="253101"/>
                  <a:pt x="1576160" y="222915"/>
                </a:cubicBezTo>
                <a:cubicBezTo>
                  <a:pt x="1576160" y="192729"/>
                  <a:pt x="1551690" y="168259"/>
                  <a:pt x="1521504" y="168259"/>
                </a:cubicBezTo>
                <a:cubicBezTo>
                  <a:pt x="1491318" y="168259"/>
                  <a:pt x="1466848" y="192729"/>
                  <a:pt x="1466848" y="222915"/>
                </a:cubicBezTo>
                <a:close/>
                <a:moveTo>
                  <a:pt x="1466848" y="54656"/>
                </a:moveTo>
                <a:cubicBezTo>
                  <a:pt x="1466848" y="84842"/>
                  <a:pt x="1491318" y="109312"/>
                  <a:pt x="1521504" y="109312"/>
                </a:cubicBezTo>
                <a:cubicBezTo>
                  <a:pt x="1551690" y="109312"/>
                  <a:pt x="1576160" y="84842"/>
                  <a:pt x="1576160" y="54656"/>
                </a:cubicBezTo>
                <a:cubicBezTo>
                  <a:pt x="1576160" y="24470"/>
                  <a:pt x="1551690" y="0"/>
                  <a:pt x="1521504" y="0"/>
                </a:cubicBezTo>
                <a:cubicBezTo>
                  <a:pt x="1491318" y="0"/>
                  <a:pt x="1466848" y="24470"/>
                  <a:pt x="1466848" y="54656"/>
                </a:cubicBezTo>
                <a:close/>
                <a:moveTo>
                  <a:pt x="1283492" y="559433"/>
                </a:moveTo>
                <a:cubicBezTo>
                  <a:pt x="1283492" y="589619"/>
                  <a:pt x="1307962" y="614089"/>
                  <a:pt x="1338148" y="614089"/>
                </a:cubicBezTo>
                <a:cubicBezTo>
                  <a:pt x="1368334" y="614089"/>
                  <a:pt x="1392804" y="589619"/>
                  <a:pt x="1392804" y="559433"/>
                </a:cubicBezTo>
                <a:cubicBezTo>
                  <a:pt x="1392804" y="529247"/>
                  <a:pt x="1368334" y="504777"/>
                  <a:pt x="1338148" y="504777"/>
                </a:cubicBezTo>
                <a:cubicBezTo>
                  <a:pt x="1307962" y="504777"/>
                  <a:pt x="1283492" y="529247"/>
                  <a:pt x="1283492" y="559433"/>
                </a:cubicBezTo>
                <a:close/>
                <a:moveTo>
                  <a:pt x="1283492" y="391174"/>
                </a:moveTo>
                <a:cubicBezTo>
                  <a:pt x="1283492" y="421360"/>
                  <a:pt x="1307962" y="445830"/>
                  <a:pt x="1338148" y="445830"/>
                </a:cubicBezTo>
                <a:cubicBezTo>
                  <a:pt x="1368334" y="445830"/>
                  <a:pt x="1392804" y="421360"/>
                  <a:pt x="1392804" y="391174"/>
                </a:cubicBezTo>
                <a:cubicBezTo>
                  <a:pt x="1392804" y="360988"/>
                  <a:pt x="1368334" y="336518"/>
                  <a:pt x="1338148" y="336518"/>
                </a:cubicBezTo>
                <a:cubicBezTo>
                  <a:pt x="1307962" y="336518"/>
                  <a:pt x="1283492" y="360988"/>
                  <a:pt x="1283492" y="391174"/>
                </a:cubicBezTo>
                <a:close/>
                <a:moveTo>
                  <a:pt x="1283492" y="222915"/>
                </a:moveTo>
                <a:cubicBezTo>
                  <a:pt x="1283492" y="253101"/>
                  <a:pt x="1307962" y="277571"/>
                  <a:pt x="1338148" y="277571"/>
                </a:cubicBezTo>
                <a:cubicBezTo>
                  <a:pt x="1368334" y="277571"/>
                  <a:pt x="1392804" y="253101"/>
                  <a:pt x="1392804" y="222915"/>
                </a:cubicBezTo>
                <a:cubicBezTo>
                  <a:pt x="1392804" y="192729"/>
                  <a:pt x="1368334" y="168259"/>
                  <a:pt x="1338148" y="168259"/>
                </a:cubicBezTo>
                <a:cubicBezTo>
                  <a:pt x="1307962" y="168259"/>
                  <a:pt x="1283492" y="192729"/>
                  <a:pt x="1283492" y="222915"/>
                </a:cubicBezTo>
                <a:close/>
                <a:moveTo>
                  <a:pt x="1283492" y="54656"/>
                </a:moveTo>
                <a:cubicBezTo>
                  <a:pt x="1283492" y="84842"/>
                  <a:pt x="1307962" y="109312"/>
                  <a:pt x="1338148" y="109312"/>
                </a:cubicBezTo>
                <a:cubicBezTo>
                  <a:pt x="1368334" y="109312"/>
                  <a:pt x="1392804" y="84842"/>
                  <a:pt x="1392804" y="54656"/>
                </a:cubicBezTo>
                <a:cubicBezTo>
                  <a:pt x="1392804" y="24470"/>
                  <a:pt x="1368334" y="0"/>
                  <a:pt x="1338148" y="0"/>
                </a:cubicBezTo>
                <a:cubicBezTo>
                  <a:pt x="1307962" y="0"/>
                  <a:pt x="1283492" y="24470"/>
                  <a:pt x="1283492" y="54656"/>
                </a:cubicBezTo>
                <a:close/>
                <a:moveTo>
                  <a:pt x="1100136" y="559433"/>
                </a:moveTo>
                <a:cubicBezTo>
                  <a:pt x="1100136" y="589619"/>
                  <a:pt x="1124606" y="614089"/>
                  <a:pt x="1154792" y="614089"/>
                </a:cubicBezTo>
                <a:cubicBezTo>
                  <a:pt x="1184978" y="614089"/>
                  <a:pt x="1209448" y="589619"/>
                  <a:pt x="1209448" y="559433"/>
                </a:cubicBezTo>
                <a:cubicBezTo>
                  <a:pt x="1209448" y="529247"/>
                  <a:pt x="1184978" y="504777"/>
                  <a:pt x="1154792" y="504777"/>
                </a:cubicBezTo>
                <a:cubicBezTo>
                  <a:pt x="1124606" y="504777"/>
                  <a:pt x="1100136" y="529247"/>
                  <a:pt x="1100136" y="559433"/>
                </a:cubicBezTo>
                <a:close/>
                <a:moveTo>
                  <a:pt x="1100136" y="391174"/>
                </a:moveTo>
                <a:cubicBezTo>
                  <a:pt x="1100136" y="421360"/>
                  <a:pt x="1124606" y="445830"/>
                  <a:pt x="1154792" y="445830"/>
                </a:cubicBezTo>
                <a:cubicBezTo>
                  <a:pt x="1184978" y="445830"/>
                  <a:pt x="1209448" y="421360"/>
                  <a:pt x="1209448" y="391174"/>
                </a:cubicBezTo>
                <a:cubicBezTo>
                  <a:pt x="1209448" y="360988"/>
                  <a:pt x="1184978" y="336518"/>
                  <a:pt x="1154792" y="336518"/>
                </a:cubicBezTo>
                <a:cubicBezTo>
                  <a:pt x="1124606" y="336518"/>
                  <a:pt x="1100136" y="360988"/>
                  <a:pt x="1100136" y="391174"/>
                </a:cubicBezTo>
                <a:close/>
                <a:moveTo>
                  <a:pt x="1100136" y="222915"/>
                </a:moveTo>
                <a:cubicBezTo>
                  <a:pt x="1100136" y="253101"/>
                  <a:pt x="1124606" y="277571"/>
                  <a:pt x="1154792" y="277571"/>
                </a:cubicBezTo>
                <a:cubicBezTo>
                  <a:pt x="1184978" y="277571"/>
                  <a:pt x="1209448" y="253101"/>
                  <a:pt x="1209448" y="222915"/>
                </a:cubicBezTo>
                <a:cubicBezTo>
                  <a:pt x="1209448" y="192729"/>
                  <a:pt x="1184978" y="168259"/>
                  <a:pt x="1154792" y="168259"/>
                </a:cubicBezTo>
                <a:cubicBezTo>
                  <a:pt x="1124606" y="168259"/>
                  <a:pt x="1100136" y="192729"/>
                  <a:pt x="1100136" y="222915"/>
                </a:cubicBezTo>
                <a:close/>
                <a:moveTo>
                  <a:pt x="1100136" y="54656"/>
                </a:moveTo>
                <a:cubicBezTo>
                  <a:pt x="1100136" y="84842"/>
                  <a:pt x="1124606" y="109312"/>
                  <a:pt x="1154792" y="109312"/>
                </a:cubicBezTo>
                <a:cubicBezTo>
                  <a:pt x="1184978" y="109312"/>
                  <a:pt x="1209448" y="84842"/>
                  <a:pt x="1209448" y="54656"/>
                </a:cubicBezTo>
                <a:cubicBezTo>
                  <a:pt x="1209448" y="24470"/>
                  <a:pt x="1184978" y="0"/>
                  <a:pt x="1154792" y="0"/>
                </a:cubicBezTo>
                <a:cubicBezTo>
                  <a:pt x="1124606" y="0"/>
                  <a:pt x="1100136" y="24470"/>
                  <a:pt x="1100136" y="54656"/>
                </a:cubicBezTo>
                <a:close/>
                <a:moveTo>
                  <a:pt x="916780" y="559433"/>
                </a:moveTo>
                <a:cubicBezTo>
                  <a:pt x="916780" y="589619"/>
                  <a:pt x="941250" y="614089"/>
                  <a:pt x="971436" y="614089"/>
                </a:cubicBezTo>
                <a:cubicBezTo>
                  <a:pt x="1001622" y="614089"/>
                  <a:pt x="1026092" y="589619"/>
                  <a:pt x="1026092" y="559433"/>
                </a:cubicBezTo>
                <a:cubicBezTo>
                  <a:pt x="1026092" y="529247"/>
                  <a:pt x="1001622" y="504777"/>
                  <a:pt x="971436" y="504777"/>
                </a:cubicBezTo>
                <a:cubicBezTo>
                  <a:pt x="941250" y="504777"/>
                  <a:pt x="916780" y="529247"/>
                  <a:pt x="916780" y="559433"/>
                </a:cubicBezTo>
                <a:close/>
                <a:moveTo>
                  <a:pt x="916780" y="391174"/>
                </a:moveTo>
                <a:cubicBezTo>
                  <a:pt x="916780" y="421360"/>
                  <a:pt x="941250" y="445830"/>
                  <a:pt x="971436" y="445830"/>
                </a:cubicBezTo>
                <a:cubicBezTo>
                  <a:pt x="1001622" y="445830"/>
                  <a:pt x="1026092" y="421360"/>
                  <a:pt x="1026092" y="391174"/>
                </a:cubicBezTo>
                <a:cubicBezTo>
                  <a:pt x="1026092" y="360988"/>
                  <a:pt x="1001622" y="336518"/>
                  <a:pt x="971436" y="336518"/>
                </a:cubicBezTo>
                <a:cubicBezTo>
                  <a:pt x="941250" y="336518"/>
                  <a:pt x="916780" y="360988"/>
                  <a:pt x="916780" y="391174"/>
                </a:cubicBezTo>
                <a:close/>
                <a:moveTo>
                  <a:pt x="916780" y="222915"/>
                </a:moveTo>
                <a:cubicBezTo>
                  <a:pt x="916780" y="253101"/>
                  <a:pt x="941250" y="277571"/>
                  <a:pt x="971436" y="277571"/>
                </a:cubicBezTo>
                <a:cubicBezTo>
                  <a:pt x="1001622" y="277571"/>
                  <a:pt x="1026092" y="253101"/>
                  <a:pt x="1026092" y="222915"/>
                </a:cubicBezTo>
                <a:cubicBezTo>
                  <a:pt x="1026092" y="192729"/>
                  <a:pt x="1001622" y="168259"/>
                  <a:pt x="971436" y="168259"/>
                </a:cubicBezTo>
                <a:cubicBezTo>
                  <a:pt x="941250" y="168259"/>
                  <a:pt x="916780" y="192729"/>
                  <a:pt x="916780" y="222915"/>
                </a:cubicBezTo>
                <a:close/>
                <a:moveTo>
                  <a:pt x="916780" y="54656"/>
                </a:moveTo>
                <a:cubicBezTo>
                  <a:pt x="916780" y="84842"/>
                  <a:pt x="941250" y="109312"/>
                  <a:pt x="971436" y="109312"/>
                </a:cubicBezTo>
                <a:cubicBezTo>
                  <a:pt x="1001622" y="109312"/>
                  <a:pt x="1026092" y="84842"/>
                  <a:pt x="1026092" y="54656"/>
                </a:cubicBezTo>
                <a:cubicBezTo>
                  <a:pt x="1026092" y="24470"/>
                  <a:pt x="1001622" y="0"/>
                  <a:pt x="971436" y="0"/>
                </a:cubicBezTo>
                <a:cubicBezTo>
                  <a:pt x="941250" y="0"/>
                  <a:pt x="916780" y="24470"/>
                  <a:pt x="916780" y="54656"/>
                </a:cubicBezTo>
                <a:close/>
                <a:moveTo>
                  <a:pt x="733424" y="559433"/>
                </a:moveTo>
                <a:cubicBezTo>
                  <a:pt x="733424" y="589619"/>
                  <a:pt x="757894" y="614089"/>
                  <a:pt x="788080" y="614089"/>
                </a:cubicBezTo>
                <a:cubicBezTo>
                  <a:pt x="818266" y="614089"/>
                  <a:pt x="842736" y="589619"/>
                  <a:pt x="842736" y="559433"/>
                </a:cubicBezTo>
                <a:cubicBezTo>
                  <a:pt x="842736" y="529247"/>
                  <a:pt x="818266" y="504777"/>
                  <a:pt x="788080" y="504777"/>
                </a:cubicBezTo>
                <a:cubicBezTo>
                  <a:pt x="757894" y="504777"/>
                  <a:pt x="733424" y="529247"/>
                  <a:pt x="733424" y="559433"/>
                </a:cubicBezTo>
                <a:close/>
                <a:moveTo>
                  <a:pt x="733424" y="391174"/>
                </a:moveTo>
                <a:cubicBezTo>
                  <a:pt x="733424" y="421360"/>
                  <a:pt x="757894" y="445830"/>
                  <a:pt x="788080" y="445830"/>
                </a:cubicBezTo>
                <a:cubicBezTo>
                  <a:pt x="818266" y="445830"/>
                  <a:pt x="842736" y="421360"/>
                  <a:pt x="842736" y="391174"/>
                </a:cubicBezTo>
                <a:cubicBezTo>
                  <a:pt x="842736" y="360988"/>
                  <a:pt x="818266" y="336518"/>
                  <a:pt x="788080" y="336518"/>
                </a:cubicBezTo>
                <a:cubicBezTo>
                  <a:pt x="757894" y="336518"/>
                  <a:pt x="733424" y="360988"/>
                  <a:pt x="733424" y="391174"/>
                </a:cubicBezTo>
                <a:close/>
                <a:moveTo>
                  <a:pt x="733424" y="222915"/>
                </a:moveTo>
                <a:cubicBezTo>
                  <a:pt x="733424" y="253101"/>
                  <a:pt x="757894" y="277571"/>
                  <a:pt x="788080" y="277571"/>
                </a:cubicBezTo>
                <a:cubicBezTo>
                  <a:pt x="818266" y="277571"/>
                  <a:pt x="842736" y="253101"/>
                  <a:pt x="842736" y="222915"/>
                </a:cubicBezTo>
                <a:cubicBezTo>
                  <a:pt x="842736" y="192729"/>
                  <a:pt x="818266" y="168259"/>
                  <a:pt x="788080" y="168259"/>
                </a:cubicBezTo>
                <a:cubicBezTo>
                  <a:pt x="757894" y="168259"/>
                  <a:pt x="733424" y="192729"/>
                  <a:pt x="733424" y="222915"/>
                </a:cubicBezTo>
                <a:close/>
                <a:moveTo>
                  <a:pt x="733424" y="54656"/>
                </a:moveTo>
                <a:cubicBezTo>
                  <a:pt x="733424" y="84842"/>
                  <a:pt x="757894" y="109312"/>
                  <a:pt x="788080" y="109312"/>
                </a:cubicBezTo>
                <a:cubicBezTo>
                  <a:pt x="818266" y="109312"/>
                  <a:pt x="842736" y="84842"/>
                  <a:pt x="842736" y="54656"/>
                </a:cubicBezTo>
                <a:cubicBezTo>
                  <a:pt x="842736" y="24470"/>
                  <a:pt x="818266" y="0"/>
                  <a:pt x="788080" y="0"/>
                </a:cubicBezTo>
                <a:cubicBezTo>
                  <a:pt x="757894" y="0"/>
                  <a:pt x="733424" y="24470"/>
                  <a:pt x="733424" y="54656"/>
                </a:cubicBezTo>
                <a:close/>
                <a:moveTo>
                  <a:pt x="550068" y="559433"/>
                </a:moveTo>
                <a:cubicBezTo>
                  <a:pt x="550068" y="589619"/>
                  <a:pt x="574538" y="614089"/>
                  <a:pt x="604724" y="614089"/>
                </a:cubicBezTo>
                <a:cubicBezTo>
                  <a:pt x="634910" y="614089"/>
                  <a:pt x="659380" y="589619"/>
                  <a:pt x="659380" y="559433"/>
                </a:cubicBezTo>
                <a:cubicBezTo>
                  <a:pt x="659380" y="529247"/>
                  <a:pt x="634910" y="504777"/>
                  <a:pt x="604724" y="504777"/>
                </a:cubicBezTo>
                <a:cubicBezTo>
                  <a:pt x="574538" y="504777"/>
                  <a:pt x="550068" y="529247"/>
                  <a:pt x="550068" y="559433"/>
                </a:cubicBezTo>
                <a:close/>
                <a:moveTo>
                  <a:pt x="550068" y="391174"/>
                </a:moveTo>
                <a:cubicBezTo>
                  <a:pt x="550068" y="421360"/>
                  <a:pt x="574538" y="445830"/>
                  <a:pt x="604724" y="445830"/>
                </a:cubicBezTo>
                <a:cubicBezTo>
                  <a:pt x="634910" y="445830"/>
                  <a:pt x="659380" y="421360"/>
                  <a:pt x="659380" y="391174"/>
                </a:cubicBezTo>
                <a:cubicBezTo>
                  <a:pt x="659380" y="360988"/>
                  <a:pt x="634910" y="336518"/>
                  <a:pt x="604724" y="336518"/>
                </a:cubicBezTo>
                <a:cubicBezTo>
                  <a:pt x="574538" y="336518"/>
                  <a:pt x="550068" y="360988"/>
                  <a:pt x="550068" y="391174"/>
                </a:cubicBezTo>
                <a:close/>
                <a:moveTo>
                  <a:pt x="550068" y="222915"/>
                </a:moveTo>
                <a:cubicBezTo>
                  <a:pt x="550068" y="253101"/>
                  <a:pt x="574538" y="277571"/>
                  <a:pt x="604724" y="277571"/>
                </a:cubicBezTo>
                <a:cubicBezTo>
                  <a:pt x="634910" y="277571"/>
                  <a:pt x="659380" y="253101"/>
                  <a:pt x="659380" y="222915"/>
                </a:cubicBezTo>
                <a:cubicBezTo>
                  <a:pt x="659380" y="192729"/>
                  <a:pt x="634910" y="168259"/>
                  <a:pt x="604724" y="168259"/>
                </a:cubicBezTo>
                <a:cubicBezTo>
                  <a:pt x="574538" y="168259"/>
                  <a:pt x="550068" y="192729"/>
                  <a:pt x="550068" y="222915"/>
                </a:cubicBezTo>
                <a:close/>
                <a:moveTo>
                  <a:pt x="550068" y="54656"/>
                </a:moveTo>
                <a:cubicBezTo>
                  <a:pt x="550068" y="84842"/>
                  <a:pt x="574538" y="109312"/>
                  <a:pt x="604724" y="109312"/>
                </a:cubicBezTo>
                <a:cubicBezTo>
                  <a:pt x="634910" y="109312"/>
                  <a:pt x="659380" y="84842"/>
                  <a:pt x="659380" y="54656"/>
                </a:cubicBezTo>
                <a:cubicBezTo>
                  <a:pt x="659380" y="24470"/>
                  <a:pt x="634910" y="0"/>
                  <a:pt x="604724" y="0"/>
                </a:cubicBezTo>
                <a:cubicBezTo>
                  <a:pt x="574538" y="0"/>
                  <a:pt x="550068" y="24470"/>
                  <a:pt x="550068" y="54656"/>
                </a:cubicBezTo>
                <a:close/>
                <a:moveTo>
                  <a:pt x="366712" y="559433"/>
                </a:moveTo>
                <a:cubicBezTo>
                  <a:pt x="366712" y="589619"/>
                  <a:pt x="391182" y="614089"/>
                  <a:pt x="421368" y="614089"/>
                </a:cubicBezTo>
                <a:cubicBezTo>
                  <a:pt x="451554" y="614089"/>
                  <a:pt x="476024" y="589619"/>
                  <a:pt x="476024" y="559433"/>
                </a:cubicBezTo>
                <a:cubicBezTo>
                  <a:pt x="476024" y="529247"/>
                  <a:pt x="451554" y="504777"/>
                  <a:pt x="421368" y="504777"/>
                </a:cubicBezTo>
                <a:cubicBezTo>
                  <a:pt x="391182" y="504777"/>
                  <a:pt x="366712" y="529247"/>
                  <a:pt x="366712" y="559433"/>
                </a:cubicBezTo>
                <a:close/>
                <a:moveTo>
                  <a:pt x="366712" y="391174"/>
                </a:moveTo>
                <a:cubicBezTo>
                  <a:pt x="366712" y="421360"/>
                  <a:pt x="391182" y="445830"/>
                  <a:pt x="421368" y="445830"/>
                </a:cubicBezTo>
                <a:cubicBezTo>
                  <a:pt x="451554" y="445830"/>
                  <a:pt x="476024" y="421360"/>
                  <a:pt x="476024" y="391174"/>
                </a:cubicBezTo>
                <a:cubicBezTo>
                  <a:pt x="476024" y="360988"/>
                  <a:pt x="451554" y="336518"/>
                  <a:pt x="421368" y="336518"/>
                </a:cubicBezTo>
                <a:cubicBezTo>
                  <a:pt x="391182" y="336518"/>
                  <a:pt x="366712" y="360988"/>
                  <a:pt x="366712" y="391174"/>
                </a:cubicBezTo>
                <a:close/>
                <a:moveTo>
                  <a:pt x="366712" y="222915"/>
                </a:moveTo>
                <a:cubicBezTo>
                  <a:pt x="366712" y="253101"/>
                  <a:pt x="391182" y="277571"/>
                  <a:pt x="421368" y="277571"/>
                </a:cubicBezTo>
                <a:cubicBezTo>
                  <a:pt x="451554" y="277571"/>
                  <a:pt x="476024" y="253101"/>
                  <a:pt x="476024" y="222915"/>
                </a:cubicBezTo>
                <a:cubicBezTo>
                  <a:pt x="476024" y="192729"/>
                  <a:pt x="451554" y="168259"/>
                  <a:pt x="421368" y="168259"/>
                </a:cubicBezTo>
                <a:cubicBezTo>
                  <a:pt x="391182" y="168259"/>
                  <a:pt x="366712" y="192729"/>
                  <a:pt x="366712" y="222915"/>
                </a:cubicBezTo>
                <a:close/>
                <a:moveTo>
                  <a:pt x="366712" y="54656"/>
                </a:moveTo>
                <a:cubicBezTo>
                  <a:pt x="366712" y="84842"/>
                  <a:pt x="391182" y="109312"/>
                  <a:pt x="421368" y="109312"/>
                </a:cubicBezTo>
                <a:cubicBezTo>
                  <a:pt x="451554" y="109312"/>
                  <a:pt x="476024" y="84842"/>
                  <a:pt x="476024" y="54656"/>
                </a:cubicBezTo>
                <a:cubicBezTo>
                  <a:pt x="476024" y="24470"/>
                  <a:pt x="451554" y="0"/>
                  <a:pt x="421368" y="0"/>
                </a:cubicBezTo>
                <a:cubicBezTo>
                  <a:pt x="391182" y="0"/>
                  <a:pt x="366712" y="24470"/>
                  <a:pt x="366712" y="54656"/>
                </a:cubicBezTo>
                <a:close/>
                <a:moveTo>
                  <a:pt x="183356" y="559433"/>
                </a:moveTo>
                <a:cubicBezTo>
                  <a:pt x="183356" y="589619"/>
                  <a:pt x="207826" y="614089"/>
                  <a:pt x="238012" y="614089"/>
                </a:cubicBezTo>
                <a:cubicBezTo>
                  <a:pt x="268198" y="614089"/>
                  <a:pt x="292668" y="589619"/>
                  <a:pt x="292668" y="559433"/>
                </a:cubicBezTo>
                <a:cubicBezTo>
                  <a:pt x="292668" y="529247"/>
                  <a:pt x="268198" y="504777"/>
                  <a:pt x="238012" y="504777"/>
                </a:cubicBezTo>
                <a:cubicBezTo>
                  <a:pt x="207826" y="504777"/>
                  <a:pt x="183356" y="529247"/>
                  <a:pt x="183356" y="559433"/>
                </a:cubicBezTo>
                <a:close/>
                <a:moveTo>
                  <a:pt x="183356" y="391174"/>
                </a:moveTo>
                <a:cubicBezTo>
                  <a:pt x="183356" y="421360"/>
                  <a:pt x="207826" y="445830"/>
                  <a:pt x="238012" y="445830"/>
                </a:cubicBezTo>
                <a:cubicBezTo>
                  <a:pt x="268198" y="445830"/>
                  <a:pt x="292668" y="421360"/>
                  <a:pt x="292668" y="391174"/>
                </a:cubicBezTo>
                <a:cubicBezTo>
                  <a:pt x="292668" y="360988"/>
                  <a:pt x="268198" y="336518"/>
                  <a:pt x="238012" y="336518"/>
                </a:cubicBezTo>
                <a:cubicBezTo>
                  <a:pt x="207826" y="336518"/>
                  <a:pt x="183356" y="360988"/>
                  <a:pt x="183356" y="391174"/>
                </a:cubicBezTo>
                <a:close/>
                <a:moveTo>
                  <a:pt x="183356" y="222915"/>
                </a:moveTo>
                <a:cubicBezTo>
                  <a:pt x="183356" y="253101"/>
                  <a:pt x="207826" y="277571"/>
                  <a:pt x="238012" y="277571"/>
                </a:cubicBezTo>
                <a:cubicBezTo>
                  <a:pt x="268198" y="277571"/>
                  <a:pt x="292668" y="253101"/>
                  <a:pt x="292668" y="222915"/>
                </a:cubicBezTo>
                <a:cubicBezTo>
                  <a:pt x="292668" y="192729"/>
                  <a:pt x="268198" y="168259"/>
                  <a:pt x="238012" y="168259"/>
                </a:cubicBezTo>
                <a:cubicBezTo>
                  <a:pt x="207826" y="168259"/>
                  <a:pt x="183356" y="192729"/>
                  <a:pt x="183356" y="222915"/>
                </a:cubicBezTo>
                <a:close/>
                <a:moveTo>
                  <a:pt x="183356" y="54656"/>
                </a:moveTo>
                <a:cubicBezTo>
                  <a:pt x="183356" y="84842"/>
                  <a:pt x="207826" y="109312"/>
                  <a:pt x="238012" y="109312"/>
                </a:cubicBezTo>
                <a:cubicBezTo>
                  <a:pt x="268198" y="109312"/>
                  <a:pt x="292668" y="84842"/>
                  <a:pt x="292668" y="54656"/>
                </a:cubicBezTo>
                <a:cubicBezTo>
                  <a:pt x="292668" y="24470"/>
                  <a:pt x="268198" y="0"/>
                  <a:pt x="238012" y="0"/>
                </a:cubicBezTo>
                <a:cubicBezTo>
                  <a:pt x="207826" y="0"/>
                  <a:pt x="183356" y="24470"/>
                  <a:pt x="183356" y="54656"/>
                </a:cubicBezTo>
                <a:close/>
                <a:moveTo>
                  <a:pt x="0" y="559433"/>
                </a:moveTo>
                <a:cubicBezTo>
                  <a:pt x="0" y="589619"/>
                  <a:pt x="24470" y="614089"/>
                  <a:pt x="54656" y="614089"/>
                </a:cubicBezTo>
                <a:cubicBezTo>
                  <a:pt x="84842" y="614089"/>
                  <a:pt x="109312" y="589619"/>
                  <a:pt x="109312" y="559433"/>
                </a:cubicBezTo>
                <a:cubicBezTo>
                  <a:pt x="109312" y="529247"/>
                  <a:pt x="84842" y="504777"/>
                  <a:pt x="54656" y="504777"/>
                </a:cubicBezTo>
                <a:cubicBezTo>
                  <a:pt x="24470" y="504777"/>
                  <a:pt x="0" y="529247"/>
                  <a:pt x="0" y="559433"/>
                </a:cubicBezTo>
                <a:close/>
                <a:moveTo>
                  <a:pt x="0" y="391174"/>
                </a:moveTo>
                <a:cubicBezTo>
                  <a:pt x="0" y="421360"/>
                  <a:pt x="24470" y="445830"/>
                  <a:pt x="54656" y="445830"/>
                </a:cubicBezTo>
                <a:cubicBezTo>
                  <a:pt x="84842" y="445830"/>
                  <a:pt x="109312" y="421360"/>
                  <a:pt x="109312" y="391174"/>
                </a:cubicBezTo>
                <a:cubicBezTo>
                  <a:pt x="109312" y="360988"/>
                  <a:pt x="84842" y="336518"/>
                  <a:pt x="54656" y="336518"/>
                </a:cubicBezTo>
                <a:cubicBezTo>
                  <a:pt x="24470" y="336518"/>
                  <a:pt x="0" y="360988"/>
                  <a:pt x="0" y="391174"/>
                </a:cubicBezTo>
                <a:close/>
                <a:moveTo>
                  <a:pt x="0" y="222915"/>
                </a:moveTo>
                <a:cubicBezTo>
                  <a:pt x="0" y="253101"/>
                  <a:pt x="24470" y="277571"/>
                  <a:pt x="54656" y="277571"/>
                </a:cubicBezTo>
                <a:cubicBezTo>
                  <a:pt x="84842" y="277571"/>
                  <a:pt x="109312" y="253101"/>
                  <a:pt x="109312" y="222915"/>
                </a:cubicBezTo>
                <a:cubicBezTo>
                  <a:pt x="109312" y="192729"/>
                  <a:pt x="84842" y="168259"/>
                  <a:pt x="54656" y="168259"/>
                </a:cubicBezTo>
                <a:cubicBezTo>
                  <a:pt x="24470" y="168259"/>
                  <a:pt x="0" y="192729"/>
                  <a:pt x="0" y="222915"/>
                </a:cubicBezTo>
                <a:close/>
                <a:moveTo>
                  <a:pt x="0" y="54656"/>
                </a:moveTo>
                <a:cubicBezTo>
                  <a:pt x="0" y="84842"/>
                  <a:pt x="24470" y="109312"/>
                  <a:pt x="54656" y="109312"/>
                </a:cubicBezTo>
                <a:cubicBezTo>
                  <a:pt x="84842" y="109312"/>
                  <a:pt x="109312" y="84842"/>
                  <a:pt x="109312" y="54656"/>
                </a:cubicBezTo>
                <a:cubicBezTo>
                  <a:pt x="109312" y="24470"/>
                  <a:pt x="84842" y="0"/>
                  <a:pt x="54656" y="0"/>
                </a:cubicBezTo>
                <a:cubicBezTo>
                  <a:pt x="24470" y="0"/>
                  <a:pt x="0" y="24470"/>
                  <a:pt x="0" y="54656"/>
                </a:cubicBezTo>
                <a:close/>
              </a:path>
            </a:pathLst>
          </a:custGeom>
          <a:gradFill>
            <a:gsLst>
              <a:gs pos="0">
                <a:srgbClr val="F7AD42"/>
              </a:gs>
              <a:gs pos="68000">
                <a:srgbClr val="F7AD42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64042E1-2C96-41CA-A79A-587F3F60C146}"/>
              </a:ext>
            </a:extLst>
          </p:cNvPr>
          <p:cNvSpPr txBox="1"/>
          <p:nvPr/>
        </p:nvSpPr>
        <p:spPr>
          <a:xfrm>
            <a:off x="7065569" y="5560356"/>
            <a:ext cx="48434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gradFill flip="none" rotWithShape="1">
                    <a:gsLst>
                      <a:gs pos="0">
                        <a:schemeClr val="tx1">
                          <a:lumMod val="75000"/>
                          <a:lumOff val="25000"/>
                          <a:alpha val="12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13500000" scaled="1"/>
                    <a:tileRect/>
                  </a:gradFill>
                </a:ln>
                <a:noFill/>
                <a:effectLst/>
                <a:uLnTx/>
                <a:uFillTx/>
                <a:latin typeface="HarmonyOS Sans SC" panose="00000500000000000000" charset="-122"/>
                <a:ea typeface="微软雅黑" panose="020B0503020204020204" pitchFamily="34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CE32332-9854-EDDE-E116-50AE272F8E3A}"/>
              </a:ext>
            </a:extLst>
          </p:cNvPr>
          <p:cNvSpPr txBox="1"/>
          <p:nvPr/>
        </p:nvSpPr>
        <p:spPr>
          <a:xfrm>
            <a:off x="479425" y="453395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E6A26EEE-A14C-B7A8-4611-590CBF01D9BF}"/>
              </a:ext>
            </a:extLst>
          </p:cNvPr>
          <p:cNvSpPr/>
          <p:nvPr/>
        </p:nvSpPr>
        <p:spPr>
          <a:xfrm flipH="1" flipV="1">
            <a:off x="10144807" y="454955"/>
            <a:ext cx="1576160" cy="614089"/>
          </a:xfrm>
          <a:custGeom>
            <a:avLst/>
            <a:gdLst>
              <a:gd name="connsiteX0" fmla="*/ 1466848 w 1576160"/>
              <a:gd name="connsiteY0" fmla="*/ 559433 h 614089"/>
              <a:gd name="connsiteX1" fmla="*/ 1521504 w 1576160"/>
              <a:gd name="connsiteY1" fmla="*/ 614089 h 614089"/>
              <a:gd name="connsiteX2" fmla="*/ 1576160 w 1576160"/>
              <a:gd name="connsiteY2" fmla="*/ 559433 h 614089"/>
              <a:gd name="connsiteX3" fmla="*/ 1521504 w 1576160"/>
              <a:gd name="connsiteY3" fmla="*/ 504777 h 614089"/>
              <a:gd name="connsiteX4" fmla="*/ 1466848 w 1576160"/>
              <a:gd name="connsiteY4" fmla="*/ 559433 h 614089"/>
              <a:gd name="connsiteX5" fmla="*/ 1466848 w 1576160"/>
              <a:gd name="connsiteY5" fmla="*/ 391174 h 614089"/>
              <a:gd name="connsiteX6" fmla="*/ 1521504 w 1576160"/>
              <a:gd name="connsiteY6" fmla="*/ 445830 h 614089"/>
              <a:gd name="connsiteX7" fmla="*/ 1576160 w 1576160"/>
              <a:gd name="connsiteY7" fmla="*/ 391174 h 614089"/>
              <a:gd name="connsiteX8" fmla="*/ 1521504 w 1576160"/>
              <a:gd name="connsiteY8" fmla="*/ 336518 h 614089"/>
              <a:gd name="connsiteX9" fmla="*/ 1466848 w 1576160"/>
              <a:gd name="connsiteY9" fmla="*/ 391174 h 614089"/>
              <a:gd name="connsiteX10" fmla="*/ 1466848 w 1576160"/>
              <a:gd name="connsiteY10" fmla="*/ 222915 h 614089"/>
              <a:gd name="connsiteX11" fmla="*/ 1521504 w 1576160"/>
              <a:gd name="connsiteY11" fmla="*/ 277571 h 614089"/>
              <a:gd name="connsiteX12" fmla="*/ 1576160 w 1576160"/>
              <a:gd name="connsiteY12" fmla="*/ 222915 h 614089"/>
              <a:gd name="connsiteX13" fmla="*/ 1521504 w 1576160"/>
              <a:gd name="connsiteY13" fmla="*/ 168259 h 614089"/>
              <a:gd name="connsiteX14" fmla="*/ 1466848 w 1576160"/>
              <a:gd name="connsiteY14" fmla="*/ 222915 h 614089"/>
              <a:gd name="connsiteX15" fmla="*/ 1466848 w 1576160"/>
              <a:gd name="connsiteY15" fmla="*/ 54656 h 614089"/>
              <a:gd name="connsiteX16" fmla="*/ 1521504 w 1576160"/>
              <a:gd name="connsiteY16" fmla="*/ 109312 h 614089"/>
              <a:gd name="connsiteX17" fmla="*/ 1576160 w 1576160"/>
              <a:gd name="connsiteY17" fmla="*/ 54656 h 614089"/>
              <a:gd name="connsiteX18" fmla="*/ 1521504 w 1576160"/>
              <a:gd name="connsiteY18" fmla="*/ 0 h 614089"/>
              <a:gd name="connsiteX19" fmla="*/ 1466848 w 1576160"/>
              <a:gd name="connsiteY19" fmla="*/ 54656 h 614089"/>
              <a:gd name="connsiteX20" fmla="*/ 1283492 w 1576160"/>
              <a:gd name="connsiteY20" fmla="*/ 559433 h 614089"/>
              <a:gd name="connsiteX21" fmla="*/ 1338148 w 1576160"/>
              <a:gd name="connsiteY21" fmla="*/ 614089 h 614089"/>
              <a:gd name="connsiteX22" fmla="*/ 1392804 w 1576160"/>
              <a:gd name="connsiteY22" fmla="*/ 559433 h 614089"/>
              <a:gd name="connsiteX23" fmla="*/ 1338148 w 1576160"/>
              <a:gd name="connsiteY23" fmla="*/ 504777 h 614089"/>
              <a:gd name="connsiteX24" fmla="*/ 1283492 w 1576160"/>
              <a:gd name="connsiteY24" fmla="*/ 559433 h 614089"/>
              <a:gd name="connsiteX25" fmla="*/ 1283492 w 1576160"/>
              <a:gd name="connsiteY25" fmla="*/ 391174 h 614089"/>
              <a:gd name="connsiteX26" fmla="*/ 1338148 w 1576160"/>
              <a:gd name="connsiteY26" fmla="*/ 445830 h 614089"/>
              <a:gd name="connsiteX27" fmla="*/ 1392804 w 1576160"/>
              <a:gd name="connsiteY27" fmla="*/ 391174 h 614089"/>
              <a:gd name="connsiteX28" fmla="*/ 1338148 w 1576160"/>
              <a:gd name="connsiteY28" fmla="*/ 336518 h 614089"/>
              <a:gd name="connsiteX29" fmla="*/ 1283492 w 1576160"/>
              <a:gd name="connsiteY29" fmla="*/ 391174 h 614089"/>
              <a:gd name="connsiteX30" fmla="*/ 1283492 w 1576160"/>
              <a:gd name="connsiteY30" fmla="*/ 222915 h 614089"/>
              <a:gd name="connsiteX31" fmla="*/ 1338148 w 1576160"/>
              <a:gd name="connsiteY31" fmla="*/ 277571 h 614089"/>
              <a:gd name="connsiteX32" fmla="*/ 1392804 w 1576160"/>
              <a:gd name="connsiteY32" fmla="*/ 222915 h 614089"/>
              <a:gd name="connsiteX33" fmla="*/ 1338148 w 1576160"/>
              <a:gd name="connsiteY33" fmla="*/ 168259 h 614089"/>
              <a:gd name="connsiteX34" fmla="*/ 1283492 w 1576160"/>
              <a:gd name="connsiteY34" fmla="*/ 222915 h 614089"/>
              <a:gd name="connsiteX35" fmla="*/ 1283492 w 1576160"/>
              <a:gd name="connsiteY35" fmla="*/ 54656 h 614089"/>
              <a:gd name="connsiteX36" fmla="*/ 1338148 w 1576160"/>
              <a:gd name="connsiteY36" fmla="*/ 109312 h 614089"/>
              <a:gd name="connsiteX37" fmla="*/ 1392804 w 1576160"/>
              <a:gd name="connsiteY37" fmla="*/ 54656 h 614089"/>
              <a:gd name="connsiteX38" fmla="*/ 1338148 w 1576160"/>
              <a:gd name="connsiteY38" fmla="*/ 0 h 614089"/>
              <a:gd name="connsiteX39" fmla="*/ 1283492 w 1576160"/>
              <a:gd name="connsiteY39" fmla="*/ 54656 h 614089"/>
              <a:gd name="connsiteX40" fmla="*/ 1100136 w 1576160"/>
              <a:gd name="connsiteY40" fmla="*/ 559433 h 614089"/>
              <a:gd name="connsiteX41" fmla="*/ 1154792 w 1576160"/>
              <a:gd name="connsiteY41" fmla="*/ 614089 h 614089"/>
              <a:gd name="connsiteX42" fmla="*/ 1209448 w 1576160"/>
              <a:gd name="connsiteY42" fmla="*/ 559433 h 614089"/>
              <a:gd name="connsiteX43" fmla="*/ 1154792 w 1576160"/>
              <a:gd name="connsiteY43" fmla="*/ 504777 h 614089"/>
              <a:gd name="connsiteX44" fmla="*/ 1100136 w 1576160"/>
              <a:gd name="connsiteY44" fmla="*/ 559433 h 614089"/>
              <a:gd name="connsiteX45" fmla="*/ 1100136 w 1576160"/>
              <a:gd name="connsiteY45" fmla="*/ 391174 h 614089"/>
              <a:gd name="connsiteX46" fmla="*/ 1154792 w 1576160"/>
              <a:gd name="connsiteY46" fmla="*/ 445830 h 614089"/>
              <a:gd name="connsiteX47" fmla="*/ 1209448 w 1576160"/>
              <a:gd name="connsiteY47" fmla="*/ 391174 h 614089"/>
              <a:gd name="connsiteX48" fmla="*/ 1154792 w 1576160"/>
              <a:gd name="connsiteY48" fmla="*/ 336518 h 614089"/>
              <a:gd name="connsiteX49" fmla="*/ 1100136 w 1576160"/>
              <a:gd name="connsiteY49" fmla="*/ 391174 h 614089"/>
              <a:gd name="connsiteX50" fmla="*/ 1100136 w 1576160"/>
              <a:gd name="connsiteY50" fmla="*/ 222915 h 614089"/>
              <a:gd name="connsiteX51" fmla="*/ 1154792 w 1576160"/>
              <a:gd name="connsiteY51" fmla="*/ 277571 h 614089"/>
              <a:gd name="connsiteX52" fmla="*/ 1209448 w 1576160"/>
              <a:gd name="connsiteY52" fmla="*/ 222915 h 614089"/>
              <a:gd name="connsiteX53" fmla="*/ 1154792 w 1576160"/>
              <a:gd name="connsiteY53" fmla="*/ 168259 h 614089"/>
              <a:gd name="connsiteX54" fmla="*/ 1100136 w 1576160"/>
              <a:gd name="connsiteY54" fmla="*/ 222915 h 614089"/>
              <a:gd name="connsiteX55" fmla="*/ 1100136 w 1576160"/>
              <a:gd name="connsiteY55" fmla="*/ 54656 h 614089"/>
              <a:gd name="connsiteX56" fmla="*/ 1154792 w 1576160"/>
              <a:gd name="connsiteY56" fmla="*/ 109312 h 614089"/>
              <a:gd name="connsiteX57" fmla="*/ 1209448 w 1576160"/>
              <a:gd name="connsiteY57" fmla="*/ 54656 h 614089"/>
              <a:gd name="connsiteX58" fmla="*/ 1154792 w 1576160"/>
              <a:gd name="connsiteY58" fmla="*/ 0 h 614089"/>
              <a:gd name="connsiteX59" fmla="*/ 1100136 w 1576160"/>
              <a:gd name="connsiteY59" fmla="*/ 54656 h 614089"/>
              <a:gd name="connsiteX60" fmla="*/ 916780 w 1576160"/>
              <a:gd name="connsiteY60" fmla="*/ 559433 h 614089"/>
              <a:gd name="connsiteX61" fmla="*/ 971436 w 1576160"/>
              <a:gd name="connsiteY61" fmla="*/ 614089 h 614089"/>
              <a:gd name="connsiteX62" fmla="*/ 1026092 w 1576160"/>
              <a:gd name="connsiteY62" fmla="*/ 559433 h 614089"/>
              <a:gd name="connsiteX63" fmla="*/ 971436 w 1576160"/>
              <a:gd name="connsiteY63" fmla="*/ 504777 h 614089"/>
              <a:gd name="connsiteX64" fmla="*/ 916780 w 1576160"/>
              <a:gd name="connsiteY64" fmla="*/ 559433 h 614089"/>
              <a:gd name="connsiteX65" fmla="*/ 916780 w 1576160"/>
              <a:gd name="connsiteY65" fmla="*/ 391174 h 614089"/>
              <a:gd name="connsiteX66" fmla="*/ 971436 w 1576160"/>
              <a:gd name="connsiteY66" fmla="*/ 445830 h 614089"/>
              <a:gd name="connsiteX67" fmla="*/ 1026092 w 1576160"/>
              <a:gd name="connsiteY67" fmla="*/ 391174 h 614089"/>
              <a:gd name="connsiteX68" fmla="*/ 971436 w 1576160"/>
              <a:gd name="connsiteY68" fmla="*/ 336518 h 614089"/>
              <a:gd name="connsiteX69" fmla="*/ 916780 w 1576160"/>
              <a:gd name="connsiteY69" fmla="*/ 391174 h 614089"/>
              <a:gd name="connsiteX70" fmla="*/ 916780 w 1576160"/>
              <a:gd name="connsiteY70" fmla="*/ 222915 h 614089"/>
              <a:gd name="connsiteX71" fmla="*/ 971436 w 1576160"/>
              <a:gd name="connsiteY71" fmla="*/ 277571 h 614089"/>
              <a:gd name="connsiteX72" fmla="*/ 1026092 w 1576160"/>
              <a:gd name="connsiteY72" fmla="*/ 222915 h 614089"/>
              <a:gd name="connsiteX73" fmla="*/ 971436 w 1576160"/>
              <a:gd name="connsiteY73" fmla="*/ 168259 h 614089"/>
              <a:gd name="connsiteX74" fmla="*/ 916780 w 1576160"/>
              <a:gd name="connsiteY74" fmla="*/ 222915 h 614089"/>
              <a:gd name="connsiteX75" fmla="*/ 916780 w 1576160"/>
              <a:gd name="connsiteY75" fmla="*/ 54656 h 614089"/>
              <a:gd name="connsiteX76" fmla="*/ 971436 w 1576160"/>
              <a:gd name="connsiteY76" fmla="*/ 109312 h 614089"/>
              <a:gd name="connsiteX77" fmla="*/ 1026092 w 1576160"/>
              <a:gd name="connsiteY77" fmla="*/ 54656 h 614089"/>
              <a:gd name="connsiteX78" fmla="*/ 971436 w 1576160"/>
              <a:gd name="connsiteY78" fmla="*/ 0 h 614089"/>
              <a:gd name="connsiteX79" fmla="*/ 916780 w 1576160"/>
              <a:gd name="connsiteY79" fmla="*/ 54656 h 614089"/>
              <a:gd name="connsiteX80" fmla="*/ 733424 w 1576160"/>
              <a:gd name="connsiteY80" fmla="*/ 559433 h 614089"/>
              <a:gd name="connsiteX81" fmla="*/ 788080 w 1576160"/>
              <a:gd name="connsiteY81" fmla="*/ 614089 h 614089"/>
              <a:gd name="connsiteX82" fmla="*/ 842736 w 1576160"/>
              <a:gd name="connsiteY82" fmla="*/ 559433 h 614089"/>
              <a:gd name="connsiteX83" fmla="*/ 788080 w 1576160"/>
              <a:gd name="connsiteY83" fmla="*/ 504777 h 614089"/>
              <a:gd name="connsiteX84" fmla="*/ 733424 w 1576160"/>
              <a:gd name="connsiteY84" fmla="*/ 559433 h 614089"/>
              <a:gd name="connsiteX85" fmla="*/ 733424 w 1576160"/>
              <a:gd name="connsiteY85" fmla="*/ 391174 h 614089"/>
              <a:gd name="connsiteX86" fmla="*/ 788080 w 1576160"/>
              <a:gd name="connsiteY86" fmla="*/ 445830 h 614089"/>
              <a:gd name="connsiteX87" fmla="*/ 842736 w 1576160"/>
              <a:gd name="connsiteY87" fmla="*/ 391174 h 614089"/>
              <a:gd name="connsiteX88" fmla="*/ 788080 w 1576160"/>
              <a:gd name="connsiteY88" fmla="*/ 336518 h 614089"/>
              <a:gd name="connsiteX89" fmla="*/ 733424 w 1576160"/>
              <a:gd name="connsiteY89" fmla="*/ 391174 h 614089"/>
              <a:gd name="connsiteX90" fmla="*/ 733424 w 1576160"/>
              <a:gd name="connsiteY90" fmla="*/ 222915 h 614089"/>
              <a:gd name="connsiteX91" fmla="*/ 788080 w 1576160"/>
              <a:gd name="connsiteY91" fmla="*/ 277571 h 614089"/>
              <a:gd name="connsiteX92" fmla="*/ 842736 w 1576160"/>
              <a:gd name="connsiteY92" fmla="*/ 222915 h 614089"/>
              <a:gd name="connsiteX93" fmla="*/ 788080 w 1576160"/>
              <a:gd name="connsiteY93" fmla="*/ 168259 h 614089"/>
              <a:gd name="connsiteX94" fmla="*/ 733424 w 1576160"/>
              <a:gd name="connsiteY94" fmla="*/ 222915 h 614089"/>
              <a:gd name="connsiteX95" fmla="*/ 733424 w 1576160"/>
              <a:gd name="connsiteY95" fmla="*/ 54656 h 614089"/>
              <a:gd name="connsiteX96" fmla="*/ 788080 w 1576160"/>
              <a:gd name="connsiteY96" fmla="*/ 109312 h 614089"/>
              <a:gd name="connsiteX97" fmla="*/ 842736 w 1576160"/>
              <a:gd name="connsiteY97" fmla="*/ 54656 h 614089"/>
              <a:gd name="connsiteX98" fmla="*/ 788080 w 1576160"/>
              <a:gd name="connsiteY98" fmla="*/ 0 h 614089"/>
              <a:gd name="connsiteX99" fmla="*/ 733424 w 1576160"/>
              <a:gd name="connsiteY99" fmla="*/ 54656 h 614089"/>
              <a:gd name="connsiteX100" fmla="*/ 550068 w 1576160"/>
              <a:gd name="connsiteY100" fmla="*/ 559433 h 614089"/>
              <a:gd name="connsiteX101" fmla="*/ 604724 w 1576160"/>
              <a:gd name="connsiteY101" fmla="*/ 614089 h 614089"/>
              <a:gd name="connsiteX102" fmla="*/ 659380 w 1576160"/>
              <a:gd name="connsiteY102" fmla="*/ 559433 h 614089"/>
              <a:gd name="connsiteX103" fmla="*/ 604724 w 1576160"/>
              <a:gd name="connsiteY103" fmla="*/ 504777 h 614089"/>
              <a:gd name="connsiteX104" fmla="*/ 550068 w 1576160"/>
              <a:gd name="connsiteY104" fmla="*/ 559433 h 614089"/>
              <a:gd name="connsiteX105" fmla="*/ 550068 w 1576160"/>
              <a:gd name="connsiteY105" fmla="*/ 391174 h 614089"/>
              <a:gd name="connsiteX106" fmla="*/ 604724 w 1576160"/>
              <a:gd name="connsiteY106" fmla="*/ 445830 h 614089"/>
              <a:gd name="connsiteX107" fmla="*/ 659380 w 1576160"/>
              <a:gd name="connsiteY107" fmla="*/ 391174 h 614089"/>
              <a:gd name="connsiteX108" fmla="*/ 604724 w 1576160"/>
              <a:gd name="connsiteY108" fmla="*/ 336518 h 614089"/>
              <a:gd name="connsiteX109" fmla="*/ 550068 w 1576160"/>
              <a:gd name="connsiteY109" fmla="*/ 391174 h 614089"/>
              <a:gd name="connsiteX110" fmla="*/ 550068 w 1576160"/>
              <a:gd name="connsiteY110" fmla="*/ 222915 h 614089"/>
              <a:gd name="connsiteX111" fmla="*/ 604724 w 1576160"/>
              <a:gd name="connsiteY111" fmla="*/ 277571 h 614089"/>
              <a:gd name="connsiteX112" fmla="*/ 659380 w 1576160"/>
              <a:gd name="connsiteY112" fmla="*/ 222915 h 614089"/>
              <a:gd name="connsiteX113" fmla="*/ 604724 w 1576160"/>
              <a:gd name="connsiteY113" fmla="*/ 168259 h 614089"/>
              <a:gd name="connsiteX114" fmla="*/ 550068 w 1576160"/>
              <a:gd name="connsiteY114" fmla="*/ 222915 h 614089"/>
              <a:gd name="connsiteX115" fmla="*/ 550068 w 1576160"/>
              <a:gd name="connsiteY115" fmla="*/ 54656 h 614089"/>
              <a:gd name="connsiteX116" fmla="*/ 604724 w 1576160"/>
              <a:gd name="connsiteY116" fmla="*/ 109312 h 614089"/>
              <a:gd name="connsiteX117" fmla="*/ 659380 w 1576160"/>
              <a:gd name="connsiteY117" fmla="*/ 54656 h 614089"/>
              <a:gd name="connsiteX118" fmla="*/ 604724 w 1576160"/>
              <a:gd name="connsiteY118" fmla="*/ 0 h 614089"/>
              <a:gd name="connsiteX119" fmla="*/ 550068 w 1576160"/>
              <a:gd name="connsiteY119" fmla="*/ 54656 h 614089"/>
              <a:gd name="connsiteX120" fmla="*/ 366712 w 1576160"/>
              <a:gd name="connsiteY120" fmla="*/ 559433 h 614089"/>
              <a:gd name="connsiteX121" fmla="*/ 421368 w 1576160"/>
              <a:gd name="connsiteY121" fmla="*/ 614089 h 614089"/>
              <a:gd name="connsiteX122" fmla="*/ 476024 w 1576160"/>
              <a:gd name="connsiteY122" fmla="*/ 559433 h 614089"/>
              <a:gd name="connsiteX123" fmla="*/ 421368 w 1576160"/>
              <a:gd name="connsiteY123" fmla="*/ 504777 h 614089"/>
              <a:gd name="connsiteX124" fmla="*/ 366712 w 1576160"/>
              <a:gd name="connsiteY124" fmla="*/ 559433 h 614089"/>
              <a:gd name="connsiteX125" fmla="*/ 366712 w 1576160"/>
              <a:gd name="connsiteY125" fmla="*/ 391174 h 614089"/>
              <a:gd name="connsiteX126" fmla="*/ 421368 w 1576160"/>
              <a:gd name="connsiteY126" fmla="*/ 445830 h 614089"/>
              <a:gd name="connsiteX127" fmla="*/ 476024 w 1576160"/>
              <a:gd name="connsiteY127" fmla="*/ 391174 h 614089"/>
              <a:gd name="connsiteX128" fmla="*/ 421368 w 1576160"/>
              <a:gd name="connsiteY128" fmla="*/ 336518 h 614089"/>
              <a:gd name="connsiteX129" fmla="*/ 366712 w 1576160"/>
              <a:gd name="connsiteY129" fmla="*/ 391174 h 614089"/>
              <a:gd name="connsiteX130" fmla="*/ 366712 w 1576160"/>
              <a:gd name="connsiteY130" fmla="*/ 222915 h 614089"/>
              <a:gd name="connsiteX131" fmla="*/ 421368 w 1576160"/>
              <a:gd name="connsiteY131" fmla="*/ 277571 h 614089"/>
              <a:gd name="connsiteX132" fmla="*/ 476024 w 1576160"/>
              <a:gd name="connsiteY132" fmla="*/ 222915 h 614089"/>
              <a:gd name="connsiteX133" fmla="*/ 421368 w 1576160"/>
              <a:gd name="connsiteY133" fmla="*/ 168259 h 614089"/>
              <a:gd name="connsiteX134" fmla="*/ 366712 w 1576160"/>
              <a:gd name="connsiteY134" fmla="*/ 222915 h 614089"/>
              <a:gd name="connsiteX135" fmla="*/ 366712 w 1576160"/>
              <a:gd name="connsiteY135" fmla="*/ 54656 h 614089"/>
              <a:gd name="connsiteX136" fmla="*/ 421368 w 1576160"/>
              <a:gd name="connsiteY136" fmla="*/ 109312 h 614089"/>
              <a:gd name="connsiteX137" fmla="*/ 476024 w 1576160"/>
              <a:gd name="connsiteY137" fmla="*/ 54656 h 614089"/>
              <a:gd name="connsiteX138" fmla="*/ 421368 w 1576160"/>
              <a:gd name="connsiteY138" fmla="*/ 0 h 614089"/>
              <a:gd name="connsiteX139" fmla="*/ 366712 w 1576160"/>
              <a:gd name="connsiteY139" fmla="*/ 54656 h 614089"/>
              <a:gd name="connsiteX140" fmla="*/ 183356 w 1576160"/>
              <a:gd name="connsiteY140" fmla="*/ 559433 h 614089"/>
              <a:gd name="connsiteX141" fmla="*/ 238012 w 1576160"/>
              <a:gd name="connsiteY141" fmla="*/ 614089 h 614089"/>
              <a:gd name="connsiteX142" fmla="*/ 292668 w 1576160"/>
              <a:gd name="connsiteY142" fmla="*/ 559433 h 614089"/>
              <a:gd name="connsiteX143" fmla="*/ 238012 w 1576160"/>
              <a:gd name="connsiteY143" fmla="*/ 504777 h 614089"/>
              <a:gd name="connsiteX144" fmla="*/ 183356 w 1576160"/>
              <a:gd name="connsiteY144" fmla="*/ 559433 h 614089"/>
              <a:gd name="connsiteX145" fmla="*/ 183356 w 1576160"/>
              <a:gd name="connsiteY145" fmla="*/ 391174 h 614089"/>
              <a:gd name="connsiteX146" fmla="*/ 238012 w 1576160"/>
              <a:gd name="connsiteY146" fmla="*/ 445830 h 614089"/>
              <a:gd name="connsiteX147" fmla="*/ 292668 w 1576160"/>
              <a:gd name="connsiteY147" fmla="*/ 391174 h 614089"/>
              <a:gd name="connsiteX148" fmla="*/ 238012 w 1576160"/>
              <a:gd name="connsiteY148" fmla="*/ 336518 h 614089"/>
              <a:gd name="connsiteX149" fmla="*/ 183356 w 1576160"/>
              <a:gd name="connsiteY149" fmla="*/ 391174 h 614089"/>
              <a:gd name="connsiteX150" fmla="*/ 183356 w 1576160"/>
              <a:gd name="connsiteY150" fmla="*/ 222915 h 614089"/>
              <a:gd name="connsiteX151" fmla="*/ 238012 w 1576160"/>
              <a:gd name="connsiteY151" fmla="*/ 277571 h 614089"/>
              <a:gd name="connsiteX152" fmla="*/ 292668 w 1576160"/>
              <a:gd name="connsiteY152" fmla="*/ 222915 h 614089"/>
              <a:gd name="connsiteX153" fmla="*/ 238012 w 1576160"/>
              <a:gd name="connsiteY153" fmla="*/ 168259 h 614089"/>
              <a:gd name="connsiteX154" fmla="*/ 183356 w 1576160"/>
              <a:gd name="connsiteY154" fmla="*/ 222915 h 614089"/>
              <a:gd name="connsiteX155" fmla="*/ 183356 w 1576160"/>
              <a:gd name="connsiteY155" fmla="*/ 54656 h 614089"/>
              <a:gd name="connsiteX156" fmla="*/ 238012 w 1576160"/>
              <a:gd name="connsiteY156" fmla="*/ 109312 h 614089"/>
              <a:gd name="connsiteX157" fmla="*/ 292668 w 1576160"/>
              <a:gd name="connsiteY157" fmla="*/ 54656 h 614089"/>
              <a:gd name="connsiteX158" fmla="*/ 238012 w 1576160"/>
              <a:gd name="connsiteY158" fmla="*/ 0 h 614089"/>
              <a:gd name="connsiteX159" fmla="*/ 183356 w 1576160"/>
              <a:gd name="connsiteY159" fmla="*/ 54656 h 614089"/>
              <a:gd name="connsiteX160" fmla="*/ 0 w 1576160"/>
              <a:gd name="connsiteY160" fmla="*/ 559433 h 614089"/>
              <a:gd name="connsiteX161" fmla="*/ 54656 w 1576160"/>
              <a:gd name="connsiteY161" fmla="*/ 614089 h 614089"/>
              <a:gd name="connsiteX162" fmla="*/ 109312 w 1576160"/>
              <a:gd name="connsiteY162" fmla="*/ 559433 h 614089"/>
              <a:gd name="connsiteX163" fmla="*/ 54656 w 1576160"/>
              <a:gd name="connsiteY163" fmla="*/ 504777 h 614089"/>
              <a:gd name="connsiteX164" fmla="*/ 0 w 1576160"/>
              <a:gd name="connsiteY164" fmla="*/ 559433 h 614089"/>
              <a:gd name="connsiteX165" fmla="*/ 0 w 1576160"/>
              <a:gd name="connsiteY165" fmla="*/ 391174 h 614089"/>
              <a:gd name="connsiteX166" fmla="*/ 54656 w 1576160"/>
              <a:gd name="connsiteY166" fmla="*/ 445830 h 614089"/>
              <a:gd name="connsiteX167" fmla="*/ 109312 w 1576160"/>
              <a:gd name="connsiteY167" fmla="*/ 391174 h 614089"/>
              <a:gd name="connsiteX168" fmla="*/ 54656 w 1576160"/>
              <a:gd name="connsiteY168" fmla="*/ 336518 h 614089"/>
              <a:gd name="connsiteX169" fmla="*/ 0 w 1576160"/>
              <a:gd name="connsiteY169" fmla="*/ 391174 h 614089"/>
              <a:gd name="connsiteX170" fmla="*/ 0 w 1576160"/>
              <a:gd name="connsiteY170" fmla="*/ 222915 h 614089"/>
              <a:gd name="connsiteX171" fmla="*/ 54656 w 1576160"/>
              <a:gd name="connsiteY171" fmla="*/ 277571 h 614089"/>
              <a:gd name="connsiteX172" fmla="*/ 109312 w 1576160"/>
              <a:gd name="connsiteY172" fmla="*/ 222915 h 614089"/>
              <a:gd name="connsiteX173" fmla="*/ 54656 w 1576160"/>
              <a:gd name="connsiteY173" fmla="*/ 168259 h 614089"/>
              <a:gd name="connsiteX174" fmla="*/ 0 w 1576160"/>
              <a:gd name="connsiteY174" fmla="*/ 222915 h 614089"/>
              <a:gd name="connsiteX175" fmla="*/ 0 w 1576160"/>
              <a:gd name="connsiteY175" fmla="*/ 54656 h 614089"/>
              <a:gd name="connsiteX176" fmla="*/ 54656 w 1576160"/>
              <a:gd name="connsiteY176" fmla="*/ 109312 h 614089"/>
              <a:gd name="connsiteX177" fmla="*/ 109312 w 1576160"/>
              <a:gd name="connsiteY177" fmla="*/ 54656 h 614089"/>
              <a:gd name="connsiteX178" fmla="*/ 54656 w 1576160"/>
              <a:gd name="connsiteY178" fmla="*/ 0 h 614089"/>
              <a:gd name="connsiteX179" fmla="*/ 0 w 1576160"/>
              <a:gd name="connsiteY179" fmla="*/ 54656 h 61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1576160" h="614089">
                <a:moveTo>
                  <a:pt x="1466848" y="559433"/>
                </a:moveTo>
                <a:cubicBezTo>
                  <a:pt x="1466848" y="589619"/>
                  <a:pt x="1491318" y="614089"/>
                  <a:pt x="1521504" y="614089"/>
                </a:cubicBezTo>
                <a:cubicBezTo>
                  <a:pt x="1551690" y="614089"/>
                  <a:pt x="1576160" y="589619"/>
                  <a:pt x="1576160" y="559433"/>
                </a:cubicBezTo>
                <a:cubicBezTo>
                  <a:pt x="1576160" y="529247"/>
                  <a:pt x="1551690" y="504777"/>
                  <a:pt x="1521504" y="504777"/>
                </a:cubicBezTo>
                <a:cubicBezTo>
                  <a:pt x="1491318" y="504777"/>
                  <a:pt x="1466848" y="529247"/>
                  <a:pt x="1466848" y="559433"/>
                </a:cubicBezTo>
                <a:close/>
                <a:moveTo>
                  <a:pt x="1466848" y="391174"/>
                </a:moveTo>
                <a:cubicBezTo>
                  <a:pt x="1466848" y="421360"/>
                  <a:pt x="1491318" y="445830"/>
                  <a:pt x="1521504" y="445830"/>
                </a:cubicBezTo>
                <a:cubicBezTo>
                  <a:pt x="1551690" y="445830"/>
                  <a:pt x="1576160" y="421360"/>
                  <a:pt x="1576160" y="391174"/>
                </a:cubicBezTo>
                <a:cubicBezTo>
                  <a:pt x="1576160" y="360988"/>
                  <a:pt x="1551690" y="336518"/>
                  <a:pt x="1521504" y="336518"/>
                </a:cubicBezTo>
                <a:cubicBezTo>
                  <a:pt x="1491318" y="336518"/>
                  <a:pt x="1466848" y="360988"/>
                  <a:pt x="1466848" y="391174"/>
                </a:cubicBezTo>
                <a:close/>
                <a:moveTo>
                  <a:pt x="1466848" y="222915"/>
                </a:moveTo>
                <a:cubicBezTo>
                  <a:pt x="1466848" y="253101"/>
                  <a:pt x="1491318" y="277571"/>
                  <a:pt x="1521504" y="277571"/>
                </a:cubicBezTo>
                <a:cubicBezTo>
                  <a:pt x="1551690" y="277571"/>
                  <a:pt x="1576160" y="253101"/>
                  <a:pt x="1576160" y="222915"/>
                </a:cubicBezTo>
                <a:cubicBezTo>
                  <a:pt x="1576160" y="192729"/>
                  <a:pt x="1551690" y="168259"/>
                  <a:pt x="1521504" y="168259"/>
                </a:cubicBezTo>
                <a:cubicBezTo>
                  <a:pt x="1491318" y="168259"/>
                  <a:pt x="1466848" y="192729"/>
                  <a:pt x="1466848" y="222915"/>
                </a:cubicBezTo>
                <a:close/>
                <a:moveTo>
                  <a:pt x="1466848" y="54656"/>
                </a:moveTo>
                <a:cubicBezTo>
                  <a:pt x="1466848" y="84842"/>
                  <a:pt x="1491318" y="109312"/>
                  <a:pt x="1521504" y="109312"/>
                </a:cubicBezTo>
                <a:cubicBezTo>
                  <a:pt x="1551690" y="109312"/>
                  <a:pt x="1576160" y="84842"/>
                  <a:pt x="1576160" y="54656"/>
                </a:cubicBezTo>
                <a:cubicBezTo>
                  <a:pt x="1576160" y="24470"/>
                  <a:pt x="1551690" y="0"/>
                  <a:pt x="1521504" y="0"/>
                </a:cubicBezTo>
                <a:cubicBezTo>
                  <a:pt x="1491318" y="0"/>
                  <a:pt x="1466848" y="24470"/>
                  <a:pt x="1466848" y="54656"/>
                </a:cubicBezTo>
                <a:close/>
                <a:moveTo>
                  <a:pt x="1283492" y="559433"/>
                </a:moveTo>
                <a:cubicBezTo>
                  <a:pt x="1283492" y="589619"/>
                  <a:pt x="1307962" y="614089"/>
                  <a:pt x="1338148" y="614089"/>
                </a:cubicBezTo>
                <a:cubicBezTo>
                  <a:pt x="1368334" y="614089"/>
                  <a:pt x="1392804" y="589619"/>
                  <a:pt x="1392804" y="559433"/>
                </a:cubicBezTo>
                <a:cubicBezTo>
                  <a:pt x="1392804" y="529247"/>
                  <a:pt x="1368334" y="504777"/>
                  <a:pt x="1338148" y="504777"/>
                </a:cubicBezTo>
                <a:cubicBezTo>
                  <a:pt x="1307962" y="504777"/>
                  <a:pt x="1283492" y="529247"/>
                  <a:pt x="1283492" y="559433"/>
                </a:cubicBezTo>
                <a:close/>
                <a:moveTo>
                  <a:pt x="1283492" y="391174"/>
                </a:moveTo>
                <a:cubicBezTo>
                  <a:pt x="1283492" y="421360"/>
                  <a:pt x="1307962" y="445830"/>
                  <a:pt x="1338148" y="445830"/>
                </a:cubicBezTo>
                <a:cubicBezTo>
                  <a:pt x="1368334" y="445830"/>
                  <a:pt x="1392804" y="421360"/>
                  <a:pt x="1392804" y="391174"/>
                </a:cubicBezTo>
                <a:cubicBezTo>
                  <a:pt x="1392804" y="360988"/>
                  <a:pt x="1368334" y="336518"/>
                  <a:pt x="1338148" y="336518"/>
                </a:cubicBezTo>
                <a:cubicBezTo>
                  <a:pt x="1307962" y="336518"/>
                  <a:pt x="1283492" y="360988"/>
                  <a:pt x="1283492" y="391174"/>
                </a:cubicBezTo>
                <a:close/>
                <a:moveTo>
                  <a:pt x="1283492" y="222915"/>
                </a:moveTo>
                <a:cubicBezTo>
                  <a:pt x="1283492" y="253101"/>
                  <a:pt x="1307962" y="277571"/>
                  <a:pt x="1338148" y="277571"/>
                </a:cubicBezTo>
                <a:cubicBezTo>
                  <a:pt x="1368334" y="277571"/>
                  <a:pt x="1392804" y="253101"/>
                  <a:pt x="1392804" y="222915"/>
                </a:cubicBezTo>
                <a:cubicBezTo>
                  <a:pt x="1392804" y="192729"/>
                  <a:pt x="1368334" y="168259"/>
                  <a:pt x="1338148" y="168259"/>
                </a:cubicBezTo>
                <a:cubicBezTo>
                  <a:pt x="1307962" y="168259"/>
                  <a:pt x="1283492" y="192729"/>
                  <a:pt x="1283492" y="222915"/>
                </a:cubicBezTo>
                <a:close/>
                <a:moveTo>
                  <a:pt x="1283492" y="54656"/>
                </a:moveTo>
                <a:cubicBezTo>
                  <a:pt x="1283492" y="84842"/>
                  <a:pt x="1307962" y="109312"/>
                  <a:pt x="1338148" y="109312"/>
                </a:cubicBezTo>
                <a:cubicBezTo>
                  <a:pt x="1368334" y="109312"/>
                  <a:pt x="1392804" y="84842"/>
                  <a:pt x="1392804" y="54656"/>
                </a:cubicBezTo>
                <a:cubicBezTo>
                  <a:pt x="1392804" y="24470"/>
                  <a:pt x="1368334" y="0"/>
                  <a:pt x="1338148" y="0"/>
                </a:cubicBezTo>
                <a:cubicBezTo>
                  <a:pt x="1307962" y="0"/>
                  <a:pt x="1283492" y="24470"/>
                  <a:pt x="1283492" y="54656"/>
                </a:cubicBezTo>
                <a:close/>
                <a:moveTo>
                  <a:pt x="1100136" y="559433"/>
                </a:moveTo>
                <a:cubicBezTo>
                  <a:pt x="1100136" y="589619"/>
                  <a:pt x="1124606" y="614089"/>
                  <a:pt x="1154792" y="614089"/>
                </a:cubicBezTo>
                <a:cubicBezTo>
                  <a:pt x="1184978" y="614089"/>
                  <a:pt x="1209448" y="589619"/>
                  <a:pt x="1209448" y="559433"/>
                </a:cubicBezTo>
                <a:cubicBezTo>
                  <a:pt x="1209448" y="529247"/>
                  <a:pt x="1184978" y="504777"/>
                  <a:pt x="1154792" y="504777"/>
                </a:cubicBezTo>
                <a:cubicBezTo>
                  <a:pt x="1124606" y="504777"/>
                  <a:pt x="1100136" y="529247"/>
                  <a:pt x="1100136" y="559433"/>
                </a:cubicBezTo>
                <a:close/>
                <a:moveTo>
                  <a:pt x="1100136" y="391174"/>
                </a:moveTo>
                <a:cubicBezTo>
                  <a:pt x="1100136" y="421360"/>
                  <a:pt x="1124606" y="445830"/>
                  <a:pt x="1154792" y="445830"/>
                </a:cubicBezTo>
                <a:cubicBezTo>
                  <a:pt x="1184978" y="445830"/>
                  <a:pt x="1209448" y="421360"/>
                  <a:pt x="1209448" y="391174"/>
                </a:cubicBezTo>
                <a:cubicBezTo>
                  <a:pt x="1209448" y="360988"/>
                  <a:pt x="1184978" y="336518"/>
                  <a:pt x="1154792" y="336518"/>
                </a:cubicBezTo>
                <a:cubicBezTo>
                  <a:pt x="1124606" y="336518"/>
                  <a:pt x="1100136" y="360988"/>
                  <a:pt x="1100136" y="391174"/>
                </a:cubicBezTo>
                <a:close/>
                <a:moveTo>
                  <a:pt x="1100136" y="222915"/>
                </a:moveTo>
                <a:cubicBezTo>
                  <a:pt x="1100136" y="253101"/>
                  <a:pt x="1124606" y="277571"/>
                  <a:pt x="1154792" y="277571"/>
                </a:cubicBezTo>
                <a:cubicBezTo>
                  <a:pt x="1184978" y="277571"/>
                  <a:pt x="1209448" y="253101"/>
                  <a:pt x="1209448" y="222915"/>
                </a:cubicBezTo>
                <a:cubicBezTo>
                  <a:pt x="1209448" y="192729"/>
                  <a:pt x="1184978" y="168259"/>
                  <a:pt x="1154792" y="168259"/>
                </a:cubicBezTo>
                <a:cubicBezTo>
                  <a:pt x="1124606" y="168259"/>
                  <a:pt x="1100136" y="192729"/>
                  <a:pt x="1100136" y="222915"/>
                </a:cubicBezTo>
                <a:close/>
                <a:moveTo>
                  <a:pt x="1100136" y="54656"/>
                </a:moveTo>
                <a:cubicBezTo>
                  <a:pt x="1100136" y="84842"/>
                  <a:pt x="1124606" y="109312"/>
                  <a:pt x="1154792" y="109312"/>
                </a:cubicBezTo>
                <a:cubicBezTo>
                  <a:pt x="1184978" y="109312"/>
                  <a:pt x="1209448" y="84842"/>
                  <a:pt x="1209448" y="54656"/>
                </a:cubicBezTo>
                <a:cubicBezTo>
                  <a:pt x="1209448" y="24470"/>
                  <a:pt x="1184978" y="0"/>
                  <a:pt x="1154792" y="0"/>
                </a:cubicBezTo>
                <a:cubicBezTo>
                  <a:pt x="1124606" y="0"/>
                  <a:pt x="1100136" y="24470"/>
                  <a:pt x="1100136" y="54656"/>
                </a:cubicBezTo>
                <a:close/>
                <a:moveTo>
                  <a:pt x="916780" y="559433"/>
                </a:moveTo>
                <a:cubicBezTo>
                  <a:pt x="916780" y="589619"/>
                  <a:pt x="941250" y="614089"/>
                  <a:pt x="971436" y="614089"/>
                </a:cubicBezTo>
                <a:cubicBezTo>
                  <a:pt x="1001622" y="614089"/>
                  <a:pt x="1026092" y="589619"/>
                  <a:pt x="1026092" y="559433"/>
                </a:cubicBezTo>
                <a:cubicBezTo>
                  <a:pt x="1026092" y="529247"/>
                  <a:pt x="1001622" y="504777"/>
                  <a:pt x="971436" y="504777"/>
                </a:cubicBezTo>
                <a:cubicBezTo>
                  <a:pt x="941250" y="504777"/>
                  <a:pt x="916780" y="529247"/>
                  <a:pt x="916780" y="559433"/>
                </a:cubicBezTo>
                <a:close/>
                <a:moveTo>
                  <a:pt x="916780" y="391174"/>
                </a:moveTo>
                <a:cubicBezTo>
                  <a:pt x="916780" y="421360"/>
                  <a:pt x="941250" y="445830"/>
                  <a:pt x="971436" y="445830"/>
                </a:cubicBezTo>
                <a:cubicBezTo>
                  <a:pt x="1001622" y="445830"/>
                  <a:pt x="1026092" y="421360"/>
                  <a:pt x="1026092" y="391174"/>
                </a:cubicBezTo>
                <a:cubicBezTo>
                  <a:pt x="1026092" y="360988"/>
                  <a:pt x="1001622" y="336518"/>
                  <a:pt x="971436" y="336518"/>
                </a:cubicBezTo>
                <a:cubicBezTo>
                  <a:pt x="941250" y="336518"/>
                  <a:pt x="916780" y="360988"/>
                  <a:pt x="916780" y="391174"/>
                </a:cubicBezTo>
                <a:close/>
                <a:moveTo>
                  <a:pt x="916780" y="222915"/>
                </a:moveTo>
                <a:cubicBezTo>
                  <a:pt x="916780" y="253101"/>
                  <a:pt x="941250" y="277571"/>
                  <a:pt x="971436" y="277571"/>
                </a:cubicBezTo>
                <a:cubicBezTo>
                  <a:pt x="1001622" y="277571"/>
                  <a:pt x="1026092" y="253101"/>
                  <a:pt x="1026092" y="222915"/>
                </a:cubicBezTo>
                <a:cubicBezTo>
                  <a:pt x="1026092" y="192729"/>
                  <a:pt x="1001622" y="168259"/>
                  <a:pt x="971436" y="168259"/>
                </a:cubicBezTo>
                <a:cubicBezTo>
                  <a:pt x="941250" y="168259"/>
                  <a:pt x="916780" y="192729"/>
                  <a:pt x="916780" y="222915"/>
                </a:cubicBezTo>
                <a:close/>
                <a:moveTo>
                  <a:pt x="916780" y="54656"/>
                </a:moveTo>
                <a:cubicBezTo>
                  <a:pt x="916780" y="84842"/>
                  <a:pt x="941250" y="109312"/>
                  <a:pt x="971436" y="109312"/>
                </a:cubicBezTo>
                <a:cubicBezTo>
                  <a:pt x="1001622" y="109312"/>
                  <a:pt x="1026092" y="84842"/>
                  <a:pt x="1026092" y="54656"/>
                </a:cubicBezTo>
                <a:cubicBezTo>
                  <a:pt x="1026092" y="24470"/>
                  <a:pt x="1001622" y="0"/>
                  <a:pt x="971436" y="0"/>
                </a:cubicBezTo>
                <a:cubicBezTo>
                  <a:pt x="941250" y="0"/>
                  <a:pt x="916780" y="24470"/>
                  <a:pt x="916780" y="54656"/>
                </a:cubicBezTo>
                <a:close/>
                <a:moveTo>
                  <a:pt x="733424" y="559433"/>
                </a:moveTo>
                <a:cubicBezTo>
                  <a:pt x="733424" y="589619"/>
                  <a:pt x="757894" y="614089"/>
                  <a:pt x="788080" y="614089"/>
                </a:cubicBezTo>
                <a:cubicBezTo>
                  <a:pt x="818266" y="614089"/>
                  <a:pt x="842736" y="589619"/>
                  <a:pt x="842736" y="559433"/>
                </a:cubicBezTo>
                <a:cubicBezTo>
                  <a:pt x="842736" y="529247"/>
                  <a:pt x="818266" y="504777"/>
                  <a:pt x="788080" y="504777"/>
                </a:cubicBezTo>
                <a:cubicBezTo>
                  <a:pt x="757894" y="504777"/>
                  <a:pt x="733424" y="529247"/>
                  <a:pt x="733424" y="559433"/>
                </a:cubicBezTo>
                <a:close/>
                <a:moveTo>
                  <a:pt x="733424" y="391174"/>
                </a:moveTo>
                <a:cubicBezTo>
                  <a:pt x="733424" y="421360"/>
                  <a:pt x="757894" y="445830"/>
                  <a:pt x="788080" y="445830"/>
                </a:cubicBezTo>
                <a:cubicBezTo>
                  <a:pt x="818266" y="445830"/>
                  <a:pt x="842736" y="421360"/>
                  <a:pt x="842736" y="391174"/>
                </a:cubicBezTo>
                <a:cubicBezTo>
                  <a:pt x="842736" y="360988"/>
                  <a:pt x="818266" y="336518"/>
                  <a:pt x="788080" y="336518"/>
                </a:cubicBezTo>
                <a:cubicBezTo>
                  <a:pt x="757894" y="336518"/>
                  <a:pt x="733424" y="360988"/>
                  <a:pt x="733424" y="391174"/>
                </a:cubicBezTo>
                <a:close/>
                <a:moveTo>
                  <a:pt x="733424" y="222915"/>
                </a:moveTo>
                <a:cubicBezTo>
                  <a:pt x="733424" y="253101"/>
                  <a:pt x="757894" y="277571"/>
                  <a:pt x="788080" y="277571"/>
                </a:cubicBezTo>
                <a:cubicBezTo>
                  <a:pt x="818266" y="277571"/>
                  <a:pt x="842736" y="253101"/>
                  <a:pt x="842736" y="222915"/>
                </a:cubicBezTo>
                <a:cubicBezTo>
                  <a:pt x="842736" y="192729"/>
                  <a:pt x="818266" y="168259"/>
                  <a:pt x="788080" y="168259"/>
                </a:cubicBezTo>
                <a:cubicBezTo>
                  <a:pt x="757894" y="168259"/>
                  <a:pt x="733424" y="192729"/>
                  <a:pt x="733424" y="222915"/>
                </a:cubicBezTo>
                <a:close/>
                <a:moveTo>
                  <a:pt x="733424" y="54656"/>
                </a:moveTo>
                <a:cubicBezTo>
                  <a:pt x="733424" y="84842"/>
                  <a:pt x="757894" y="109312"/>
                  <a:pt x="788080" y="109312"/>
                </a:cubicBezTo>
                <a:cubicBezTo>
                  <a:pt x="818266" y="109312"/>
                  <a:pt x="842736" y="84842"/>
                  <a:pt x="842736" y="54656"/>
                </a:cubicBezTo>
                <a:cubicBezTo>
                  <a:pt x="842736" y="24470"/>
                  <a:pt x="818266" y="0"/>
                  <a:pt x="788080" y="0"/>
                </a:cubicBezTo>
                <a:cubicBezTo>
                  <a:pt x="757894" y="0"/>
                  <a:pt x="733424" y="24470"/>
                  <a:pt x="733424" y="54656"/>
                </a:cubicBezTo>
                <a:close/>
                <a:moveTo>
                  <a:pt x="550068" y="559433"/>
                </a:moveTo>
                <a:cubicBezTo>
                  <a:pt x="550068" y="589619"/>
                  <a:pt x="574538" y="614089"/>
                  <a:pt x="604724" y="614089"/>
                </a:cubicBezTo>
                <a:cubicBezTo>
                  <a:pt x="634910" y="614089"/>
                  <a:pt x="659380" y="589619"/>
                  <a:pt x="659380" y="559433"/>
                </a:cubicBezTo>
                <a:cubicBezTo>
                  <a:pt x="659380" y="529247"/>
                  <a:pt x="634910" y="504777"/>
                  <a:pt x="604724" y="504777"/>
                </a:cubicBezTo>
                <a:cubicBezTo>
                  <a:pt x="574538" y="504777"/>
                  <a:pt x="550068" y="529247"/>
                  <a:pt x="550068" y="559433"/>
                </a:cubicBezTo>
                <a:close/>
                <a:moveTo>
                  <a:pt x="550068" y="391174"/>
                </a:moveTo>
                <a:cubicBezTo>
                  <a:pt x="550068" y="421360"/>
                  <a:pt x="574538" y="445830"/>
                  <a:pt x="604724" y="445830"/>
                </a:cubicBezTo>
                <a:cubicBezTo>
                  <a:pt x="634910" y="445830"/>
                  <a:pt x="659380" y="421360"/>
                  <a:pt x="659380" y="391174"/>
                </a:cubicBezTo>
                <a:cubicBezTo>
                  <a:pt x="659380" y="360988"/>
                  <a:pt x="634910" y="336518"/>
                  <a:pt x="604724" y="336518"/>
                </a:cubicBezTo>
                <a:cubicBezTo>
                  <a:pt x="574538" y="336518"/>
                  <a:pt x="550068" y="360988"/>
                  <a:pt x="550068" y="391174"/>
                </a:cubicBezTo>
                <a:close/>
                <a:moveTo>
                  <a:pt x="550068" y="222915"/>
                </a:moveTo>
                <a:cubicBezTo>
                  <a:pt x="550068" y="253101"/>
                  <a:pt x="574538" y="277571"/>
                  <a:pt x="604724" y="277571"/>
                </a:cubicBezTo>
                <a:cubicBezTo>
                  <a:pt x="634910" y="277571"/>
                  <a:pt x="659380" y="253101"/>
                  <a:pt x="659380" y="222915"/>
                </a:cubicBezTo>
                <a:cubicBezTo>
                  <a:pt x="659380" y="192729"/>
                  <a:pt x="634910" y="168259"/>
                  <a:pt x="604724" y="168259"/>
                </a:cubicBezTo>
                <a:cubicBezTo>
                  <a:pt x="574538" y="168259"/>
                  <a:pt x="550068" y="192729"/>
                  <a:pt x="550068" y="222915"/>
                </a:cubicBezTo>
                <a:close/>
                <a:moveTo>
                  <a:pt x="550068" y="54656"/>
                </a:moveTo>
                <a:cubicBezTo>
                  <a:pt x="550068" y="84842"/>
                  <a:pt x="574538" y="109312"/>
                  <a:pt x="604724" y="109312"/>
                </a:cubicBezTo>
                <a:cubicBezTo>
                  <a:pt x="634910" y="109312"/>
                  <a:pt x="659380" y="84842"/>
                  <a:pt x="659380" y="54656"/>
                </a:cubicBezTo>
                <a:cubicBezTo>
                  <a:pt x="659380" y="24470"/>
                  <a:pt x="634910" y="0"/>
                  <a:pt x="604724" y="0"/>
                </a:cubicBezTo>
                <a:cubicBezTo>
                  <a:pt x="574538" y="0"/>
                  <a:pt x="550068" y="24470"/>
                  <a:pt x="550068" y="54656"/>
                </a:cubicBezTo>
                <a:close/>
                <a:moveTo>
                  <a:pt x="366712" y="559433"/>
                </a:moveTo>
                <a:cubicBezTo>
                  <a:pt x="366712" y="589619"/>
                  <a:pt x="391182" y="614089"/>
                  <a:pt x="421368" y="614089"/>
                </a:cubicBezTo>
                <a:cubicBezTo>
                  <a:pt x="451554" y="614089"/>
                  <a:pt x="476024" y="589619"/>
                  <a:pt x="476024" y="559433"/>
                </a:cubicBezTo>
                <a:cubicBezTo>
                  <a:pt x="476024" y="529247"/>
                  <a:pt x="451554" y="504777"/>
                  <a:pt x="421368" y="504777"/>
                </a:cubicBezTo>
                <a:cubicBezTo>
                  <a:pt x="391182" y="504777"/>
                  <a:pt x="366712" y="529247"/>
                  <a:pt x="366712" y="559433"/>
                </a:cubicBezTo>
                <a:close/>
                <a:moveTo>
                  <a:pt x="366712" y="391174"/>
                </a:moveTo>
                <a:cubicBezTo>
                  <a:pt x="366712" y="421360"/>
                  <a:pt x="391182" y="445830"/>
                  <a:pt x="421368" y="445830"/>
                </a:cubicBezTo>
                <a:cubicBezTo>
                  <a:pt x="451554" y="445830"/>
                  <a:pt x="476024" y="421360"/>
                  <a:pt x="476024" y="391174"/>
                </a:cubicBezTo>
                <a:cubicBezTo>
                  <a:pt x="476024" y="360988"/>
                  <a:pt x="451554" y="336518"/>
                  <a:pt x="421368" y="336518"/>
                </a:cubicBezTo>
                <a:cubicBezTo>
                  <a:pt x="391182" y="336518"/>
                  <a:pt x="366712" y="360988"/>
                  <a:pt x="366712" y="391174"/>
                </a:cubicBezTo>
                <a:close/>
                <a:moveTo>
                  <a:pt x="366712" y="222915"/>
                </a:moveTo>
                <a:cubicBezTo>
                  <a:pt x="366712" y="253101"/>
                  <a:pt x="391182" y="277571"/>
                  <a:pt x="421368" y="277571"/>
                </a:cubicBezTo>
                <a:cubicBezTo>
                  <a:pt x="451554" y="277571"/>
                  <a:pt x="476024" y="253101"/>
                  <a:pt x="476024" y="222915"/>
                </a:cubicBezTo>
                <a:cubicBezTo>
                  <a:pt x="476024" y="192729"/>
                  <a:pt x="451554" y="168259"/>
                  <a:pt x="421368" y="168259"/>
                </a:cubicBezTo>
                <a:cubicBezTo>
                  <a:pt x="391182" y="168259"/>
                  <a:pt x="366712" y="192729"/>
                  <a:pt x="366712" y="222915"/>
                </a:cubicBezTo>
                <a:close/>
                <a:moveTo>
                  <a:pt x="366712" y="54656"/>
                </a:moveTo>
                <a:cubicBezTo>
                  <a:pt x="366712" y="84842"/>
                  <a:pt x="391182" y="109312"/>
                  <a:pt x="421368" y="109312"/>
                </a:cubicBezTo>
                <a:cubicBezTo>
                  <a:pt x="451554" y="109312"/>
                  <a:pt x="476024" y="84842"/>
                  <a:pt x="476024" y="54656"/>
                </a:cubicBezTo>
                <a:cubicBezTo>
                  <a:pt x="476024" y="24470"/>
                  <a:pt x="451554" y="0"/>
                  <a:pt x="421368" y="0"/>
                </a:cubicBezTo>
                <a:cubicBezTo>
                  <a:pt x="391182" y="0"/>
                  <a:pt x="366712" y="24470"/>
                  <a:pt x="366712" y="54656"/>
                </a:cubicBezTo>
                <a:close/>
                <a:moveTo>
                  <a:pt x="183356" y="559433"/>
                </a:moveTo>
                <a:cubicBezTo>
                  <a:pt x="183356" y="589619"/>
                  <a:pt x="207826" y="614089"/>
                  <a:pt x="238012" y="614089"/>
                </a:cubicBezTo>
                <a:cubicBezTo>
                  <a:pt x="268198" y="614089"/>
                  <a:pt x="292668" y="589619"/>
                  <a:pt x="292668" y="559433"/>
                </a:cubicBezTo>
                <a:cubicBezTo>
                  <a:pt x="292668" y="529247"/>
                  <a:pt x="268198" y="504777"/>
                  <a:pt x="238012" y="504777"/>
                </a:cubicBezTo>
                <a:cubicBezTo>
                  <a:pt x="207826" y="504777"/>
                  <a:pt x="183356" y="529247"/>
                  <a:pt x="183356" y="559433"/>
                </a:cubicBezTo>
                <a:close/>
                <a:moveTo>
                  <a:pt x="183356" y="391174"/>
                </a:moveTo>
                <a:cubicBezTo>
                  <a:pt x="183356" y="421360"/>
                  <a:pt x="207826" y="445830"/>
                  <a:pt x="238012" y="445830"/>
                </a:cubicBezTo>
                <a:cubicBezTo>
                  <a:pt x="268198" y="445830"/>
                  <a:pt x="292668" y="421360"/>
                  <a:pt x="292668" y="391174"/>
                </a:cubicBezTo>
                <a:cubicBezTo>
                  <a:pt x="292668" y="360988"/>
                  <a:pt x="268198" y="336518"/>
                  <a:pt x="238012" y="336518"/>
                </a:cubicBezTo>
                <a:cubicBezTo>
                  <a:pt x="207826" y="336518"/>
                  <a:pt x="183356" y="360988"/>
                  <a:pt x="183356" y="391174"/>
                </a:cubicBezTo>
                <a:close/>
                <a:moveTo>
                  <a:pt x="183356" y="222915"/>
                </a:moveTo>
                <a:cubicBezTo>
                  <a:pt x="183356" y="253101"/>
                  <a:pt x="207826" y="277571"/>
                  <a:pt x="238012" y="277571"/>
                </a:cubicBezTo>
                <a:cubicBezTo>
                  <a:pt x="268198" y="277571"/>
                  <a:pt x="292668" y="253101"/>
                  <a:pt x="292668" y="222915"/>
                </a:cubicBezTo>
                <a:cubicBezTo>
                  <a:pt x="292668" y="192729"/>
                  <a:pt x="268198" y="168259"/>
                  <a:pt x="238012" y="168259"/>
                </a:cubicBezTo>
                <a:cubicBezTo>
                  <a:pt x="207826" y="168259"/>
                  <a:pt x="183356" y="192729"/>
                  <a:pt x="183356" y="222915"/>
                </a:cubicBezTo>
                <a:close/>
                <a:moveTo>
                  <a:pt x="183356" y="54656"/>
                </a:moveTo>
                <a:cubicBezTo>
                  <a:pt x="183356" y="84842"/>
                  <a:pt x="207826" y="109312"/>
                  <a:pt x="238012" y="109312"/>
                </a:cubicBezTo>
                <a:cubicBezTo>
                  <a:pt x="268198" y="109312"/>
                  <a:pt x="292668" y="84842"/>
                  <a:pt x="292668" y="54656"/>
                </a:cubicBezTo>
                <a:cubicBezTo>
                  <a:pt x="292668" y="24470"/>
                  <a:pt x="268198" y="0"/>
                  <a:pt x="238012" y="0"/>
                </a:cubicBezTo>
                <a:cubicBezTo>
                  <a:pt x="207826" y="0"/>
                  <a:pt x="183356" y="24470"/>
                  <a:pt x="183356" y="54656"/>
                </a:cubicBezTo>
                <a:close/>
                <a:moveTo>
                  <a:pt x="0" y="559433"/>
                </a:moveTo>
                <a:cubicBezTo>
                  <a:pt x="0" y="589619"/>
                  <a:pt x="24470" y="614089"/>
                  <a:pt x="54656" y="614089"/>
                </a:cubicBezTo>
                <a:cubicBezTo>
                  <a:pt x="84842" y="614089"/>
                  <a:pt x="109312" y="589619"/>
                  <a:pt x="109312" y="559433"/>
                </a:cubicBezTo>
                <a:cubicBezTo>
                  <a:pt x="109312" y="529247"/>
                  <a:pt x="84842" y="504777"/>
                  <a:pt x="54656" y="504777"/>
                </a:cubicBezTo>
                <a:cubicBezTo>
                  <a:pt x="24470" y="504777"/>
                  <a:pt x="0" y="529247"/>
                  <a:pt x="0" y="559433"/>
                </a:cubicBezTo>
                <a:close/>
                <a:moveTo>
                  <a:pt x="0" y="391174"/>
                </a:moveTo>
                <a:cubicBezTo>
                  <a:pt x="0" y="421360"/>
                  <a:pt x="24470" y="445830"/>
                  <a:pt x="54656" y="445830"/>
                </a:cubicBezTo>
                <a:cubicBezTo>
                  <a:pt x="84842" y="445830"/>
                  <a:pt x="109312" y="421360"/>
                  <a:pt x="109312" y="391174"/>
                </a:cubicBezTo>
                <a:cubicBezTo>
                  <a:pt x="109312" y="360988"/>
                  <a:pt x="84842" y="336518"/>
                  <a:pt x="54656" y="336518"/>
                </a:cubicBezTo>
                <a:cubicBezTo>
                  <a:pt x="24470" y="336518"/>
                  <a:pt x="0" y="360988"/>
                  <a:pt x="0" y="391174"/>
                </a:cubicBezTo>
                <a:close/>
                <a:moveTo>
                  <a:pt x="0" y="222915"/>
                </a:moveTo>
                <a:cubicBezTo>
                  <a:pt x="0" y="253101"/>
                  <a:pt x="24470" y="277571"/>
                  <a:pt x="54656" y="277571"/>
                </a:cubicBezTo>
                <a:cubicBezTo>
                  <a:pt x="84842" y="277571"/>
                  <a:pt x="109312" y="253101"/>
                  <a:pt x="109312" y="222915"/>
                </a:cubicBezTo>
                <a:cubicBezTo>
                  <a:pt x="109312" y="192729"/>
                  <a:pt x="84842" y="168259"/>
                  <a:pt x="54656" y="168259"/>
                </a:cubicBezTo>
                <a:cubicBezTo>
                  <a:pt x="24470" y="168259"/>
                  <a:pt x="0" y="192729"/>
                  <a:pt x="0" y="222915"/>
                </a:cubicBezTo>
                <a:close/>
                <a:moveTo>
                  <a:pt x="0" y="54656"/>
                </a:moveTo>
                <a:cubicBezTo>
                  <a:pt x="0" y="84842"/>
                  <a:pt x="24470" y="109312"/>
                  <a:pt x="54656" y="109312"/>
                </a:cubicBezTo>
                <a:cubicBezTo>
                  <a:pt x="84842" y="109312"/>
                  <a:pt x="109312" y="84842"/>
                  <a:pt x="109312" y="54656"/>
                </a:cubicBezTo>
                <a:cubicBezTo>
                  <a:pt x="109312" y="24470"/>
                  <a:pt x="84842" y="0"/>
                  <a:pt x="54656" y="0"/>
                </a:cubicBezTo>
                <a:cubicBezTo>
                  <a:pt x="24470" y="0"/>
                  <a:pt x="0" y="24470"/>
                  <a:pt x="0" y="54656"/>
                </a:cubicBezTo>
                <a:close/>
              </a:path>
            </a:pathLst>
          </a:custGeom>
          <a:gradFill>
            <a:gsLst>
              <a:gs pos="0">
                <a:srgbClr val="F7AD42"/>
              </a:gs>
              <a:gs pos="100000">
                <a:srgbClr val="F7AD42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C1F0F5A-00F0-3329-CF8F-CDA3AB7B3A92}"/>
              </a:ext>
            </a:extLst>
          </p:cNvPr>
          <p:cNvGrpSpPr/>
          <p:nvPr/>
        </p:nvGrpSpPr>
        <p:grpSpPr>
          <a:xfrm>
            <a:off x="6951718" y="2481378"/>
            <a:ext cx="5200538" cy="1779602"/>
            <a:chOff x="1577403" y="2673843"/>
            <a:chExt cx="5200538" cy="1779602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F0D69896-2B85-2041-E4AF-E770B37B6675}"/>
                </a:ext>
              </a:extLst>
            </p:cNvPr>
            <p:cNvSpPr/>
            <p:nvPr/>
          </p:nvSpPr>
          <p:spPr>
            <a:xfrm>
              <a:off x="1577404" y="3263489"/>
              <a:ext cx="5200537" cy="83099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项目工作回顾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853711A7-14D1-D829-7E6E-C6EA00654EDE}"/>
                </a:ext>
              </a:extLst>
            </p:cNvPr>
            <p:cNvSpPr/>
            <p:nvPr/>
          </p:nvSpPr>
          <p:spPr>
            <a:xfrm>
              <a:off x="1577404" y="4268779"/>
              <a:ext cx="4079875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Overview of annual work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AD91EBC6-B136-8012-0F49-A78F47F0412A}"/>
                </a:ext>
              </a:extLst>
            </p:cNvPr>
            <p:cNvGrpSpPr/>
            <p:nvPr/>
          </p:nvGrpSpPr>
          <p:grpSpPr>
            <a:xfrm>
              <a:off x="1577403" y="2673843"/>
              <a:ext cx="1272807" cy="357978"/>
              <a:chOff x="1159400" y="2496908"/>
              <a:chExt cx="1272807" cy="357978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CE18581B-EF34-31FD-4CEF-CD0A26D60661}"/>
                  </a:ext>
                </a:extLst>
              </p:cNvPr>
              <p:cNvSpPr/>
              <p:nvPr/>
            </p:nvSpPr>
            <p:spPr>
              <a:xfrm rot="5400000">
                <a:off x="1616815" y="2039493"/>
                <a:ext cx="357978" cy="1272807"/>
              </a:xfrm>
              <a:prstGeom prst="roundRect">
                <a:avLst>
                  <a:gd name="adj" fmla="val 15409"/>
                </a:avLst>
              </a:prstGeom>
              <a:solidFill>
                <a:srgbClr val="F7AD42"/>
              </a:solidFill>
              <a:ln w="12700" cap="rnd">
                <a:noFill/>
                <a:prstDash val="solid"/>
                <a:round/>
              </a:ln>
              <a:effectLst>
                <a:outerShdw blurRad="63500" algn="ctr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88F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38871105-442E-A8D0-5FD3-D01BFAAF49A8}"/>
                  </a:ext>
                </a:extLst>
              </p:cNvPr>
              <p:cNvSpPr/>
              <p:nvPr/>
            </p:nvSpPr>
            <p:spPr>
              <a:xfrm>
                <a:off x="1245927" y="2522007"/>
                <a:ext cx="1099755" cy="3077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Part </a:t>
                </a:r>
                <a:r>
                  <a:rPr lang="en-US" altLang="zh-CN" sz="2000" b="1" dirty="0">
                    <a:solidFill>
                      <a:schemeClr val="bg1"/>
                    </a:solidFill>
                    <a:latin typeface="HarmonyOS Sans SC" panose="00000500000000000000" charset="-122"/>
                    <a:ea typeface="HarmonyOS Sans SC" panose="00000500000000000000" charset="-122"/>
                  </a:rPr>
                  <a:t>01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</p:grp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CFFC5B90-FC73-81F7-44FE-EAAEDFD40DA7}"/>
              </a:ext>
            </a:extLst>
          </p:cNvPr>
          <p:cNvSpPr txBox="1"/>
          <p:nvPr/>
        </p:nvSpPr>
        <p:spPr>
          <a:xfrm>
            <a:off x="6870088" y="4557766"/>
            <a:ext cx="4161505" cy="491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单击此处输入你的正文，文字是您思想的提炼，为了最终演示发布的良好效果，请尽量言简意赅的阐述观点；根据需要可酌情增减文字，以便观者可以准确理解您所传达的信息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…</a:t>
            </a: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BF45BA30-99BC-DBDF-8AD0-D7CACD1F5E71}"/>
              </a:ext>
            </a:extLst>
          </p:cNvPr>
          <p:cNvCxnSpPr>
            <a:cxnSpLocks/>
          </p:cNvCxnSpPr>
          <p:nvPr/>
        </p:nvCxnSpPr>
        <p:spPr>
          <a:xfrm>
            <a:off x="6951718" y="4439958"/>
            <a:ext cx="4026512" cy="0"/>
          </a:xfrm>
          <a:prstGeom prst="line">
            <a:avLst/>
          </a:prstGeom>
          <a:ln>
            <a:solidFill>
              <a:srgbClr val="F7AD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9074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EC4DE325-15C5-695B-7402-4AC802DC5D68}"/>
              </a:ext>
            </a:extLst>
          </p:cNvPr>
          <p:cNvSpPr/>
          <p:nvPr/>
        </p:nvSpPr>
        <p:spPr>
          <a:xfrm>
            <a:off x="446090" y="484187"/>
            <a:ext cx="200024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7E5629-BD51-FF9F-9372-559F5A68DF6D}"/>
              </a:ext>
            </a:extLst>
          </p:cNvPr>
          <p:cNvSpPr txBox="1"/>
          <p:nvPr/>
        </p:nvSpPr>
        <p:spPr>
          <a:xfrm>
            <a:off x="10178782" y="550232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B36E2E5F-AAA7-4034-5FB9-B860D97CB8A3}"/>
              </a:ext>
            </a:extLst>
          </p:cNvPr>
          <p:cNvSpPr txBox="1"/>
          <p:nvPr/>
        </p:nvSpPr>
        <p:spPr>
          <a:xfrm>
            <a:off x="1013620" y="4194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项目工作回顾</a:t>
            </a: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C81B00C4-19DA-6B7E-B27D-712A56BFF301}"/>
              </a:ext>
            </a:extLst>
          </p:cNvPr>
          <p:cNvSpPr/>
          <p:nvPr/>
        </p:nvSpPr>
        <p:spPr>
          <a:xfrm>
            <a:off x="738982" y="4841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26387F51-1414-9ECB-5F90-C1495DF0E8E0}"/>
              </a:ext>
            </a:extLst>
          </p:cNvPr>
          <p:cNvGrpSpPr/>
          <p:nvPr/>
        </p:nvGrpSpPr>
        <p:grpSpPr>
          <a:xfrm>
            <a:off x="911732" y="2061528"/>
            <a:ext cx="4180680" cy="3550522"/>
            <a:chOff x="1108582" y="1889249"/>
            <a:chExt cx="4180680" cy="3550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66EED6E6-7323-7A1B-0437-476875E935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08582" y="1889950"/>
              <a:ext cx="4180680" cy="2787120"/>
            </a:xfrm>
            <a:prstGeom prst="rect">
              <a:avLst/>
            </a:prstGeom>
          </p:spPr>
        </p:pic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9FBB5B8-0F54-5A90-3542-BD99FBC541A5}"/>
                </a:ext>
              </a:extLst>
            </p:cNvPr>
            <p:cNvSpPr/>
            <p:nvPr/>
          </p:nvSpPr>
          <p:spPr>
            <a:xfrm>
              <a:off x="1108582" y="1889249"/>
              <a:ext cx="4180680" cy="3550522"/>
            </a:xfrm>
            <a:prstGeom prst="rect">
              <a:avLst/>
            </a:prstGeom>
            <a:noFill/>
            <a:ln w="0" cap="rnd">
              <a:solidFill>
                <a:srgbClr val="F7AD42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71C344B3-2D0D-0E5A-830C-5EC4DB8C2481}"/>
                </a:ext>
              </a:extLst>
            </p:cNvPr>
            <p:cNvGrpSpPr/>
            <p:nvPr/>
          </p:nvGrpSpPr>
          <p:grpSpPr>
            <a:xfrm>
              <a:off x="1278786" y="4827938"/>
              <a:ext cx="3441704" cy="461665"/>
              <a:chOff x="1376418" y="5161193"/>
              <a:chExt cx="3441704" cy="461665"/>
            </a:xfrm>
          </p:grpSpPr>
          <p:sp>
            <p:nvSpPr>
              <p:cNvPr id="30" name="圆角矩形 5">
                <a:extLst>
                  <a:ext uri="{FF2B5EF4-FFF2-40B4-BE49-F238E27FC236}">
                    <a16:creationId xmlns:a16="http://schemas.microsoft.com/office/drawing/2014/main" id="{3B08F670-05BA-6CCD-1BF2-EA29F94F2B28}"/>
                  </a:ext>
                </a:extLst>
              </p:cNvPr>
              <p:cNvSpPr/>
              <p:nvPr/>
            </p:nvSpPr>
            <p:spPr>
              <a:xfrm>
                <a:off x="1376419" y="5212659"/>
                <a:ext cx="1750055" cy="358734"/>
              </a:xfrm>
              <a:prstGeom prst="roundRect">
                <a:avLst>
                  <a:gd name="adj" fmla="val 8701"/>
                </a:avLst>
              </a:prstGeom>
              <a:solidFill>
                <a:srgbClr val="F7AD42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rgbClr val="38A0AB">
                    <a:alpha val="1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HarmonyOS Sans SC" panose="00000500000000000000" charset="-122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AA0914A5-9477-01D1-51B4-2C9F0B690FD9}"/>
                  </a:ext>
                </a:extLst>
              </p:cNvPr>
              <p:cNvSpPr txBox="1"/>
              <p:nvPr/>
            </p:nvSpPr>
            <p:spPr>
              <a:xfrm>
                <a:off x="1376418" y="5222749"/>
                <a:ext cx="175005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单击添加小标题</a:t>
                </a: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9D8E3CAA-03A8-635D-6F23-99F1237C85C3}"/>
                  </a:ext>
                </a:extLst>
              </p:cNvPr>
              <p:cNvSpPr txBox="1"/>
              <p:nvPr/>
            </p:nvSpPr>
            <p:spPr>
              <a:xfrm>
                <a:off x="3695246" y="5161193"/>
                <a:ext cx="1122876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7AD42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2542+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7AD42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</p:grp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D816F4BC-EDA3-F2AF-156D-60778BDA273A}"/>
              </a:ext>
            </a:extLst>
          </p:cNvPr>
          <p:cNvGrpSpPr/>
          <p:nvPr/>
        </p:nvGrpSpPr>
        <p:grpSpPr>
          <a:xfrm>
            <a:off x="5781966" y="2276896"/>
            <a:ext cx="5822659" cy="3095395"/>
            <a:chOff x="5870866" y="2209201"/>
            <a:chExt cx="5822659" cy="3095395"/>
          </a:xfrm>
        </p:grpSpPr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029CBB5C-D1C5-9E4F-4F40-5076510D76E6}"/>
                </a:ext>
              </a:extLst>
            </p:cNvPr>
            <p:cNvGrpSpPr/>
            <p:nvPr/>
          </p:nvGrpSpPr>
          <p:grpSpPr>
            <a:xfrm>
              <a:off x="5870866" y="2209201"/>
              <a:ext cx="5822659" cy="776367"/>
              <a:chOff x="6057900" y="2268548"/>
              <a:chExt cx="5822659" cy="776367"/>
            </a:xfrm>
          </p:grpSpPr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AEAEE3B5-49E7-AAB8-5A0C-C91F1E57C506}"/>
                  </a:ext>
                </a:extLst>
              </p:cNvPr>
              <p:cNvGrpSpPr/>
              <p:nvPr/>
            </p:nvGrpSpPr>
            <p:grpSpPr>
              <a:xfrm>
                <a:off x="6637338" y="2268548"/>
                <a:ext cx="5243221" cy="776367"/>
                <a:chOff x="6096000" y="2268549"/>
                <a:chExt cx="5243221" cy="776367"/>
              </a:xfrm>
            </p:grpSpPr>
            <p:sp>
              <p:nvSpPr>
                <p:cNvPr id="66" name="文本框 65">
                  <a:extLst>
                    <a:ext uri="{FF2B5EF4-FFF2-40B4-BE49-F238E27FC236}">
                      <a16:creationId xmlns:a16="http://schemas.microsoft.com/office/drawing/2014/main" id="{B13C6327-CE92-6CB7-CEA9-EA16A0D79412}"/>
                    </a:ext>
                  </a:extLst>
                </p:cNvPr>
                <p:cNvSpPr txBox="1"/>
                <p:nvPr/>
              </p:nvSpPr>
              <p:spPr>
                <a:xfrm>
                  <a:off x="6096000" y="2637881"/>
                  <a:ext cx="5243221" cy="40703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单击此处输入你的正文，文字是您思想的提炼，请言简意赅的阐述观点</a:t>
                  </a: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…</a:t>
                  </a:r>
                  <a:endPara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7" name="文本框 66">
                  <a:extLst>
                    <a:ext uri="{FF2B5EF4-FFF2-40B4-BE49-F238E27FC236}">
                      <a16:creationId xmlns:a16="http://schemas.microsoft.com/office/drawing/2014/main" id="{579D4271-C7DE-D14B-3AF3-1F55815DF6A2}"/>
                    </a:ext>
                  </a:extLst>
                </p:cNvPr>
                <p:cNvSpPr txBox="1"/>
                <p:nvPr/>
              </p:nvSpPr>
              <p:spPr>
                <a:xfrm>
                  <a:off x="6096000" y="2268549"/>
                  <a:ext cx="2469136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单击添加小标题</a:t>
                  </a:r>
                </a:p>
              </p:txBody>
            </p:sp>
          </p:grpSp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id="{7F99BC42-B495-0BB1-895E-C54774C0F02B}"/>
                  </a:ext>
                </a:extLst>
              </p:cNvPr>
              <p:cNvGrpSpPr/>
              <p:nvPr/>
            </p:nvGrpSpPr>
            <p:grpSpPr>
              <a:xfrm>
                <a:off x="6057900" y="2454350"/>
                <a:ext cx="454763" cy="404763"/>
                <a:chOff x="5888886" y="1850409"/>
                <a:chExt cx="454763" cy="404763"/>
              </a:xfrm>
            </p:grpSpPr>
            <p:sp>
              <p:nvSpPr>
                <p:cNvPr id="90" name="圆角矩形 5">
                  <a:extLst>
                    <a:ext uri="{FF2B5EF4-FFF2-40B4-BE49-F238E27FC236}">
                      <a16:creationId xmlns:a16="http://schemas.microsoft.com/office/drawing/2014/main" id="{B499E080-3D0E-E5DF-5272-2F2B3F885FB6}"/>
                    </a:ext>
                  </a:extLst>
                </p:cNvPr>
                <p:cNvSpPr/>
                <p:nvPr/>
              </p:nvSpPr>
              <p:spPr>
                <a:xfrm>
                  <a:off x="5912103" y="1850409"/>
                  <a:ext cx="408328" cy="40476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7AD42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91" name="文本框 90">
                  <a:extLst>
                    <a:ext uri="{FF2B5EF4-FFF2-40B4-BE49-F238E27FC236}">
                      <a16:creationId xmlns:a16="http://schemas.microsoft.com/office/drawing/2014/main" id="{3EE741FD-0827-E9B6-7430-2D0BCE251D33}"/>
                    </a:ext>
                  </a:extLst>
                </p:cNvPr>
                <p:cNvSpPr txBox="1"/>
                <p:nvPr/>
              </p:nvSpPr>
              <p:spPr>
                <a:xfrm>
                  <a:off x="5888886" y="1898902"/>
                  <a:ext cx="454763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01</a:t>
                  </a:r>
                  <a:endPara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</p:grp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B6E80665-2AF0-63CB-B85E-DCABC48C07AD}"/>
                </a:ext>
              </a:extLst>
            </p:cNvPr>
            <p:cNvGrpSpPr/>
            <p:nvPr/>
          </p:nvGrpSpPr>
          <p:grpSpPr>
            <a:xfrm>
              <a:off x="5870866" y="3368715"/>
              <a:ext cx="5822659" cy="776367"/>
              <a:chOff x="6057900" y="2268548"/>
              <a:chExt cx="5822659" cy="776367"/>
            </a:xfrm>
          </p:grpSpPr>
          <p:grpSp>
            <p:nvGrpSpPr>
              <p:cNvPr id="95" name="组合 94">
                <a:extLst>
                  <a:ext uri="{FF2B5EF4-FFF2-40B4-BE49-F238E27FC236}">
                    <a16:creationId xmlns:a16="http://schemas.microsoft.com/office/drawing/2014/main" id="{DAC94D77-1E89-38C6-B2DE-A6327F6EA605}"/>
                  </a:ext>
                </a:extLst>
              </p:cNvPr>
              <p:cNvGrpSpPr/>
              <p:nvPr/>
            </p:nvGrpSpPr>
            <p:grpSpPr>
              <a:xfrm>
                <a:off x="6637338" y="2268548"/>
                <a:ext cx="5243221" cy="776367"/>
                <a:chOff x="6096000" y="2268549"/>
                <a:chExt cx="5243221" cy="776367"/>
              </a:xfrm>
            </p:grpSpPr>
            <p:sp>
              <p:nvSpPr>
                <p:cNvPr id="99" name="文本框 98">
                  <a:extLst>
                    <a:ext uri="{FF2B5EF4-FFF2-40B4-BE49-F238E27FC236}">
                      <a16:creationId xmlns:a16="http://schemas.microsoft.com/office/drawing/2014/main" id="{87617717-83DC-E565-3CD8-8EEDF00497BB}"/>
                    </a:ext>
                  </a:extLst>
                </p:cNvPr>
                <p:cNvSpPr txBox="1"/>
                <p:nvPr/>
              </p:nvSpPr>
              <p:spPr>
                <a:xfrm>
                  <a:off x="6096000" y="2637881"/>
                  <a:ext cx="5243221" cy="40703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单击此处输入你的正文，文字是您思想的提炼，请言简意赅的阐述观点</a:t>
                  </a: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…</a:t>
                  </a:r>
                  <a:endPara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100" name="文本框 99">
                  <a:extLst>
                    <a:ext uri="{FF2B5EF4-FFF2-40B4-BE49-F238E27FC236}">
                      <a16:creationId xmlns:a16="http://schemas.microsoft.com/office/drawing/2014/main" id="{6812188E-BFB1-D4A2-5FFB-D12ECFE71E94}"/>
                    </a:ext>
                  </a:extLst>
                </p:cNvPr>
                <p:cNvSpPr txBox="1"/>
                <p:nvPr/>
              </p:nvSpPr>
              <p:spPr>
                <a:xfrm>
                  <a:off x="6096000" y="2268549"/>
                  <a:ext cx="2469136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单击添加小标题</a:t>
                  </a:r>
                </a:p>
              </p:txBody>
            </p:sp>
          </p:grpSp>
          <p:grpSp>
            <p:nvGrpSpPr>
              <p:cNvPr id="96" name="组合 95">
                <a:extLst>
                  <a:ext uri="{FF2B5EF4-FFF2-40B4-BE49-F238E27FC236}">
                    <a16:creationId xmlns:a16="http://schemas.microsoft.com/office/drawing/2014/main" id="{09BE0C29-A62F-DC69-77C5-AFB7203EAB22}"/>
                  </a:ext>
                </a:extLst>
              </p:cNvPr>
              <p:cNvGrpSpPr/>
              <p:nvPr/>
            </p:nvGrpSpPr>
            <p:grpSpPr>
              <a:xfrm>
                <a:off x="6057900" y="2454350"/>
                <a:ext cx="454763" cy="404763"/>
                <a:chOff x="5888886" y="1850409"/>
                <a:chExt cx="454763" cy="404763"/>
              </a:xfrm>
            </p:grpSpPr>
            <p:sp>
              <p:nvSpPr>
                <p:cNvPr id="97" name="圆角矩形 5">
                  <a:extLst>
                    <a:ext uri="{FF2B5EF4-FFF2-40B4-BE49-F238E27FC236}">
                      <a16:creationId xmlns:a16="http://schemas.microsoft.com/office/drawing/2014/main" id="{17CC0131-8512-D497-7BE5-780E9DA90C69}"/>
                    </a:ext>
                  </a:extLst>
                </p:cNvPr>
                <p:cNvSpPr/>
                <p:nvPr/>
              </p:nvSpPr>
              <p:spPr>
                <a:xfrm>
                  <a:off x="5912103" y="1850409"/>
                  <a:ext cx="408328" cy="40476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7AD42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98" name="文本框 97">
                  <a:extLst>
                    <a:ext uri="{FF2B5EF4-FFF2-40B4-BE49-F238E27FC236}">
                      <a16:creationId xmlns:a16="http://schemas.microsoft.com/office/drawing/2014/main" id="{6325BA1D-C1F1-9F11-C075-5B415EDDE0CB}"/>
                    </a:ext>
                  </a:extLst>
                </p:cNvPr>
                <p:cNvSpPr txBox="1"/>
                <p:nvPr/>
              </p:nvSpPr>
              <p:spPr>
                <a:xfrm>
                  <a:off x="5888886" y="1898902"/>
                  <a:ext cx="454763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02</a:t>
                  </a:r>
                  <a:endPara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</p:grp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CC8D8BBD-24DA-8FF7-E371-EF47C4FE6033}"/>
                </a:ext>
              </a:extLst>
            </p:cNvPr>
            <p:cNvGrpSpPr/>
            <p:nvPr/>
          </p:nvGrpSpPr>
          <p:grpSpPr>
            <a:xfrm>
              <a:off x="5870866" y="4528229"/>
              <a:ext cx="5822659" cy="776367"/>
              <a:chOff x="6057900" y="2268548"/>
              <a:chExt cx="5822659" cy="776367"/>
            </a:xfrm>
          </p:grpSpPr>
          <p:grpSp>
            <p:nvGrpSpPr>
              <p:cNvPr id="102" name="组合 101">
                <a:extLst>
                  <a:ext uri="{FF2B5EF4-FFF2-40B4-BE49-F238E27FC236}">
                    <a16:creationId xmlns:a16="http://schemas.microsoft.com/office/drawing/2014/main" id="{1E685C41-6D01-B010-EDFC-011450AB62A3}"/>
                  </a:ext>
                </a:extLst>
              </p:cNvPr>
              <p:cNvGrpSpPr/>
              <p:nvPr/>
            </p:nvGrpSpPr>
            <p:grpSpPr>
              <a:xfrm>
                <a:off x="6637338" y="2268548"/>
                <a:ext cx="5243221" cy="776367"/>
                <a:chOff x="6096000" y="2268549"/>
                <a:chExt cx="5243221" cy="776367"/>
              </a:xfrm>
            </p:grpSpPr>
            <p:sp>
              <p:nvSpPr>
                <p:cNvPr id="106" name="文本框 105">
                  <a:extLst>
                    <a:ext uri="{FF2B5EF4-FFF2-40B4-BE49-F238E27FC236}">
                      <a16:creationId xmlns:a16="http://schemas.microsoft.com/office/drawing/2014/main" id="{0AC5B8E6-6992-1EB6-07B4-4C9B4D23EA25}"/>
                    </a:ext>
                  </a:extLst>
                </p:cNvPr>
                <p:cNvSpPr txBox="1"/>
                <p:nvPr/>
              </p:nvSpPr>
              <p:spPr>
                <a:xfrm>
                  <a:off x="6096000" y="2637881"/>
                  <a:ext cx="5243221" cy="40703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单击此处输入你的正文，文字是您思想的提炼，请言简意赅的阐述观点</a:t>
                  </a: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…</a:t>
                  </a:r>
                  <a:endPara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107" name="文本框 106">
                  <a:extLst>
                    <a:ext uri="{FF2B5EF4-FFF2-40B4-BE49-F238E27FC236}">
                      <a16:creationId xmlns:a16="http://schemas.microsoft.com/office/drawing/2014/main" id="{DD43EFB9-0598-5EE3-8622-94E246FB9351}"/>
                    </a:ext>
                  </a:extLst>
                </p:cNvPr>
                <p:cNvSpPr txBox="1"/>
                <p:nvPr/>
              </p:nvSpPr>
              <p:spPr>
                <a:xfrm>
                  <a:off x="6096000" y="2268549"/>
                  <a:ext cx="2469136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单击添加小标题</a:t>
                  </a:r>
                </a:p>
              </p:txBody>
            </p:sp>
          </p:grpSp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id="{A8398180-3C59-2D19-537A-292EADBA5426}"/>
                  </a:ext>
                </a:extLst>
              </p:cNvPr>
              <p:cNvGrpSpPr/>
              <p:nvPr/>
            </p:nvGrpSpPr>
            <p:grpSpPr>
              <a:xfrm>
                <a:off x="6057900" y="2454350"/>
                <a:ext cx="454763" cy="404763"/>
                <a:chOff x="5888886" y="1850409"/>
                <a:chExt cx="454763" cy="404763"/>
              </a:xfrm>
            </p:grpSpPr>
            <p:sp>
              <p:nvSpPr>
                <p:cNvPr id="104" name="圆角矩形 5">
                  <a:extLst>
                    <a:ext uri="{FF2B5EF4-FFF2-40B4-BE49-F238E27FC236}">
                      <a16:creationId xmlns:a16="http://schemas.microsoft.com/office/drawing/2014/main" id="{ED5593FF-EA60-7886-6660-3C2C1A2C4A36}"/>
                    </a:ext>
                  </a:extLst>
                </p:cNvPr>
                <p:cNvSpPr/>
                <p:nvPr/>
              </p:nvSpPr>
              <p:spPr>
                <a:xfrm>
                  <a:off x="5912103" y="1850409"/>
                  <a:ext cx="408328" cy="40476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7AD42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105" name="文本框 104">
                  <a:extLst>
                    <a:ext uri="{FF2B5EF4-FFF2-40B4-BE49-F238E27FC236}">
                      <a16:creationId xmlns:a16="http://schemas.microsoft.com/office/drawing/2014/main" id="{E52C02B5-01DB-C936-58DF-3F5190655880}"/>
                    </a:ext>
                  </a:extLst>
                </p:cNvPr>
                <p:cNvSpPr txBox="1"/>
                <p:nvPr/>
              </p:nvSpPr>
              <p:spPr>
                <a:xfrm>
                  <a:off x="5888886" y="1898902"/>
                  <a:ext cx="454763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03</a:t>
                  </a:r>
                  <a:endPara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97804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EC4DE325-15C5-695B-7402-4AC802DC5D68}"/>
              </a:ext>
            </a:extLst>
          </p:cNvPr>
          <p:cNvSpPr/>
          <p:nvPr/>
        </p:nvSpPr>
        <p:spPr>
          <a:xfrm>
            <a:off x="446090" y="484187"/>
            <a:ext cx="200024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7E5629-BD51-FF9F-9372-559F5A68DF6D}"/>
              </a:ext>
            </a:extLst>
          </p:cNvPr>
          <p:cNvSpPr txBox="1"/>
          <p:nvPr/>
        </p:nvSpPr>
        <p:spPr>
          <a:xfrm>
            <a:off x="10178782" y="550232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B36E2E5F-AAA7-4034-5FB9-B860D97CB8A3}"/>
              </a:ext>
            </a:extLst>
          </p:cNvPr>
          <p:cNvSpPr txBox="1"/>
          <p:nvPr/>
        </p:nvSpPr>
        <p:spPr>
          <a:xfrm>
            <a:off x="1013620" y="4194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项目工作回顾</a:t>
            </a: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C81B00C4-19DA-6B7E-B27D-712A56BFF301}"/>
              </a:ext>
            </a:extLst>
          </p:cNvPr>
          <p:cNvSpPr/>
          <p:nvPr/>
        </p:nvSpPr>
        <p:spPr>
          <a:xfrm>
            <a:off x="738982" y="4841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C5DB0F9-E494-1B2B-0C73-61FCA7C0A91A}"/>
              </a:ext>
            </a:extLst>
          </p:cNvPr>
          <p:cNvGrpSpPr/>
          <p:nvPr/>
        </p:nvGrpSpPr>
        <p:grpSpPr>
          <a:xfrm>
            <a:off x="1790397" y="4624461"/>
            <a:ext cx="1750056" cy="358734"/>
            <a:chOff x="1376418" y="5212659"/>
            <a:chExt cx="1750056" cy="358734"/>
          </a:xfrm>
        </p:grpSpPr>
        <p:sp>
          <p:nvSpPr>
            <p:cNvPr id="22" name="圆角矩形 5">
              <a:extLst>
                <a:ext uri="{FF2B5EF4-FFF2-40B4-BE49-F238E27FC236}">
                  <a16:creationId xmlns:a16="http://schemas.microsoft.com/office/drawing/2014/main" id="{C16F09F8-BFD9-1D9F-A746-8448BCC86E91}"/>
                </a:ext>
              </a:extLst>
            </p:cNvPr>
            <p:cNvSpPr/>
            <p:nvPr/>
          </p:nvSpPr>
          <p:spPr>
            <a:xfrm>
              <a:off x="1376419" y="5212659"/>
              <a:ext cx="1750055" cy="358734"/>
            </a:xfrm>
            <a:prstGeom prst="roundRect">
              <a:avLst>
                <a:gd name="adj" fmla="val 8701"/>
              </a:avLst>
            </a:prstGeom>
            <a:solidFill>
              <a:srgbClr val="F7AD42"/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rgbClr val="38A0AB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EF300B2-FE5A-BB88-4666-B9CE7032049B}"/>
                </a:ext>
              </a:extLst>
            </p:cNvPr>
            <p:cNvSpPr txBox="1"/>
            <p:nvPr/>
          </p:nvSpPr>
          <p:spPr>
            <a:xfrm>
              <a:off x="1376418" y="5222749"/>
              <a:ext cx="175005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单击添加小标题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999B2954-E692-8D2D-D4D8-9D20EC769FBE}"/>
              </a:ext>
            </a:extLst>
          </p:cNvPr>
          <p:cNvSpPr txBox="1"/>
          <p:nvPr/>
        </p:nvSpPr>
        <p:spPr>
          <a:xfrm>
            <a:off x="1064621" y="5084331"/>
            <a:ext cx="3201609" cy="776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单击此处输入你的正文，文字是您思想的提炼，请尽量言简意赅的阐述观点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…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A37ABA7-AF9A-9DC1-7B9A-59A4406DB972}"/>
              </a:ext>
            </a:extLst>
          </p:cNvPr>
          <p:cNvGrpSpPr/>
          <p:nvPr/>
        </p:nvGrpSpPr>
        <p:grpSpPr>
          <a:xfrm>
            <a:off x="1452575" y="1886778"/>
            <a:ext cx="2425700" cy="2425700"/>
            <a:chOff x="4883150" y="2216150"/>
            <a:chExt cx="2425700" cy="24257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C5146A3-6F7E-4F0B-8C56-127E13FCA5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59350" y="2292350"/>
              <a:ext cx="2273300" cy="2273300"/>
            </a:xfrm>
            <a:prstGeom prst="ellipse">
              <a:avLst/>
            </a:prstGeom>
          </p:spPr>
        </p:pic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C9B165FE-20D8-AB74-9635-4342707C02C4}"/>
                </a:ext>
              </a:extLst>
            </p:cNvPr>
            <p:cNvSpPr/>
            <p:nvPr/>
          </p:nvSpPr>
          <p:spPr>
            <a:xfrm>
              <a:off x="4883150" y="2216150"/>
              <a:ext cx="2425700" cy="2425700"/>
            </a:xfrm>
            <a:prstGeom prst="ellipse">
              <a:avLst/>
            </a:prstGeom>
            <a:noFill/>
            <a:ln w="0" cap="rnd">
              <a:solidFill>
                <a:srgbClr val="F7AD42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A5D8392-43E0-8125-3FEC-2402E077D212}"/>
              </a:ext>
            </a:extLst>
          </p:cNvPr>
          <p:cNvGrpSpPr/>
          <p:nvPr/>
        </p:nvGrpSpPr>
        <p:grpSpPr>
          <a:xfrm>
            <a:off x="5220971" y="4624461"/>
            <a:ext cx="1750056" cy="358734"/>
            <a:chOff x="1376418" y="5212659"/>
            <a:chExt cx="1750056" cy="358734"/>
          </a:xfrm>
        </p:grpSpPr>
        <p:sp>
          <p:nvSpPr>
            <p:cNvPr id="67" name="圆角矩形 5">
              <a:extLst>
                <a:ext uri="{FF2B5EF4-FFF2-40B4-BE49-F238E27FC236}">
                  <a16:creationId xmlns:a16="http://schemas.microsoft.com/office/drawing/2014/main" id="{30FC2D26-FAA7-F92B-B70F-2C85E8A277E7}"/>
                </a:ext>
              </a:extLst>
            </p:cNvPr>
            <p:cNvSpPr/>
            <p:nvPr/>
          </p:nvSpPr>
          <p:spPr>
            <a:xfrm>
              <a:off x="1376419" y="5212659"/>
              <a:ext cx="1750055" cy="358734"/>
            </a:xfrm>
            <a:prstGeom prst="roundRect">
              <a:avLst>
                <a:gd name="adj" fmla="val 8701"/>
              </a:avLst>
            </a:prstGeom>
            <a:solidFill>
              <a:srgbClr val="F7AD42"/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rgbClr val="38A0AB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A5E23A56-602D-B11F-9BC0-71B78A04D7AF}"/>
                </a:ext>
              </a:extLst>
            </p:cNvPr>
            <p:cNvSpPr txBox="1"/>
            <p:nvPr/>
          </p:nvSpPr>
          <p:spPr>
            <a:xfrm>
              <a:off x="1376418" y="5222749"/>
              <a:ext cx="175005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单击添加小标题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5A7BCD93-E3BC-0632-5C62-CDBCEB793F8A}"/>
              </a:ext>
            </a:extLst>
          </p:cNvPr>
          <p:cNvSpPr txBox="1"/>
          <p:nvPr/>
        </p:nvSpPr>
        <p:spPr>
          <a:xfrm>
            <a:off x="4495195" y="5084331"/>
            <a:ext cx="3201609" cy="776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单击此处输入你的正文，文字是您思想的提炼，请尽量言简意赅的阐述观点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…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50B01C30-28F4-82DF-23BE-38CD65B172D2}"/>
              </a:ext>
            </a:extLst>
          </p:cNvPr>
          <p:cNvGrpSpPr/>
          <p:nvPr/>
        </p:nvGrpSpPr>
        <p:grpSpPr>
          <a:xfrm>
            <a:off x="4883149" y="1886778"/>
            <a:ext cx="2425700" cy="2425700"/>
            <a:chOff x="4883150" y="2216150"/>
            <a:chExt cx="2425700" cy="2425700"/>
          </a:xfrm>
        </p:grpSpPr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91523695-3463-122F-FE22-3B3D3B091A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59350" y="2292350"/>
              <a:ext cx="2273300" cy="2273300"/>
            </a:xfrm>
            <a:prstGeom prst="ellipse">
              <a:avLst/>
            </a:prstGeom>
          </p:spPr>
        </p:pic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D089D5AD-29EC-AE61-97F2-0142D3B4F52D}"/>
                </a:ext>
              </a:extLst>
            </p:cNvPr>
            <p:cNvSpPr/>
            <p:nvPr/>
          </p:nvSpPr>
          <p:spPr>
            <a:xfrm>
              <a:off x="4883150" y="2216150"/>
              <a:ext cx="2425700" cy="2425700"/>
            </a:xfrm>
            <a:prstGeom prst="ellipse">
              <a:avLst/>
            </a:prstGeom>
            <a:noFill/>
            <a:ln w="0" cap="rnd">
              <a:solidFill>
                <a:srgbClr val="F7AD42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4C005EDA-C74C-B248-FD56-4BBBD1DAF3E5}"/>
              </a:ext>
            </a:extLst>
          </p:cNvPr>
          <p:cNvGrpSpPr/>
          <p:nvPr/>
        </p:nvGrpSpPr>
        <p:grpSpPr>
          <a:xfrm>
            <a:off x="8651546" y="4624461"/>
            <a:ext cx="1750056" cy="358734"/>
            <a:chOff x="1376418" y="5212659"/>
            <a:chExt cx="1750056" cy="358734"/>
          </a:xfrm>
        </p:grpSpPr>
        <p:sp>
          <p:nvSpPr>
            <p:cNvPr id="77" name="圆角矩形 5">
              <a:extLst>
                <a:ext uri="{FF2B5EF4-FFF2-40B4-BE49-F238E27FC236}">
                  <a16:creationId xmlns:a16="http://schemas.microsoft.com/office/drawing/2014/main" id="{AFD8AE2B-B253-95B5-3161-FA28D5143102}"/>
                </a:ext>
              </a:extLst>
            </p:cNvPr>
            <p:cNvSpPr/>
            <p:nvPr/>
          </p:nvSpPr>
          <p:spPr>
            <a:xfrm>
              <a:off x="1376419" y="5212659"/>
              <a:ext cx="1750055" cy="358734"/>
            </a:xfrm>
            <a:prstGeom prst="roundRect">
              <a:avLst>
                <a:gd name="adj" fmla="val 8701"/>
              </a:avLst>
            </a:prstGeom>
            <a:solidFill>
              <a:srgbClr val="F7AD42"/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rgbClr val="38A0AB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88FE3E1D-4349-4C71-E5F9-14AD0FD3C9A3}"/>
                </a:ext>
              </a:extLst>
            </p:cNvPr>
            <p:cNvSpPr txBox="1"/>
            <p:nvPr/>
          </p:nvSpPr>
          <p:spPr>
            <a:xfrm>
              <a:off x="1376418" y="5222749"/>
              <a:ext cx="175005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单击添加小标题</a:t>
              </a:r>
            </a:p>
          </p:txBody>
        </p: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id="{EFF01059-7AC6-7516-56D4-E16730C926EC}"/>
              </a:ext>
            </a:extLst>
          </p:cNvPr>
          <p:cNvSpPr txBox="1"/>
          <p:nvPr/>
        </p:nvSpPr>
        <p:spPr>
          <a:xfrm>
            <a:off x="7925770" y="5084331"/>
            <a:ext cx="3201609" cy="776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单击此处输入你的正文，文字是您思想的提炼，请尽量言简意赅的阐述观点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…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4E510472-93D9-ED19-2DD6-CCCB0A8A543F}"/>
              </a:ext>
            </a:extLst>
          </p:cNvPr>
          <p:cNvGrpSpPr/>
          <p:nvPr/>
        </p:nvGrpSpPr>
        <p:grpSpPr>
          <a:xfrm>
            <a:off x="8313724" y="1886778"/>
            <a:ext cx="2425700" cy="2425700"/>
            <a:chOff x="4883150" y="2216150"/>
            <a:chExt cx="2425700" cy="2425700"/>
          </a:xfrm>
        </p:grpSpPr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id="{D4515E99-76A1-B254-0094-F1C6DC0C54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59350" y="2292350"/>
              <a:ext cx="2273300" cy="2273300"/>
            </a:xfrm>
            <a:prstGeom prst="ellipse">
              <a:avLst/>
            </a:prstGeom>
          </p:spPr>
        </p:pic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2A14FDD6-04B3-77BF-E743-98DA4D476FDF}"/>
                </a:ext>
              </a:extLst>
            </p:cNvPr>
            <p:cNvSpPr/>
            <p:nvPr/>
          </p:nvSpPr>
          <p:spPr>
            <a:xfrm>
              <a:off x="4883150" y="2216150"/>
              <a:ext cx="2425700" cy="2425700"/>
            </a:xfrm>
            <a:prstGeom prst="ellipse">
              <a:avLst/>
            </a:prstGeom>
            <a:noFill/>
            <a:ln w="0" cap="rnd">
              <a:solidFill>
                <a:srgbClr val="F7AD42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6624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EC4DE325-15C5-695B-7402-4AC802DC5D68}"/>
              </a:ext>
            </a:extLst>
          </p:cNvPr>
          <p:cNvSpPr/>
          <p:nvPr/>
        </p:nvSpPr>
        <p:spPr>
          <a:xfrm>
            <a:off x="446090" y="484187"/>
            <a:ext cx="200024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7E5629-BD51-FF9F-9372-559F5A68DF6D}"/>
              </a:ext>
            </a:extLst>
          </p:cNvPr>
          <p:cNvSpPr txBox="1"/>
          <p:nvPr/>
        </p:nvSpPr>
        <p:spPr>
          <a:xfrm>
            <a:off x="10178782" y="550232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B36E2E5F-AAA7-4034-5FB9-B860D97CB8A3}"/>
              </a:ext>
            </a:extLst>
          </p:cNvPr>
          <p:cNvSpPr txBox="1"/>
          <p:nvPr/>
        </p:nvSpPr>
        <p:spPr>
          <a:xfrm>
            <a:off x="1013620" y="4194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项目工作回顾</a:t>
            </a: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C81B00C4-19DA-6B7E-B27D-712A56BFF301}"/>
              </a:ext>
            </a:extLst>
          </p:cNvPr>
          <p:cNvSpPr/>
          <p:nvPr/>
        </p:nvSpPr>
        <p:spPr>
          <a:xfrm>
            <a:off x="738982" y="4841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33CC0C68-EC3B-D81B-9616-8F0E8BA8DD21}"/>
              </a:ext>
            </a:extLst>
          </p:cNvPr>
          <p:cNvGrpSpPr/>
          <p:nvPr/>
        </p:nvGrpSpPr>
        <p:grpSpPr>
          <a:xfrm>
            <a:off x="620141" y="2182687"/>
            <a:ext cx="10951719" cy="3589225"/>
            <a:chOff x="653199" y="1745064"/>
            <a:chExt cx="10951719" cy="3589225"/>
          </a:xfrm>
        </p:grpSpPr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E8C9271F-1346-65FB-9866-D7D1A9D984DB}"/>
                </a:ext>
              </a:extLst>
            </p:cNvPr>
            <p:cNvGrpSpPr/>
            <p:nvPr/>
          </p:nvGrpSpPr>
          <p:grpSpPr>
            <a:xfrm>
              <a:off x="653199" y="1745064"/>
              <a:ext cx="2614898" cy="3589225"/>
              <a:chOff x="744670" y="1745064"/>
              <a:chExt cx="2614898" cy="3589225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CDEB588F-9DE2-8706-C61C-AF75D7AAD905}"/>
                  </a:ext>
                </a:extLst>
              </p:cNvPr>
              <p:cNvSpPr/>
              <p:nvPr/>
            </p:nvSpPr>
            <p:spPr>
              <a:xfrm>
                <a:off x="744670" y="1745064"/>
                <a:ext cx="2614898" cy="3589225"/>
              </a:xfrm>
              <a:prstGeom prst="rect">
                <a:avLst/>
              </a:prstGeom>
              <a:solidFill>
                <a:schemeClr val="bg1"/>
              </a:solidFill>
              <a:ln w="12700" cap="rnd">
                <a:solidFill>
                  <a:srgbClr val="F7AD42"/>
                </a:solidFill>
                <a:prstDash val="solid"/>
                <a:round/>
              </a:ln>
              <a:effectLst>
                <a:outerShdw blurRad="63500" algn="ctr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id="{E94D3037-7606-5462-A69C-0897D6E85533}"/>
                  </a:ext>
                </a:extLst>
              </p:cNvPr>
              <p:cNvSpPr/>
              <p:nvPr/>
            </p:nvSpPr>
            <p:spPr>
              <a:xfrm>
                <a:off x="744670" y="1745064"/>
                <a:ext cx="2614898" cy="853638"/>
              </a:xfrm>
              <a:prstGeom prst="rect">
                <a:avLst/>
              </a:prstGeom>
              <a:solidFill>
                <a:srgbClr val="F7AD42"/>
              </a:solidFill>
              <a:ln w="12700" cap="rnd">
                <a:solidFill>
                  <a:srgbClr val="F7AD42"/>
                </a:solidFill>
                <a:prstDash val="solid"/>
                <a:round/>
              </a:ln>
              <a:effectLst>
                <a:outerShdw blurRad="63500" algn="ctr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DE10AB4-4012-0161-F8F8-E2D9DDF0D875}"/>
                  </a:ext>
                </a:extLst>
              </p:cNvPr>
              <p:cNvSpPr txBox="1"/>
              <p:nvPr/>
            </p:nvSpPr>
            <p:spPr>
              <a:xfrm>
                <a:off x="894039" y="2839648"/>
                <a:ext cx="2240506" cy="22536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单击此处输入你的正文，文字是您思想的提炼，为了最终演示发布的良好效果，请尽量言简意赅的阐述观点；根据需要可酌情增减文字，以便观者可以准确理解您所传达的信息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…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51092EA3-CCB9-2815-5D59-3515ADA013F9}"/>
                  </a:ext>
                </a:extLst>
              </p:cNvPr>
              <p:cNvGrpSpPr/>
              <p:nvPr/>
            </p:nvGrpSpPr>
            <p:grpSpPr>
              <a:xfrm>
                <a:off x="931866" y="1992516"/>
                <a:ext cx="1750056" cy="358734"/>
                <a:chOff x="1376418" y="5212659"/>
                <a:chExt cx="1750056" cy="358734"/>
              </a:xfrm>
            </p:grpSpPr>
            <p:sp>
              <p:nvSpPr>
                <p:cNvPr id="14" name="圆角矩形 5">
                  <a:extLst>
                    <a:ext uri="{FF2B5EF4-FFF2-40B4-BE49-F238E27FC236}">
                      <a16:creationId xmlns:a16="http://schemas.microsoft.com/office/drawing/2014/main" id="{0B5B2B60-58FF-FB6A-A4FA-31722D02EC43}"/>
                    </a:ext>
                  </a:extLst>
                </p:cNvPr>
                <p:cNvSpPr/>
                <p:nvPr/>
              </p:nvSpPr>
              <p:spPr>
                <a:xfrm>
                  <a:off x="1376419" y="5212659"/>
                  <a:ext cx="1750055" cy="358734"/>
                </a:xfrm>
                <a:prstGeom prst="roundRect">
                  <a:avLst>
                    <a:gd name="adj" fmla="val 8701"/>
                  </a:avLst>
                </a:prstGeom>
                <a:solidFill>
                  <a:schemeClr val="bg1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F6B13F71-58B3-2120-7A82-FDD714D3F821}"/>
                    </a:ext>
                  </a:extLst>
                </p:cNvPr>
                <p:cNvSpPr txBox="1"/>
                <p:nvPr/>
              </p:nvSpPr>
              <p:spPr>
                <a:xfrm>
                  <a:off x="1376418" y="5222749"/>
                  <a:ext cx="1750056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7AD42"/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单击添加小标题</a:t>
                  </a:r>
                </a:p>
              </p:txBody>
            </p:sp>
          </p:grp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422C8CD5-19B9-530C-2402-B9E847AC15B0}"/>
                  </a:ext>
                </a:extLst>
              </p:cNvPr>
              <p:cNvSpPr txBox="1"/>
              <p:nvPr/>
            </p:nvSpPr>
            <p:spPr>
              <a:xfrm>
                <a:off x="2732931" y="1944503"/>
                <a:ext cx="575628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alpha val="34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01</a:t>
                </a:r>
                <a:endParaRPr kumimoji="0" lang="zh-CN" altLang="en-US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alpha val="34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1B4AC4AB-B247-8379-EDFD-4C508EC4DF43}"/>
                </a:ext>
              </a:extLst>
            </p:cNvPr>
            <p:cNvGrpSpPr/>
            <p:nvPr/>
          </p:nvGrpSpPr>
          <p:grpSpPr>
            <a:xfrm>
              <a:off x="3432139" y="1745064"/>
              <a:ext cx="2614898" cy="3589225"/>
              <a:chOff x="744670" y="1745064"/>
              <a:chExt cx="2614898" cy="3589225"/>
            </a:xfrm>
          </p:grpSpPr>
          <p:sp>
            <p:nvSpPr>
              <p:cNvPr id="86" name="矩形 85">
                <a:extLst>
                  <a:ext uri="{FF2B5EF4-FFF2-40B4-BE49-F238E27FC236}">
                    <a16:creationId xmlns:a16="http://schemas.microsoft.com/office/drawing/2014/main" id="{1417A539-A0CC-9D9F-82DA-5EEF9CBD2698}"/>
                  </a:ext>
                </a:extLst>
              </p:cNvPr>
              <p:cNvSpPr/>
              <p:nvPr/>
            </p:nvSpPr>
            <p:spPr>
              <a:xfrm>
                <a:off x="744670" y="1745064"/>
                <a:ext cx="2614898" cy="3589225"/>
              </a:xfrm>
              <a:prstGeom prst="rect">
                <a:avLst/>
              </a:prstGeom>
              <a:solidFill>
                <a:schemeClr val="bg1"/>
              </a:solidFill>
              <a:ln w="12700" cap="rnd">
                <a:solidFill>
                  <a:srgbClr val="F7AD42"/>
                </a:solidFill>
                <a:prstDash val="solid"/>
                <a:round/>
              </a:ln>
              <a:effectLst>
                <a:outerShdw blurRad="63500" algn="ctr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id="{93290DAC-4052-7F0E-37DE-2D8129E5C486}"/>
                  </a:ext>
                </a:extLst>
              </p:cNvPr>
              <p:cNvSpPr/>
              <p:nvPr/>
            </p:nvSpPr>
            <p:spPr>
              <a:xfrm>
                <a:off x="744670" y="1745064"/>
                <a:ext cx="2614898" cy="853638"/>
              </a:xfrm>
              <a:prstGeom prst="rect">
                <a:avLst/>
              </a:prstGeom>
              <a:solidFill>
                <a:srgbClr val="F7AD42"/>
              </a:solidFill>
              <a:ln w="12700" cap="rnd">
                <a:solidFill>
                  <a:srgbClr val="F7AD42"/>
                </a:solidFill>
                <a:prstDash val="solid"/>
                <a:round/>
              </a:ln>
              <a:effectLst>
                <a:outerShdw blurRad="63500" algn="ctr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2D4CBCF1-7537-6594-9A37-0B1B7D227DBF}"/>
                  </a:ext>
                </a:extLst>
              </p:cNvPr>
              <p:cNvSpPr txBox="1"/>
              <p:nvPr/>
            </p:nvSpPr>
            <p:spPr>
              <a:xfrm>
                <a:off x="894039" y="2839648"/>
                <a:ext cx="2240506" cy="22536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单击此处输入你的正文，文字是您思想的提炼，为了最终演示发布的良好效果，请尽量言简意赅的阐述观点；根据需要可酌情增减文字，以便观者可以准确理解您所传达的信息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…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B540908F-4665-728B-6C5F-A1217225D2A6}"/>
                  </a:ext>
                </a:extLst>
              </p:cNvPr>
              <p:cNvGrpSpPr/>
              <p:nvPr/>
            </p:nvGrpSpPr>
            <p:grpSpPr>
              <a:xfrm>
                <a:off x="931866" y="1992516"/>
                <a:ext cx="1750056" cy="358734"/>
                <a:chOff x="1376418" y="5212659"/>
                <a:chExt cx="1750056" cy="358734"/>
              </a:xfrm>
            </p:grpSpPr>
            <p:sp>
              <p:nvSpPr>
                <p:cNvPr id="109" name="圆角矩形 5">
                  <a:extLst>
                    <a:ext uri="{FF2B5EF4-FFF2-40B4-BE49-F238E27FC236}">
                      <a16:creationId xmlns:a16="http://schemas.microsoft.com/office/drawing/2014/main" id="{AA9D1066-B792-A005-6CEA-F1BEB3EBE0E9}"/>
                    </a:ext>
                  </a:extLst>
                </p:cNvPr>
                <p:cNvSpPr/>
                <p:nvPr/>
              </p:nvSpPr>
              <p:spPr>
                <a:xfrm>
                  <a:off x="1376419" y="5212659"/>
                  <a:ext cx="1750055" cy="358734"/>
                </a:xfrm>
                <a:prstGeom prst="roundRect">
                  <a:avLst>
                    <a:gd name="adj" fmla="val 8701"/>
                  </a:avLst>
                </a:prstGeom>
                <a:solidFill>
                  <a:schemeClr val="bg1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110" name="文本框 109">
                  <a:extLst>
                    <a:ext uri="{FF2B5EF4-FFF2-40B4-BE49-F238E27FC236}">
                      <a16:creationId xmlns:a16="http://schemas.microsoft.com/office/drawing/2014/main" id="{7654FF5C-9EAF-DC13-4A41-11B139458295}"/>
                    </a:ext>
                  </a:extLst>
                </p:cNvPr>
                <p:cNvSpPr txBox="1"/>
                <p:nvPr/>
              </p:nvSpPr>
              <p:spPr>
                <a:xfrm>
                  <a:off x="1376418" y="5222749"/>
                  <a:ext cx="1750056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7AD42"/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单击添加小标题</a:t>
                  </a:r>
                </a:p>
              </p:txBody>
            </p:sp>
          </p:grp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D4F7B478-A267-2F6A-0528-06BFC7D963F8}"/>
                  </a:ext>
                </a:extLst>
              </p:cNvPr>
              <p:cNvSpPr txBox="1"/>
              <p:nvPr/>
            </p:nvSpPr>
            <p:spPr>
              <a:xfrm>
                <a:off x="2732931" y="1944503"/>
                <a:ext cx="575628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alpha val="34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02</a:t>
                </a:r>
                <a:endParaRPr kumimoji="0" lang="zh-CN" altLang="en-US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alpha val="34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</p:grp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95EC7C8D-B9F6-3CFC-E15A-BE64D2437195}"/>
                </a:ext>
              </a:extLst>
            </p:cNvPr>
            <p:cNvGrpSpPr/>
            <p:nvPr/>
          </p:nvGrpSpPr>
          <p:grpSpPr>
            <a:xfrm>
              <a:off x="6211079" y="1745064"/>
              <a:ext cx="2614898" cy="3589225"/>
              <a:chOff x="744670" y="1745064"/>
              <a:chExt cx="2614898" cy="3589225"/>
            </a:xfrm>
          </p:grpSpPr>
          <p:sp>
            <p:nvSpPr>
              <p:cNvPr id="113" name="矩形 112">
                <a:extLst>
                  <a:ext uri="{FF2B5EF4-FFF2-40B4-BE49-F238E27FC236}">
                    <a16:creationId xmlns:a16="http://schemas.microsoft.com/office/drawing/2014/main" id="{CB8E4B26-B147-1E07-63EB-AD7CA130D377}"/>
                  </a:ext>
                </a:extLst>
              </p:cNvPr>
              <p:cNvSpPr/>
              <p:nvPr/>
            </p:nvSpPr>
            <p:spPr>
              <a:xfrm>
                <a:off x="744670" y="1745064"/>
                <a:ext cx="2614898" cy="3589225"/>
              </a:xfrm>
              <a:prstGeom prst="rect">
                <a:avLst/>
              </a:prstGeom>
              <a:solidFill>
                <a:schemeClr val="bg1"/>
              </a:solidFill>
              <a:ln w="12700" cap="rnd">
                <a:solidFill>
                  <a:srgbClr val="F7AD42"/>
                </a:solidFill>
                <a:prstDash val="solid"/>
                <a:round/>
              </a:ln>
              <a:effectLst>
                <a:outerShdw blurRad="63500" algn="ctr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  <p:sp>
            <p:nvSpPr>
              <p:cNvPr id="114" name="矩形 113">
                <a:extLst>
                  <a:ext uri="{FF2B5EF4-FFF2-40B4-BE49-F238E27FC236}">
                    <a16:creationId xmlns:a16="http://schemas.microsoft.com/office/drawing/2014/main" id="{13F593B8-B790-51D2-05C5-1E630D6345E3}"/>
                  </a:ext>
                </a:extLst>
              </p:cNvPr>
              <p:cNvSpPr/>
              <p:nvPr/>
            </p:nvSpPr>
            <p:spPr>
              <a:xfrm>
                <a:off x="744670" y="1745064"/>
                <a:ext cx="2614898" cy="853638"/>
              </a:xfrm>
              <a:prstGeom prst="rect">
                <a:avLst/>
              </a:prstGeom>
              <a:solidFill>
                <a:srgbClr val="F7AD42"/>
              </a:solidFill>
              <a:ln w="12700" cap="rnd">
                <a:solidFill>
                  <a:srgbClr val="F7AD42"/>
                </a:solidFill>
                <a:prstDash val="solid"/>
                <a:round/>
              </a:ln>
              <a:effectLst>
                <a:outerShdw blurRad="63500" algn="ctr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0C436772-88B1-7712-869E-5F9718C5F8F9}"/>
                  </a:ext>
                </a:extLst>
              </p:cNvPr>
              <p:cNvSpPr txBox="1"/>
              <p:nvPr/>
            </p:nvSpPr>
            <p:spPr>
              <a:xfrm>
                <a:off x="894039" y="2839648"/>
                <a:ext cx="2240506" cy="22536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单击此处输入你的正文，文字是您思想的提炼，为了最终演示发布的良好效果，请尽量言简意赅的阐述观点；根据需要可酌情增减文字，以便观者可以准确理解您所传达的信息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…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  <p:grpSp>
            <p:nvGrpSpPr>
              <p:cNvPr id="116" name="组合 115">
                <a:extLst>
                  <a:ext uri="{FF2B5EF4-FFF2-40B4-BE49-F238E27FC236}">
                    <a16:creationId xmlns:a16="http://schemas.microsoft.com/office/drawing/2014/main" id="{26FF67E2-DE55-84A3-1305-1840637997C5}"/>
                  </a:ext>
                </a:extLst>
              </p:cNvPr>
              <p:cNvGrpSpPr/>
              <p:nvPr/>
            </p:nvGrpSpPr>
            <p:grpSpPr>
              <a:xfrm>
                <a:off x="931866" y="1992516"/>
                <a:ext cx="1750056" cy="358734"/>
                <a:chOff x="1376418" y="5212659"/>
                <a:chExt cx="1750056" cy="358734"/>
              </a:xfrm>
            </p:grpSpPr>
            <p:sp>
              <p:nvSpPr>
                <p:cNvPr id="118" name="圆角矩形 5">
                  <a:extLst>
                    <a:ext uri="{FF2B5EF4-FFF2-40B4-BE49-F238E27FC236}">
                      <a16:creationId xmlns:a16="http://schemas.microsoft.com/office/drawing/2014/main" id="{D9313202-5EDC-F3D5-1792-71396DBA8069}"/>
                    </a:ext>
                  </a:extLst>
                </p:cNvPr>
                <p:cNvSpPr/>
                <p:nvPr/>
              </p:nvSpPr>
              <p:spPr>
                <a:xfrm>
                  <a:off x="1376419" y="5212659"/>
                  <a:ext cx="1750055" cy="358734"/>
                </a:xfrm>
                <a:prstGeom prst="roundRect">
                  <a:avLst>
                    <a:gd name="adj" fmla="val 8701"/>
                  </a:avLst>
                </a:prstGeom>
                <a:solidFill>
                  <a:schemeClr val="bg1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119" name="文本框 118">
                  <a:extLst>
                    <a:ext uri="{FF2B5EF4-FFF2-40B4-BE49-F238E27FC236}">
                      <a16:creationId xmlns:a16="http://schemas.microsoft.com/office/drawing/2014/main" id="{B3AF2848-8433-F969-816F-6CFA51C8E3D2}"/>
                    </a:ext>
                  </a:extLst>
                </p:cNvPr>
                <p:cNvSpPr txBox="1"/>
                <p:nvPr/>
              </p:nvSpPr>
              <p:spPr>
                <a:xfrm>
                  <a:off x="1376418" y="5222749"/>
                  <a:ext cx="1750056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7AD42"/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单击添加小标题</a:t>
                  </a:r>
                </a:p>
              </p:txBody>
            </p:sp>
          </p:grpSp>
          <p:sp>
            <p:nvSpPr>
              <p:cNvPr id="117" name="文本框 116">
                <a:extLst>
                  <a:ext uri="{FF2B5EF4-FFF2-40B4-BE49-F238E27FC236}">
                    <a16:creationId xmlns:a16="http://schemas.microsoft.com/office/drawing/2014/main" id="{5184EE42-BE92-0840-BBDC-6C3A86786451}"/>
                  </a:ext>
                </a:extLst>
              </p:cNvPr>
              <p:cNvSpPr txBox="1"/>
              <p:nvPr/>
            </p:nvSpPr>
            <p:spPr>
              <a:xfrm>
                <a:off x="2732931" y="1944503"/>
                <a:ext cx="575628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alpha val="34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03</a:t>
                </a:r>
                <a:endParaRPr kumimoji="0" lang="zh-CN" altLang="en-US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alpha val="34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</p:grpSp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CB466415-3581-EADD-3377-92EF8329358E}"/>
                </a:ext>
              </a:extLst>
            </p:cNvPr>
            <p:cNvGrpSpPr/>
            <p:nvPr/>
          </p:nvGrpSpPr>
          <p:grpSpPr>
            <a:xfrm>
              <a:off x="8990020" y="1745064"/>
              <a:ext cx="2614898" cy="3589225"/>
              <a:chOff x="744670" y="1745064"/>
              <a:chExt cx="2614898" cy="3589225"/>
            </a:xfrm>
          </p:grpSpPr>
          <p:sp>
            <p:nvSpPr>
              <p:cNvPr id="122" name="矩形 121">
                <a:extLst>
                  <a:ext uri="{FF2B5EF4-FFF2-40B4-BE49-F238E27FC236}">
                    <a16:creationId xmlns:a16="http://schemas.microsoft.com/office/drawing/2014/main" id="{147EB1C6-32B9-C079-8058-2F44632D84AC}"/>
                  </a:ext>
                </a:extLst>
              </p:cNvPr>
              <p:cNvSpPr/>
              <p:nvPr/>
            </p:nvSpPr>
            <p:spPr>
              <a:xfrm>
                <a:off x="744670" y="1745064"/>
                <a:ext cx="2614898" cy="3589225"/>
              </a:xfrm>
              <a:prstGeom prst="rect">
                <a:avLst/>
              </a:prstGeom>
              <a:solidFill>
                <a:schemeClr val="bg1"/>
              </a:solidFill>
              <a:ln w="12700" cap="rnd">
                <a:solidFill>
                  <a:srgbClr val="F7AD42"/>
                </a:solidFill>
                <a:prstDash val="solid"/>
                <a:round/>
              </a:ln>
              <a:effectLst>
                <a:outerShdw blurRad="63500" algn="ctr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  <p:sp>
            <p:nvSpPr>
              <p:cNvPr id="123" name="矩形 122">
                <a:extLst>
                  <a:ext uri="{FF2B5EF4-FFF2-40B4-BE49-F238E27FC236}">
                    <a16:creationId xmlns:a16="http://schemas.microsoft.com/office/drawing/2014/main" id="{5373D80E-6578-82FE-F1BC-30D4127F208B}"/>
                  </a:ext>
                </a:extLst>
              </p:cNvPr>
              <p:cNvSpPr/>
              <p:nvPr/>
            </p:nvSpPr>
            <p:spPr>
              <a:xfrm>
                <a:off x="744670" y="1745064"/>
                <a:ext cx="2614898" cy="853638"/>
              </a:xfrm>
              <a:prstGeom prst="rect">
                <a:avLst/>
              </a:prstGeom>
              <a:solidFill>
                <a:srgbClr val="F7AD42"/>
              </a:solidFill>
              <a:ln w="12700" cap="rnd">
                <a:solidFill>
                  <a:srgbClr val="F7AD42"/>
                </a:solidFill>
                <a:prstDash val="solid"/>
                <a:round/>
              </a:ln>
              <a:effectLst>
                <a:outerShdw blurRad="63500" algn="ctr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7BA3B915-4D13-5C59-16D9-1031AA9AF13D}"/>
                  </a:ext>
                </a:extLst>
              </p:cNvPr>
              <p:cNvSpPr txBox="1"/>
              <p:nvPr/>
            </p:nvSpPr>
            <p:spPr>
              <a:xfrm>
                <a:off x="894039" y="2839648"/>
                <a:ext cx="2240506" cy="22536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单击此处输入你的正文，文字是您思想的提炼，为了最终演示发布的良好效果，请尽量言简意赅的阐述观点；根据需要可酌情增减文字，以便观者可以准确理解您所传达的信息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…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  <p:grpSp>
            <p:nvGrpSpPr>
              <p:cNvPr id="125" name="组合 124">
                <a:extLst>
                  <a:ext uri="{FF2B5EF4-FFF2-40B4-BE49-F238E27FC236}">
                    <a16:creationId xmlns:a16="http://schemas.microsoft.com/office/drawing/2014/main" id="{9F9F4B7A-557F-7650-5AB4-D95E1C06CB6A}"/>
                  </a:ext>
                </a:extLst>
              </p:cNvPr>
              <p:cNvGrpSpPr/>
              <p:nvPr/>
            </p:nvGrpSpPr>
            <p:grpSpPr>
              <a:xfrm>
                <a:off x="931866" y="1992516"/>
                <a:ext cx="1750056" cy="358734"/>
                <a:chOff x="1376418" y="5212659"/>
                <a:chExt cx="1750056" cy="358734"/>
              </a:xfrm>
            </p:grpSpPr>
            <p:sp>
              <p:nvSpPr>
                <p:cNvPr id="127" name="圆角矩形 5">
                  <a:extLst>
                    <a:ext uri="{FF2B5EF4-FFF2-40B4-BE49-F238E27FC236}">
                      <a16:creationId xmlns:a16="http://schemas.microsoft.com/office/drawing/2014/main" id="{35B4E05F-0D3D-40C6-8BB9-2CFAE1ECA490}"/>
                    </a:ext>
                  </a:extLst>
                </p:cNvPr>
                <p:cNvSpPr/>
                <p:nvPr/>
              </p:nvSpPr>
              <p:spPr>
                <a:xfrm>
                  <a:off x="1376419" y="5212659"/>
                  <a:ext cx="1750055" cy="358734"/>
                </a:xfrm>
                <a:prstGeom prst="roundRect">
                  <a:avLst>
                    <a:gd name="adj" fmla="val 8701"/>
                  </a:avLst>
                </a:prstGeom>
                <a:solidFill>
                  <a:schemeClr val="bg1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128" name="文本框 127">
                  <a:extLst>
                    <a:ext uri="{FF2B5EF4-FFF2-40B4-BE49-F238E27FC236}">
                      <a16:creationId xmlns:a16="http://schemas.microsoft.com/office/drawing/2014/main" id="{F8CD252B-DA24-1634-3EA5-F456AE474E7C}"/>
                    </a:ext>
                  </a:extLst>
                </p:cNvPr>
                <p:cNvSpPr txBox="1"/>
                <p:nvPr/>
              </p:nvSpPr>
              <p:spPr>
                <a:xfrm>
                  <a:off x="1376418" y="5222749"/>
                  <a:ext cx="1750056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7AD42"/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单击添加小标题</a:t>
                  </a:r>
                </a:p>
              </p:txBody>
            </p:sp>
          </p:grpSp>
          <p:sp>
            <p:nvSpPr>
              <p:cNvPr id="126" name="文本框 125">
                <a:extLst>
                  <a:ext uri="{FF2B5EF4-FFF2-40B4-BE49-F238E27FC236}">
                    <a16:creationId xmlns:a16="http://schemas.microsoft.com/office/drawing/2014/main" id="{0BC3D1EE-F791-5D3C-A628-025AA5F24565}"/>
                  </a:ext>
                </a:extLst>
              </p:cNvPr>
              <p:cNvSpPr txBox="1"/>
              <p:nvPr/>
            </p:nvSpPr>
            <p:spPr>
              <a:xfrm>
                <a:off x="2732931" y="1944503"/>
                <a:ext cx="575628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alpha val="34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04</a:t>
                </a:r>
                <a:endParaRPr kumimoji="0" lang="zh-CN" altLang="en-US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alpha val="34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18747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C96BDDD3-5472-D59E-C0CA-63EB985BC1E2}"/>
              </a:ext>
            </a:extLst>
          </p:cNvPr>
          <p:cNvGrpSpPr/>
          <p:nvPr/>
        </p:nvGrpSpPr>
        <p:grpSpPr>
          <a:xfrm>
            <a:off x="-1" y="0"/>
            <a:ext cx="6956617" cy="4972050"/>
            <a:chOff x="673710" y="0"/>
            <a:chExt cx="6956617" cy="497205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2774FDB-4C83-9C13-AC8E-FCD9020E43B9}"/>
                </a:ext>
              </a:extLst>
            </p:cNvPr>
            <p:cNvSpPr/>
            <p:nvPr/>
          </p:nvSpPr>
          <p:spPr>
            <a:xfrm>
              <a:off x="673710" y="0"/>
              <a:ext cx="6956617" cy="4972050"/>
            </a:xfrm>
            <a:custGeom>
              <a:avLst/>
              <a:gdLst>
                <a:gd name="connsiteX0" fmla="*/ 0 w 6624776"/>
                <a:gd name="connsiteY0" fmla="*/ 0 h 5372100"/>
                <a:gd name="connsiteX1" fmla="*/ 6624776 w 6624776"/>
                <a:gd name="connsiteY1" fmla="*/ 0 h 5372100"/>
                <a:gd name="connsiteX2" fmla="*/ 6620774 w 6624776"/>
                <a:gd name="connsiteY2" fmla="*/ 131890 h 5372100"/>
                <a:gd name="connsiteX3" fmla="*/ 0 w 6624776"/>
                <a:gd name="connsiteY3" fmla="*/ 5372100 h 537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4776" h="5372100">
                  <a:moveTo>
                    <a:pt x="0" y="0"/>
                  </a:moveTo>
                  <a:lnTo>
                    <a:pt x="6624776" y="0"/>
                  </a:lnTo>
                  <a:lnTo>
                    <a:pt x="6620774" y="131890"/>
                  </a:lnTo>
                  <a:cubicBezTo>
                    <a:pt x="6443218" y="3050869"/>
                    <a:pt x="3546901" y="5372100"/>
                    <a:pt x="0" y="5372100"/>
                  </a:cubicBezTo>
                  <a:close/>
                </a:path>
              </a:pathLst>
            </a:custGeom>
            <a:solidFill>
              <a:srgbClr val="F7AD42"/>
            </a:solidFill>
            <a:ln w="0" cap="rnd">
              <a:noFill/>
              <a:prstDash val="solid"/>
              <a:round/>
            </a:ln>
            <a:effectLst>
              <a:outerShdw blurRad="635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82C1EFD9-3DF1-E1B8-7254-32190FC00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3710" y="0"/>
              <a:ext cx="6870089" cy="4838700"/>
            </a:xfrm>
            <a:custGeom>
              <a:avLst/>
              <a:gdLst>
                <a:gd name="connsiteX0" fmla="*/ 0 w 7543800"/>
                <a:gd name="connsiteY0" fmla="*/ 0 h 4838700"/>
                <a:gd name="connsiteX1" fmla="*/ 7543800 w 7543800"/>
                <a:gd name="connsiteY1" fmla="*/ 0 h 4838700"/>
                <a:gd name="connsiteX2" fmla="*/ 7539243 w 7543800"/>
                <a:gd name="connsiteY2" fmla="*/ 118795 h 4838700"/>
                <a:gd name="connsiteX3" fmla="*/ 0 w 7543800"/>
                <a:gd name="connsiteY3" fmla="*/ 4838700 h 483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43800" h="4838700">
                  <a:moveTo>
                    <a:pt x="0" y="0"/>
                  </a:moveTo>
                  <a:lnTo>
                    <a:pt x="7543800" y="0"/>
                  </a:lnTo>
                  <a:lnTo>
                    <a:pt x="7539243" y="118795"/>
                  </a:lnTo>
                  <a:cubicBezTo>
                    <a:pt x="7337056" y="2747946"/>
                    <a:pt x="4038946" y="4838700"/>
                    <a:pt x="0" y="4838700"/>
                  </a:cubicBezTo>
                  <a:close/>
                </a:path>
              </a:pathLst>
            </a:custGeom>
          </p:spPr>
        </p:pic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DA92345-CB37-FF72-2A14-911D5B3EBBFB}"/>
                </a:ext>
              </a:extLst>
            </p:cNvPr>
            <p:cNvSpPr/>
            <p:nvPr/>
          </p:nvSpPr>
          <p:spPr>
            <a:xfrm>
              <a:off x="673710" y="0"/>
              <a:ext cx="6870089" cy="4838700"/>
            </a:xfrm>
            <a:custGeom>
              <a:avLst/>
              <a:gdLst>
                <a:gd name="connsiteX0" fmla="*/ 0 w 6624776"/>
                <a:gd name="connsiteY0" fmla="*/ 0 h 5372100"/>
                <a:gd name="connsiteX1" fmla="*/ 6624776 w 6624776"/>
                <a:gd name="connsiteY1" fmla="*/ 0 h 5372100"/>
                <a:gd name="connsiteX2" fmla="*/ 6620774 w 6624776"/>
                <a:gd name="connsiteY2" fmla="*/ 131890 h 5372100"/>
                <a:gd name="connsiteX3" fmla="*/ 0 w 6624776"/>
                <a:gd name="connsiteY3" fmla="*/ 5372100 h 537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4776" h="5372100">
                  <a:moveTo>
                    <a:pt x="0" y="0"/>
                  </a:moveTo>
                  <a:lnTo>
                    <a:pt x="6624776" y="0"/>
                  </a:lnTo>
                  <a:lnTo>
                    <a:pt x="6620774" y="131890"/>
                  </a:lnTo>
                  <a:cubicBezTo>
                    <a:pt x="6443218" y="3050869"/>
                    <a:pt x="3546901" y="5372100"/>
                    <a:pt x="0" y="53721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 w="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>
                <a:solidFill>
                  <a:schemeClr val="bg1"/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832C6D57-6397-DDD1-B076-43316F67CF98}"/>
              </a:ext>
            </a:extLst>
          </p:cNvPr>
          <p:cNvSpPr/>
          <p:nvPr/>
        </p:nvSpPr>
        <p:spPr>
          <a:xfrm rot="10800000" flipH="1" flipV="1">
            <a:off x="479425" y="5748611"/>
            <a:ext cx="1576160" cy="614089"/>
          </a:xfrm>
          <a:custGeom>
            <a:avLst/>
            <a:gdLst>
              <a:gd name="connsiteX0" fmla="*/ 1466848 w 1576160"/>
              <a:gd name="connsiteY0" fmla="*/ 559433 h 614089"/>
              <a:gd name="connsiteX1" fmla="*/ 1521504 w 1576160"/>
              <a:gd name="connsiteY1" fmla="*/ 614089 h 614089"/>
              <a:gd name="connsiteX2" fmla="*/ 1576160 w 1576160"/>
              <a:gd name="connsiteY2" fmla="*/ 559433 h 614089"/>
              <a:gd name="connsiteX3" fmla="*/ 1521504 w 1576160"/>
              <a:gd name="connsiteY3" fmla="*/ 504777 h 614089"/>
              <a:gd name="connsiteX4" fmla="*/ 1466848 w 1576160"/>
              <a:gd name="connsiteY4" fmla="*/ 559433 h 614089"/>
              <a:gd name="connsiteX5" fmla="*/ 1466848 w 1576160"/>
              <a:gd name="connsiteY5" fmla="*/ 391174 h 614089"/>
              <a:gd name="connsiteX6" fmla="*/ 1521504 w 1576160"/>
              <a:gd name="connsiteY6" fmla="*/ 445830 h 614089"/>
              <a:gd name="connsiteX7" fmla="*/ 1576160 w 1576160"/>
              <a:gd name="connsiteY7" fmla="*/ 391174 h 614089"/>
              <a:gd name="connsiteX8" fmla="*/ 1521504 w 1576160"/>
              <a:gd name="connsiteY8" fmla="*/ 336518 h 614089"/>
              <a:gd name="connsiteX9" fmla="*/ 1466848 w 1576160"/>
              <a:gd name="connsiteY9" fmla="*/ 391174 h 614089"/>
              <a:gd name="connsiteX10" fmla="*/ 1466848 w 1576160"/>
              <a:gd name="connsiteY10" fmla="*/ 222915 h 614089"/>
              <a:gd name="connsiteX11" fmla="*/ 1521504 w 1576160"/>
              <a:gd name="connsiteY11" fmla="*/ 277571 h 614089"/>
              <a:gd name="connsiteX12" fmla="*/ 1576160 w 1576160"/>
              <a:gd name="connsiteY12" fmla="*/ 222915 h 614089"/>
              <a:gd name="connsiteX13" fmla="*/ 1521504 w 1576160"/>
              <a:gd name="connsiteY13" fmla="*/ 168259 h 614089"/>
              <a:gd name="connsiteX14" fmla="*/ 1466848 w 1576160"/>
              <a:gd name="connsiteY14" fmla="*/ 222915 h 614089"/>
              <a:gd name="connsiteX15" fmla="*/ 1466848 w 1576160"/>
              <a:gd name="connsiteY15" fmla="*/ 54656 h 614089"/>
              <a:gd name="connsiteX16" fmla="*/ 1521504 w 1576160"/>
              <a:gd name="connsiteY16" fmla="*/ 109312 h 614089"/>
              <a:gd name="connsiteX17" fmla="*/ 1576160 w 1576160"/>
              <a:gd name="connsiteY17" fmla="*/ 54656 h 614089"/>
              <a:gd name="connsiteX18" fmla="*/ 1521504 w 1576160"/>
              <a:gd name="connsiteY18" fmla="*/ 0 h 614089"/>
              <a:gd name="connsiteX19" fmla="*/ 1466848 w 1576160"/>
              <a:gd name="connsiteY19" fmla="*/ 54656 h 614089"/>
              <a:gd name="connsiteX20" fmla="*/ 1283492 w 1576160"/>
              <a:gd name="connsiteY20" fmla="*/ 559433 h 614089"/>
              <a:gd name="connsiteX21" fmla="*/ 1338148 w 1576160"/>
              <a:gd name="connsiteY21" fmla="*/ 614089 h 614089"/>
              <a:gd name="connsiteX22" fmla="*/ 1392804 w 1576160"/>
              <a:gd name="connsiteY22" fmla="*/ 559433 h 614089"/>
              <a:gd name="connsiteX23" fmla="*/ 1338148 w 1576160"/>
              <a:gd name="connsiteY23" fmla="*/ 504777 h 614089"/>
              <a:gd name="connsiteX24" fmla="*/ 1283492 w 1576160"/>
              <a:gd name="connsiteY24" fmla="*/ 559433 h 614089"/>
              <a:gd name="connsiteX25" fmla="*/ 1283492 w 1576160"/>
              <a:gd name="connsiteY25" fmla="*/ 391174 h 614089"/>
              <a:gd name="connsiteX26" fmla="*/ 1338148 w 1576160"/>
              <a:gd name="connsiteY26" fmla="*/ 445830 h 614089"/>
              <a:gd name="connsiteX27" fmla="*/ 1392804 w 1576160"/>
              <a:gd name="connsiteY27" fmla="*/ 391174 h 614089"/>
              <a:gd name="connsiteX28" fmla="*/ 1338148 w 1576160"/>
              <a:gd name="connsiteY28" fmla="*/ 336518 h 614089"/>
              <a:gd name="connsiteX29" fmla="*/ 1283492 w 1576160"/>
              <a:gd name="connsiteY29" fmla="*/ 391174 h 614089"/>
              <a:gd name="connsiteX30" fmla="*/ 1283492 w 1576160"/>
              <a:gd name="connsiteY30" fmla="*/ 222915 h 614089"/>
              <a:gd name="connsiteX31" fmla="*/ 1338148 w 1576160"/>
              <a:gd name="connsiteY31" fmla="*/ 277571 h 614089"/>
              <a:gd name="connsiteX32" fmla="*/ 1392804 w 1576160"/>
              <a:gd name="connsiteY32" fmla="*/ 222915 h 614089"/>
              <a:gd name="connsiteX33" fmla="*/ 1338148 w 1576160"/>
              <a:gd name="connsiteY33" fmla="*/ 168259 h 614089"/>
              <a:gd name="connsiteX34" fmla="*/ 1283492 w 1576160"/>
              <a:gd name="connsiteY34" fmla="*/ 222915 h 614089"/>
              <a:gd name="connsiteX35" fmla="*/ 1283492 w 1576160"/>
              <a:gd name="connsiteY35" fmla="*/ 54656 h 614089"/>
              <a:gd name="connsiteX36" fmla="*/ 1338148 w 1576160"/>
              <a:gd name="connsiteY36" fmla="*/ 109312 h 614089"/>
              <a:gd name="connsiteX37" fmla="*/ 1392804 w 1576160"/>
              <a:gd name="connsiteY37" fmla="*/ 54656 h 614089"/>
              <a:gd name="connsiteX38" fmla="*/ 1338148 w 1576160"/>
              <a:gd name="connsiteY38" fmla="*/ 0 h 614089"/>
              <a:gd name="connsiteX39" fmla="*/ 1283492 w 1576160"/>
              <a:gd name="connsiteY39" fmla="*/ 54656 h 614089"/>
              <a:gd name="connsiteX40" fmla="*/ 1100136 w 1576160"/>
              <a:gd name="connsiteY40" fmla="*/ 559433 h 614089"/>
              <a:gd name="connsiteX41" fmla="*/ 1154792 w 1576160"/>
              <a:gd name="connsiteY41" fmla="*/ 614089 h 614089"/>
              <a:gd name="connsiteX42" fmla="*/ 1209448 w 1576160"/>
              <a:gd name="connsiteY42" fmla="*/ 559433 h 614089"/>
              <a:gd name="connsiteX43" fmla="*/ 1154792 w 1576160"/>
              <a:gd name="connsiteY43" fmla="*/ 504777 h 614089"/>
              <a:gd name="connsiteX44" fmla="*/ 1100136 w 1576160"/>
              <a:gd name="connsiteY44" fmla="*/ 559433 h 614089"/>
              <a:gd name="connsiteX45" fmla="*/ 1100136 w 1576160"/>
              <a:gd name="connsiteY45" fmla="*/ 391174 h 614089"/>
              <a:gd name="connsiteX46" fmla="*/ 1154792 w 1576160"/>
              <a:gd name="connsiteY46" fmla="*/ 445830 h 614089"/>
              <a:gd name="connsiteX47" fmla="*/ 1209448 w 1576160"/>
              <a:gd name="connsiteY47" fmla="*/ 391174 h 614089"/>
              <a:gd name="connsiteX48" fmla="*/ 1154792 w 1576160"/>
              <a:gd name="connsiteY48" fmla="*/ 336518 h 614089"/>
              <a:gd name="connsiteX49" fmla="*/ 1100136 w 1576160"/>
              <a:gd name="connsiteY49" fmla="*/ 391174 h 614089"/>
              <a:gd name="connsiteX50" fmla="*/ 1100136 w 1576160"/>
              <a:gd name="connsiteY50" fmla="*/ 222915 h 614089"/>
              <a:gd name="connsiteX51" fmla="*/ 1154792 w 1576160"/>
              <a:gd name="connsiteY51" fmla="*/ 277571 h 614089"/>
              <a:gd name="connsiteX52" fmla="*/ 1209448 w 1576160"/>
              <a:gd name="connsiteY52" fmla="*/ 222915 h 614089"/>
              <a:gd name="connsiteX53" fmla="*/ 1154792 w 1576160"/>
              <a:gd name="connsiteY53" fmla="*/ 168259 h 614089"/>
              <a:gd name="connsiteX54" fmla="*/ 1100136 w 1576160"/>
              <a:gd name="connsiteY54" fmla="*/ 222915 h 614089"/>
              <a:gd name="connsiteX55" fmla="*/ 1100136 w 1576160"/>
              <a:gd name="connsiteY55" fmla="*/ 54656 h 614089"/>
              <a:gd name="connsiteX56" fmla="*/ 1154792 w 1576160"/>
              <a:gd name="connsiteY56" fmla="*/ 109312 h 614089"/>
              <a:gd name="connsiteX57" fmla="*/ 1209448 w 1576160"/>
              <a:gd name="connsiteY57" fmla="*/ 54656 h 614089"/>
              <a:gd name="connsiteX58" fmla="*/ 1154792 w 1576160"/>
              <a:gd name="connsiteY58" fmla="*/ 0 h 614089"/>
              <a:gd name="connsiteX59" fmla="*/ 1100136 w 1576160"/>
              <a:gd name="connsiteY59" fmla="*/ 54656 h 614089"/>
              <a:gd name="connsiteX60" fmla="*/ 916780 w 1576160"/>
              <a:gd name="connsiteY60" fmla="*/ 559433 h 614089"/>
              <a:gd name="connsiteX61" fmla="*/ 971436 w 1576160"/>
              <a:gd name="connsiteY61" fmla="*/ 614089 h 614089"/>
              <a:gd name="connsiteX62" fmla="*/ 1026092 w 1576160"/>
              <a:gd name="connsiteY62" fmla="*/ 559433 h 614089"/>
              <a:gd name="connsiteX63" fmla="*/ 971436 w 1576160"/>
              <a:gd name="connsiteY63" fmla="*/ 504777 h 614089"/>
              <a:gd name="connsiteX64" fmla="*/ 916780 w 1576160"/>
              <a:gd name="connsiteY64" fmla="*/ 559433 h 614089"/>
              <a:gd name="connsiteX65" fmla="*/ 916780 w 1576160"/>
              <a:gd name="connsiteY65" fmla="*/ 391174 h 614089"/>
              <a:gd name="connsiteX66" fmla="*/ 971436 w 1576160"/>
              <a:gd name="connsiteY66" fmla="*/ 445830 h 614089"/>
              <a:gd name="connsiteX67" fmla="*/ 1026092 w 1576160"/>
              <a:gd name="connsiteY67" fmla="*/ 391174 h 614089"/>
              <a:gd name="connsiteX68" fmla="*/ 971436 w 1576160"/>
              <a:gd name="connsiteY68" fmla="*/ 336518 h 614089"/>
              <a:gd name="connsiteX69" fmla="*/ 916780 w 1576160"/>
              <a:gd name="connsiteY69" fmla="*/ 391174 h 614089"/>
              <a:gd name="connsiteX70" fmla="*/ 916780 w 1576160"/>
              <a:gd name="connsiteY70" fmla="*/ 222915 h 614089"/>
              <a:gd name="connsiteX71" fmla="*/ 971436 w 1576160"/>
              <a:gd name="connsiteY71" fmla="*/ 277571 h 614089"/>
              <a:gd name="connsiteX72" fmla="*/ 1026092 w 1576160"/>
              <a:gd name="connsiteY72" fmla="*/ 222915 h 614089"/>
              <a:gd name="connsiteX73" fmla="*/ 971436 w 1576160"/>
              <a:gd name="connsiteY73" fmla="*/ 168259 h 614089"/>
              <a:gd name="connsiteX74" fmla="*/ 916780 w 1576160"/>
              <a:gd name="connsiteY74" fmla="*/ 222915 h 614089"/>
              <a:gd name="connsiteX75" fmla="*/ 916780 w 1576160"/>
              <a:gd name="connsiteY75" fmla="*/ 54656 h 614089"/>
              <a:gd name="connsiteX76" fmla="*/ 971436 w 1576160"/>
              <a:gd name="connsiteY76" fmla="*/ 109312 h 614089"/>
              <a:gd name="connsiteX77" fmla="*/ 1026092 w 1576160"/>
              <a:gd name="connsiteY77" fmla="*/ 54656 h 614089"/>
              <a:gd name="connsiteX78" fmla="*/ 971436 w 1576160"/>
              <a:gd name="connsiteY78" fmla="*/ 0 h 614089"/>
              <a:gd name="connsiteX79" fmla="*/ 916780 w 1576160"/>
              <a:gd name="connsiteY79" fmla="*/ 54656 h 614089"/>
              <a:gd name="connsiteX80" fmla="*/ 733424 w 1576160"/>
              <a:gd name="connsiteY80" fmla="*/ 559433 h 614089"/>
              <a:gd name="connsiteX81" fmla="*/ 788080 w 1576160"/>
              <a:gd name="connsiteY81" fmla="*/ 614089 h 614089"/>
              <a:gd name="connsiteX82" fmla="*/ 842736 w 1576160"/>
              <a:gd name="connsiteY82" fmla="*/ 559433 h 614089"/>
              <a:gd name="connsiteX83" fmla="*/ 788080 w 1576160"/>
              <a:gd name="connsiteY83" fmla="*/ 504777 h 614089"/>
              <a:gd name="connsiteX84" fmla="*/ 733424 w 1576160"/>
              <a:gd name="connsiteY84" fmla="*/ 559433 h 614089"/>
              <a:gd name="connsiteX85" fmla="*/ 733424 w 1576160"/>
              <a:gd name="connsiteY85" fmla="*/ 391174 h 614089"/>
              <a:gd name="connsiteX86" fmla="*/ 788080 w 1576160"/>
              <a:gd name="connsiteY86" fmla="*/ 445830 h 614089"/>
              <a:gd name="connsiteX87" fmla="*/ 842736 w 1576160"/>
              <a:gd name="connsiteY87" fmla="*/ 391174 h 614089"/>
              <a:gd name="connsiteX88" fmla="*/ 788080 w 1576160"/>
              <a:gd name="connsiteY88" fmla="*/ 336518 h 614089"/>
              <a:gd name="connsiteX89" fmla="*/ 733424 w 1576160"/>
              <a:gd name="connsiteY89" fmla="*/ 391174 h 614089"/>
              <a:gd name="connsiteX90" fmla="*/ 733424 w 1576160"/>
              <a:gd name="connsiteY90" fmla="*/ 222915 h 614089"/>
              <a:gd name="connsiteX91" fmla="*/ 788080 w 1576160"/>
              <a:gd name="connsiteY91" fmla="*/ 277571 h 614089"/>
              <a:gd name="connsiteX92" fmla="*/ 842736 w 1576160"/>
              <a:gd name="connsiteY92" fmla="*/ 222915 h 614089"/>
              <a:gd name="connsiteX93" fmla="*/ 788080 w 1576160"/>
              <a:gd name="connsiteY93" fmla="*/ 168259 h 614089"/>
              <a:gd name="connsiteX94" fmla="*/ 733424 w 1576160"/>
              <a:gd name="connsiteY94" fmla="*/ 222915 h 614089"/>
              <a:gd name="connsiteX95" fmla="*/ 733424 w 1576160"/>
              <a:gd name="connsiteY95" fmla="*/ 54656 h 614089"/>
              <a:gd name="connsiteX96" fmla="*/ 788080 w 1576160"/>
              <a:gd name="connsiteY96" fmla="*/ 109312 h 614089"/>
              <a:gd name="connsiteX97" fmla="*/ 842736 w 1576160"/>
              <a:gd name="connsiteY97" fmla="*/ 54656 h 614089"/>
              <a:gd name="connsiteX98" fmla="*/ 788080 w 1576160"/>
              <a:gd name="connsiteY98" fmla="*/ 0 h 614089"/>
              <a:gd name="connsiteX99" fmla="*/ 733424 w 1576160"/>
              <a:gd name="connsiteY99" fmla="*/ 54656 h 614089"/>
              <a:gd name="connsiteX100" fmla="*/ 550068 w 1576160"/>
              <a:gd name="connsiteY100" fmla="*/ 559433 h 614089"/>
              <a:gd name="connsiteX101" fmla="*/ 604724 w 1576160"/>
              <a:gd name="connsiteY101" fmla="*/ 614089 h 614089"/>
              <a:gd name="connsiteX102" fmla="*/ 659380 w 1576160"/>
              <a:gd name="connsiteY102" fmla="*/ 559433 h 614089"/>
              <a:gd name="connsiteX103" fmla="*/ 604724 w 1576160"/>
              <a:gd name="connsiteY103" fmla="*/ 504777 h 614089"/>
              <a:gd name="connsiteX104" fmla="*/ 550068 w 1576160"/>
              <a:gd name="connsiteY104" fmla="*/ 559433 h 614089"/>
              <a:gd name="connsiteX105" fmla="*/ 550068 w 1576160"/>
              <a:gd name="connsiteY105" fmla="*/ 391174 h 614089"/>
              <a:gd name="connsiteX106" fmla="*/ 604724 w 1576160"/>
              <a:gd name="connsiteY106" fmla="*/ 445830 h 614089"/>
              <a:gd name="connsiteX107" fmla="*/ 659380 w 1576160"/>
              <a:gd name="connsiteY107" fmla="*/ 391174 h 614089"/>
              <a:gd name="connsiteX108" fmla="*/ 604724 w 1576160"/>
              <a:gd name="connsiteY108" fmla="*/ 336518 h 614089"/>
              <a:gd name="connsiteX109" fmla="*/ 550068 w 1576160"/>
              <a:gd name="connsiteY109" fmla="*/ 391174 h 614089"/>
              <a:gd name="connsiteX110" fmla="*/ 550068 w 1576160"/>
              <a:gd name="connsiteY110" fmla="*/ 222915 h 614089"/>
              <a:gd name="connsiteX111" fmla="*/ 604724 w 1576160"/>
              <a:gd name="connsiteY111" fmla="*/ 277571 h 614089"/>
              <a:gd name="connsiteX112" fmla="*/ 659380 w 1576160"/>
              <a:gd name="connsiteY112" fmla="*/ 222915 h 614089"/>
              <a:gd name="connsiteX113" fmla="*/ 604724 w 1576160"/>
              <a:gd name="connsiteY113" fmla="*/ 168259 h 614089"/>
              <a:gd name="connsiteX114" fmla="*/ 550068 w 1576160"/>
              <a:gd name="connsiteY114" fmla="*/ 222915 h 614089"/>
              <a:gd name="connsiteX115" fmla="*/ 550068 w 1576160"/>
              <a:gd name="connsiteY115" fmla="*/ 54656 h 614089"/>
              <a:gd name="connsiteX116" fmla="*/ 604724 w 1576160"/>
              <a:gd name="connsiteY116" fmla="*/ 109312 h 614089"/>
              <a:gd name="connsiteX117" fmla="*/ 659380 w 1576160"/>
              <a:gd name="connsiteY117" fmla="*/ 54656 h 614089"/>
              <a:gd name="connsiteX118" fmla="*/ 604724 w 1576160"/>
              <a:gd name="connsiteY118" fmla="*/ 0 h 614089"/>
              <a:gd name="connsiteX119" fmla="*/ 550068 w 1576160"/>
              <a:gd name="connsiteY119" fmla="*/ 54656 h 614089"/>
              <a:gd name="connsiteX120" fmla="*/ 366712 w 1576160"/>
              <a:gd name="connsiteY120" fmla="*/ 559433 h 614089"/>
              <a:gd name="connsiteX121" fmla="*/ 421368 w 1576160"/>
              <a:gd name="connsiteY121" fmla="*/ 614089 h 614089"/>
              <a:gd name="connsiteX122" fmla="*/ 476024 w 1576160"/>
              <a:gd name="connsiteY122" fmla="*/ 559433 h 614089"/>
              <a:gd name="connsiteX123" fmla="*/ 421368 w 1576160"/>
              <a:gd name="connsiteY123" fmla="*/ 504777 h 614089"/>
              <a:gd name="connsiteX124" fmla="*/ 366712 w 1576160"/>
              <a:gd name="connsiteY124" fmla="*/ 559433 h 614089"/>
              <a:gd name="connsiteX125" fmla="*/ 366712 w 1576160"/>
              <a:gd name="connsiteY125" fmla="*/ 391174 h 614089"/>
              <a:gd name="connsiteX126" fmla="*/ 421368 w 1576160"/>
              <a:gd name="connsiteY126" fmla="*/ 445830 h 614089"/>
              <a:gd name="connsiteX127" fmla="*/ 476024 w 1576160"/>
              <a:gd name="connsiteY127" fmla="*/ 391174 h 614089"/>
              <a:gd name="connsiteX128" fmla="*/ 421368 w 1576160"/>
              <a:gd name="connsiteY128" fmla="*/ 336518 h 614089"/>
              <a:gd name="connsiteX129" fmla="*/ 366712 w 1576160"/>
              <a:gd name="connsiteY129" fmla="*/ 391174 h 614089"/>
              <a:gd name="connsiteX130" fmla="*/ 366712 w 1576160"/>
              <a:gd name="connsiteY130" fmla="*/ 222915 h 614089"/>
              <a:gd name="connsiteX131" fmla="*/ 421368 w 1576160"/>
              <a:gd name="connsiteY131" fmla="*/ 277571 h 614089"/>
              <a:gd name="connsiteX132" fmla="*/ 476024 w 1576160"/>
              <a:gd name="connsiteY132" fmla="*/ 222915 h 614089"/>
              <a:gd name="connsiteX133" fmla="*/ 421368 w 1576160"/>
              <a:gd name="connsiteY133" fmla="*/ 168259 h 614089"/>
              <a:gd name="connsiteX134" fmla="*/ 366712 w 1576160"/>
              <a:gd name="connsiteY134" fmla="*/ 222915 h 614089"/>
              <a:gd name="connsiteX135" fmla="*/ 366712 w 1576160"/>
              <a:gd name="connsiteY135" fmla="*/ 54656 h 614089"/>
              <a:gd name="connsiteX136" fmla="*/ 421368 w 1576160"/>
              <a:gd name="connsiteY136" fmla="*/ 109312 h 614089"/>
              <a:gd name="connsiteX137" fmla="*/ 476024 w 1576160"/>
              <a:gd name="connsiteY137" fmla="*/ 54656 h 614089"/>
              <a:gd name="connsiteX138" fmla="*/ 421368 w 1576160"/>
              <a:gd name="connsiteY138" fmla="*/ 0 h 614089"/>
              <a:gd name="connsiteX139" fmla="*/ 366712 w 1576160"/>
              <a:gd name="connsiteY139" fmla="*/ 54656 h 614089"/>
              <a:gd name="connsiteX140" fmla="*/ 183356 w 1576160"/>
              <a:gd name="connsiteY140" fmla="*/ 559433 h 614089"/>
              <a:gd name="connsiteX141" fmla="*/ 238012 w 1576160"/>
              <a:gd name="connsiteY141" fmla="*/ 614089 h 614089"/>
              <a:gd name="connsiteX142" fmla="*/ 292668 w 1576160"/>
              <a:gd name="connsiteY142" fmla="*/ 559433 h 614089"/>
              <a:gd name="connsiteX143" fmla="*/ 238012 w 1576160"/>
              <a:gd name="connsiteY143" fmla="*/ 504777 h 614089"/>
              <a:gd name="connsiteX144" fmla="*/ 183356 w 1576160"/>
              <a:gd name="connsiteY144" fmla="*/ 559433 h 614089"/>
              <a:gd name="connsiteX145" fmla="*/ 183356 w 1576160"/>
              <a:gd name="connsiteY145" fmla="*/ 391174 h 614089"/>
              <a:gd name="connsiteX146" fmla="*/ 238012 w 1576160"/>
              <a:gd name="connsiteY146" fmla="*/ 445830 h 614089"/>
              <a:gd name="connsiteX147" fmla="*/ 292668 w 1576160"/>
              <a:gd name="connsiteY147" fmla="*/ 391174 h 614089"/>
              <a:gd name="connsiteX148" fmla="*/ 238012 w 1576160"/>
              <a:gd name="connsiteY148" fmla="*/ 336518 h 614089"/>
              <a:gd name="connsiteX149" fmla="*/ 183356 w 1576160"/>
              <a:gd name="connsiteY149" fmla="*/ 391174 h 614089"/>
              <a:gd name="connsiteX150" fmla="*/ 183356 w 1576160"/>
              <a:gd name="connsiteY150" fmla="*/ 222915 h 614089"/>
              <a:gd name="connsiteX151" fmla="*/ 238012 w 1576160"/>
              <a:gd name="connsiteY151" fmla="*/ 277571 h 614089"/>
              <a:gd name="connsiteX152" fmla="*/ 292668 w 1576160"/>
              <a:gd name="connsiteY152" fmla="*/ 222915 h 614089"/>
              <a:gd name="connsiteX153" fmla="*/ 238012 w 1576160"/>
              <a:gd name="connsiteY153" fmla="*/ 168259 h 614089"/>
              <a:gd name="connsiteX154" fmla="*/ 183356 w 1576160"/>
              <a:gd name="connsiteY154" fmla="*/ 222915 h 614089"/>
              <a:gd name="connsiteX155" fmla="*/ 183356 w 1576160"/>
              <a:gd name="connsiteY155" fmla="*/ 54656 h 614089"/>
              <a:gd name="connsiteX156" fmla="*/ 238012 w 1576160"/>
              <a:gd name="connsiteY156" fmla="*/ 109312 h 614089"/>
              <a:gd name="connsiteX157" fmla="*/ 292668 w 1576160"/>
              <a:gd name="connsiteY157" fmla="*/ 54656 h 614089"/>
              <a:gd name="connsiteX158" fmla="*/ 238012 w 1576160"/>
              <a:gd name="connsiteY158" fmla="*/ 0 h 614089"/>
              <a:gd name="connsiteX159" fmla="*/ 183356 w 1576160"/>
              <a:gd name="connsiteY159" fmla="*/ 54656 h 614089"/>
              <a:gd name="connsiteX160" fmla="*/ 0 w 1576160"/>
              <a:gd name="connsiteY160" fmla="*/ 559433 h 614089"/>
              <a:gd name="connsiteX161" fmla="*/ 54656 w 1576160"/>
              <a:gd name="connsiteY161" fmla="*/ 614089 h 614089"/>
              <a:gd name="connsiteX162" fmla="*/ 109312 w 1576160"/>
              <a:gd name="connsiteY162" fmla="*/ 559433 h 614089"/>
              <a:gd name="connsiteX163" fmla="*/ 54656 w 1576160"/>
              <a:gd name="connsiteY163" fmla="*/ 504777 h 614089"/>
              <a:gd name="connsiteX164" fmla="*/ 0 w 1576160"/>
              <a:gd name="connsiteY164" fmla="*/ 559433 h 614089"/>
              <a:gd name="connsiteX165" fmla="*/ 0 w 1576160"/>
              <a:gd name="connsiteY165" fmla="*/ 391174 h 614089"/>
              <a:gd name="connsiteX166" fmla="*/ 54656 w 1576160"/>
              <a:gd name="connsiteY166" fmla="*/ 445830 h 614089"/>
              <a:gd name="connsiteX167" fmla="*/ 109312 w 1576160"/>
              <a:gd name="connsiteY167" fmla="*/ 391174 h 614089"/>
              <a:gd name="connsiteX168" fmla="*/ 54656 w 1576160"/>
              <a:gd name="connsiteY168" fmla="*/ 336518 h 614089"/>
              <a:gd name="connsiteX169" fmla="*/ 0 w 1576160"/>
              <a:gd name="connsiteY169" fmla="*/ 391174 h 614089"/>
              <a:gd name="connsiteX170" fmla="*/ 0 w 1576160"/>
              <a:gd name="connsiteY170" fmla="*/ 222915 h 614089"/>
              <a:gd name="connsiteX171" fmla="*/ 54656 w 1576160"/>
              <a:gd name="connsiteY171" fmla="*/ 277571 h 614089"/>
              <a:gd name="connsiteX172" fmla="*/ 109312 w 1576160"/>
              <a:gd name="connsiteY172" fmla="*/ 222915 h 614089"/>
              <a:gd name="connsiteX173" fmla="*/ 54656 w 1576160"/>
              <a:gd name="connsiteY173" fmla="*/ 168259 h 614089"/>
              <a:gd name="connsiteX174" fmla="*/ 0 w 1576160"/>
              <a:gd name="connsiteY174" fmla="*/ 222915 h 614089"/>
              <a:gd name="connsiteX175" fmla="*/ 0 w 1576160"/>
              <a:gd name="connsiteY175" fmla="*/ 54656 h 614089"/>
              <a:gd name="connsiteX176" fmla="*/ 54656 w 1576160"/>
              <a:gd name="connsiteY176" fmla="*/ 109312 h 614089"/>
              <a:gd name="connsiteX177" fmla="*/ 109312 w 1576160"/>
              <a:gd name="connsiteY177" fmla="*/ 54656 h 614089"/>
              <a:gd name="connsiteX178" fmla="*/ 54656 w 1576160"/>
              <a:gd name="connsiteY178" fmla="*/ 0 h 614089"/>
              <a:gd name="connsiteX179" fmla="*/ 0 w 1576160"/>
              <a:gd name="connsiteY179" fmla="*/ 54656 h 61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1576160" h="614089">
                <a:moveTo>
                  <a:pt x="1466848" y="559433"/>
                </a:moveTo>
                <a:cubicBezTo>
                  <a:pt x="1466848" y="589619"/>
                  <a:pt x="1491318" y="614089"/>
                  <a:pt x="1521504" y="614089"/>
                </a:cubicBezTo>
                <a:cubicBezTo>
                  <a:pt x="1551690" y="614089"/>
                  <a:pt x="1576160" y="589619"/>
                  <a:pt x="1576160" y="559433"/>
                </a:cubicBezTo>
                <a:cubicBezTo>
                  <a:pt x="1576160" y="529247"/>
                  <a:pt x="1551690" y="504777"/>
                  <a:pt x="1521504" y="504777"/>
                </a:cubicBezTo>
                <a:cubicBezTo>
                  <a:pt x="1491318" y="504777"/>
                  <a:pt x="1466848" y="529247"/>
                  <a:pt x="1466848" y="559433"/>
                </a:cubicBezTo>
                <a:close/>
                <a:moveTo>
                  <a:pt x="1466848" y="391174"/>
                </a:moveTo>
                <a:cubicBezTo>
                  <a:pt x="1466848" y="421360"/>
                  <a:pt x="1491318" y="445830"/>
                  <a:pt x="1521504" y="445830"/>
                </a:cubicBezTo>
                <a:cubicBezTo>
                  <a:pt x="1551690" y="445830"/>
                  <a:pt x="1576160" y="421360"/>
                  <a:pt x="1576160" y="391174"/>
                </a:cubicBezTo>
                <a:cubicBezTo>
                  <a:pt x="1576160" y="360988"/>
                  <a:pt x="1551690" y="336518"/>
                  <a:pt x="1521504" y="336518"/>
                </a:cubicBezTo>
                <a:cubicBezTo>
                  <a:pt x="1491318" y="336518"/>
                  <a:pt x="1466848" y="360988"/>
                  <a:pt x="1466848" y="391174"/>
                </a:cubicBezTo>
                <a:close/>
                <a:moveTo>
                  <a:pt x="1466848" y="222915"/>
                </a:moveTo>
                <a:cubicBezTo>
                  <a:pt x="1466848" y="253101"/>
                  <a:pt x="1491318" y="277571"/>
                  <a:pt x="1521504" y="277571"/>
                </a:cubicBezTo>
                <a:cubicBezTo>
                  <a:pt x="1551690" y="277571"/>
                  <a:pt x="1576160" y="253101"/>
                  <a:pt x="1576160" y="222915"/>
                </a:cubicBezTo>
                <a:cubicBezTo>
                  <a:pt x="1576160" y="192729"/>
                  <a:pt x="1551690" y="168259"/>
                  <a:pt x="1521504" y="168259"/>
                </a:cubicBezTo>
                <a:cubicBezTo>
                  <a:pt x="1491318" y="168259"/>
                  <a:pt x="1466848" y="192729"/>
                  <a:pt x="1466848" y="222915"/>
                </a:cubicBezTo>
                <a:close/>
                <a:moveTo>
                  <a:pt x="1466848" y="54656"/>
                </a:moveTo>
                <a:cubicBezTo>
                  <a:pt x="1466848" y="84842"/>
                  <a:pt x="1491318" y="109312"/>
                  <a:pt x="1521504" y="109312"/>
                </a:cubicBezTo>
                <a:cubicBezTo>
                  <a:pt x="1551690" y="109312"/>
                  <a:pt x="1576160" y="84842"/>
                  <a:pt x="1576160" y="54656"/>
                </a:cubicBezTo>
                <a:cubicBezTo>
                  <a:pt x="1576160" y="24470"/>
                  <a:pt x="1551690" y="0"/>
                  <a:pt x="1521504" y="0"/>
                </a:cubicBezTo>
                <a:cubicBezTo>
                  <a:pt x="1491318" y="0"/>
                  <a:pt x="1466848" y="24470"/>
                  <a:pt x="1466848" y="54656"/>
                </a:cubicBezTo>
                <a:close/>
                <a:moveTo>
                  <a:pt x="1283492" y="559433"/>
                </a:moveTo>
                <a:cubicBezTo>
                  <a:pt x="1283492" y="589619"/>
                  <a:pt x="1307962" y="614089"/>
                  <a:pt x="1338148" y="614089"/>
                </a:cubicBezTo>
                <a:cubicBezTo>
                  <a:pt x="1368334" y="614089"/>
                  <a:pt x="1392804" y="589619"/>
                  <a:pt x="1392804" y="559433"/>
                </a:cubicBezTo>
                <a:cubicBezTo>
                  <a:pt x="1392804" y="529247"/>
                  <a:pt x="1368334" y="504777"/>
                  <a:pt x="1338148" y="504777"/>
                </a:cubicBezTo>
                <a:cubicBezTo>
                  <a:pt x="1307962" y="504777"/>
                  <a:pt x="1283492" y="529247"/>
                  <a:pt x="1283492" y="559433"/>
                </a:cubicBezTo>
                <a:close/>
                <a:moveTo>
                  <a:pt x="1283492" y="391174"/>
                </a:moveTo>
                <a:cubicBezTo>
                  <a:pt x="1283492" y="421360"/>
                  <a:pt x="1307962" y="445830"/>
                  <a:pt x="1338148" y="445830"/>
                </a:cubicBezTo>
                <a:cubicBezTo>
                  <a:pt x="1368334" y="445830"/>
                  <a:pt x="1392804" y="421360"/>
                  <a:pt x="1392804" y="391174"/>
                </a:cubicBezTo>
                <a:cubicBezTo>
                  <a:pt x="1392804" y="360988"/>
                  <a:pt x="1368334" y="336518"/>
                  <a:pt x="1338148" y="336518"/>
                </a:cubicBezTo>
                <a:cubicBezTo>
                  <a:pt x="1307962" y="336518"/>
                  <a:pt x="1283492" y="360988"/>
                  <a:pt x="1283492" y="391174"/>
                </a:cubicBezTo>
                <a:close/>
                <a:moveTo>
                  <a:pt x="1283492" y="222915"/>
                </a:moveTo>
                <a:cubicBezTo>
                  <a:pt x="1283492" y="253101"/>
                  <a:pt x="1307962" y="277571"/>
                  <a:pt x="1338148" y="277571"/>
                </a:cubicBezTo>
                <a:cubicBezTo>
                  <a:pt x="1368334" y="277571"/>
                  <a:pt x="1392804" y="253101"/>
                  <a:pt x="1392804" y="222915"/>
                </a:cubicBezTo>
                <a:cubicBezTo>
                  <a:pt x="1392804" y="192729"/>
                  <a:pt x="1368334" y="168259"/>
                  <a:pt x="1338148" y="168259"/>
                </a:cubicBezTo>
                <a:cubicBezTo>
                  <a:pt x="1307962" y="168259"/>
                  <a:pt x="1283492" y="192729"/>
                  <a:pt x="1283492" y="222915"/>
                </a:cubicBezTo>
                <a:close/>
                <a:moveTo>
                  <a:pt x="1283492" y="54656"/>
                </a:moveTo>
                <a:cubicBezTo>
                  <a:pt x="1283492" y="84842"/>
                  <a:pt x="1307962" y="109312"/>
                  <a:pt x="1338148" y="109312"/>
                </a:cubicBezTo>
                <a:cubicBezTo>
                  <a:pt x="1368334" y="109312"/>
                  <a:pt x="1392804" y="84842"/>
                  <a:pt x="1392804" y="54656"/>
                </a:cubicBezTo>
                <a:cubicBezTo>
                  <a:pt x="1392804" y="24470"/>
                  <a:pt x="1368334" y="0"/>
                  <a:pt x="1338148" y="0"/>
                </a:cubicBezTo>
                <a:cubicBezTo>
                  <a:pt x="1307962" y="0"/>
                  <a:pt x="1283492" y="24470"/>
                  <a:pt x="1283492" y="54656"/>
                </a:cubicBezTo>
                <a:close/>
                <a:moveTo>
                  <a:pt x="1100136" y="559433"/>
                </a:moveTo>
                <a:cubicBezTo>
                  <a:pt x="1100136" y="589619"/>
                  <a:pt x="1124606" y="614089"/>
                  <a:pt x="1154792" y="614089"/>
                </a:cubicBezTo>
                <a:cubicBezTo>
                  <a:pt x="1184978" y="614089"/>
                  <a:pt x="1209448" y="589619"/>
                  <a:pt x="1209448" y="559433"/>
                </a:cubicBezTo>
                <a:cubicBezTo>
                  <a:pt x="1209448" y="529247"/>
                  <a:pt x="1184978" y="504777"/>
                  <a:pt x="1154792" y="504777"/>
                </a:cubicBezTo>
                <a:cubicBezTo>
                  <a:pt x="1124606" y="504777"/>
                  <a:pt x="1100136" y="529247"/>
                  <a:pt x="1100136" y="559433"/>
                </a:cubicBezTo>
                <a:close/>
                <a:moveTo>
                  <a:pt x="1100136" y="391174"/>
                </a:moveTo>
                <a:cubicBezTo>
                  <a:pt x="1100136" y="421360"/>
                  <a:pt x="1124606" y="445830"/>
                  <a:pt x="1154792" y="445830"/>
                </a:cubicBezTo>
                <a:cubicBezTo>
                  <a:pt x="1184978" y="445830"/>
                  <a:pt x="1209448" y="421360"/>
                  <a:pt x="1209448" y="391174"/>
                </a:cubicBezTo>
                <a:cubicBezTo>
                  <a:pt x="1209448" y="360988"/>
                  <a:pt x="1184978" y="336518"/>
                  <a:pt x="1154792" y="336518"/>
                </a:cubicBezTo>
                <a:cubicBezTo>
                  <a:pt x="1124606" y="336518"/>
                  <a:pt x="1100136" y="360988"/>
                  <a:pt x="1100136" y="391174"/>
                </a:cubicBezTo>
                <a:close/>
                <a:moveTo>
                  <a:pt x="1100136" y="222915"/>
                </a:moveTo>
                <a:cubicBezTo>
                  <a:pt x="1100136" y="253101"/>
                  <a:pt x="1124606" y="277571"/>
                  <a:pt x="1154792" y="277571"/>
                </a:cubicBezTo>
                <a:cubicBezTo>
                  <a:pt x="1184978" y="277571"/>
                  <a:pt x="1209448" y="253101"/>
                  <a:pt x="1209448" y="222915"/>
                </a:cubicBezTo>
                <a:cubicBezTo>
                  <a:pt x="1209448" y="192729"/>
                  <a:pt x="1184978" y="168259"/>
                  <a:pt x="1154792" y="168259"/>
                </a:cubicBezTo>
                <a:cubicBezTo>
                  <a:pt x="1124606" y="168259"/>
                  <a:pt x="1100136" y="192729"/>
                  <a:pt x="1100136" y="222915"/>
                </a:cubicBezTo>
                <a:close/>
                <a:moveTo>
                  <a:pt x="1100136" y="54656"/>
                </a:moveTo>
                <a:cubicBezTo>
                  <a:pt x="1100136" y="84842"/>
                  <a:pt x="1124606" y="109312"/>
                  <a:pt x="1154792" y="109312"/>
                </a:cubicBezTo>
                <a:cubicBezTo>
                  <a:pt x="1184978" y="109312"/>
                  <a:pt x="1209448" y="84842"/>
                  <a:pt x="1209448" y="54656"/>
                </a:cubicBezTo>
                <a:cubicBezTo>
                  <a:pt x="1209448" y="24470"/>
                  <a:pt x="1184978" y="0"/>
                  <a:pt x="1154792" y="0"/>
                </a:cubicBezTo>
                <a:cubicBezTo>
                  <a:pt x="1124606" y="0"/>
                  <a:pt x="1100136" y="24470"/>
                  <a:pt x="1100136" y="54656"/>
                </a:cubicBezTo>
                <a:close/>
                <a:moveTo>
                  <a:pt x="916780" y="559433"/>
                </a:moveTo>
                <a:cubicBezTo>
                  <a:pt x="916780" y="589619"/>
                  <a:pt x="941250" y="614089"/>
                  <a:pt x="971436" y="614089"/>
                </a:cubicBezTo>
                <a:cubicBezTo>
                  <a:pt x="1001622" y="614089"/>
                  <a:pt x="1026092" y="589619"/>
                  <a:pt x="1026092" y="559433"/>
                </a:cubicBezTo>
                <a:cubicBezTo>
                  <a:pt x="1026092" y="529247"/>
                  <a:pt x="1001622" y="504777"/>
                  <a:pt x="971436" y="504777"/>
                </a:cubicBezTo>
                <a:cubicBezTo>
                  <a:pt x="941250" y="504777"/>
                  <a:pt x="916780" y="529247"/>
                  <a:pt x="916780" y="559433"/>
                </a:cubicBezTo>
                <a:close/>
                <a:moveTo>
                  <a:pt x="916780" y="391174"/>
                </a:moveTo>
                <a:cubicBezTo>
                  <a:pt x="916780" y="421360"/>
                  <a:pt x="941250" y="445830"/>
                  <a:pt x="971436" y="445830"/>
                </a:cubicBezTo>
                <a:cubicBezTo>
                  <a:pt x="1001622" y="445830"/>
                  <a:pt x="1026092" y="421360"/>
                  <a:pt x="1026092" y="391174"/>
                </a:cubicBezTo>
                <a:cubicBezTo>
                  <a:pt x="1026092" y="360988"/>
                  <a:pt x="1001622" y="336518"/>
                  <a:pt x="971436" y="336518"/>
                </a:cubicBezTo>
                <a:cubicBezTo>
                  <a:pt x="941250" y="336518"/>
                  <a:pt x="916780" y="360988"/>
                  <a:pt x="916780" y="391174"/>
                </a:cubicBezTo>
                <a:close/>
                <a:moveTo>
                  <a:pt x="916780" y="222915"/>
                </a:moveTo>
                <a:cubicBezTo>
                  <a:pt x="916780" y="253101"/>
                  <a:pt x="941250" y="277571"/>
                  <a:pt x="971436" y="277571"/>
                </a:cubicBezTo>
                <a:cubicBezTo>
                  <a:pt x="1001622" y="277571"/>
                  <a:pt x="1026092" y="253101"/>
                  <a:pt x="1026092" y="222915"/>
                </a:cubicBezTo>
                <a:cubicBezTo>
                  <a:pt x="1026092" y="192729"/>
                  <a:pt x="1001622" y="168259"/>
                  <a:pt x="971436" y="168259"/>
                </a:cubicBezTo>
                <a:cubicBezTo>
                  <a:pt x="941250" y="168259"/>
                  <a:pt x="916780" y="192729"/>
                  <a:pt x="916780" y="222915"/>
                </a:cubicBezTo>
                <a:close/>
                <a:moveTo>
                  <a:pt x="916780" y="54656"/>
                </a:moveTo>
                <a:cubicBezTo>
                  <a:pt x="916780" y="84842"/>
                  <a:pt x="941250" y="109312"/>
                  <a:pt x="971436" y="109312"/>
                </a:cubicBezTo>
                <a:cubicBezTo>
                  <a:pt x="1001622" y="109312"/>
                  <a:pt x="1026092" y="84842"/>
                  <a:pt x="1026092" y="54656"/>
                </a:cubicBezTo>
                <a:cubicBezTo>
                  <a:pt x="1026092" y="24470"/>
                  <a:pt x="1001622" y="0"/>
                  <a:pt x="971436" y="0"/>
                </a:cubicBezTo>
                <a:cubicBezTo>
                  <a:pt x="941250" y="0"/>
                  <a:pt x="916780" y="24470"/>
                  <a:pt x="916780" y="54656"/>
                </a:cubicBezTo>
                <a:close/>
                <a:moveTo>
                  <a:pt x="733424" y="559433"/>
                </a:moveTo>
                <a:cubicBezTo>
                  <a:pt x="733424" y="589619"/>
                  <a:pt x="757894" y="614089"/>
                  <a:pt x="788080" y="614089"/>
                </a:cubicBezTo>
                <a:cubicBezTo>
                  <a:pt x="818266" y="614089"/>
                  <a:pt x="842736" y="589619"/>
                  <a:pt x="842736" y="559433"/>
                </a:cubicBezTo>
                <a:cubicBezTo>
                  <a:pt x="842736" y="529247"/>
                  <a:pt x="818266" y="504777"/>
                  <a:pt x="788080" y="504777"/>
                </a:cubicBezTo>
                <a:cubicBezTo>
                  <a:pt x="757894" y="504777"/>
                  <a:pt x="733424" y="529247"/>
                  <a:pt x="733424" y="559433"/>
                </a:cubicBezTo>
                <a:close/>
                <a:moveTo>
                  <a:pt x="733424" y="391174"/>
                </a:moveTo>
                <a:cubicBezTo>
                  <a:pt x="733424" y="421360"/>
                  <a:pt x="757894" y="445830"/>
                  <a:pt x="788080" y="445830"/>
                </a:cubicBezTo>
                <a:cubicBezTo>
                  <a:pt x="818266" y="445830"/>
                  <a:pt x="842736" y="421360"/>
                  <a:pt x="842736" y="391174"/>
                </a:cubicBezTo>
                <a:cubicBezTo>
                  <a:pt x="842736" y="360988"/>
                  <a:pt x="818266" y="336518"/>
                  <a:pt x="788080" y="336518"/>
                </a:cubicBezTo>
                <a:cubicBezTo>
                  <a:pt x="757894" y="336518"/>
                  <a:pt x="733424" y="360988"/>
                  <a:pt x="733424" y="391174"/>
                </a:cubicBezTo>
                <a:close/>
                <a:moveTo>
                  <a:pt x="733424" y="222915"/>
                </a:moveTo>
                <a:cubicBezTo>
                  <a:pt x="733424" y="253101"/>
                  <a:pt x="757894" y="277571"/>
                  <a:pt x="788080" y="277571"/>
                </a:cubicBezTo>
                <a:cubicBezTo>
                  <a:pt x="818266" y="277571"/>
                  <a:pt x="842736" y="253101"/>
                  <a:pt x="842736" y="222915"/>
                </a:cubicBezTo>
                <a:cubicBezTo>
                  <a:pt x="842736" y="192729"/>
                  <a:pt x="818266" y="168259"/>
                  <a:pt x="788080" y="168259"/>
                </a:cubicBezTo>
                <a:cubicBezTo>
                  <a:pt x="757894" y="168259"/>
                  <a:pt x="733424" y="192729"/>
                  <a:pt x="733424" y="222915"/>
                </a:cubicBezTo>
                <a:close/>
                <a:moveTo>
                  <a:pt x="733424" y="54656"/>
                </a:moveTo>
                <a:cubicBezTo>
                  <a:pt x="733424" y="84842"/>
                  <a:pt x="757894" y="109312"/>
                  <a:pt x="788080" y="109312"/>
                </a:cubicBezTo>
                <a:cubicBezTo>
                  <a:pt x="818266" y="109312"/>
                  <a:pt x="842736" y="84842"/>
                  <a:pt x="842736" y="54656"/>
                </a:cubicBezTo>
                <a:cubicBezTo>
                  <a:pt x="842736" y="24470"/>
                  <a:pt x="818266" y="0"/>
                  <a:pt x="788080" y="0"/>
                </a:cubicBezTo>
                <a:cubicBezTo>
                  <a:pt x="757894" y="0"/>
                  <a:pt x="733424" y="24470"/>
                  <a:pt x="733424" y="54656"/>
                </a:cubicBezTo>
                <a:close/>
                <a:moveTo>
                  <a:pt x="550068" y="559433"/>
                </a:moveTo>
                <a:cubicBezTo>
                  <a:pt x="550068" y="589619"/>
                  <a:pt x="574538" y="614089"/>
                  <a:pt x="604724" y="614089"/>
                </a:cubicBezTo>
                <a:cubicBezTo>
                  <a:pt x="634910" y="614089"/>
                  <a:pt x="659380" y="589619"/>
                  <a:pt x="659380" y="559433"/>
                </a:cubicBezTo>
                <a:cubicBezTo>
                  <a:pt x="659380" y="529247"/>
                  <a:pt x="634910" y="504777"/>
                  <a:pt x="604724" y="504777"/>
                </a:cubicBezTo>
                <a:cubicBezTo>
                  <a:pt x="574538" y="504777"/>
                  <a:pt x="550068" y="529247"/>
                  <a:pt x="550068" y="559433"/>
                </a:cubicBezTo>
                <a:close/>
                <a:moveTo>
                  <a:pt x="550068" y="391174"/>
                </a:moveTo>
                <a:cubicBezTo>
                  <a:pt x="550068" y="421360"/>
                  <a:pt x="574538" y="445830"/>
                  <a:pt x="604724" y="445830"/>
                </a:cubicBezTo>
                <a:cubicBezTo>
                  <a:pt x="634910" y="445830"/>
                  <a:pt x="659380" y="421360"/>
                  <a:pt x="659380" y="391174"/>
                </a:cubicBezTo>
                <a:cubicBezTo>
                  <a:pt x="659380" y="360988"/>
                  <a:pt x="634910" y="336518"/>
                  <a:pt x="604724" y="336518"/>
                </a:cubicBezTo>
                <a:cubicBezTo>
                  <a:pt x="574538" y="336518"/>
                  <a:pt x="550068" y="360988"/>
                  <a:pt x="550068" y="391174"/>
                </a:cubicBezTo>
                <a:close/>
                <a:moveTo>
                  <a:pt x="550068" y="222915"/>
                </a:moveTo>
                <a:cubicBezTo>
                  <a:pt x="550068" y="253101"/>
                  <a:pt x="574538" y="277571"/>
                  <a:pt x="604724" y="277571"/>
                </a:cubicBezTo>
                <a:cubicBezTo>
                  <a:pt x="634910" y="277571"/>
                  <a:pt x="659380" y="253101"/>
                  <a:pt x="659380" y="222915"/>
                </a:cubicBezTo>
                <a:cubicBezTo>
                  <a:pt x="659380" y="192729"/>
                  <a:pt x="634910" y="168259"/>
                  <a:pt x="604724" y="168259"/>
                </a:cubicBezTo>
                <a:cubicBezTo>
                  <a:pt x="574538" y="168259"/>
                  <a:pt x="550068" y="192729"/>
                  <a:pt x="550068" y="222915"/>
                </a:cubicBezTo>
                <a:close/>
                <a:moveTo>
                  <a:pt x="550068" y="54656"/>
                </a:moveTo>
                <a:cubicBezTo>
                  <a:pt x="550068" y="84842"/>
                  <a:pt x="574538" y="109312"/>
                  <a:pt x="604724" y="109312"/>
                </a:cubicBezTo>
                <a:cubicBezTo>
                  <a:pt x="634910" y="109312"/>
                  <a:pt x="659380" y="84842"/>
                  <a:pt x="659380" y="54656"/>
                </a:cubicBezTo>
                <a:cubicBezTo>
                  <a:pt x="659380" y="24470"/>
                  <a:pt x="634910" y="0"/>
                  <a:pt x="604724" y="0"/>
                </a:cubicBezTo>
                <a:cubicBezTo>
                  <a:pt x="574538" y="0"/>
                  <a:pt x="550068" y="24470"/>
                  <a:pt x="550068" y="54656"/>
                </a:cubicBezTo>
                <a:close/>
                <a:moveTo>
                  <a:pt x="366712" y="559433"/>
                </a:moveTo>
                <a:cubicBezTo>
                  <a:pt x="366712" y="589619"/>
                  <a:pt x="391182" y="614089"/>
                  <a:pt x="421368" y="614089"/>
                </a:cubicBezTo>
                <a:cubicBezTo>
                  <a:pt x="451554" y="614089"/>
                  <a:pt x="476024" y="589619"/>
                  <a:pt x="476024" y="559433"/>
                </a:cubicBezTo>
                <a:cubicBezTo>
                  <a:pt x="476024" y="529247"/>
                  <a:pt x="451554" y="504777"/>
                  <a:pt x="421368" y="504777"/>
                </a:cubicBezTo>
                <a:cubicBezTo>
                  <a:pt x="391182" y="504777"/>
                  <a:pt x="366712" y="529247"/>
                  <a:pt x="366712" y="559433"/>
                </a:cubicBezTo>
                <a:close/>
                <a:moveTo>
                  <a:pt x="366712" y="391174"/>
                </a:moveTo>
                <a:cubicBezTo>
                  <a:pt x="366712" y="421360"/>
                  <a:pt x="391182" y="445830"/>
                  <a:pt x="421368" y="445830"/>
                </a:cubicBezTo>
                <a:cubicBezTo>
                  <a:pt x="451554" y="445830"/>
                  <a:pt x="476024" y="421360"/>
                  <a:pt x="476024" y="391174"/>
                </a:cubicBezTo>
                <a:cubicBezTo>
                  <a:pt x="476024" y="360988"/>
                  <a:pt x="451554" y="336518"/>
                  <a:pt x="421368" y="336518"/>
                </a:cubicBezTo>
                <a:cubicBezTo>
                  <a:pt x="391182" y="336518"/>
                  <a:pt x="366712" y="360988"/>
                  <a:pt x="366712" y="391174"/>
                </a:cubicBezTo>
                <a:close/>
                <a:moveTo>
                  <a:pt x="366712" y="222915"/>
                </a:moveTo>
                <a:cubicBezTo>
                  <a:pt x="366712" y="253101"/>
                  <a:pt x="391182" y="277571"/>
                  <a:pt x="421368" y="277571"/>
                </a:cubicBezTo>
                <a:cubicBezTo>
                  <a:pt x="451554" y="277571"/>
                  <a:pt x="476024" y="253101"/>
                  <a:pt x="476024" y="222915"/>
                </a:cubicBezTo>
                <a:cubicBezTo>
                  <a:pt x="476024" y="192729"/>
                  <a:pt x="451554" y="168259"/>
                  <a:pt x="421368" y="168259"/>
                </a:cubicBezTo>
                <a:cubicBezTo>
                  <a:pt x="391182" y="168259"/>
                  <a:pt x="366712" y="192729"/>
                  <a:pt x="366712" y="222915"/>
                </a:cubicBezTo>
                <a:close/>
                <a:moveTo>
                  <a:pt x="366712" y="54656"/>
                </a:moveTo>
                <a:cubicBezTo>
                  <a:pt x="366712" y="84842"/>
                  <a:pt x="391182" y="109312"/>
                  <a:pt x="421368" y="109312"/>
                </a:cubicBezTo>
                <a:cubicBezTo>
                  <a:pt x="451554" y="109312"/>
                  <a:pt x="476024" y="84842"/>
                  <a:pt x="476024" y="54656"/>
                </a:cubicBezTo>
                <a:cubicBezTo>
                  <a:pt x="476024" y="24470"/>
                  <a:pt x="451554" y="0"/>
                  <a:pt x="421368" y="0"/>
                </a:cubicBezTo>
                <a:cubicBezTo>
                  <a:pt x="391182" y="0"/>
                  <a:pt x="366712" y="24470"/>
                  <a:pt x="366712" y="54656"/>
                </a:cubicBezTo>
                <a:close/>
                <a:moveTo>
                  <a:pt x="183356" y="559433"/>
                </a:moveTo>
                <a:cubicBezTo>
                  <a:pt x="183356" y="589619"/>
                  <a:pt x="207826" y="614089"/>
                  <a:pt x="238012" y="614089"/>
                </a:cubicBezTo>
                <a:cubicBezTo>
                  <a:pt x="268198" y="614089"/>
                  <a:pt x="292668" y="589619"/>
                  <a:pt x="292668" y="559433"/>
                </a:cubicBezTo>
                <a:cubicBezTo>
                  <a:pt x="292668" y="529247"/>
                  <a:pt x="268198" y="504777"/>
                  <a:pt x="238012" y="504777"/>
                </a:cubicBezTo>
                <a:cubicBezTo>
                  <a:pt x="207826" y="504777"/>
                  <a:pt x="183356" y="529247"/>
                  <a:pt x="183356" y="559433"/>
                </a:cubicBezTo>
                <a:close/>
                <a:moveTo>
                  <a:pt x="183356" y="391174"/>
                </a:moveTo>
                <a:cubicBezTo>
                  <a:pt x="183356" y="421360"/>
                  <a:pt x="207826" y="445830"/>
                  <a:pt x="238012" y="445830"/>
                </a:cubicBezTo>
                <a:cubicBezTo>
                  <a:pt x="268198" y="445830"/>
                  <a:pt x="292668" y="421360"/>
                  <a:pt x="292668" y="391174"/>
                </a:cubicBezTo>
                <a:cubicBezTo>
                  <a:pt x="292668" y="360988"/>
                  <a:pt x="268198" y="336518"/>
                  <a:pt x="238012" y="336518"/>
                </a:cubicBezTo>
                <a:cubicBezTo>
                  <a:pt x="207826" y="336518"/>
                  <a:pt x="183356" y="360988"/>
                  <a:pt x="183356" y="391174"/>
                </a:cubicBezTo>
                <a:close/>
                <a:moveTo>
                  <a:pt x="183356" y="222915"/>
                </a:moveTo>
                <a:cubicBezTo>
                  <a:pt x="183356" y="253101"/>
                  <a:pt x="207826" y="277571"/>
                  <a:pt x="238012" y="277571"/>
                </a:cubicBezTo>
                <a:cubicBezTo>
                  <a:pt x="268198" y="277571"/>
                  <a:pt x="292668" y="253101"/>
                  <a:pt x="292668" y="222915"/>
                </a:cubicBezTo>
                <a:cubicBezTo>
                  <a:pt x="292668" y="192729"/>
                  <a:pt x="268198" y="168259"/>
                  <a:pt x="238012" y="168259"/>
                </a:cubicBezTo>
                <a:cubicBezTo>
                  <a:pt x="207826" y="168259"/>
                  <a:pt x="183356" y="192729"/>
                  <a:pt x="183356" y="222915"/>
                </a:cubicBezTo>
                <a:close/>
                <a:moveTo>
                  <a:pt x="183356" y="54656"/>
                </a:moveTo>
                <a:cubicBezTo>
                  <a:pt x="183356" y="84842"/>
                  <a:pt x="207826" y="109312"/>
                  <a:pt x="238012" y="109312"/>
                </a:cubicBezTo>
                <a:cubicBezTo>
                  <a:pt x="268198" y="109312"/>
                  <a:pt x="292668" y="84842"/>
                  <a:pt x="292668" y="54656"/>
                </a:cubicBezTo>
                <a:cubicBezTo>
                  <a:pt x="292668" y="24470"/>
                  <a:pt x="268198" y="0"/>
                  <a:pt x="238012" y="0"/>
                </a:cubicBezTo>
                <a:cubicBezTo>
                  <a:pt x="207826" y="0"/>
                  <a:pt x="183356" y="24470"/>
                  <a:pt x="183356" y="54656"/>
                </a:cubicBezTo>
                <a:close/>
                <a:moveTo>
                  <a:pt x="0" y="559433"/>
                </a:moveTo>
                <a:cubicBezTo>
                  <a:pt x="0" y="589619"/>
                  <a:pt x="24470" y="614089"/>
                  <a:pt x="54656" y="614089"/>
                </a:cubicBezTo>
                <a:cubicBezTo>
                  <a:pt x="84842" y="614089"/>
                  <a:pt x="109312" y="589619"/>
                  <a:pt x="109312" y="559433"/>
                </a:cubicBezTo>
                <a:cubicBezTo>
                  <a:pt x="109312" y="529247"/>
                  <a:pt x="84842" y="504777"/>
                  <a:pt x="54656" y="504777"/>
                </a:cubicBezTo>
                <a:cubicBezTo>
                  <a:pt x="24470" y="504777"/>
                  <a:pt x="0" y="529247"/>
                  <a:pt x="0" y="559433"/>
                </a:cubicBezTo>
                <a:close/>
                <a:moveTo>
                  <a:pt x="0" y="391174"/>
                </a:moveTo>
                <a:cubicBezTo>
                  <a:pt x="0" y="421360"/>
                  <a:pt x="24470" y="445830"/>
                  <a:pt x="54656" y="445830"/>
                </a:cubicBezTo>
                <a:cubicBezTo>
                  <a:pt x="84842" y="445830"/>
                  <a:pt x="109312" y="421360"/>
                  <a:pt x="109312" y="391174"/>
                </a:cubicBezTo>
                <a:cubicBezTo>
                  <a:pt x="109312" y="360988"/>
                  <a:pt x="84842" y="336518"/>
                  <a:pt x="54656" y="336518"/>
                </a:cubicBezTo>
                <a:cubicBezTo>
                  <a:pt x="24470" y="336518"/>
                  <a:pt x="0" y="360988"/>
                  <a:pt x="0" y="391174"/>
                </a:cubicBezTo>
                <a:close/>
                <a:moveTo>
                  <a:pt x="0" y="222915"/>
                </a:moveTo>
                <a:cubicBezTo>
                  <a:pt x="0" y="253101"/>
                  <a:pt x="24470" y="277571"/>
                  <a:pt x="54656" y="277571"/>
                </a:cubicBezTo>
                <a:cubicBezTo>
                  <a:pt x="84842" y="277571"/>
                  <a:pt x="109312" y="253101"/>
                  <a:pt x="109312" y="222915"/>
                </a:cubicBezTo>
                <a:cubicBezTo>
                  <a:pt x="109312" y="192729"/>
                  <a:pt x="84842" y="168259"/>
                  <a:pt x="54656" y="168259"/>
                </a:cubicBezTo>
                <a:cubicBezTo>
                  <a:pt x="24470" y="168259"/>
                  <a:pt x="0" y="192729"/>
                  <a:pt x="0" y="222915"/>
                </a:cubicBezTo>
                <a:close/>
                <a:moveTo>
                  <a:pt x="0" y="54656"/>
                </a:moveTo>
                <a:cubicBezTo>
                  <a:pt x="0" y="84842"/>
                  <a:pt x="24470" y="109312"/>
                  <a:pt x="54656" y="109312"/>
                </a:cubicBezTo>
                <a:cubicBezTo>
                  <a:pt x="84842" y="109312"/>
                  <a:pt x="109312" y="84842"/>
                  <a:pt x="109312" y="54656"/>
                </a:cubicBezTo>
                <a:cubicBezTo>
                  <a:pt x="109312" y="24470"/>
                  <a:pt x="84842" y="0"/>
                  <a:pt x="54656" y="0"/>
                </a:cubicBezTo>
                <a:cubicBezTo>
                  <a:pt x="24470" y="0"/>
                  <a:pt x="0" y="24470"/>
                  <a:pt x="0" y="54656"/>
                </a:cubicBezTo>
                <a:close/>
              </a:path>
            </a:pathLst>
          </a:custGeom>
          <a:gradFill>
            <a:gsLst>
              <a:gs pos="0">
                <a:srgbClr val="F7AD42"/>
              </a:gs>
              <a:gs pos="68000">
                <a:srgbClr val="F7AD42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CE32332-9854-EDDE-E116-50AE272F8E3A}"/>
              </a:ext>
            </a:extLst>
          </p:cNvPr>
          <p:cNvSpPr txBox="1"/>
          <p:nvPr/>
        </p:nvSpPr>
        <p:spPr>
          <a:xfrm>
            <a:off x="479425" y="453395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E6A26EEE-A14C-B7A8-4611-590CBF01D9BF}"/>
              </a:ext>
            </a:extLst>
          </p:cNvPr>
          <p:cNvSpPr/>
          <p:nvPr/>
        </p:nvSpPr>
        <p:spPr>
          <a:xfrm flipH="1" flipV="1">
            <a:off x="10144807" y="454955"/>
            <a:ext cx="1576160" cy="614089"/>
          </a:xfrm>
          <a:custGeom>
            <a:avLst/>
            <a:gdLst>
              <a:gd name="connsiteX0" fmla="*/ 1466848 w 1576160"/>
              <a:gd name="connsiteY0" fmla="*/ 559433 h 614089"/>
              <a:gd name="connsiteX1" fmla="*/ 1521504 w 1576160"/>
              <a:gd name="connsiteY1" fmla="*/ 614089 h 614089"/>
              <a:gd name="connsiteX2" fmla="*/ 1576160 w 1576160"/>
              <a:gd name="connsiteY2" fmla="*/ 559433 h 614089"/>
              <a:gd name="connsiteX3" fmla="*/ 1521504 w 1576160"/>
              <a:gd name="connsiteY3" fmla="*/ 504777 h 614089"/>
              <a:gd name="connsiteX4" fmla="*/ 1466848 w 1576160"/>
              <a:gd name="connsiteY4" fmla="*/ 559433 h 614089"/>
              <a:gd name="connsiteX5" fmla="*/ 1466848 w 1576160"/>
              <a:gd name="connsiteY5" fmla="*/ 391174 h 614089"/>
              <a:gd name="connsiteX6" fmla="*/ 1521504 w 1576160"/>
              <a:gd name="connsiteY6" fmla="*/ 445830 h 614089"/>
              <a:gd name="connsiteX7" fmla="*/ 1576160 w 1576160"/>
              <a:gd name="connsiteY7" fmla="*/ 391174 h 614089"/>
              <a:gd name="connsiteX8" fmla="*/ 1521504 w 1576160"/>
              <a:gd name="connsiteY8" fmla="*/ 336518 h 614089"/>
              <a:gd name="connsiteX9" fmla="*/ 1466848 w 1576160"/>
              <a:gd name="connsiteY9" fmla="*/ 391174 h 614089"/>
              <a:gd name="connsiteX10" fmla="*/ 1466848 w 1576160"/>
              <a:gd name="connsiteY10" fmla="*/ 222915 h 614089"/>
              <a:gd name="connsiteX11" fmla="*/ 1521504 w 1576160"/>
              <a:gd name="connsiteY11" fmla="*/ 277571 h 614089"/>
              <a:gd name="connsiteX12" fmla="*/ 1576160 w 1576160"/>
              <a:gd name="connsiteY12" fmla="*/ 222915 h 614089"/>
              <a:gd name="connsiteX13" fmla="*/ 1521504 w 1576160"/>
              <a:gd name="connsiteY13" fmla="*/ 168259 h 614089"/>
              <a:gd name="connsiteX14" fmla="*/ 1466848 w 1576160"/>
              <a:gd name="connsiteY14" fmla="*/ 222915 h 614089"/>
              <a:gd name="connsiteX15" fmla="*/ 1466848 w 1576160"/>
              <a:gd name="connsiteY15" fmla="*/ 54656 h 614089"/>
              <a:gd name="connsiteX16" fmla="*/ 1521504 w 1576160"/>
              <a:gd name="connsiteY16" fmla="*/ 109312 h 614089"/>
              <a:gd name="connsiteX17" fmla="*/ 1576160 w 1576160"/>
              <a:gd name="connsiteY17" fmla="*/ 54656 h 614089"/>
              <a:gd name="connsiteX18" fmla="*/ 1521504 w 1576160"/>
              <a:gd name="connsiteY18" fmla="*/ 0 h 614089"/>
              <a:gd name="connsiteX19" fmla="*/ 1466848 w 1576160"/>
              <a:gd name="connsiteY19" fmla="*/ 54656 h 614089"/>
              <a:gd name="connsiteX20" fmla="*/ 1283492 w 1576160"/>
              <a:gd name="connsiteY20" fmla="*/ 559433 h 614089"/>
              <a:gd name="connsiteX21" fmla="*/ 1338148 w 1576160"/>
              <a:gd name="connsiteY21" fmla="*/ 614089 h 614089"/>
              <a:gd name="connsiteX22" fmla="*/ 1392804 w 1576160"/>
              <a:gd name="connsiteY22" fmla="*/ 559433 h 614089"/>
              <a:gd name="connsiteX23" fmla="*/ 1338148 w 1576160"/>
              <a:gd name="connsiteY23" fmla="*/ 504777 h 614089"/>
              <a:gd name="connsiteX24" fmla="*/ 1283492 w 1576160"/>
              <a:gd name="connsiteY24" fmla="*/ 559433 h 614089"/>
              <a:gd name="connsiteX25" fmla="*/ 1283492 w 1576160"/>
              <a:gd name="connsiteY25" fmla="*/ 391174 h 614089"/>
              <a:gd name="connsiteX26" fmla="*/ 1338148 w 1576160"/>
              <a:gd name="connsiteY26" fmla="*/ 445830 h 614089"/>
              <a:gd name="connsiteX27" fmla="*/ 1392804 w 1576160"/>
              <a:gd name="connsiteY27" fmla="*/ 391174 h 614089"/>
              <a:gd name="connsiteX28" fmla="*/ 1338148 w 1576160"/>
              <a:gd name="connsiteY28" fmla="*/ 336518 h 614089"/>
              <a:gd name="connsiteX29" fmla="*/ 1283492 w 1576160"/>
              <a:gd name="connsiteY29" fmla="*/ 391174 h 614089"/>
              <a:gd name="connsiteX30" fmla="*/ 1283492 w 1576160"/>
              <a:gd name="connsiteY30" fmla="*/ 222915 h 614089"/>
              <a:gd name="connsiteX31" fmla="*/ 1338148 w 1576160"/>
              <a:gd name="connsiteY31" fmla="*/ 277571 h 614089"/>
              <a:gd name="connsiteX32" fmla="*/ 1392804 w 1576160"/>
              <a:gd name="connsiteY32" fmla="*/ 222915 h 614089"/>
              <a:gd name="connsiteX33" fmla="*/ 1338148 w 1576160"/>
              <a:gd name="connsiteY33" fmla="*/ 168259 h 614089"/>
              <a:gd name="connsiteX34" fmla="*/ 1283492 w 1576160"/>
              <a:gd name="connsiteY34" fmla="*/ 222915 h 614089"/>
              <a:gd name="connsiteX35" fmla="*/ 1283492 w 1576160"/>
              <a:gd name="connsiteY35" fmla="*/ 54656 h 614089"/>
              <a:gd name="connsiteX36" fmla="*/ 1338148 w 1576160"/>
              <a:gd name="connsiteY36" fmla="*/ 109312 h 614089"/>
              <a:gd name="connsiteX37" fmla="*/ 1392804 w 1576160"/>
              <a:gd name="connsiteY37" fmla="*/ 54656 h 614089"/>
              <a:gd name="connsiteX38" fmla="*/ 1338148 w 1576160"/>
              <a:gd name="connsiteY38" fmla="*/ 0 h 614089"/>
              <a:gd name="connsiteX39" fmla="*/ 1283492 w 1576160"/>
              <a:gd name="connsiteY39" fmla="*/ 54656 h 614089"/>
              <a:gd name="connsiteX40" fmla="*/ 1100136 w 1576160"/>
              <a:gd name="connsiteY40" fmla="*/ 559433 h 614089"/>
              <a:gd name="connsiteX41" fmla="*/ 1154792 w 1576160"/>
              <a:gd name="connsiteY41" fmla="*/ 614089 h 614089"/>
              <a:gd name="connsiteX42" fmla="*/ 1209448 w 1576160"/>
              <a:gd name="connsiteY42" fmla="*/ 559433 h 614089"/>
              <a:gd name="connsiteX43" fmla="*/ 1154792 w 1576160"/>
              <a:gd name="connsiteY43" fmla="*/ 504777 h 614089"/>
              <a:gd name="connsiteX44" fmla="*/ 1100136 w 1576160"/>
              <a:gd name="connsiteY44" fmla="*/ 559433 h 614089"/>
              <a:gd name="connsiteX45" fmla="*/ 1100136 w 1576160"/>
              <a:gd name="connsiteY45" fmla="*/ 391174 h 614089"/>
              <a:gd name="connsiteX46" fmla="*/ 1154792 w 1576160"/>
              <a:gd name="connsiteY46" fmla="*/ 445830 h 614089"/>
              <a:gd name="connsiteX47" fmla="*/ 1209448 w 1576160"/>
              <a:gd name="connsiteY47" fmla="*/ 391174 h 614089"/>
              <a:gd name="connsiteX48" fmla="*/ 1154792 w 1576160"/>
              <a:gd name="connsiteY48" fmla="*/ 336518 h 614089"/>
              <a:gd name="connsiteX49" fmla="*/ 1100136 w 1576160"/>
              <a:gd name="connsiteY49" fmla="*/ 391174 h 614089"/>
              <a:gd name="connsiteX50" fmla="*/ 1100136 w 1576160"/>
              <a:gd name="connsiteY50" fmla="*/ 222915 h 614089"/>
              <a:gd name="connsiteX51" fmla="*/ 1154792 w 1576160"/>
              <a:gd name="connsiteY51" fmla="*/ 277571 h 614089"/>
              <a:gd name="connsiteX52" fmla="*/ 1209448 w 1576160"/>
              <a:gd name="connsiteY52" fmla="*/ 222915 h 614089"/>
              <a:gd name="connsiteX53" fmla="*/ 1154792 w 1576160"/>
              <a:gd name="connsiteY53" fmla="*/ 168259 h 614089"/>
              <a:gd name="connsiteX54" fmla="*/ 1100136 w 1576160"/>
              <a:gd name="connsiteY54" fmla="*/ 222915 h 614089"/>
              <a:gd name="connsiteX55" fmla="*/ 1100136 w 1576160"/>
              <a:gd name="connsiteY55" fmla="*/ 54656 h 614089"/>
              <a:gd name="connsiteX56" fmla="*/ 1154792 w 1576160"/>
              <a:gd name="connsiteY56" fmla="*/ 109312 h 614089"/>
              <a:gd name="connsiteX57" fmla="*/ 1209448 w 1576160"/>
              <a:gd name="connsiteY57" fmla="*/ 54656 h 614089"/>
              <a:gd name="connsiteX58" fmla="*/ 1154792 w 1576160"/>
              <a:gd name="connsiteY58" fmla="*/ 0 h 614089"/>
              <a:gd name="connsiteX59" fmla="*/ 1100136 w 1576160"/>
              <a:gd name="connsiteY59" fmla="*/ 54656 h 614089"/>
              <a:gd name="connsiteX60" fmla="*/ 916780 w 1576160"/>
              <a:gd name="connsiteY60" fmla="*/ 559433 h 614089"/>
              <a:gd name="connsiteX61" fmla="*/ 971436 w 1576160"/>
              <a:gd name="connsiteY61" fmla="*/ 614089 h 614089"/>
              <a:gd name="connsiteX62" fmla="*/ 1026092 w 1576160"/>
              <a:gd name="connsiteY62" fmla="*/ 559433 h 614089"/>
              <a:gd name="connsiteX63" fmla="*/ 971436 w 1576160"/>
              <a:gd name="connsiteY63" fmla="*/ 504777 h 614089"/>
              <a:gd name="connsiteX64" fmla="*/ 916780 w 1576160"/>
              <a:gd name="connsiteY64" fmla="*/ 559433 h 614089"/>
              <a:gd name="connsiteX65" fmla="*/ 916780 w 1576160"/>
              <a:gd name="connsiteY65" fmla="*/ 391174 h 614089"/>
              <a:gd name="connsiteX66" fmla="*/ 971436 w 1576160"/>
              <a:gd name="connsiteY66" fmla="*/ 445830 h 614089"/>
              <a:gd name="connsiteX67" fmla="*/ 1026092 w 1576160"/>
              <a:gd name="connsiteY67" fmla="*/ 391174 h 614089"/>
              <a:gd name="connsiteX68" fmla="*/ 971436 w 1576160"/>
              <a:gd name="connsiteY68" fmla="*/ 336518 h 614089"/>
              <a:gd name="connsiteX69" fmla="*/ 916780 w 1576160"/>
              <a:gd name="connsiteY69" fmla="*/ 391174 h 614089"/>
              <a:gd name="connsiteX70" fmla="*/ 916780 w 1576160"/>
              <a:gd name="connsiteY70" fmla="*/ 222915 h 614089"/>
              <a:gd name="connsiteX71" fmla="*/ 971436 w 1576160"/>
              <a:gd name="connsiteY71" fmla="*/ 277571 h 614089"/>
              <a:gd name="connsiteX72" fmla="*/ 1026092 w 1576160"/>
              <a:gd name="connsiteY72" fmla="*/ 222915 h 614089"/>
              <a:gd name="connsiteX73" fmla="*/ 971436 w 1576160"/>
              <a:gd name="connsiteY73" fmla="*/ 168259 h 614089"/>
              <a:gd name="connsiteX74" fmla="*/ 916780 w 1576160"/>
              <a:gd name="connsiteY74" fmla="*/ 222915 h 614089"/>
              <a:gd name="connsiteX75" fmla="*/ 916780 w 1576160"/>
              <a:gd name="connsiteY75" fmla="*/ 54656 h 614089"/>
              <a:gd name="connsiteX76" fmla="*/ 971436 w 1576160"/>
              <a:gd name="connsiteY76" fmla="*/ 109312 h 614089"/>
              <a:gd name="connsiteX77" fmla="*/ 1026092 w 1576160"/>
              <a:gd name="connsiteY77" fmla="*/ 54656 h 614089"/>
              <a:gd name="connsiteX78" fmla="*/ 971436 w 1576160"/>
              <a:gd name="connsiteY78" fmla="*/ 0 h 614089"/>
              <a:gd name="connsiteX79" fmla="*/ 916780 w 1576160"/>
              <a:gd name="connsiteY79" fmla="*/ 54656 h 614089"/>
              <a:gd name="connsiteX80" fmla="*/ 733424 w 1576160"/>
              <a:gd name="connsiteY80" fmla="*/ 559433 h 614089"/>
              <a:gd name="connsiteX81" fmla="*/ 788080 w 1576160"/>
              <a:gd name="connsiteY81" fmla="*/ 614089 h 614089"/>
              <a:gd name="connsiteX82" fmla="*/ 842736 w 1576160"/>
              <a:gd name="connsiteY82" fmla="*/ 559433 h 614089"/>
              <a:gd name="connsiteX83" fmla="*/ 788080 w 1576160"/>
              <a:gd name="connsiteY83" fmla="*/ 504777 h 614089"/>
              <a:gd name="connsiteX84" fmla="*/ 733424 w 1576160"/>
              <a:gd name="connsiteY84" fmla="*/ 559433 h 614089"/>
              <a:gd name="connsiteX85" fmla="*/ 733424 w 1576160"/>
              <a:gd name="connsiteY85" fmla="*/ 391174 h 614089"/>
              <a:gd name="connsiteX86" fmla="*/ 788080 w 1576160"/>
              <a:gd name="connsiteY86" fmla="*/ 445830 h 614089"/>
              <a:gd name="connsiteX87" fmla="*/ 842736 w 1576160"/>
              <a:gd name="connsiteY87" fmla="*/ 391174 h 614089"/>
              <a:gd name="connsiteX88" fmla="*/ 788080 w 1576160"/>
              <a:gd name="connsiteY88" fmla="*/ 336518 h 614089"/>
              <a:gd name="connsiteX89" fmla="*/ 733424 w 1576160"/>
              <a:gd name="connsiteY89" fmla="*/ 391174 h 614089"/>
              <a:gd name="connsiteX90" fmla="*/ 733424 w 1576160"/>
              <a:gd name="connsiteY90" fmla="*/ 222915 h 614089"/>
              <a:gd name="connsiteX91" fmla="*/ 788080 w 1576160"/>
              <a:gd name="connsiteY91" fmla="*/ 277571 h 614089"/>
              <a:gd name="connsiteX92" fmla="*/ 842736 w 1576160"/>
              <a:gd name="connsiteY92" fmla="*/ 222915 h 614089"/>
              <a:gd name="connsiteX93" fmla="*/ 788080 w 1576160"/>
              <a:gd name="connsiteY93" fmla="*/ 168259 h 614089"/>
              <a:gd name="connsiteX94" fmla="*/ 733424 w 1576160"/>
              <a:gd name="connsiteY94" fmla="*/ 222915 h 614089"/>
              <a:gd name="connsiteX95" fmla="*/ 733424 w 1576160"/>
              <a:gd name="connsiteY95" fmla="*/ 54656 h 614089"/>
              <a:gd name="connsiteX96" fmla="*/ 788080 w 1576160"/>
              <a:gd name="connsiteY96" fmla="*/ 109312 h 614089"/>
              <a:gd name="connsiteX97" fmla="*/ 842736 w 1576160"/>
              <a:gd name="connsiteY97" fmla="*/ 54656 h 614089"/>
              <a:gd name="connsiteX98" fmla="*/ 788080 w 1576160"/>
              <a:gd name="connsiteY98" fmla="*/ 0 h 614089"/>
              <a:gd name="connsiteX99" fmla="*/ 733424 w 1576160"/>
              <a:gd name="connsiteY99" fmla="*/ 54656 h 614089"/>
              <a:gd name="connsiteX100" fmla="*/ 550068 w 1576160"/>
              <a:gd name="connsiteY100" fmla="*/ 559433 h 614089"/>
              <a:gd name="connsiteX101" fmla="*/ 604724 w 1576160"/>
              <a:gd name="connsiteY101" fmla="*/ 614089 h 614089"/>
              <a:gd name="connsiteX102" fmla="*/ 659380 w 1576160"/>
              <a:gd name="connsiteY102" fmla="*/ 559433 h 614089"/>
              <a:gd name="connsiteX103" fmla="*/ 604724 w 1576160"/>
              <a:gd name="connsiteY103" fmla="*/ 504777 h 614089"/>
              <a:gd name="connsiteX104" fmla="*/ 550068 w 1576160"/>
              <a:gd name="connsiteY104" fmla="*/ 559433 h 614089"/>
              <a:gd name="connsiteX105" fmla="*/ 550068 w 1576160"/>
              <a:gd name="connsiteY105" fmla="*/ 391174 h 614089"/>
              <a:gd name="connsiteX106" fmla="*/ 604724 w 1576160"/>
              <a:gd name="connsiteY106" fmla="*/ 445830 h 614089"/>
              <a:gd name="connsiteX107" fmla="*/ 659380 w 1576160"/>
              <a:gd name="connsiteY107" fmla="*/ 391174 h 614089"/>
              <a:gd name="connsiteX108" fmla="*/ 604724 w 1576160"/>
              <a:gd name="connsiteY108" fmla="*/ 336518 h 614089"/>
              <a:gd name="connsiteX109" fmla="*/ 550068 w 1576160"/>
              <a:gd name="connsiteY109" fmla="*/ 391174 h 614089"/>
              <a:gd name="connsiteX110" fmla="*/ 550068 w 1576160"/>
              <a:gd name="connsiteY110" fmla="*/ 222915 h 614089"/>
              <a:gd name="connsiteX111" fmla="*/ 604724 w 1576160"/>
              <a:gd name="connsiteY111" fmla="*/ 277571 h 614089"/>
              <a:gd name="connsiteX112" fmla="*/ 659380 w 1576160"/>
              <a:gd name="connsiteY112" fmla="*/ 222915 h 614089"/>
              <a:gd name="connsiteX113" fmla="*/ 604724 w 1576160"/>
              <a:gd name="connsiteY113" fmla="*/ 168259 h 614089"/>
              <a:gd name="connsiteX114" fmla="*/ 550068 w 1576160"/>
              <a:gd name="connsiteY114" fmla="*/ 222915 h 614089"/>
              <a:gd name="connsiteX115" fmla="*/ 550068 w 1576160"/>
              <a:gd name="connsiteY115" fmla="*/ 54656 h 614089"/>
              <a:gd name="connsiteX116" fmla="*/ 604724 w 1576160"/>
              <a:gd name="connsiteY116" fmla="*/ 109312 h 614089"/>
              <a:gd name="connsiteX117" fmla="*/ 659380 w 1576160"/>
              <a:gd name="connsiteY117" fmla="*/ 54656 h 614089"/>
              <a:gd name="connsiteX118" fmla="*/ 604724 w 1576160"/>
              <a:gd name="connsiteY118" fmla="*/ 0 h 614089"/>
              <a:gd name="connsiteX119" fmla="*/ 550068 w 1576160"/>
              <a:gd name="connsiteY119" fmla="*/ 54656 h 614089"/>
              <a:gd name="connsiteX120" fmla="*/ 366712 w 1576160"/>
              <a:gd name="connsiteY120" fmla="*/ 559433 h 614089"/>
              <a:gd name="connsiteX121" fmla="*/ 421368 w 1576160"/>
              <a:gd name="connsiteY121" fmla="*/ 614089 h 614089"/>
              <a:gd name="connsiteX122" fmla="*/ 476024 w 1576160"/>
              <a:gd name="connsiteY122" fmla="*/ 559433 h 614089"/>
              <a:gd name="connsiteX123" fmla="*/ 421368 w 1576160"/>
              <a:gd name="connsiteY123" fmla="*/ 504777 h 614089"/>
              <a:gd name="connsiteX124" fmla="*/ 366712 w 1576160"/>
              <a:gd name="connsiteY124" fmla="*/ 559433 h 614089"/>
              <a:gd name="connsiteX125" fmla="*/ 366712 w 1576160"/>
              <a:gd name="connsiteY125" fmla="*/ 391174 h 614089"/>
              <a:gd name="connsiteX126" fmla="*/ 421368 w 1576160"/>
              <a:gd name="connsiteY126" fmla="*/ 445830 h 614089"/>
              <a:gd name="connsiteX127" fmla="*/ 476024 w 1576160"/>
              <a:gd name="connsiteY127" fmla="*/ 391174 h 614089"/>
              <a:gd name="connsiteX128" fmla="*/ 421368 w 1576160"/>
              <a:gd name="connsiteY128" fmla="*/ 336518 h 614089"/>
              <a:gd name="connsiteX129" fmla="*/ 366712 w 1576160"/>
              <a:gd name="connsiteY129" fmla="*/ 391174 h 614089"/>
              <a:gd name="connsiteX130" fmla="*/ 366712 w 1576160"/>
              <a:gd name="connsiteY130" fmla="*/ 222915 h 614089"/>
              <a:gd name="connsiteX131" fmla="*/ 421368 w 1576160"/>
              <a:gd name="connsiteY131" fmla="*/ 277571 h 614089"/>
              <a:gd name="connsiteX132" fmla="*/ 476024 w 1576160"/>
              <a:gd name="connsiteY132" fmla="*/ 222915 h 614089"/>
              <a:gd name="connsiteX133" fmla="*/ 421368 w 1576160"/>
              <a:gd name="connsiteY133" fmla="*/ 168259 h 614089"/>
              <a:gd name="connsiteX134" fmla="*/ 366712 w 1576160"/>
              <a:gd name="connsiteY134" fmla="*/ 222915 h 614089"/>
              <a:gd name="connsiteX135" fmla="*/ 366712 w 1576160"/>
              <a:gd name="connsiteY135" fmla="*/ 54656 h 614089"/>
              <a:gd name="connsiteX136" fmla="*/ 421368 w 1576160"/>
              <a:gd name="connsiteY136" fmla="*/ 109312 h 614089"/>
              <a:gd name="connsiteX137" fmla="*/ 476024 w 1576160"/>
              <a:gd name="connsiteY137" fmla="*/ 54656 h 614089"/>
              <a:gd name="connsiteX138" fmla="*/ 421368 w 1576160"/>
              <a:gd name="connsiteY138" fmla="*/ 0 h 614089"/>
              <a:gd name="connsiteX139" fmla="*/ 366712 w 1576160"/>
              <a:gd name="connsiteY139" fmla="*/ 54656 h 614089"/>
              <a:gd name="connsiteX140" fmla="*/ 183356 w 1576160"/>
              <a:gd name="connsiteY140" fmla="*/ 559433 h 614089"/>
              <a:gd name="connsiteX141" fmla="*/ 238012 w 1576160"/>
              <a:gd name="connsiteY141" fmla="*/ 614089 h 614089"/>
              <a:gd name="connsiteX142" fmla="*/ 292668 w 1576160"/>
              <a:gd name="connsiteY142" fmla="*/ 559433 h 614089"/>
              <a:gd name="connsiteX143" fmla="*/ 238012 w 1576160"/>
              <a:gd name="connsiteY143" fmla="*/ 504777 h 614089"/>
              <a:gd name="connsiteX144" fmla="*/ 183356 w 1576160"/>
              <a:gd name="connsiteY144" fmla="*/ 559433 h 614089"/>
              <a:gd name="connsiteX145" fmla="*/ 183356 w 1576160"/>
              <a:gd name="connsiteY145" fmla="*/ 391174 h 614089"/>
              <a:gd name="connsiteX146" fmla="*/ 238012 w 1576160"/>
              <a:gd name="connsiteY146" fmla="*/ 445830 h 614089"/>
              <a:gd name="connsiteX147" fmla="*/ 292668 w 1576160"/>
              <a:gd name="connsiteY147" fmla="*/ 391174 h 614089"/>
              <a:gd name="connsiteX148" fmla="*/ 238012 w 1576160"/>
              <a:gd name="connsiteY148" fmla="*/ 336518 h 614089"/>
              <a:gd name="connsiteX149" fmla="*/ 183356 w 1576160"/>
              <a:gd name="connsiteY149" fmla="*/ 391174 h 614089"/>
              <a:gd name="connsiteX150" fmla="*/ 183356 w 1576160"/>
              <a:gd name="connsiteY150" fmla="*/ 222915 h 614089"/>
              <a:gd name="connsiteX151" fmla="*/ 238012 w 1576160"/>
              <a:gd name="connsiteY151" fmla="*/ 277571 h 614089"/>
              <a:gd name="connsiteX152" fmla="*/ 292668 w 1576160"/>
              <a:gd name="connsiteY152" fmla="*/ 222915 h 614089"/>
              <a:gd name="connsiteX153" fmla="*/ 238012 w 1576160"/>
              <a:gd name="connsiteY153" fmla="*/ 168259 h 614089"/>
              <a:gd name="connsiteX154" fmla="*/ 183356 w 1576160"/>
              <a:gd name="connsiteY154" fmla="*/ 222915 h 614089"/>
              <a:gd name="connsiteX155" fmla="*/ 183356 w 1576160"/>
              <a:gd name="connsiteY155" fmla="*/ 54656 h 614089"/>
              <a:gd name="connsiteX156" fmla="*/ 238012 w 1576160"/>
              <a:gd name="connsiteY156" fmla="*/ 109312 h 614089"/>
              <a:gd name="connsiteX157" fmla="*/ 292668 w 1576160"/>
              <a:gd name="connsiteY157" fmla="*/ 54656 h 614089"/>
              <a:gd name="connsiteX158" fmla="*/ 238012 w 1576160"/>
              <a:gd name="connsiteY158" fmla="*/ 0 h 614089"/>
              <a:gd name="connsiteX159" fmla="*/ 183356 w 1576160"/>
              <a:gd name="connsiteY159" fmla="*/ 54656 h 614089"/>
              <a:gd name="connsiteX160" fmla="*/ 0 w 1576160"/>
              <a:gd name="connsiteY160" fmla="*/ 559433 h 614089"/>
              <a:gd name="connsiteX161" fmla="*/ 54656 w 1576160"/>
              <a:gd name="connsiteY161" fmla="*/ 614089 h 614089"/>
              <a:gd name="connsiteX162" fmla="*/ 109312 w 1576160"/>
              <a:gd name="connsiteY162" fmla="*/ 559433 h 614089"/>
              <a:gd name="connsiteX163" fmla="*/ 54656 w 1576160"/>
              <a:gd name="connsiteY163" fmla="*/ 504777 h 614089"/>
              <a:gd name="connsiteX164" fmla="*/ 0 w 1576160"/>
              <a:gd name="connsiteY164" fmla="*/ 559433 h 614089"/>
              <a:gd name="connsiteX165" fmla="*/ 0 w 1576160"/>
              <a:gd name="connsiteY165" fmla="*/ 391174 h 614089"/>
              <a:gd name="connsiteX166" fmla="*/ 54656 w 1576160"/>
              <a:gd name="connsiteY166" fmla="*/ 445830 h 614089"/>
              <a:gd name="connsiteX167" fmla="*/ 109312 w 1576160"/>
              <a:gd name="connsiteY167" fmla="*/ 391174 h 614089"/>
              <a:gd name="connsiteX168" fmla="*/ 54656 w 1576160"/>
              <a:gd name="connsiteY168" fmla="*/ 336518 h 614089"/>
              <a:gd name="connsiteX169" fmla="*/ 0 w 1576160"/>
              <a:gd name="connsiteY169" fmla="*/ 391174 h 614089"/>
              <a:gd name="connsiteX170" fmla="*/ 0 w 1576160"/>
              <a:gd name="connsiteY170" fmla="*/ 222915 h 614089"/>
              <a:gd name="connsiteX171" fmla="*/ 54656 w 1576160"/>
              <a:gd name="connsiteY171" fmla="*/ 277571 h 614089"/>
              <a:gd name="connsiteX172" fmla="*/ 109312 w 1576160"/>
              <a:gd name="connsiteY172" fmla="*/ 222915 h 614089"/>
              <a:gd name="connsiteX173" fmla="*/ 54656 w 1576160"/>
              <a:gd name="connsiteY173" fmla="*/ 168259 h 614089"/>
              <a:gd name="connsiteX174" fmla="*/ 0 w 1576160"/>
              <a:gd name="connsiteY174" fmla="*/ 222915 h 614089"/>
              <a:gd name="connsiteX175" fmla="*/ 0 w 1576160"/>
              <a:gd name="connsiteY175" fmla="*/ 54656 h 614089"/>
              <a:gd name="connsiteX176" fmla="*/ 54656 w 1576160"/>
              <a:gd name="connsiteY176" fmla="*/ 109312 h 614089"/>
              <a:gd name="connsiteX177" fmla="*/ 109312 w 1576160"/>
              <a:gd name="connsiteY177" fmla="*/ 54656 h 614089"/>
              <a:gd name="connsiteX178" fmla="*/ 54656 w 1576160"/>
              <a:gd name="connsiteY178" fmla="*/ 0 h 614089"/>
              <a:gd name="connsiteX179" fmla="*/ 0 w 1576160"/>
              <a:gd name="connsiteY179" fmla="*/ 54656 h 61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1576160" h="614089">
                <a:moveTo>
                  <a:pt x="1466848" y="559433"/>
                </a:moveTo>
                <a:cubicBezTo>
                  <a:pt x="1466848" y="589619"/>
                  <a:pt x="1491318" y="614089"/>
                  <a:pt x="1521504" y="614089"/>
                </a:cubicBezTo>
                <a:cubicBezTo>
                  <a:pt x="1551690" y="614089"/>
                  <a:pt x="1576160" y="589619"/>
                  <a:pt x="1576160" y="559433"/>
                </a:cubicBezTo>
                <a:cubicBezTo>
                  <a:pt x="1576160" y="529247"/>
                  <a:pt x="1551690" y="504777"/>
                  <a:pt x="1521504" y="504777"/>
                </a:cubicBezTo>
                <a:cubicBezTo>
                  <a:pt x="1491318" y="504777"/>
                  <a:pt x="1466848" y="529247"/>
                  <a:pt x="1466848" y="559433"/>
                </a:cubicBezTo>
                <a:close/>
                <a:moveTo>
                  <a:pt x="1466848" y="391174"/>
                </a:moveTo>
                <a:cubicBezTo>
                  <a:pt x="1466848" y="421360"/>
                  <a:pt x="1491318" y="445830"/>
                  <a:pt x="1521504" y="445830"/>
                </a:cubicBezTo>
                <a:cubicBezTo>
                  <a:pt x="1551690" y="445830"/>
                  <a:pt x="1576160" y="421360"/>
                  <a:pt x="1576160" y="391174"/>
                </a:cubicBezTo>
                <a:cubicBezTo>
                  <a:pt x="1576160" y="360988"/>
                  <a:pt x="1551690" y="336518"/>
                  <a:pt x="1521504" y="336518"/>
                </a:cubicBezTo>
                <a:cubicBezTo>
                  <a:pt x="1491318" y="336518"/>
                  <a:pt x="1466848" y="360988"/>
                  <a:pt x="1466848" y="391174"/>
                </a:cubicBezTo>
                <a:close/>
                <a:moveTo>
                  <a:pt x="1466848" y="222915"/>
                </a:moveTo>
                <a:cubicBezTo>
                  <a:pt x="1466848" y="253101"/>
                  <a:pt x="1491318" y="277571"/>
                  <a:pt x="1521504" y="277571"/>
                </a:cubicBezTo>
                <a:cubicBezTo>
                  <a:pt x="1551690" y="277571"/>
                  <a:pt x="1576160" y="253101"/>
                  <a:pt x="1576160" y="222915"/>
                </a:cubicBezTo>
                <a:cubicBezTo>
                  <a:pt x="1576160" y="192729"/>
                  <a:pt x="1551690" y="168259"/>
                  <a:pt x="1521504" y="168259"/>
                </a:cubicBezTo>
                <a:cubicBezTo>
                  <a:pt x="1491318" y="168259"/>
                  <a:pt x="1466848" y="192729"/>
                  <a:pt x="1466848" y="222915"/>
                </a:cubicBezTo>
                <a:close/>
                <a:moveTo>
                  <a:pt x="1466848" y="54656"/>
                </a:moveTo>
                <a:cubicBezTo>
                  <a:pt x="1466848" y="84842"/>
                  <a:pt x="1491318" y="109312"/>
                  <a:pt x="1521504" y="109312"/>
                </a:cubicBezTo>
                <a:cubicBezTo>
                  <a:pt x="1551690" y="109312"/>
                  <a:pt x="1576160" y="84842"/>
                  <a:pt x="1576160" y="54656"/>
                </a:cubicBezTo>
                <a:cubicBezTo>
                  <a:pt x="1576160" y="24470"/>
                  <a:pt x="1551690" y="0"/>
                  <a:pt x="1521504" y="0"/>
                </a:cubicBezTo>
                <a:cubicBezTo>
                  <a:pt x="1491318" y="0"/>
                  <a:pt x="1466848" y="24470"/>
                  <a:pt x="1466848" y="54656"/>
                </a:cubicBezTo>
                <a:close/>
                <a:moveTo>
                  <a:pt x="1283492" y="559433"/>
                </a:moveTo>
                <a:cubicBezTo>
                  <a:pt x="1283492" y="589619"/>
                  <a:pt x="1307962" y="614089"/>
                  <a:pt x="1338148" y="614089"/>
                </a:cubicBezTo>
                <a:cubicBezTo>
                  <a:pt x="1368334" y="614089"/>
                  <a:pt x="1392804" y="589619"/>
                  <a:pt x="1392804" y="559433"/>
                </a:cubicBezTo>
                <a:cubicBezTo>
                  <a:pt x="1392804" y="529247"/>
                  <a:pt x="1368334" y="504777"/>
                  <a:pt x="1338148" y="504777"/>
                </a:cubicBezTo>
                <a:cubicBezTo>
                  <a:pt x="1307962" y="504777"/>
                  <a:pt x="1283492" y="529247"/>
                  <a:pt x="1283492" y="559433"/>
                </a:cubicBezTo>
                <a:close/>
                <a:moveTo>
                  <a:pt x="1283492" y="391174"/>
                </a:moveTo>
                <a:cubicBezTo>
                  <a:pt x="1283492" y="421360"/>
                  <a:pt x="1307962" y="445830"/>
                  <a:pt x="1338148" y="445830"/>
                </a:cubicBezTo>
                <a:cubicBezTo>
                  <a:pt x="1368334" y="445830"/>
                  <a:pt x="1392804" y="421360"/>
                  <a:pt x="1392804" y="391174"/>
                </a:cubicBezTo>
                <a:cubicBezTo>
                  <a:pt x="1392804" y="360988"/>
                  <a:pt x="1368334" y="336518"/>
                  <a:pt x="1338148" y="336518"/>
                </a:cubicBezTo>
                <a:cubicBezTo>
                  <a:pt x="1307962" y="336518"/>
                  <a:pt x="1283492" y="360988"/>
                  <a:pt x="1283492" y="391174"/>
                </a:cubicBezTo>
                <a:close/>
                <a:moveTo>
                  <a:pt x="1283492" y="222915"/>
                </a:moveTo>
                <a:cubicBezTo>
                  <a:pt x="1283492" y="253101"/>
                  <a:pt x="1307962" y="277571"/>
                  <a:pt x="1338148" y="277571"/>
                </a:cubicBezTo>
                <a:cubicBezTo>
                  <a:pt x="1368334" y="277571"/>
                  <a:pt x="1392804" y="253101"/>
                  <a:pt x="1392804" y="222915"/>
                </a:cubicBezTo>
                <a:cubicBezTo>
                  <a:pt x="1392804" y="192729"/>
                  <a:pt x="1368334" y="168259"/>
                  <a:pt x="1338148" y="168259"/>
                </a:cubicBezTo>
                <a:cubicBezTo>
                  <a:pt x="1307962" y="168259"/>
                  <a:pt x="1283492" y="192729"/>
                  <a:pt x="1283492" y="222915"/>
                </a:cubicBezTo>
                <a:close/>
                <a:moveTo>
                  <a:pt x="1283492" y="54656"/>
                </a:moveTo>
                <a:cubicBezTo>
                  <a:pt x="1283492" y="84842"/>
                  <a:pt x="1307962" y="109312"/>
                  <a:pt x="1338148" y="109312"/>
                </a:cubicBezTo>
                <a:cubicBezTo>
                  <a:pt x="1368334" y="109312"/>
                  <a:pt x="1392804" y="84842"/>
                  <a:pt x="1392804" y="54656"/>
                </a:cubicBezTo>
                <a:cubicBezTo>
                  <a:pt x="1392804" y="24470"/>
                  <a:pt x="1368334" y="0"/>
                  <a:pt x="1338148" y="0"/>
                </a:cubicBezTo>
                <a:cubicBezTo>
                  <a:pt x="1307962" y="0"/>
                  <a:pt x="1283492" y="24470"/>
                  <a:pt x="1283492" y="54656"/>
                </a:cubicBezTo>
                <a:close/>
                <a:moveTo>
                  <a:pt x="1100136" y="559433"/>
                </a:moveTo>
                <a:cubicBezTo>
                  <a:pt x="1100136" y="589619"/>
                  <a:pt x="1124606" y="614089"/>
                  <a:pt x="1154792" y="614089"/>
                </a:cubicBezTo>
                <a:cubicBezTo>
                  <a:pt x="1184978" y="614089"/>
                  <a:pt x="1209448" y="589619"/>
                  <a:pt x="1209448" y="559433"/>
                </a:cubicBezTo>
                <a:cubicBezTo>
                  <a:pt x="1209448" y="529247"/>
                  <a:pt x="1184978" y="504777"/>
                  <a:pt x="1154792" y="504777"/>
                </a:cubicBezTo>
                <a:cubicBezTo>
                  <a:pt x="1124606" y="504777"/>
                  <a:pt x="1100136" y="529247"/>
                  <a:pt x="1100136" y="559433"/>
                </a:cubicBezTo>
                <a:close/>
                <a:moveTo>
                  <a:pt x="1100136" y="391174"/>
                </a:moveTo>
                <a:cubicBezTo>
                  <a:pt x="1100136" y="421360"/>
                  <a:pt x="1124606" y="445830"/>
                  <a:pt x="1154792" y="445830"/>
                </a:cubicBezTo>
                <a:cubicBezTo>
                  <a:pt x="1184978" y="445830"/>
                  <a:pt x="1209448" y="421360"/>
                  <a:pt x="1209448" y="391174"/>
                </a:cubicBezTo>
                <a:cubicBezTo>
                  <a:pt x="1209448" y="360988"/>
                  <a:pt x="1184978" y="336518"/>
                  <a:pt x="1154792" y="336518"/>
                </a:cubicBezTo>
                <a:cubicBezTo>
                  <a:pt x="1124606" y="336518"/>
                  <a:pt x="1100136" y="360988"/>
                  <a:pt x="1100136" y="391174"/>
                </a:cubicBezTo>
                <a:close/>
                <a:moveTo>
                  <a:pt x="1100136" y="222915"/>
                </a:moveTo>
                <a:cubicBezTo>
                  <a:pt x="1100136" y="253101"/>
                  <a:pt x="1124606" y="277571"/>
                  <a:pt x="1154792" y="277571"/>
                </a:cubicBezTo>
                <a:cubicBezTo>
                  <a:pt x="1184978" y="277571"/>
                  <a:pt x="1209448" y="253101"/>
                  <a:pt x="1209448" y="222915"/>
                </a:cubicBezTo>
                <a:cubicBezTo>
                  <a:pt x="1209448" y="192729"/>
                  <a:pt x="1184978" y="168259"/>
                  <a:pt x="1154792" y="168259"/>
                </a:cubicBezTo>
                <a:cubicBezTo>
                  <a:pt x="1124606" y="168259"/>
                  <a:pt x="1100136" y="192729"/>
                  <a:pt x="1100136" y="222915"/>
                </a:cubicBezTo>
                <a:close/>
                <a:moveTo>
                  <a:pt x="1100136" y="54656"/>
                </a:moveTo>
                <a:cubicBezTo>
                  <a:pt x="1100136" y="84842"/>
                  <a:pt x="1124606" y="109312"/>
                  <a:pt x="1154792" y="109312"/>
                </a:cubicBezTo>
                <a:cubicBezTo>
                  <a:pt x="1184978" y="109312"/>
                  <a:pt x="1209448" y="84842"/>
                  <a:pt x="1209448" y="54656"/>
                </a:cubicBezTo>
                <a:cubicBezTo>
                  <a:pt x="1209448" y="24470"/>
                  <a:pt x="1184978" y="0"/>
                  <a:pt x="1154792" y="0"/>
                </a:cubicBezTo>
                <a:cubicBezTo>
                  <a:pt x="1124606" y="0"/>
                  <a:pt x="1100136" y="24470"/>
                  <a:pt x="1100136" y="54656"/>
                </a:cubicBezTo>
                <a:close/>
                <a:moveTo>
                  <a:pt x="916780" y="559433"/>
                </a:moveTo>
                <a:cubicBezTo>
                  <a:pt x="916780" y="589619"/>
                  <a:pt x="941250" y="614089"/>
                  <a:pt x="971436" y="614089"/>
                </a:cubicBezTo>
                <a:cubicBezTo>
                  <a:pt x="1001622" y="614089"/>
                  <a:pt x="1026092" y="589619"/>
                  <a:pt x="1026092" y="559433"/>
                </a:cubicBezTo>
                <a:cubicBezTo>
                  <a:pt x="1026092" y="529247"/>
                  <a:pt x="1001622" y="504777"/>
                  <a:pt x="971436" y="504777"/>
                </a:cubicBezTo>
                <a:cubicBezTo>
                  <a:pt x="941250" y="504777"/>
                  <a:pt x="916780" y="529247"/>
                  <a:pt x="916780" y="559433"/>
                </a:cubicBezTo>
                <a:close/>
                <a:moveTo>
                  <a:pt x="916780" y="391174"/>
                </a:moveTo>
                <a:cubicBezTo>
                  <a:pt x="916780" y="421360"/>
                  <a:pt x="941250" y="445830"/>
                  <a:pt x="971436" y="445830"/>
                </a:cubicBezTo>
                <a:cubicBezTo>
                  <a:pt x="1001622" y="445830"/>
                  <a:pt x="1026092" y="421360"/>
                  <a:pt x="1026092" y="391174"/>
                </a:cubicBezTo>
                <a:cubicBezTo>
                  <a:pt x="1026092" y="360988"/>
                  <a:pt x="1001622" y="336518"/>
                  <a:pt x="971436" y="336518"/>
                </a:cubicBezTo>
                <a:cubicBezTo>
                  <a:pt x="941250" y="336518"/>
                  <a:pt x="916780" y="360988"/>
                  <a:pt x="916780" y="391174"/>
                </a:cubicBezTo>
                <a:close/>
                <a:moveTo>
                  <a:pt x="916780" y="222915"/>
                </a:moveTo>
                <a:cubicBezTo>
                  <a:pt x="916780" y="253101"/>
                  <a:pt x="941250" y="277571"/>
                  <a:pt x="971436" y="277571"/>
                </a:cubicBezTo>
                <a:cubicBezTo>
                  <a:pt x="1001622" y="277571"/>
                  <a:pt x="1026092" y="253101"/>
                  <a:pt x="1026092" y="222915"/>
                </a:cubicBezTo>
                <a:cubicBezTo>
                  <a:pt x="1026092" y="192729"/>
                  <a:pt x="1001622" y="168259"/>
                  <a:pt x="971436" y="168259"/>
                </a:cubicBezTo>
                <a:cubicBezTo>
                  <a:pt x="941250" y="168259"/>
                  <a:pt x="916780" y="192729"/>
                  <a:pt x="916780" y="222915"/>
                </a:cubicBezTo>
                <a:close/>
                <a:moveTo>
                  <a:pt x="916780" y="54656"/>
                </a:moveTo>
                <a:cubicBezTo>
                  <a:pt x="916780" y="84842"/>
                  <a:pt x="941250" y="109312"/>
                  <a:pt x="971436" y="109312"/>
                </a:cubicBezTo>
                <a:cubicBezTo>
                  <a:pt x="1001622" y="109312"/>
                  <a:pt x="1026092" y="84842"/>
                  <a:pt x="1026092" y="54656"/>
                </a:cubicBezTo>
                <a:cubicBezTo>
                  <a:pt x="1026092" y="24470"/>
                  <a:pt x="1001622" y="0"/>
                  <a:pt x="971436" y="0"/>
                </a:cubicBezTo>
                <a:cubicBezTo>
                  <a:pt x="941250" y="0"/>
                  <a:pt x="916780" y="24470"/>
                  <a:pt x="916780" y="54656"/>
                </a:cubicBezTo>
                <a:close/>
                <a:moveTo>
                  <a:pt x="733424" y="559433"/>
                </a:moveTo>
                <a:cubicBezTo>
                  <a:pt x="733424" y="589619"/>
                  <a:pt x="757894" y="614089"/>
                  <a:pt x="788080" y="614089"/>
                </a:cubicBezTo>
                <a:cubicBezTo>
                  <a:pt x="818266" y="614089"/>
                  <a:pt x="842736" y="589619"/>
                  <a:pt x="842736" y="559433"/>
                </a:cubicBezTo>
                <a:cubicBezTo>
                  <a:pt x="842736" y="529247"/>
                  <a:pt x="818266" y="504777"/>
                  <a:pt x="788080" y="504777"/>
                </a:cubicBezTo>
                <a:cubicBezTo>
                  <a:pt x="757894" y="504777"/>
                  <a:pt x="733424" y="529247"/>
                  <a:pt x="733424" y="559433"/>
                </a:cubicBezTo>
                <a:close/>
                <a:moveTo>
                  <a:pt x="733424" y="391174"/>
                </a:moveTo>
                <a:cubicBezTo>
                  <a:pt x="733424" y="421360"/>
                  <a:pt x="757894" y="445830"/>
                  <a:pt x="788080" y="445830"/>
                </a:cubicBezTo>
                <a:cubicBezTo>
                  <a:pt x="818266" y="445830"/>
                  <a:pt x="842736" y="421360"/>
                  <a:pt x="842736" y="391174"/>
                </a:cubicBezTo>
                <a:cubicBezTo>
                  <a:pt x="842736" y="360988"/>
                  <a:pt x="818266" y="336518"/>
                  <a:pt x="788080" y="336518"/>
                </a:cubicBezTo>
                <a:cubicBezTo>
                  <a:pt x="757894" y="336518"/>
                  <a:pt x="733424" y="360988"/>
                  <a:pt x="733424" y="391174"/>
                </a:cubicBezTo>
                <a:close/>
                <a:moveTo>
                  <a:pt x="733424" y="222915"/>
                </a:moveTo>
                <a:cubicBezTo>
                  <a:pt x="733424" y="253101"/>
                  <a:pt x="757894" y="277571"/>
                  <a:pt x="788080" y="277571"/>
                </a:cubicBezTo>
                <a:cubicBezTo>
                  <a:pt x="818266" y="277571"/>
                  <a:pt x="842736" y="253101"/>
                  <a:pt x="842736" y="222915"/>
                </a:cubicBezTo>
                <a:cubicBezTo>
                  <a:pt x="842736" y="192729"/>
                  <a:pt x="818266" y="168259"/>
                  <a:pt x="788080" y="168259"/>
                </a:cubicBezTo>
                <a:cubicBezTo>
                  <a:pt x="757894" y="168259"/>
                  <a:pt x="733424" y="192729"/>
                  <a:pt x="733424" y="222915"/>
                </a:cubicBezTo>
                <a:close/>
                <a:moveTo>
                  <a:pt x="733424" y="54656"/>
                </a:moveTo>
                <a:cubicBezTo>
                  <a:pt x="733424" y="84842"/>
                  <a:pt x="757894" y="109312"/>
                  <a:pt x="788080" y="109312"/>
                </a:cubicBezTo>
                <a:cubicBezTo>
                  <a:pt x="818266" y="109312"/>
                  <a:pt x="842736" y="84842"/>
                  <a:pt x="842736" y="54656"/>
                </a:cubicBezTo>
                <a:cubicBezTo>
                  <a:pt x="842736" y="24470"/>
                  <a:pt x="818266" y="0"/>
                  <a:pt x="788080" y="0"/>
                </a:cubicBezTo>
                <a:cubicBezTo>
                  <a:pt x="757894" y="0"/>
                  <a:pt x="733424" y="24470"/>
                  <a:pt x="733424" y="54656"/>
                </a:cubicBezTo>
                <a:close/>
                <a:moveTo>
                  <a:pt x="550068" y="559433"/>
                </a:moveTo>
                <a:cubicBezTo>
                  <a:pt x="550068" y="589619"/>
                  <a:pt x="574538" y="614089"/>
                  <a:pt x="604724" y="614089"/>
                </a:cubicBezTo>
                <a:cubicBezTo>
                  <a:pt x="634910" y="614089"/>
                  <a:pt x="659380" y="589619"/>
                  <a:pt x="659380" y="559433"/>
                </a:cubicBezTo>
                <a:cubicBezTo>
                  <a:pt x="659380" y="529247"/>
                  <a:pt x="634910" y="504777"/>
                  <a:pt x="604724" y="504777"/>
                </a:cubicBezTo>
                <a:cubicBezTo>
                  <a:pt x="574538" y="504777"/>
                  <a:pt x="550068" y="529247"/>
                  <a:pt x="550068" y="559433"/>
                </a:cubicBezTo>
                <a:close/>
                <a:moveTo>
                  <a:pt x="550068" y="391174"/>
                </a:moveTo>
                <a:cubicBezTo>
                  <a:pt x="550068" y="421360"/>
                  <a:pt x="574538" y="445830"/>
                  <a:pt x="604724" y="445830"/>
                </a:cubicBezTo>
                <a:cubicBezTo>
                  <a:pt x="634910" y="445830"/>
                  <a:pt x="659380" y="421360"/>
                  <a:pt x="659380" y="391174"/>
                </a:cubicBezTo>
                <a:cubicBezTo>
                  <a:pt x="659380" y="360988"/>
                  <a:pt x="634910" y="336518"/>
                  <a:pt x="604724" y="336518"/>
                </a:cubicBezTo>
                <a:cubicBezTo>
                  <a:pt x="574538" y="336518"/>
                  <a:pt x="550068" y="360988"/>
                  <a:pt x="550068" y="391174"/>
                </a:cubicBezTo>
                <a:close/>
                <a:moveTo>
                  <a:pt x="550068" y="222915"/>
                </a:moveTo>
                <a:cubicBezTo>
                  <a:pt x="550068" y="253101"/>
                  <a:pt x="574538" y="277571"/>
                  <a:pt x="604724" y="277571"/>
                </a:cubicBezTo>
                <a:cubicBezTo>
                  <a:pt x="634910" y="277571"/>
                  <a:pt x="659380" y="253101"/>
                  <a:pt x="659380" y="222915"/>
                </a:cubicBezTo>
                <a:cubicBezTo>
                  <a:pt x="659380" y="192729"/>
                  <a:pt x="634910" y="168259"/>
                  <a:pt x="604724" y="168259"/>
                </a:cubicBezTo>
                <a:cubicBezTo>
                  <a:pt x="574538" y="168259"/>
                  <a:pt x="550068" y="192729"/>
                  <a:pt x="550068" y="222915"/>
                </a:cubicBezTo>
                <a:close/>
                <a:moveTo>
                  <a:pt x="550068" y="54656"/>
                </a:moveTo>
                <a:cubicBezTo>
                  <a:pt x="550068" y="84842"/>
                  <a:pt x="574538" y="109312"/>
                  <a:pt x="604724" y="109312"/>
                </a:cubicBezTo>
                <a:cubicBezTo>
                  <a:pt x="634910" y="109312"/>
                  <a:pt x="659380" y="84842"/>
                  <a:pt x="659380" y="54656"/>
                </a:cubicBezTo>
                <a:cubicBezTo>
                  <a:pt x="659380" y="24470"/>
                  <a:pt x="634910" y="0"/>
                  <a:pt x="604724" y="0"/>
                </a:cubicBezTo>
                <a:cubicBezTo>
                  <a:pt x="574538" y="0"/>
                  <a:pt x="550068" y="24470"/>
                  <a:pt x="550068" y="54656"/>
                </a:cubicBezTo>
                <a:close/>
                <a:moveTo>
                  <a:pt x="366712" y="559433"/>
                </a:moveTo>
                <a:cubicBezTo>
                  <a:pt x="366712" y="589619"/>
                  <a:pt x="391182" y="614089"/>
                  <a:pt x="421368" y="614089"/>
                </a:cubicBezTo>
                <a:cubicBezTo>
                  <a:pt x="451554" y="614089"/>
                  <a:pt x="476024" y="589619"/>
                  <a:pt x="476024" y="559433"/>
                </a:cubicBezTo>
                <a:cubicBezTo>
                  <a:pt x="476024" y="529247"/>
                  <a:pt x="451554" y="504777"/>
                  <a:pt x="421368" y="504777"/>
                </a:cubicBezTo>
                <a:cubicBezTo>
                  <a:pt x="391182" y="504777"/>
                  <a:pt x="366712" y="529247"/>
                  <a:pt x="366712" y="559433"/>
                </a:cubicBezTo>
                <a:close/>
                <a:moveTo>
                  <a:pt x="366712" y="391174"/>
                </a:moveTo>
                <a:cubicBezTo>
                  <a:pt x="366712" y="421360"/>
                  <a:pt x="391182" y="445830"/>
                  <a:pt x="421368" y="445830"/>
                </a:cubicBezTo>
                <a:cubicBezTo>
                  <a:pt x="451554" y="445830"/>
                  <a:pt x="476024" y="421360"/>
                  <a:pt x="476024" y="391174"/>
                </a:cubicBezTo>
                <a:cubicBezTo>
                  <a:pt x="476024" y="360988"/>
                  <a:pt x="451554" y="336518"/>
                  <a:pt x="421368" y="336518"/>
                </a:cubicBezTo>
                <a:cubicBezTo>
                  <a:pt x="391182" y="336518"/>
                  <a:pt x="366712" y="360988"/>
                  <a:pt x="366712" y="391174"/>
                </a:cubicBezTo>
                <a:close/>
                <a:moveTo>
                  <a:pt x="366712" y="222915"/>
                </a:moveTo>
                <a:cubicBezTo>
                  <a:pt x="366712" y="253101"/>
                  <a:pt x="391182" y="277571"/>
                  <a:pt x="421368" y="277571"/>
                </a:cubicBezTo>
                <a:cubicBezTo>
                  <a:pt x="451554" y="277571"/>
                  <a:pt x="476024" y="253101"/>
                  <a:pt x="476024" y="222915"/>
                </a:cubicBezTo>
                <a:cubicBezTo>
                  <a:pt x="476024" y="192729"/>
                  <a:pt x="451554" y="168259"/>
                  <a:pt x="421368" y="168259"/>
                </a:cubicBezTo>
                <a:cubicBezTo>
                  <a:pt x="391182" y="168259"/>
                  <a:pt x="366712" y="192729"/>
                  <a:pt x="366712" y="222915"/>
                </a:cubicBezTo>
                <a:close/>
                <a:moveTo>
                  <a:pt x="366712" y="54656"/>
                </a:moveTo>
                <a:cubicBezTo>
                  <a:pt x="366712" y="84842"/>
                  <a:pt x="391182" y="109312"/>
                  <a:pt x="421368" y="109312"/>
                </a:cubicBezTo>
                <a:cubicBezTo>
                  <a:pt x="451554" y="109312"/>
                  <a:pt x="476024" y="84842"/>
                  <a:pt x="476024" y="54656"/>
                </a:cubicBezTo>
                <a:cubicBezTo>
                  <a:pt x="476024" y="24470"/>
                  <a:pt x="451554" y="0"/>
                  <a:pt x="421368" y="0"/>
                </a:cubicBezTo>
                <a:cubicBezTo>
                  <a:pt x="391182" y="0"/>
                  <a:pt x="366712" y="24470"/>
                  <a:pt x="366712" y="54656"/>
                </a:cubicBezTo>
                <a:close/>
                <a:moveTo>
                  <a:pt x="183356" y="559433"/>
                </a:moveTo>
                <a:cubicBezTo>
                  <a:pt x="183356" y="589619"/>
                  <a:pt x="207826" y="614089"/>
                  <a:pt x="238012" y="614089"/>
                </a:cubicBezTo>
                <a:cubicBezTo>
                  <a:pt x="268198" y="614089"/>
                  <a:pt x="292668" y="589619"/>
                  <a:pt x="292668" y="559433"/>
                </a:cubicBezTo>
                <a:cubicBezTo>
                  <a:pt x="292668" y="529247"/>
                  <a:pt x="268198" y="504777"/>
                  <a:pt x="238012" y="504777"/>
                </a:cubicBezTo>
                <a:cubicBezTo>
                  <a:pt x="207826" y="504777"/>
                  <a:pt x="183356" y="529247"/>
                  <a:pt x="183356" y="559433"/>
                </a:cubicBezTo>
                <a:close/>
                <a:moveTo>
                  <a:pt x="183356" y="391174"/>
                </a:moveTo>
                <a:cubicBezTo>
                  <a:pt x="183356" y="421360"/>
                  <a:pt x="207826" y="445830"/>
                  <a:pt x="238012" y="445830"/>
                </a:cubicBezTo>
                <a:cubicBezTo>
                  <a:pt x="268198" y="445830"/>
                  <a:pt x="292668" y="421360"/>
                  <a:pt x="292668" y="391174"/>
                </a:cubicBezTo>
                <a:cubicBezTo>
                  <a:pt x="292668" y="360988"/>
                  <a:pt x="268198" y="336518"/>
                  <a:pt x="238012" y="336518"/>
                </a:cubicBezTo>
                <a:cubicBezTo>
                  <a:pt x="207826" y="336518"/>
                  <a:pt x="183356" y="360988"/>
                  <a:pt x="183356" y="391174"/>
                </a:cubicBezTo>
                <a:close/>
                <a:moveTo>
                  <a:pt x="183356" y="222915"/>
                </a:moveTo>
                <a:cubicBezTo>
                  <a:pt x="183356" y="253101"/>
                  <a:pt x="207826" y="277571"/>
                  <a:pt x="238012" y="277571"/>
                </a:cubicBezTo>
                <a:cubicBezTo>
                  <a:pt x="268198" y="277571"/>
                  <a:pt x="292668" y="253101"/>
                  <a:pt x="292668" y="222915"/>
                </a:cubicBezTo>
                <a:cubicBezTo>
                  <a:pt x="292668" y="192729"/>
                  <a:pt x="268198" y="168259"/>
                  <a:pt x="238012" y="168259"/>
                </a:cubicBezTo>
                <a:cubicBezTo>
                  <a:pt x="207826" y="168259"/>
                  <a:pt x="183356" y="192729"/>
                  <a:pt x="183356" y="222915"/>
                </a:cubicBezTo>
                <a:close/>
                <a:moveTo>
                  <a:pt x="183356" y="54656"/>
                </a:moveTo>
                <a:cubicBezTo>
                  <a:pt x="183356" y="84842"/>
                  <a:pt x="207826" y="109312"/>
                  <a:pt x="238012" y="109312"/>
                </a:cubicBezTo>
                <a:cubicBezTo>
                  <a:pt x="268198" y="109312"/>
                  <a:pt x="292668" y="84842"/>
                  <a:pt x="292668" y="54656"/>
                </a:cubicBezTo>
                <a:cubicBezTo>
                  <a:pt x="292668" y="24470"/>
                  <a:pt x="268198" y="0"/>
                  <a:pt x="238012" y="0"/>
                </a:cubicBezTo>
                <a:cubicBezTo>
                  <a:pt x="207826" y="0"/>
                  <a:pt x="183356" y="24470"/>
                  <a:pt x="183356" y="54656"/>
                </a:cubicBezTo>
                <a:close/>
                <a:moveTo>
                  <a:pt x="0" y="559433"/>
                </a:moveTo>
                <a:cubicBezTo>
                  <a:pt x="0" y="589619"/>
                  <a:pt x="24470" y="614089"/>
                  <a:pt x="54656" y="614089"/>
                </a:cubicBezTo>
                <a:cubicBezTo>
                  <a:pt x="84842" y="614089"/>
                  <a:pt x="109312" y="589619"/>
                  <a:pt x="109312" y="559433"/>
                </a:cubicBezTo>
                <a:cubicBezTo>
                  <a:pt x="109312" y="529247"/>
                  <a:pt x="84842" y="504777"/>
                  <a:pt x="54656" y="504777"/>
                </a:cubicBezTo>
                <a:cubicBezTo>
                  <a:pt x="24470" y="504777"/>
                  <a:pt x="0" y="529247"/>
                  <a:pt x="0" y="559433"/>
                </a:cubicBezTo>
                <a:close/>
                <a:moveTo>
                  <a:pt x="0" y="391174"/>
                </a:moveTo>
                <a:cubicBezTo>
                  <a:pt x="0" y="421360"/>
                  <a:pt x="24470" y="445830"/>
                  <a:pt x="54656" y="445830"/>
                </a:cubicBezTo>
                <a:cubicBezTo>
                  <a:pt x="84842" y="445830"/>
                  <a:pt x="109312" y="421360"/>
                  <a:pt x="109312" y="391174"/>
                </a:cubicBezTo>
                <a:cubicBezTo>
                  <a:pt x="109312" y="360988"/>
                  <a:pt x="84842" y="336518"/>
                  <a:pt x="54656" y="336518"/>
                </a:cubicBezTo>
                <a:cubicBezTo>
                  <a:pt x="24470" y="336518"/>
                  <a:pt x="0" y="360988"/>
                  <a:pt x="0" y="391174"/>
                </a:cubicBezTo>
                <a:close/>
                <a:moveTo>
                  <a:pt x="0" y="222915"/>
                </a:moveTo>
                <a:cubicBezTo>
                  <a:pt x="0" y="253101"/>
                  <a:pt x="24470" y="277571"/>
                  <a:pt x="54656" y="277571"/>
                </a:cubicBezTo>
                <a:cubicBezTo>
                  <a:pt x="84842" y="277571"/>
                  <a:pt x="109312" y="253101"/>
                  <a:pt x="109312" y="222915"/>
                </a:cubicBezTo>
                <a:cubicBezTo>
                  <a:pt x="109312" y="192729"/>
                  <a:pt x="84842" y="168259"/>
                  <a:pt x="54656" y="168259"/>
                </a:cubicBezTo>
                <a:cubicBezTo>
                  <a:pt x="24470" y="168259"/>
                  <a:pt x="0" y="192729"/>
                  <a:pt x="0" y="222915"/>
                </a:cubicBezTo>
                <a:close/>
                <a:moveTo>
                  <a:pt x="0" y="54656"/>
                </a:moveTo>
                <a:cubicBezTo>
                  <a:pt x="0" y="84842"/>
                  <a:pt x="24470" y="109312"/>
                  <a:pt x="54656" y="109312"/>
                </a:cubicBezTo>
                <a:cubicBezTo>
                  <a:pt x="84842" y="109312"/>
                  <a:pt x="109312" y="84842"/>
                  <a:pt x="109312" y="54656"/>
                </a:cubicBezTo>
                <a:cubicBezTo>
                  <a:pt x="109312" y="24470"/>
                  <a:pt x="84842" y="0"/>
                  <a:pt x="54656" y="0"/>
                </a:cubicBezTo>
                <a:cubicBezTo>
                  <a:pt x="24470" y="0"/>
                  <a:pt x="0" y="24470"/>
                  <a:pt x="0" y="54656"/>
                </a:cubicBezTo>
                <a:close/>
              </a:path>
            </a:pathLst>
          </a:custGeom>
          <a:gradFill>
            <a:gsLst>
              <a:gs pos="0">
                <a:srgbClr val="F7AD42"/>
              </a:gs>
              <a:gs pos="100000">
                <a:srgbClr val="F7AD42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HarmonyOS Sans SC" panose="00000500000000000000" charset="-122"/>
              <a:ea typeface="HarmonyOS Sans SC" panose="00000500000000000000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84607D7-1DC7-96B1-60B1-C9AD91AF2291}"/>
              </a:ext>
            </a:extLst>
          </p:cNvPr>
          <p:cNvSpPr txBox="1"/>
          <p:nvPr/>
        </p:nvSpPr>
        <p:spPr>
          <a:xfrm>
            <a:off x="7065569" y="5560356"/>
            <a:ext cx="48434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gradFill flip="none" rotWithShape="1">
                    <a:gsLst>
                      <a:gs pos="0">
                        <a:schemeClr val="tx1">
                          <a:lumMod val="75000"/>
                          <a:lumOff val="25000"/>
                          <a:alpha val="12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13500000" scaled="1"/>
                    <a:tileRect/>
                  </a:gradFill>
                </a:ln>
                <a:noFill/>
                <a:effectLst/>
                <a:uLnTx/>
                <a:uFillTx/>
                <a:latin typeface="HarmonyOS Sans SC" panose="00000500000000000000" charset="-122"/>
                <a:ea typeface="微软雅黑" panose="020B0503020204020204" pitchFamily="34" charset="-122"/>
                <a:cs typeface="HarmonyOS Sans SC" panose="00000500000000000000" charset="-122"/>
              </a:rPr>
              <a:t>DEFENCE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4B8A02D-0883-CEA8-C2E3-5A72162D452E}"/>
              </a:ext>
            </a:extLst>
          </p:cNvPr>
          <p:cNvGrpSpPr/>
          <p:nvPr/>
        </p:nvGrpSpPr>
        <p:grpSpPr>
          <a:xfrm>
            <a:off x="6951718" y="2481378"/>
            <a:ext cx="5200538" cy="1779602"/>
            <a:chOff x="1577403" y="2673843"/>
            <a:chExt cx="5200538" cy="1779602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3FB0F70F-41BF-E32D-EB0C-E3A1AA7EDE1E}"/>
                </a:ext>
              </a:extLst>
            </p:cNvPr>
            <p:cNvSpPr/>
            <p:nvPr/>
          </p:nvSpPr>
          <p:spPr>
            <a:xfrm>
              <a:off x="1577404" y="3263489"/>
              <a:ext cx="5200537" cy="83099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工作经验总结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DB2A268D-8B90-2977-A0BB-A7EAA27D42C5}"/>
                </a:ext>
              </a:extLst>
            </p:cNvPr>
            <p:cNvSpPr/>
            <p:nvPr/>
          </p:nvSpPr>
          <p:spPr>
            <a:xfrm>
              <a:off x="1577404" y="4268779"/>
              <a:ext cx="4079875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charset="-122"/>
                  <a:ea typeface="HarmonyOS Sans SC" panose="00000500000000000000" charset="-122"/>
                </a:rPr>
                <a:t>Work experience summary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69E81ABA-3739-E3A1-E058-FA73C1CCEA0D}"/>
                </a:ext>
              </a:extLst>
            </p:cNvPr>
            <p:cNvGrpSpPr/>
            <p:nvPr/>
          </p:nvGrpSpPr>
          <p:grpSpPr>
            <a:xfrm>
              <a:off x="1577403" y="2673843"/>
              <a:ext cx="1272807" cy="357978"/>
              <a:chOff x="1159400" y="2496908"/>
              <a:chExt cx="1272807" cy="357978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A9E2B0F1-1AEB-3E44-AE30-1C732DEC826A}"/>
                  </a:ext>
                </a:extLst>
              </p:cNvPr>
              <p:cNvSpPr/>
              <p:nvPr/>
            </p:nvSpPr>
            <p:spPr>
              <a:xfrm rot="5400000">
                <a:off x="1616815" y="2039493"/>
                <a:ext cx="357978" cy="1272807"/>
              </a:xfrm>
              <a:prstGeom prst="roundRect">
                <a:avLst>
                  <a:gd name="adj" fmla="val 15409"/>
                </a:avLst>
              </a:prstGeom>
              <a:solidFill>
                <a:srgbClr val="F7AD42"/>
              </a:solidFill>
              <a:ln w="12700" cap="rnd">
                <a:noFill/>
                <a:prstDash val="solid"/>
                <a:round/>
              </a:ln>
              <a:effectLst>
                <a:outerShdw blurRad="63500" algn="ctr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88FF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id="{E8892932-A814-DDB8-B9FA-1CEC0A7DFCFE}"/>
                  </a:ext>
                </a:extLst>
              </p:cNvPr>
              <p:cNvSpPr/>
              <p:nvPr/>
            </p:nvSpPr>
            <p:spPr>
              <a:xfrm>
                <a:off x="1245927" y="2522007"/>
                <a:ext cx="1099755" cy="3077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Part 02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</p:grp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B2B594C6-3426-B7D2-1D59-74F2775D5D91}"/>
              </a:ext>
            </a:extLst>
          </p:cNvPr>
          <p:cNvSpPr txBox="1"/>
          <p:nvPr/>
        </p:nvSpPr>
        <p:spPr>
          <a:xfrm>
            <a:off x="6870088" y="4557766"/>
            <a:ext cx="4161505" cy="491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单击此处输入你的正文，文字是您思想的提炼，为了最终演示发布的良好效果，请尽量言简意赅的阐述观点；根据需要可酌情增减文字，以便观者可以准确理解您所传达的信息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…</a:t>
            </a: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5000F778-10DC-1313-2B32-34545757E8D7}"/>
              </a:ext>
            </a:extLst>
          </p:cNvPr>
          <p:cNvCxnSpPr>
            <a:cxnSpLocks/>
          </p:cNvCxnSpPr>
          <p:nvPr/>
        </p:nvCxnSpPr>
        <p:spPr>
          <a:xfrm>
            <a:off x="6951718" y="4439958"/>
            <a:ext cx="4026512" cy="0"/>
          </a:xfrm>
          <a:prstGeom prst="line">
            <a:avLst/>
          </a:prstGeom>
          <a:ln>
            <a:solidFill>
              <a:srgbClr val="F7AD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256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EC4DE325-15C5-695B-7402-4AC802DC5D68}"/>
              </a:ext>
            </a:extLst>
          </p:cNvPr>
          <p:cNvSpPr/>
          <p:nvPr/>
        </p:nvSpPr>
        <p:spPr>
          <a:xfrm>
            <a:off x="446090" y="484187"/>
            <a:ext cx="200024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7E5629-BD51-FF9F-9372-559F5A68DF6D}"/>
              </a:ext>
            </a:extLst>
          </p:cNvPr>
          <p:cNvSpPr txBox="1"/>
          <p:nvPr/>
        </p:nvSpPr>
        <p:spPr>
          <a:xfrm>
            <a:off x="10178782" y="550232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B36E2E5F-AAA7-4034-5FB9-B860D97CB8A3}"/>
              </a:ext>
            </a:extLst>
          </p:cNvPr>
          <p:cNvSpPr txBox="1"/>
          <p:nvPr/>
        </p:nvSpPr>
        <p:spPr>
          <a:xfrm>
            <a:off x="1013620" y="4194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工作经验总结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C81B00C4-19DA-6B7E-B27D-712A56BFF301}"/>
              </a:ext>
            </a:extLst>
          </p:cNvPr>
          <p:cNvSpPr/>
          <p:nvPr/>
        </p:nvSpPr>
        <p:spPr>
          <a:xfrm>
            <a:off x="738982" y="4841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CDEFA5E5-F9C8-82EA-25A2-CD9091B88F35}"/>
              </a:ext>
            </a:extLst>
          </p:cNvPr>
          <p:cNvGrpSpPr/>
          <p:nvPr/>
        </p:nvGrpSpPr>
        <p:grpSpPr>
          <a:xfrm>
            <a:off x="839644" y="2237000"/>
            <a:ext cx="10512712" cy="3331569"/>
            <a:chOff x="963108" y="1820874"/>
            <a:chExt cx="10512712" cy="3331569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617FBCB2-9F0B-4F3B-8C8C-30CC28B5591C}"/>
                </a:ext>
              </a:extLst>
            </p:cNvPr>
            <p:cNvGrpSpPr/>
            <p:nvPr/>
          </p:nvGrpSpPr>
          <p:grpSpPr>
            <a:xfrm>
              <a:off x="963108" y="1820874"/>
              <a:ext cx="2149056" cy="3331569"/>
              <a:chOff x="1491593" y="1820874"/>
              <a:chExt cx="2149056" cy="3331569"/>
            </a:xfrm>
          </p:grpSpPr>
          <p:pic>
            <p:nvPicPr>
              <p:cNvPr id="2" name="图片 1">
                <a:extLst>
                  <a:ext uri="{FF2B5EF4-FFF2-40B4-BE49-F238E27FC236}">
                    <a16:creationId xmlns:a16="http://schemas.microsoft.com/office/drawing/2014/main" id="{F8B07BED-CE86-A73B-74FD-243A8CA515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838259" y="1820874"/>
                <a:ext cx="1455725" cy="1455725"/>
              </a:xfrm>
              <a:prstGeom prst="ellipse">
                <a:avLst/>
              </a:prstGeom>
              <a:ln>
                <a:solidFill>
                  <a:srgbClr val="F7AD42"/>
                </a:solidFill>
              </a:ln>
            </p:spPr>
          </p:pic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3D31524A-140F-B6EF-A2EF-6189D54BB2EA}"/>
                  </a:ext>
                </a:extLst>
              </p:cNvPr>
              <p:cNvGrpSpPr/>
              <p:nvPr/>
            </p:nvGrpSpPr>
            <p:grpSpPr>
              <a:xfrm>
                <a:off x="1691093" y="3575021"/>
                <a:ext cx="1750056" cy="358734"/>
                <a:chOff x="1376418" y="5212659"/>
                <a:chExt cx="1750056" cy="358734"/>
              </a:xfrm>
            </p:grpSpPr>
            <p:sp>
              <p:nvSpPr>
                <p:cNvPr id="12" name="圆角矩形 5">
                  <a:extLst>
                    <a:ext uri="{FF2B5EF4-FFF2-40B4-BE49-F238E27FC236}">
                      <a16:creationId xmlns:a16="http://schemas.microsoft.com/office/drawing/2014/main" id="{EE253677-FE84-E8A7-00D9-E0EEB3546740}"/>
                    </a:ext>
                  </a:extLst>
                </p:cNvPr>
                <p:cNvSpPr/>
                <p:nvPr/>
              </p:nvSpPr>
              <p:spPr>
                <a:xfrm>
                  <a:off x="1376419" y="5212659"/>
                  <a:ext cx="1750055" cy="358734"/>
                </a:xfrm>
                <a:prstGeom prst="roundRect">
                  <a:avLst>
                    <a:gd name="adj" fmla="val 8701"/>
                  </a:avLst>
                </a:prstGeom>
                <a:solidFill>
                  <a:srgbClr val="F7AD42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14" name="文本框 13">
                  <a:extLst>
                    <a:ext uri="{FF2B5EF4-FFF2-40B4-BE49-F238E27FC236}">
                      <a16:creationId xmlns:a16="http://schemas.microsoft.com/office/drawing/2014/main" id="{52B3F71B-8E36-8C65-F498-2DF63850E39A}"/>
                    </a:ext>
                  </a:extLst>
                </p:cNvPr>
                <p:cNvSpPr txBox="1"/>
                <p:nvPr/>
              </p:nvSpPr>
              <p:spPr>
                <a:xfrm>
                  <a:off x="1376418" y="5222749"/>
                  <a:ext cx="1750056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单击添加小标题</a:t>
                  </a:r>
                </a:p>
              </p:txBody>
            </p:sp>
          </p:grp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EB3E939-DCD8-5E9B-024A-5008F3073567}"/>
                  </a:ext>
                </a:extLst>
              </p:cNvPr>
              <p:cNvSpPr txBox="1"/>
              <p:nvPr/>
            </p:nvSpPr>
            <p:spPr>
              <a:xfrm>
                <a:off x="1491593" y="4006745"/>
                <a:ext cx="2149056" cy="11456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单击此处输入你的正文，文字是您思想的提炼，请尽量言简意赅的阐述观点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…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C3A9AAF8-47B9-EC79-DD9D-67CF4B0C41B5}"/>
                </a:ext>
              </a:extLst>
            </p:cNvPr>
            <p:cNvGrpSpPr/>
            <p:nvPr/>
          </p:nvGrpSpPr>
          <p:grpSpPr>
            <a:xfrm>
              <a:off x="3750993" y="1820874"/>
              <a:ext cx="2149056" cy="3331569"/>
              <a:chOff x="1491593" y="1820874"/>
              <a:chExt cx="2149056" cy="3331569"/>
            </a:xfrm>
          </p:grpSpPr>
          <p:pic>
            <p:nvPicPr>
              <p:cNvPr id="66" name="图片 65">
                <a:extLst>
                  <a:ext uri="{FF2B5EF4-FFF2-40B4-BE49-F238E27FC236}">
                    <a16:creationId xmlns:a16="http://schemas.microsoft.com/office/drawing/2014/main" id="{21FA03F2-25A2-3895-A31B-C9E7B46746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838259" y="1820874"/>
                <a:ext cx="1455725" cy="1455725"/>
              </a:xfrm>
              <a:prstGeom prst="ellipse">
                <a:avLst/>
              </a:prstGeom>
              <a:ln>
                <a:solidFill>
                  <a:srgbClr val="F7AD42"/>
                </a:solidFill>
              </a:ln>
            </p:spPr>
          </p:pic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724047E1-A057-CEA9-9B85-36AE405569C7}"/>
                  </a:ext>
                </a:extLst>
              </p:cNvPr>
              <p:cNvGrpSpPr/>
              <p:nvPr/>
            </p:nvGrpSpPr>
            <p:grpSpPr>
              <a:xfrm>
                <a:off x="1691093" y="3575021"/>
                <a:ext cx="1750056" cy="358734"/>
                <a:chOff x="1376418" y="5212659"/>
                <a:chExt cx="1750056" cy="358734"/>
              </a:xfrm>
            </p:grpSpPr>
            <p:sp>
              <p:nvSpPr>
                <p:cNvPr id="31" name="圆角矩形 5">
                  <a:extLst>
                    <a:ext uri="{FF2B5EF4-FFF2-40B4-BE49-F238E27FC236}">
                      <a16:creationId xmlns:a16="http://schemas.microsoft.com/office/drawing/2014/main" id="{7C0D707B-CB08-CEBF-2744-13EF177636C1}"/>
                    </a:ext>
                  </a:extLst>
                </p:cNvPr>
                <p:cNvSpPr/>
                <p:nvPr/>
              </p:nvSpPr>
              <p:spPr>
                <a:xfrm>
                  <a:off x="1376419" y="5212659"/>
                  <a:ext cx="1750055" cy="358734"/>
                </a:xfrm>
                <a:prstGeom prst="roundRect">
                  <a:avLst>
                    <a:gd name="adj" fmla="val 8701"/>
                  </a:avLst>
                </a:prstGeom>
                <a:solidFill>
                  <a:srgbClr val="F7AD42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64" name="文本框 63">
                  <a:extLst>
                    <a:ext uri="{FF2B5EF4-FFF2-40B4-BE49-F238E27FC236}">
                      <a16:creationId xmlns:a16="http://schemas.microsoft.com/office/drawing/2014/main" id="{642DC731-BFC4-0939-ADD1-86689086D2AA}"/>
                    </a:ext>
                  </a:extLst>
                </p:cNvPr>
                <p:cNvSpPr txBox="1"/>
                <p:nvPr/>
              </p:nvSpPr>
              <p:spPr>
                <a:xfrm>
                  <a:off x="1376418" y="5222749"/>
                  <a:ext cx="1750056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单击添加小标题</a:t>
                  </a:r>
                </a:p>
              </p:txBody>
            </p:sp>
          </p:grp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CFB685D8-81DB-9AE2-9295-7B3A30840360}"/>
                  </a:ext>
                </a:extLst>
              </p:cNvPr>
              <p:cNvSpPr txBox="1"/>
              <p:nvPr/>
            </p:nvSpPr>
            <p:spPr>
              <a:xfrm>
                <a:off x="1491593" y="4006745"/>
                <a:ext cx="2149056" cy="11456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单击此处输入你的正文，文字是您思想的提炼，请尽量言简意赅的阐述观点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…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B0B3A312-9E38-0DD4-1F4B-6B3A1BEE81EF}"/>
                </a:ext>
              </a:extLst>
            </p:cNvPr>
            <p:cNvGrpSpPr/>
            <p:nvPr/>
          </p:nvGrpSpPr>
          <p:grpSpPr>
            <a:xfrm>
              <a:off x="6538878" y="1820874"/>
              <a:ext cx="2149056" cy="3331569"/>
              <a:chOff x="1491593" y="1820874"/>
              <a:chExt cx="2149056" cy="3331569"/>
            </a:xfrm>
          </p:grpSpPr>
          <p:pic>
            <p:nvPicPr>
              <p:cNvPr id="76" name="图片 75">
                <a:extLst>
                  <a:ext uri="{FF2B5EF4-FFF2-40B4-BE49-F238E27FC236}">
                    <a16:creationId xmlns:a16="http://schemas.microsoft.com/office/drawing/2014/main" id="{8C30B3B9-4750-1F4B-6525-D12BEB5C18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838259" y="1820874"/>
                <a:ext cx="1455725" cy="1455725"/>
              </a:xfrm>
              <a:prstGeom prst="ellipse">
                <a:avLst/>
              </a:prstGeom>
              <a:ln>
                <a:solidFill>
                  <a:srgbClr val="F7AD42"/>
                </a:solidFill>
              </a:ln>
            </p:spPr>
          </p:pic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8A15F894-209B-DA9F-2C2E-05B360224DC1}"/>
                  </a:ext>
                </a:extLst>
              </p:cNvPr>
              <p:cNvGrpSpPr/>
              <p:nvPr/>
            </p:nvGrpSpPr>
            <p:grpSpPr>
              <a:xfrm>
                <a:off x="1691093" y="3575021"/>
                <a:ext cx="1750056" cy="358734"/>
                <a:chOff x="1376418" y="5212659"/>
                <a:chExt cx="1750056" cy="358734"/>
              </a:xfrm>
            </p:grpSpPr>
            <p:sp>
              <p:nvSpPr>
                <p:cNvPr id="71" name="圆角矩形 5">
                  <a:extLst>
                    <a:ext uri="{FF2B5EF4-FFF2-40B4-BE49-F238E27FC236}">
                      <a16:creationId xmlns:a16="http://schemas.microsoft.com/office/drawing/2014/main" id="{A6780F27-B613-8B23-28FB-1D0A699A1BE1}"/>
                    </a:ext>
                  </a:extLst>
                </p:cNvPr>
                <p:cNvSpPr/>
                <p:nvPr/>
              </p:nvSpPr>
              <p:spPr>
                <a:xfrm>
                  <a:off x="1376419" y="5212659"/>
                  <a:ext cx="1750055" cy="358734"/>
                </a:xfrm>
                <a:prstGeom prst="roundRect">
                  <a:avLst>
                    <a:gd name="adj" fmla="val 8701"/>
                  </a:avLst>
                </a:prstGeom>
                <a:solidFill>
                  <a:srgbClr val="F7AD42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72" name="文本框 71">
                  <a:extLst>
                    <a:ext uri="{FF2B5EF4-FFF2-40B4-BE49-F238E27FC236}">
                      <a16:creationId xmlns:a16="http://schemas.microsoft.com/office/drawing/2014/main" id="{6FCEBAD1-CD93-CF41-C648-AD35A111BA71}"/>
                    </a:ext>
                  </a:extLst>
                </p:cNvPr>
                <p:cNvSpPr txBox="1"/>
                <p:nvPr/>
              </p:nvSpPr>
              <p:spPr>
                <a:xfrm>
                  <a:off x="1376418" y="5222749"/>
                  <a:ext cx="1750056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单击添加小标题</a:t>
                  </a:r>
                </a:p>
              </p:txBody>
            </p:sp>
          </p:grp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D8000F49-0FE5-3E57-2BD8-624F0260103F}"/>
                  </a:ext>
                </a:extLst>
              </p:cNvPr>
              <p:cNvSpPr txBox="1"/>
              <p:nvPr/>
            </p:nvSpPr>
            <p:spPr>
              <a:xfrm>
                <a:off x="1491593" y="4006745"/>
                <a:ext cx="2149056" cy="11456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单击此处输入你的正文，文字是您思想的提炼，请尽量言简意赅的阐述观点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…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FCF45A6A-1DD8-12FE-48F7-5E54300B64C6}"/>
                </a:ext>
              </a:extLst>
            </p:cNvPr>
            <p:cNvGrpSpPr/>
            <p:nvPr/>
          </p:nvGrpSpPr>
          <p:grpSpPr>
            <a:xfrm>
              <a:off x="9326764" y="1820874"/>
              <a:ext cx="2149056" cy="3331569"/>
              <a:chOff x="1491593" y="1820874"/>
              <a:chExt cx="2149056" cy="3331569"/>
            </a:xfrm>
          </p:grpSpPr>
          <p:pic>
            <p:nvPicPr>
              <p:cNvPr id="85" name="图片 84">
                <a:extLst>
                  <a:ext uri="{FF2B5EF4-FFF2-40B4-BE49-F238E27FC236}">
                    <a16:creationId xmlns:a16="http://schemas.microsoft.com/office/drawing/2014/main" id="{E6829305-F7FE-24F6-D6DE-A7A054F090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838259" y="1820874"/>
                <a:ext cx="1455725" cy="1455725"/>
              </a:xfrm>
              <a:prstGeom prst="ellipse">
                <a:avLst/>
              </a:prstGeom>
              <a:ln>
                <a:solidFill>
                  <a:srgbClr val="F7AD42"/>
                </a:solidFill>
              </a:ln>
            </p:spPr>
          </p:pic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82D9606C-6537-7882-F627-B7A5BC4B51DF}"/>
                  </a:ext>
                </a:extLst>
              </p:cNvPr>
              <p:cNvGrpSpPr/>
              <p:nvPr/>
            </p:nvGrpSpPr>
            <p:grpSpPr>
              <a:xfrm>
                <a:off x="1691093" y="3575021"/>
                <a:ext cx="1750056" cy="358734"/>
                <a:chOff x="1376418" y="5212659"/>
                <a:chExt cx="1750056" cy="358734"/>
              </a:xfrm>
            </p:grpSpPr>
            <p:sp>
              <p:nvSpPr>
                <p:cNvPr id="81" name="圆角矩形 5">
                  <a:extLst>
                    <a:ext uri="{FF2B5EF4-FFF2-40B4-BE49-F238E27FC236}">
                      <a16:creationId xmlns:a16="http://schemas.microsoft.com/office/drawing/2014/main" id="{14BB380B-B7B6-C235-DB77-A46EF5161FFC}"/>
                    </a:ext>
                  </a:extLst>
                </p:cNvPr>
                <p:cNvSpPr/>
                <p:nvPr/>
              </p:nvSpPr>
              <p:spPr>
                <a:xfrm>
                  <a:off x="1376419" y="5212659"/>
                  <a:ext cx="1750055" cy="358734"/>
                </a:xfrm>
                <a:prstGeom prst="roundRect">
                  <a:avLst>
                    <a:gd name="adj" fmla="val 8701"/>
                  </a:avLst>
                </a:prstGeom>
                <a:solidFill>
                  <a:srgbClr val="F7AD42"/>
                </a:solidFill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rgbClr val="38A0AB">
                      <a:alpha val="1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HarmonyOS Sans SC" panose="00000500000000000000" charset="-122"/>
                  </a:endParaRPr>
                </a:p>
              </p:txBody>
            </p:sp>
            <p:sp>
              <p:nvSpPr>
                <p:cNvPr id="83" name="文本框 82">
                  <a:extLst>
                    <a:ext uri="{FF2B5EF4-FFF2-40B4-BE49-F238E27FC236}">
                      <a16:creationId xmlns:a16="http://schemas.microsoft.com/office/drawing/2014/main" id="{4AC0F503-1BAE-8317-8174-985B048817C6}"/>
                    </a:ext>
                  </a:extLst>
                </p:cNvPr>
                <p:cNvSpPr txBox="1"/>
                <p:nvPr/>
              </p:nvSpPr>
              <p:spPr>
                <a:xfrm>
                  <a:off x="1376418" y="5222749"/>
                  <a:ext cx="1750056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HarmonyOS Sans SC" panose="00000500000000000000" charset="-122"/>
                      <a:ea typeface="HarmonyOS Sans SC" panose="00000500000000000000" charset="-122"/>
                      <a:cs typeface="+mn-cs"/>
                    </a:rPr>
                    <a:t>单击添加小标题</a:t>
                  </a:r>
                </a:p>
              </p:txBody>
            </p:sp>
          </p:grp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9E2A6622-FF24-B9C7-8E4C-70675CE82E32}"/>
                  </a:ext>
                </a:extLst>
              </p:cNvPr>
              <p:cNvSpPr txBox="1"/>
              <p:nvPr/>
            </p:nvSpPr>
            <p:spPr>
              <a:xfrm>
                <a:off x="1491593" y="4006745"/>
                <a:ext cx="2149056" cy="11456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单击此处输入你的正文，文字是您思想的提炼，请尽量言简意赅的阐述观点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rPr>
                  <a:t>…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57977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EC4DE325-15C5-695B-7402-4AC802DC5D68}"/>
              </a:ext>
            </a:extLst>
          </p:cNvPr>
          <p:cNvSpPr/>
          <p:nvPr/>
        </p:nvSpPr>
        <p:spPr>
          <a:xfrm>
            <a:off x="446090" y="484187"/>
            <a:ext cx="200024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7E5629-BD51-FF9F-9372-559F5A68DF6D}"/>
              </a:ext>
            </a:extLst>
          </p:cNvPr>
          <p:cNvSpPr txBox="1"/>
          <p:nvPr/>
        </p:nvSpPr>
        <p:spPr>
          <a:xfrm>
            <a:off x="10178782" y="550232"/>
            <a:ext cx="15337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HarmonyOS Sans SC" panose="00000500000000000000" charset="-122"/>
              </a:rPr>
              <a:t>DEFENCE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B36E2E5F-AAA7-4034-5FB9-B860D97CB8A3}"/>
              </a:ext>
            </a:extLst>
          </p:cNvPr>
          <p:cNvSpPr txBox="1"/>
          <p:nvPr/>
        </p:nvSpPr>
        <p:spPr>
          <a:xfrm>
            <a:off x="1013620" y="419427"/>
            <a:ext cx="2772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rPr>
              <a:t>工作经验总结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HarmonyOS Sans SC" panose="00000500000000000000" charset="-122"/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C81B00C4-19DA-6B7E-B27D-712A56BFF301}"/>
              </a:ext>
            </a:extLst>
          </p:cNvPr>
          <p:cNvSpPr/>
          <p:nvPr/>
        </p:nvSpPr>
        <p:spPr>
          <a:xfrm>
            <a:off x="738982" y="484187"/>
            <a:ext cx="77788" cy="393700"/>
          </a:xfrm>
          <a:prstGeom prst="roundRect">
            <a:avLst>
              <a:gd name="adj" fmla="val 17644"/>
            </a:avLst>
          </a:prstGeom>
          <a:solidFill>
            <a:srgbClr val="F7AD42"/>
          </a:solidFill>
          <a:ln w="12700" cap="rnd">
            <a:noFill/>
            <a:prstDash val="solid"/>
            <a:round/>
          </a:ln>
          <a:effectLst>
            <a:outerShdw blurRad="635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B84211F-F42C-DDFF-889E-96BA1BCB22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879332" y="1906765"/>
            <a:ext cx="2629091" cy="3943636"/>
          </a:xfrm>
          <a:prstGeom prst="rect">
            <a:avLst/>
          </a:prstGeom>
          <a:ln>
            <a:solidFill>
              <a:srgbClr val="F7AD42"/>
            </a:solidFill>
          </a:ln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80E883F-AE0E-6806-7013-BC3B64556E0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414" y="1906764"/>
            <a:ext cx="3311255" cy="1800531"/>
          </a:xfrm>
          <a:prstGeom prst="rect">
            <a:avLst/>
          </a:prstGeom>
          <a:ln>
            <a:solidFill>
              <a:srgbClr val="F7AD42"/>
            </a:solidFill>
          </a:ln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74906868-7305-14C4-0670-8FFC500765A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414" y="4049870"/>
            <a:ext cx="3311255" cy="1800531"/>
          </a:xfrm>
          <a:prstGeom prst="rect">
            <a:avLst/>
          </a:prstGeom>
          <a:ln>
            <a:solidFill>
              <a:srgbClr val="F7AD42"/>
            </a:solidFill>
          </a:ln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9C1323BD-C91C-F32E-4AF5-102103C8C0CB}"/>
              </a:ext>
            </a:extLst>
          </p:cNvPr>
          <p:cNvGrpSpPr/>
          <p:nvPr/>
        </p:nvGrpSpPr>
        <p:grpSpPr>
          <a:xfrm>
            <a:off x="4210779" y="2380978"/>
            <a:ext cx="1750056" cy="358734"/>
            <a:chOff x="1376418" y="5212659"/>
            <a:chExt cx="1750056" cy="358734"/>
          </a:xfrm>
        </p:grpSpPr>
        <p:sp>
          <p:nvSpPr>
            <p:cNvPr id="22" name="圆角矩形 5">
              <a:extLst>
                <a:ext uri="{FF2B5EF4-FFF2-40B4-BE49-F238E27FC236}">
                  <a16:creationId xmlns:a16="http://schemas.microsoft.com/office/drawing/2014/main" id="{B0B86CF1-CE41-391C-3DEA-D96196EA514C}"/>
                </a:ext>
              </a:extLst>
            </p:cNvPr>
            <p:cNvSpPr/>
            <p:nvPr/>
          </p:nvSpPr>
          <p:spPr>
            <a:xfrm>
              <a:off x="1376419" y="5212659"/>
              <a:ext cx="1750055" cy="358734"/>
            </a:xfrm>
            <a:prstGeom prst="roundRect">
              <a:avLst>
                <a:gd name="adj" fmla="val 8701"/>
              </a:avLst>
            </a:prstGeom>
            <a:solidFill>
              <a:srgbClr val="F7AD42"/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rgbClr val="38A0AB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4EF1147-24A4-36D0-0A70-74C95BF120E6}"/>
                </a:ext>
              </a:extLst>
            </p:cNvPr>
            <p:cNvSpPr txBox="1"/>
            <p:nvPr/>
          </p:nvSpPr>
          <p:spPr>
            <a:xfrm>
              <a:off x="1376418" y="5222749"/>
              <a:ext cx="175005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单击添加小标题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8BD9C4E9-473B-21C9-1AB1-8CD2B2E6E6F1}"/>
              </a:ext>
            </a:extLst>
          </p:cNvPr>
          <p:cNvSpPr txBox="1"/>
          <p:nvPr/>
        </p:nvSpPr>
        <p:spPr>
          <a:xfrm>
            <a:off x="4210779" y="2835833"/>
            <a:ext cx="3088279" cy="776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单击此处输入你的正文，文字是您思想的提炼，请尽量言简意赅的阐述观点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…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9563057-1994-5286-8CCD-378D412B43A9}"/>
              </a:ext>
            </a:extLst>
          </p:cNvPr>
          <p:cNvGrpSpPr/>
          <p:nvPr/>
        </p:nvGrpSpPr>
        <p:grpSpPr>
          <a:xfrm>
            <a:off x="4210779" y="4327724"/>
            <a:ext cx="1750056" cy="358734"/>
            <a:chOff x="1376418" y="5212659"/>
            <a:chExt cx="1750056" cy="358734"/>
          </a:xfrm>
        </p:grpSpPr>
        <p:sp>
          <p:nvSpPr>
            <p:cNvPr id="26" name="圆角矩形 5">
              <a:extLst>
                <a:ext uri="{FF2B5EF4-FFF2-40B4-BE49-F238E27FC236}">
                  <a16:creationId xmlns:a16="http://schemas.microsoft.com/office/drawing/2014/main" id="{DE944AC0-03EB-E782-8C62-4EBC0512CD59}"/>
                </a:ext>
              </a:extLst>
            </p:cNvPr>
            <p:cNvSpPr/>
            <p:nvPr/>
          </p:nvSpPr>
          <p:spPr>
            <a:xfrm>
              <a:off x="1376419" y="5212659"/>
              <a:ext cx="1750055" cy="358734"/>
            </a:xfrm>
            <a:prstGeom prst="roundRect">
              <a:avLst>
                <a:gd name="adj" fmla="val 8701"/>
              </a:avLst>
            </a:prstGeom>
            <a:solidFill>
              <a:srgbClr val="F7AD42"/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rgbClr val="38A0AB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HarmonyOS Sans SC" panose="00000500000000000000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2529F5D-0F0E-E989-C07B-C4D5E386A1D5}"/>
                </a:ext>
              </a:extLst>
            </p:cNvPr>
            <p:cNvSpPr txBox="1"/>
            <p:nvPr/>
          </p:nvSpPr>
          <p:spPr>
            <a:xfrm>
              <a:off x="1376418" y="5222749"/>
              <a:ext cx="175005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SC" panose="00000500000000000000" charset="-122"/>
                  <a:ea typeface="HarmonyOS Sans SC" panose="00000500000000000000" charset="-122"/>
                  <a:cs typeface="+mn-cs"/>
                </a:rPr>
                <a:t>单击添加小标题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9F8EA0E5-1634-021F-2E08-9BC5A027C087}"/>
              </a:ext>
            </a:extLst>
          </p:cNvPr>
          <p:cNvSpPr txBox="1"/>
          <p:nvPr/>
        </p:nvSpPr>
        <p:spPr>
          <a:xfrm>
            <a:off x="4210779" y="4782579"/>
            <a:ext cx="3088279" cy="776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单击此处输入你的正文，文字是您思想的提炼，请尽量言简意赅的阐述观点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…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90199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2eca7f9a-d17a-41de-94ac-f4586b3bf47c"/>
  <p:tag name="COMMONDATA" val="eyJoZGlkIjoiYmRkODI2NmRmNDlkY2MzNGIzZTI0NmU4NWNjZTBjNWU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HarmonyOS Sans SC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HarmonyOS Sans SC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HarmonyOS Sans SC"/>
        <a:font script="Hebr" typeface="HarmonyOS Sans SC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HarmonyOS Sans SC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12700" cap="rnd">
          <a:solidFill>
            <a:srgbClr val="F7AD42"/>
          </a:solidFill>
          <a:prstDash val="solid"/>
          <a:round/>
        </a:ln>
        <a:effectLst>
          <a:outerShdw blurRad="63500" algn="ctr" rotWithShape="0">
            <a:prstClr val="black">
              <a:alpha val="12000"/>
            </a:prstClr>
          </a:outerShdw>
        </a:effectLst>
      </a:spPr>
      <a:bodyPr rot="0" spcFirstLastPara="0" vert="horz" wrap="square" lIns="91440" tIns="45720" rIns="91440" bIns="45720" numCol="1" spcCol="0" rtlCol="0" fromWordArt="0" anchor="ctr" anchorCtr="0" forceAA="0" compatLnSpc="1">
        <a:normAutofit/>
      </a:bodyPr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2000" b="1" i="0" u="none" strike="noStrike" kern="1200" cap="none" spc="0" normalizeH="0" baseline="0" noProof="0" dirty="0">
            <a:ln>
              <a:noFill/>
            </a:ln>
            <a:solidFill>
              <a:prstClr val="white"/>
            </a:solidFill>
            <a:effectLst/>
            <a:uLnTx/>
            <a:uFillTx/>
            <a:latin typeface="HarmonyOS Sans SC" panose="00000500000000000000" charset="-122"/>
            <a:ea typeface="HarmonyOS Sans SC" panose="00000500000000000000" charset="-122"/>
            <a:cs typeface="+mn-cs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HarmonyOS Sans SC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HarmonyOS Sans SC"/>
        <a:ea typeface=""/>
        <a:cs typeface=""/>
        <a:font script="Jpan" typeface="ＭＳ Ｐゴシック"/>
        <a:font script="Hang" typeface="맑은 고딕"/>
        <a:font script="Hans" typeface="HarmonyOS Sans SC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HarmonyOS Sans SC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HarmonyOS Sans SC"/>
        <a:ea typeface=""/>
        <a:cs typeface=""/>
        <a:font script="Jpan" typeface="ＭＳ Ｐゴシック"/>
        <a:font script="Hang" typeface="맑은 고딕"/>
        <a:font script="Hans" typeface="HarmonyOS Sans SC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647</TotalTime>
  <Words>1634</Words>
  <Application>Microsoft Office PowerPoint</Application>
  <PresentationFormat>宽屏</PresentationFormat>
  <Paragraphs>189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Arial</vt:lpstr>
      <vt:lpstr>HarmonyOS Sans SC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黄色简约风年终总结汇报ppt模板</dc:title>
  <dc:creator>©Summer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83</cp:revision>
  <dcterms:created xsi:type="dcterms:W3CDTF">2022-09-27T12:19:00Z</dcterms:created>
  <dcterms:modified xsi:type="dcterms:W3CDTF">2024-01-04T09:27:05Z</dcterms:modified>
  <cp:contentStatus>黄色简约风年终总结汇报ppt模板，www.51pptmoban.com</cp:contentStatus>
  <cp:version>51pptmoban.com（V51-010403版）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FBD8FAA6B8FD4A97B9B530BCB7164B68</vt:lpwstr>
  </property>
  <property fmtid="{D5CDD505-2E9C-101B-9397-08002B2CF9AE}" pid="3" name="KSOProductBuildVer">
    <vt:lpwstr>2052-11.1.0.12358</vt:lpwstr>
  </property>
</Properties>
</file>