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70" r:id="rId2"/>
    <p:sldId id="471" r:id="rId3"/>
    <p:sldId id="473" r:id="rId4"/>
    <p:sldId id="479" r:id="rId5"/>
    <p:sldId id="477" r:id="rId6"/>
    <p:sldId id="478" r:id="rId7"/>
    <p:sldId id="493" r:id="rId8"/>
    <p:sldId id="480" r:id="rId9"/>
    <p:sldId id="482" r:id="rId10"/>
    <p:sldId id="481" r:id="rId11"/>
    <p:sldId id="494" r:id="rId12"/>
    <p:sldId id="484" r:id="rId13"/>
    <p:sldId id="485" r:id="rId14"/>
    <p:sldId id="483" r:id="rId15"/>
    <p:sldId id="495" r:id="rId16"/>
    <p:sldId id="487" r:id="rId17"/>
    <p:sldId id="491" r:id="rId18"/>
    <p:sldId id="489" r:id="rId19"/>
    <p:sldId id="488" r:id="rId20"/>
    <p:sldId id="492" r:id="rId21"/>
    <p:sldId id="496" r:id="rId22"/>
    <p:sldId id="2007578498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83">
          <p15:clr>
            <a:srgbClr val="A4A3A4"/>
          </p15:clr>
        </p15:guide>
        <p15:guide id="3" orient="horz" pos="459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orient="horz" pos="10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84E0"/>
    <a:srgbClr val="E1E7F5"/>
    <a:srgbClr val="F33D4F"/>
    <a:srgbClr val="F77682"/>
    <a:srgbClr val="128499"/>
    <a:srgbClr val="ABDBDD"/>
    <a:srgbClr val="761AD1"/>
    <a:srgbClr val="71B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96" autoAdjust="0"/>
    <p:restoredTop sz="96906" autoAdjust="0"/>
  </p:normalViewPr>
  <p:slideViewPr>
    <p:cSldViewPr snapToGrid="0" showGuides="1">
      <p:cViewPr varScale="1">
        <p:scale>
          <a:sx n="130" d="100"/>
          <a:sy n="130" d="100"/>
        </p:scale>
        <p:origin x="168" y="216"/>
      </p:cViewPr>
      <p:guideLst>
        <p:guide pos="483"/>
        <p:guide orient="horz" pos="459"/>
        <p:guide pos="7129"/>
        <p:guide orient="horz" pos="10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984E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35-44AC-85E7-5318623429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1E7F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35-44AC-85E7-5318623429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D35-44AC-85E7-5318623429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6308000"/>
        <c:axId val="1146308328"/>
      </c:barChart>
      <c:catAx>
        <c:axId val="114630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6308328"/>
        <c:crosses val="autoZero"/>
        <c:auto val="1"/>
        <c:lblAlgn val="ctr"/>
        <c:lblOffset val="100"/>
        <c:noMultiLvlLbl val="0"/>
      </c:catAx>
      <c:valAx>
        <c:axId val="114630832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1463080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984E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53-443B-BBA3-00E04CE496EF}"/>
              </c:ext>
            </c:extLst>
          </c:dPt>
          <c:dPt>
            <c:idx val="1"/>
            <c:invertIfNegative val="0"/>
            <c:bubble3D val="0"/>
            <c:spPr>
              <a:solidFill>
                <a:srgbClr val="E1E7F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B53-443B-BBA3-00E04CE496EF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53-443B-BBA3-00E04CE496EF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6.2</c:v>
                </c:pt>
                <c:pt idx="2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53-443B-BBA3-00E04CE496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89839872"/>
        <c:axId val="1289843808"/>
      </c:barChart>
      <c:catAx>
        <c:axId val="1289839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9843808"/>
        <c:crosses val="autoZero"/>
        <c:auto val="1"/>
        <c:lblAlgn val="ctr"/>
        <c:lblOffset val="100"/>
        <c:noMultiLvlLbl val="0"/>
      </c:catAx>
      <c:valAx>
        <c:axId val="12898438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89839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6984E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26D-414D-A45C-C0A1CA768F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1E7F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26D-414D-A45C-C0A1CA768F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94794448"/>
        <c:axId val="1294801008"/>
      </c:lineChart>
      <c:catAx>
        <c:axId val="1294794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94801008"/>
        <c:crosses val="autoZero"/>
        <c:auto val="1"/>
        <c:lblAlgn val="ctr"/>
        <c:lblOffset val="100"/>
        <c:noMultiLvlLbl val="0"/>
      </c:catAx>
      <c:valAx>
        <c:axId val="1294801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947944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HarmonyOS Sans SC" panose="00000500000000000000" charset="-122"/>
              </a:rPr>
              <a:t>2024/1/7</a:t>
            </a:fld>
            <a:endParaRPr lang="zh-CN" altLang="en-US">
              <a:latin typeface="HarmonyOS Sans SC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HarmonyOS Sans SC" panose="00000500000000000000" charset="-122"/>
              </a:rPr>
              <a:t>‹#›</a:t>
            </a:fld>
            <a:endParaRPr lang="zh-CN" altLang="en-US">
              <a:latin typeface="HarmonyOS Sans SC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2024/1/7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276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210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281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960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7734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1377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3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60496422-2302-FEC3-8C4D-4B2B2FDCE84A}"/>
              </a:ext>
            </a:extLst>
          </p:cNvPr>
          <p:cNvGrpSpPr/>
          <p:nvPr userDrawn="1"/>
        </p:nvGrpSpPr>
        <p:grpSpPr>
          <a:xfrm rot="10800000">
            <a:off x="10261599" y="5108186"/>
            <a:ext cx="1930401" cy="1749814"/>
            <a:chOff x="-1" y="-1"/>
            <a:chExt cx="2496783" cy="2263212"/>
          </a:xfrm>
        </p:grpSpPr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46FDE9AC-BDDF-68A3-02C4-F1F2E616F0C7}"/>
                </a:ext>
              </a:extLst>
            </p:cNvPr>
            <p:cNvSpPr/>
            <p:nvPr userDrawn="1"/>
          </p:nvSpPr>
          <p:spPr>
            <a:xfrm rot="5400000" flipH="1">
              <a:off x="-851457" y="1109657"/>
              <a:ext cx="2005010" cy="302097"/>
            </a:xfrm>
            <a:prstGeom prst="parallelogram">
              <a:avLst>
                <a:gd name="adj" fmla="val 85938"/>
              </a:avLst>
            </a:prstGeom>
            <a:solidFill>
              <a:srgbClr val="6984E0"/>
            </a:solidFill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EB40D44C-2660-FC11-3B9C-5CA0E3CD8DA9}"/>
                </a:ext>
              </a:extLst>
            </p:cNvPr>
            <p:cNvSpPr/>
            <p:nvPr userDrawn="1"/>
          </p:nvSpPr>
          <p:spPr>
            <a:xfrm flipH="1">
              <a:off x="491772" y="-1"/>
              <a:ext cx="2005010" cy="333958"/>
            </a:xfrm>
            <a:prstGeom prst="parallelogram">
              <a:avLst>
                <a:gd name="adj" fmla="val 85938"/>
              </a:avLst>
            </a:prstGeom>
            <a:solidFill>
              <a:srgbClr val="6984E0"/>
            </a:solidFill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704F530D-19BF-755A-DBB5-641C793274B6}"/>
                </a:ext>
              </a:extLst>
            </p:cNvPr>
            <p:cNvSpPr/>
            <p:nvPr userDrawn="1"/>
          </p:nvSpPr>
          <p:spPr>
            <a:xfrm>
              <a:off x="0" y="-1"/>
              <a:ext cx="1614488" cy="1614488"/>
            </a:xfrm>
            <a:prstGeom prst="rect">
              <a:avLst/>
            </a:prstGeom>
            <a:solidFill>
              <a:srgbClr val="6984E0"/>
            </a:solidFill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43D329-E9D3-91F0-63A8-F48C16950613}"/>
              </a:ext>
            </a:extLst>
          </p:cNvPr>
          <p:cNvGrpSpPr/>
          <p:nvPr userDrawn="1"/>
        </p:nvGrpSpPr>
        <p:grpSpPr>
          <a:xfrm>
            <a:off x="-1" y="-1"/>
            <a:ext cx="1930401" cy="1749814"/>
            <a:chOff x="-1" y="-1"/>
            <a:chExt cx="2496783" cy="2263212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9BAAF547-07DD-2AA4-1CB9-E4052E22A3FF}"/>
                </a:ext>
              </a:extLst>
            </p:cNvPr>
            <p:cNvSpPr/>
            <p:nvPr userDrawn="1"/>
          </p:nvSpPr>
          <p:spPr>
            <a:xfrm rot="5400000" flipH="1">
              <a:off x="-851457" y="1109657"/>
              <a:ext cx="2005010" cy="302097"/>
            </a:xfrm>
            <a:prstGeom prst="parallelogram">
              <a:avLst>
                <a:gd name="adj" fmla="val 85938"/>
              </a:avLst>
            </a:prstGeom>
            <a:solidFill>
              <a:srgbClr val="6984E0"/>
            </a:solidFill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78FDCAAA-FE97-3799-F9B0-63F9E9E7491C}"/>
                </a:ext>
              </a:extLst>
            </p:cNvPr>
            <p:cNvSpPr/>
            <p:nvPr userDrawn="1"/>
          </p:nvSpPr>
          <p:spPr>
            <a:xfrm flipH="1">
              <a:off x="491772" y="-1"/>
              <a:ext cx="2005010" cy="333958"/>
            </a:xfrm>
            <a:prstGeom prst="parallelogram">
              <a:avLst>
                <a:gd name="adj" fmla="val 85938"/>
              </a:avLst>
            </a:prstGeom>
            <a:solidFill>
              <a:srgbClr val="6984E0"/>
            </a:solidFill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CA37A0D-7509-726F-BF48-B6D861B0D8C8}"/>
                </a:ext>
              </a:extLst>
            </p:cNvPr>
            <p:cNvSpPr/>
            <p:nvPr userDrawn="1"/>
          </p:nvSpPr>
          <p:spPr>
            <a:xfrm>
              <a:off x="0" y="-1"/>
              <a:ext cx="1614488" cy="1614488"/>
            </a:xfrm>
            <a:prstGeom prst="rect">
              <a:avLst/>
            </a:prstGeom>
            <a:solidFill>
              <a:srgbClr val="6984E0"/>
            </a:solidFill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ED43EC72-B4A4-E684-FAD3-1EC31013EC2B}"/>
              </a:ext>
            </a:extLst>
          </p:cNvPr>
          <p:cNvSpPr/>
          <p:nvPr userDrawn="1"/>
        </p:nvSpPr>
        <p:spPr>
          <a:xfrm>
            <a:off x="0" y="-1"/>
            <a:ext cx="1930400" cy="1930400"/>
          </a:xfrm>
          <a:prstGeom prst="rect">
            <a:avLst/>
          </a:prstGeom>
          <a:solidFill>
            <a:srgbClr val="6984E0"/>
          </a:solidFill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533AAD4-3C2C-6CD8-7A1A-EA0E7C1225FC}"/>
              </a:ext>
            </a:extLst>
          </p:cNvPr>
          <p:cNvSpPr/>
          <p:nvPr userDrawn="1"/>
        </p:nvSpPr>
        <p:spPr>
          <a:xfrm>
            <a:off x="10261600" y="4927600"/>
            <a:ext cx="1930400" cy="1930400"/>
          </a:xfrm>
          <a:prstGeom prst="rect">
            <a:avLst/>
          </a:prstGeom>
          <a:solidFill>
            <a:srgbClr val="6984E0"/>
          </a:solidFill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7B9924B-0DDA-7E7E-39A8-2BDC6551D0E2}"/>
              </a:ext>
            </a:extLst>
          </p:cNvPr>
          <p:cNvSpPr/>
          <p:nvPr userDrawn="1"/>
        </p:nvSpPr>
        <p:spPr>
          <a:xfrm>
            <a:off x="219520" y="190840"/>
            <a:ext cx="11752960" cy="6476320"/>
          </a:xfrm>
          <a:prstGeom prst="rect">
            <a:avLst/>
          </a:prstGeom>
          <a:solidFill>
            <a:schemeClr val="bg1"/>
          </a:solidFill>
          <a:ln w="0">
            <a:noFill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2024/1/7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056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1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4" Type="http://schemas.openxmlformats.org/officeDocument/2006/relationships/image" Target="../media/image2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8847" y="2265698"/>
            <a:ext cx="57044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蓝色扁平风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HarmonyOS Sans SC" panose="0000050000000000000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通用工作总结模板</a:t>
            </a:r>
          </a:p>
        </p:txBody>
      </p:sp>
      <p:sp>
        <p:nvSpPr>
          <p:cNvPr id="8" name="矩形: 圆角 7"/>
          <p:cNvSpPr/>
          <p:nvPr/>
        </p:nvSpPr>
        <p:spPr>
          <a:xfrm>
            <a:off x="825737" y="4657910"/>
            <a:ext cx="1811020" cy="406340"/>
          </a:xfrm>
          <a:prstGeom prst="roundRect">
            <a:avLst>
              <a:gd name="adj" fmla="val 0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350" y="4691803"/>
            <a:ext cx="19717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答辩人：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summer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HarmonyOS Sans SC" panose="00000500000000000000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0E920A2-2A63-DE0D-B931-9995F45C09D6}"/>
              </a:ext>
            </a:extLst>
          </p:cNvPr>
          <p:cNvSpPr/>
          <p:nvPr/>
        </p:nvSpPr>
        <p:spPr>
          <a:xfrm>
            <a:off x="2819785" y="4657910"/>
            <a:ext cx="1811020" cy="406340"/>
          </a:xfrm>
          <a:prstGeom prst="roundRect">
            <a:avLst>
              <a:gd name="adj" fmla="val 0"/>
            </a:avLst>
          </a:prstGeom>
          <a:noFill/>
          <a:ln w="12700" cap="rnd">
            <a:solidFill>
              <a:srgbClr val="6984E0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69F5453-3250-4151-A381-C5ABDADD9F71}"/>
              </a:ext>
            </a:extLst>
          </p:cNvPr>
          <p:cNvSpPr txBox="1"/>
          <p:nvPr/>
        </p:nvSpPr>
        <p:spPr>
          <a:xfrm>
            <a:off x="2739398" y="4691803"/>
            <a:ext cx="19717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部门：听你的 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6498" y="4103461"/>
            <a:ext cx="526950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rPr>
              <a:t>General work summary report PPT template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54AE2A06-029C-D25F-B248-7FDC6FB9C9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16844" y="1416548"/>
            <a:ext cx="5021593" cy="425210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891668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24" name="矩形: 圆角 23"/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389AE33-BEE3-4DD4-6EA0-20C5EA4914BE}"/>
              </a:ext>
            </a:extLst>
          </p:cNvPr>
          <p:cNvGrpSpPr/>
          <p:nvPr/>
        </p:nvGrpSpPr>
        <p:grpSpPr>
          <a:xfrm>
            <a:off x="803927" y="6127108"/>
            <a:ext cx="649717" cy="87741"/>
            <a:chOff x="10700621" y="6023860"/>
            <a:chExt cx="649717" cy="87741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A593C68-6C36-5968-B85B-8D9AE1FDBA67}"/>
                </a:ext>
              </a:extLst>
            </p:cNvPr>
            <p:cNvSpPr/>
            <p:nvPr/>
          </p:nvSpPr>
          <p:spPr>
            <a:xfrm>
              <a:off x="10700621" y="6023860"/>
              <a:ext cx="87741" cy="87741"/>
            </a:xfrm>
            <a:prstGeom prst="ellipse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BD523CE-0E51-529F-875F-19D7DA4C0F0D}"/>
                </a:ext>
              </a:extLst>
            </p:cNvPr>
            <p:cNvSpPr/>
            <p:nvPr/>
          </p:nvSpPr>
          <p:spPr>
            <a:xfrm>
              <a:off x="10981609" y="6023860"/>
              <a:ext cx="87741" cy="87741"/>
            </a:xfrm>
            <a:prstGeom prst="ellipse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01987C6-4CA7-E120-2CB9-CCD3BBC148BB}"/>
                </a:ext>
              </a:extLst>
            </p:cNvPr>
            <p:cNvSpPr/>
            <p:nvPr/>
          </p:nvSpPr>
          <p:spPr>
            <a:xfrm>
              <a:off x="11262597" y="6023860"/>
              <a:ext cx="87741" cy="87741"/>
            </a:xfrm>
            <a:prstGeom prst="ellipse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8685A80-30C5-C3BF-A11C-90C9C1FDEECF}"/>
              </a:ext>
            </a:extLst>
          </p:cNvPr>
          <p:cNvSpPr/>
          <p:nvPr/>
        </p:nvSpPr>
        <p:spPr>
          <a:xfrm>
            <a:off x="825737" y="1721763"/>
            <a:ext cx="1352313" cy="357913"/>
          </a:xfrm>
          <a:prstGeom prst="roundRect">
            <a:avLst>
              <a:gd name="adj" fmla="val 50000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05A6D5-1AE5-BCA9-6C66-EC43352F07AC}"/>
              </a:ext>
            </a:extLst>
          </p:cNvPr>
          <p:cNvSpPr txBox="1"/>
          <p:nvPr/>
        </p:nvSpPr>
        <p:spPr>
          <a:xfrm>
            <a:off x="944443" y="1716053"/>
            <a:ext cx="11149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20××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HarmonyOS Sans SC" panose="00000500000000000000" charset="-122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28C61826-27E1-B2E7-9344-46791527B0F9}"/>
              </a:ext>
            </a:extLst>
          </p:cNvPr>
          <p:cNvGrpSpPr/>
          <p:nvPr/>
        </p:nvGrpSpPr>
        <p:grpSpPr>
          <a:xfrm>
            <a:off x="10503407" y="567223"/>
            <a:ext cx="796925" cy="433950"/>
            <a:chOff x="10451130" y="567223"/>
            <a:chExt cx="866158" cy="47165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F773CC8-89BB-AFF5-3C4C-64858DD9B16F}"/>
                </a:ext>
              </a:extLst>
            </p:cNvPr>
            <p:cNvGrpSpPr/>
            <p:nvPr/>
          </p:nvGrpSpPr>
          <p:grpSpPr>
            <a:xfrm rot="16200000">
              <a:off x="10249833" y="768520"/>
              <a:ext cx="471650" cy="69056"/>
              <a:chOff x="803927" y="485123"/>
              <a:chExt cx="471650" cy="69056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B4B78EF-6054-9A4E-28E9-A643948CFFD8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07BBDD03-96EA-2A2A-F3D4-C87C9EAC2A29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0F7F104-5495-6ECD-651F-E72358BCCF93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03BAA5C6-E9F9-65F3-B1DF-70EA8632A20C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D4878A26-D5BD-0581-1073-B80E9B2C08F6}"/>
                </a:ext>
              </a:extLst>
            </p:cNvPr>
            <p:cNvGrpSpPr/>
            <p:nvPr/>
          </p:nvGrpSpPr>
          <p:grpSpPr>
            <a:xfrm rot="16200000">
              <a:off x="10382683" y="768520"/>
              <a:ext cx="471650" cy="69056"/>
              <a:chOff x="803927" y="485123"/>
              <a:chExt cx="471650" cy="69056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BD4B22BE-5231-D1BD-3963-A9662C718327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2C676EE8-0610-C32B-42EE-DD4ECA09500D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20665FAD-91A2-465A-6B28-BE7999EE7026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83A91088-6ABD-B76C-1592-ACD30E56F94B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42456919-0583-13D8-08EC-7E6B70445827}"/>
                </a:ext>
              </a:extLst>
            </p:cNvPr>
            <p:cNvGrpSpPr/>
            <p:nvPr/>
          </p:nvGrpSpPr>
          <p:grpSpPr>
            <a:xfrm rot="16200000">
              <a:off x="10515533" y="768520"/>
              <a:ext cx="471650" cy="69056"/>
              <a:chOff x="803927" y="485123"/>
              <a:chExt cx="471650" cy="69056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EE677F52-4B59-DD45-C94E-B075C504ACBD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E1EA0D32-1972-A39D-EA28-C531ECF4F921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222C35F9-4A75-84F0-C4E8-8CA1F6305118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16CE30EB-8649-AC28-F6CA-C71352DC2D0A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4419D55-651F-11E9-5C54-F4D96A2DF139}"/>
                </a:ext>
              </a:extLst>
            </p:cNvPr>
            <p:cNvGrpSpPr/>
            <p:nvPr/>
          </p:nvGrpSpPr>
          <p:grpSpPr>
            <a:xfrm rot="16200000">
              <a:off x="10648383" y="768520"/>
              <a:ext cx="471650" cy="69056"/>
              <a:chOff x="803927" y="485123"/>
              <a:chExt cx="471650" cy="69056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A8C5A1C2-E465-3CEE-494A-470B528BF2A9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013AABCF-C342-63D2-A8B5-6B70CD8E3650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5BF15F85-AE99-1AA2-235B-5413921B6947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7DC5CCD0-35A8-90C9-F3DD-FD4A1B7252BF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EDA1E7AE-E8DB-FD9A-F285-9581931D1842}"/>
                </a:ext>
              </a:extLst>
            </p:cNvPr>
            <p:cNvGrpSpPr/>
            <p:nvPr/>
          </p:nvGrpSpPr>
          <p:grpSpPr>
            <a:xfrm rot="16200000">
              <a:off x="10781233" y="768520"/>
              <a:ext cx="471650" cy="69056"/>
              <a:chOff x="803927" y="485123"/>
              <a:chExt cx="471650" cy="69056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A5CA8359-8356-984B-2102-A37B32025E46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74378556-5B86-312D-B12C-3C2FF5F35912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CB100175-B998-CAF8-EE00-FA6601D330F4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0510A7E-C5FF-920E-6A6A-DEF688D55A0E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5803B937-C2D9-84FB-6899-36E786C1EA7C}"/>
                </a:ext>
              </a:extLst>
            </p:cNvPr>
            <p:cNvGrpSpPr/>
            <p:nvPr/>
          </p:nvGrpSpPr>
          <p:grpSpPr>
            <a:xfrm rot="16200000">
              <a:off x="10914083" y="768520"/>
              <a:ext cx="471650" cy="69056"/>
              <a:chOff x="803927" y="485123"/>
              <a:chExt cx="471650" cy="69056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ACED5006-1785-A1D6-4C77-F96CDC190B7B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66D5B97F-9A66-06AA-A57C-DC1297628DBE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478073FC-EBF6-1CEF-8470-6061565AFE27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E8C30B51-C7F9-994B-59A7-CD1B30297AF2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AE19CE1D-1DA8-8AF3-F2F7-05D681CF50EA}"/>
                </a:ext>
              </a:extLst>
            </p:cNvPr>
            <p:cNvGrpSpPr/>
            <p:nvPr/>
          </p:nvGrpSpPr>
          <p:grpSpPr>
            <a:xfrm rot="16200000">
              <a:off x="11046935" y="768520"/>
              <a:ext cx="471650" cy="69056"/>
              <a:chOff x="803927" y="485123"/>
              <a:chExt cx="471650" cy="69056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6ED9678A-35A7-D83F-988E-69B3E64A1AA5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969C4E1F-912C-C2E8-11FD-25C1CB343548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F0DA55DC-8154-FD32-5D72-ACA077A32B86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8676CF38-E623-83BC-71AB-9A716A87E5CC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8632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6984E0"/>
                </a:solidFill>
                <a:latin typeface="+mn-ea"/>
              </a:rPr>
              <a:t>工作完成情况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DE2B2EBF-15E5-2A95-28D7-A182A4857579}"/>
              </a:ext>
            </a:extLst>
          </p:cNvPr>
          <p:cNvGrpSpPr/>
          <p:nvPr/>
        </p:nvGrpSpPr>
        <p:grpSpPr>
          <a:xfrm>
            <a:off x="5344917" y="1941148"/>
            <a:ext cx="5861712" cy="1248978"/>
            <a:chOff x="4675659" y="2012382"/>
            <a:chExt cx="5861712" cy="1248978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B926C136-72D7-752B-4A2C-E7C62365DC3A}"/>
                </a:ext>
              </a:extLst>
            </p:cNvPr>
            <p:cNvGrpSpPr/>
            <p:nvPr/>
          </p:nvGrpSpPr>
          <p:grpSpPr>
            <a:xfrm>
              <a:off x="4675659" y="2012382"/>
              <a:ext cx="5861712" cy="1248978"/>
              <a:chOff x="976883" y="2002443"/>
              <a:chExt cx="5861712" cy="1248978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7170DD4C-BAB0-E7C2-3322-D9041D709286}"/>
                  </a:ext>
                </a:extLst>
              </p:cNvPr>
              <p:cNvSpPr/>
              <p:nvPr/>
            </p:nvSpPr>
            <p:spPr>
              <a:xfrm>
                <a:off x="976883" y="2191900"/>
                <a:ext cx="5861712" cy="1059521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CD161801-DC72-8C18-58C2-0CE861D08159}"/>
                  </a:ext>
                </a:extLst>
              </p:cNvPr>
              <p:cNvGrpSpPr/>
              <p:nvPr/>
            </p:nvGrpSpPr>
            <p:grpSpPr>
              <a:xfrm>
                <a:off x="1215291" y="2002443"/>
                <a:ext cx="1750056" cy="358734"/>
                <a:chOff x="4435850" y="2495733"/>
                <a:chExt cx="1824398" cy="358734"/>
              </a:xfrm>
            </p:grpSpPr>
            <p:sp>
              <p:nvSpPr>
                <p:cNvPr id="93" name="圆角矩形 5">
                  <a:extLst>
                    <a:ext uri="{FF2B5EF4-FFF2-40B4-BE49-F238E27FC236}">
                      <a16:creationId xmlns:a16="http://schemas.microsoft.com/office/drawing/2014/main" id="{3242D81B-901D-A277-4E47-685142A071C5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94" name="文本框 93">
                  <a:extLst>
                    <a:ext uri="{FF2B5EF4-FFF2-40B4-BE49-F238E27FC236}">
                      <a16:creationId xmlns:a16="http://schemas.microsoft.com/office/drawing/2014/main" id="{9000D288-8A58-1089-255F-43C7B9004012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1133EF68-BEA8-7B80-D912-D4DB017CDA40}"/>
                </a:ext>
              </a:extLst>
            </p:cNvPr>
            <p:cNvSpPr txBox="1"/>
            <p:nvPr/>
          </p:nvSpPr>
          <p:spPr>
            <a:xfrm>
              <a:off x="4817739" y="2381206"/>
              <a:ext cx="5524788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单击此处输入你的正文，文字是您思想的提炼，为了最终演示发布的良好效果，请尽量言简意赅的阐述观点，以便观者可以准确理解您所传达的信息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DF8035F0-F179-314B-40CF-ADDBF19AE013}"/>
              </a:ext>
            </a:extLst>
          </p:cNvPr>
          <p:cNvGrpSpPr/>
          <p:nvPr/>
        </p:nvGrpSpPr>
        <p:grpSpPr>
          <a:xfrm>
            <a:off x="5344917" y="3369958"/>
            <a:ext cx="5861712" cy="1248978"/>
            <a:chOff x="4675659" y="2012382"/>
            <a:chExt cx="5861712" cy="1248978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AA519503-6400-4CE2-3783-5BDF8C2C8890}"/>
                </a:ext>
              </a:extLst>
            </p:cNvPr>
            <p:cNvGrpSpPr/>
            <p:nvPr/>
          </p:nvGrpSpPr>
          <p:grpSpPr>
            <a:xfrm>
              <a:off x="4675659" y="2012382"/>
              <a:ext cx="5861712" cy="1248978"/>
              <a:chOff x="976883" y="2002443"/>
              <a:chExt cx="5861712" cy="1248978"/>
            </a:xfrm>
          </p:grpSpPr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AA7F1EE7-B698-D5C7-6EC6-664B9CF4E182}"/>
                  </a:ext>
                </a:extLst>
              </p:cNvPr>
              <p:cNvSpPr/>
              <p:nvPr/>
            </p:nvSpPr>
            <p:spPr>
              <a:xfrm>
                <a:off x="976883" y="2191900"/>
                <a:ext cx="5861712" cy="1059521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D3EB1683-BB49-2A9D-30E9-CFE41696DB7C}"/>
                  </a:ext>
                </a:extLst>
              </p:cNvPr>
              <p:cNvGrpSpPr/>
              <p:nvPr/>
            </p:nvGrpSpPr>
            <p:grpSpPr>
              <a:xfrm>
                <a:off x="1215291" y="2002443"/>
                <a:ext cx="1750056" cy="358734"/>
                <a:chOff x="4435850" y="2495733"/>
                <a:chExt cx="1824398" cy="358734"/>
              </a:xfrm>
            </p:grpSpPr>
            <p:sp>
              <p:nvSpPr>
                <p:cNvPr id="114" name="圆角矩形 5">
                  <a:extLst>
                    <a:ext uri="{FF2B5EF4-FFF2-40B4-BE49-F238E27FC236}">
                      <a16:creationId xmlns:a16="http://schemas.microsoft.com/office/drawing/2014/main" id="{BD361838-C884-98C7-4061-047B6C2B9EB4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15" name="文本框 114">
                  <a:extLst>
                    <a:ext uri="{FF2B5EF4-FFF2-40B4-BE49-F238E27FC236}">
                      <a16:creationId xmlns:a16="http://schemas.microsoft.com/office/drawing/2014/main" id="{ABF02B25-A245-1045-A583-E30C5D8A14ED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684219C8-9E39-C601-994E-5C90A792B32F}"/>
                </a:ext>
              </a:extLst>
            </p:cNvPr>
            <p:cNvSpPr txBox="1"/>
            <p:nvPr/>
          </p:nvSpPr>
          <p:spPr>
            <a:xfrm>
              <a:off x="4817739" y="2381206"/>
              <a:ext cx="5524788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单击此处输入你的正文，文字是您思想的提炼，为了最终演示发布的良好效果，请尽量言简意赅的阐述观点，以便观者可以准确理解您所传达的信息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3C806F7-CC94-EBD9-1112-AD7368B5D21D}"/>
              </a:ext>
            </a:extLst>
          </p:cNvPr>
          <p:cNvGrpSpPr/>
          <p:nvPr/>
        </p:nvGrpSpPr>
        <p:grpSpPr>
          <a:xfrm>
            <a:off x="5344917" y="4798769"/>
            <a:ext cx="5861712" cy="1248978"/>
            <a:chOff x="4675659" y="2012382"/>
            <a:chExt cx="5861712" cy="1248978"/>
          </a:xfrm>
        </p:grpSpPr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BF5DAC51-7959-2636-76DC-4BBEF0C79DBF}"/>
                </a:ext>
              </a:extLst>
            </p:cNvPr>
            <p:cNvGrpSpPr/>
            <p:nvPr/>
          </p:nvGrpSpPr>
          <p:grpSpPr>
            <a:xfrm>
              <a:off x="4675659" y="2012382"/>
              <a:ext cx="5861712" cy="1248978"/>
              <a:chOff x="976883" y="2002443"/>
              <a:chExt cx="5861712" cy="1248978"/>
            </a:xfrm>
          </p:grpSpPr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38ADBEB2-9627-7792-74CD-483AA03BA6B7}"/>
                  </a:ext>
                </a:extLst>
              </p:cNvPr>
              <p:cNvSpPr/>
              <p:nvPr/>
            </p:nvSpPr>
            <p:spPr>
              <a:xfrm>
                <a:off x="976883" y="2191900"/>
                <a:ext cx="5861712" cy="1059521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232CAA88-0ACD-3E2C-C86F-42B1670E4E4B}"/>
                  </a:ext>
                </a:extLst>
              </p:cNvPr>
              <p:cNvGrpSpPr/>
              <p:nvPr/>
            </p:nvGrpSpPr>
            <p:grpSpPr>
              <a:xfrm>
                <a:off x="1215291" y="2002443"/>
                <a:ext cx="1750056" cy="358734"/>
                <a:chOff x="4435850" y="2495733"/>
                <a:chExt cx="1824398" cy="358734"/>
              </a:xfrm>
            </p:grpSpPr>
            <p:sp>
              <p:nvSpPr>
                <p:cNvPr id="121" name="圆角矩形 5">
                  <a:extLst>
                    <a:ext uri="{FF2B5EF4-FFF2-40B4-BE49-F238E27FC236}">
                      <a16:creationId xmlns:a16="http://schemas.microsoft.com/office/drawing/2014/main" id="{FF9B5CB6-59C7-9DED-7C95-F263D73082EC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id="{48F8307A-4403-B627-EAD6-847567BD6EB3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0B671B42-BBA8-0B77-23A3-F4658D63ACC3}"/>
                </a:ext>
              </a:extLst>
            </p:cNvPr>
            <p:cNvSpPr txBox="1"/>
            <p:nvPr/>
          </p:nvSpPr>
          <p:spPr>
            <a:xfrm>
              <a:off x="4817739" y="2381206"/>
              <a:ext cx="5524788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单击此处输入你的正文，文字是您思想的提炼，为了最终演示发布的良好效果，请尽量言简意赅的阐述观点，以便观者可以准确理解您所传达的信息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pic>
        <p:nvPicPr>
          <p:cNvPr id="130" name="图形 129">
            <a:extLst>
              <a:ext uri="{FF2B5EF4-FFF2-40B4-BE49-F238E27FC236}">
                <a16:creationId xmlns:a16="http://schemas.microsoft.com/office/drawing/2014/main" id="{2821E764-8560-0BDC-E411-7F6CCD0BF7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66762" y="1951238"/>
            <a:ext cx="3944785" cy="409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229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0942FE69-35DF-976E-2E33-5DEA83488C61}"/>
              </a:ext>
            </a:extLst>
          </p:cNvPr>
          <p:cNvSpPr/>
          <p:nvPr/>
        </p:nvSpPr>
        <p:spPr>
          <a:xfrm>
            <a:off x="10700621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9D6FDE80-08AA-1D17-2D5D-9BBEA898B1C5}"/>
              </a:ext>
            </a:extLst>
          </p:cNvPr>
          <p:cNvSpPr/>
          <p:nvPr/>
        </p:nvSpPr>
        <p:spPr>
          <a:xfrm>
            <a:off x="10981609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07D9B6FA-E1AE-3C08-7631-0EBFBB3DD682}"/>
              </a:ext>
            </a:extLst>
          </p:cNvPr>
          <p:cNvSpPr/>
          <p:nvPr/>
        </p:nvSpPr>
        <p:spPr>
          <a:xfrm>
            <a:off x="11262597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1CE41D-F821-FAED-2F7C-FFE8306143D6}"/>
              </a:ext>
            </a:extLst>
          </p:cNvPr>
          <p:cNvSpPr txBox="1"/>
          <p:nvPr/>
        </p:nvSpPr>
        <p:spPr>
          <a:xfrm>
            <a:off x="708816" y="687021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4DC3DE01-685D-B75E-6F2E-2DA3598333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81162" y="1466542"/>
            <a:ext cx="5166591" cy="401112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5B5CBE5-6BC4-DC2D-F664-7678AA4DF1F7}"/>
              </a:ext>
            </a:extLst>
          </p:cNvPr>
          <p:cNvSpPr/>
          <p:nvPr/>
        </p:nvSpPr>
        <p:spPr>
          <a:xfrm>
            <a:off x="1042677" y="2758286"/>
            <a:ext cx="4600799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项目成果展示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BBB6D56-8481-B4B7-AECB-86966E0EDB10}"/>
              </a:ext>
            </a:extLst>
          </p:cNvPr>
          <p:cNvSpPr txBox="1"/>
          <p:nvPr/>
        </p:nvSpPr>
        <p:spPr>
          <a:xfrm>
            <a:off x="991801" y="3453435"/>
            <a:ext cx="3848781" cy="882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4DAB92-36C8-5E91-3FA3-EDA67D9F104C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60135B90-3CC8-69D1-B666-2A898C5B8397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6CB35F3D-DBBF-10D8-FB9C-D5018E6CE371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6A78760B-3FC0-26D6-CD8B-C9C38DBCEF18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A6A6C69-C589-A342-FF50-7EDCAB655F67}"/>
              </a:ext>
            </a:extLst>
          </p:cNvPr>
          <p:cNvGrpSpPr/>
          <p:nvPr/>
        </p:nvGrpSpPr>
        <p:grpSpPr>
          <a:xfrm>
            <a:off x="743164" y="5850755"/>
            <a:ext cx="796925" cy="433950"/>
            <a:chOff x="10451130" y="567223"/>
            <a:chExt cx="866158" cy="47165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7891B45-E606-C261-2602-D7E319B620DB}"/>
                </a:ext>
              </a:extLst>
            </p:cNvPr>
            <p:cNvGrpSpPr/>
            <p:nvPr/>
          </p:nvGrpSpPr>
          <p:grpSpPr>
            <a:xfrm rot="16200000">
              <a:off x="10249833" y="768520"/>
              <a:ext cx="471650" cy="69056"/>
              <a:chOff x="803927" y="485123"/>
              <a:chExt cx="471650" cy="69056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5AE7185-25F6-06F0-9CEC-DFEE70B70DAD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3171730-0BDD-A578-72DF-21011DE59F43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F1FEF3A-DD34-2D65-110A-93EB8AFE59E9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282299D2-8EFA-5725-6417-055F48F77087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9C06972-B7D7-2908-BCBA-2CDC4A34A3F8}"/>
                </a:ext>
              </a:extLst>
            </p:cNvPr>
            <p:cNvGrpSpPr/>
            <p:nvPr/>
          </p:nvGrpSpPr>
          <p:grpSpPr>
            <a:xfrm rot="16200000">
              <a:off x="10382683" y="768520"/>
              <a:ext cx="471650" cy="69056"/>
              <a:chOff x="803927" y="485123"/>
              <a:chExt cx="471650" cy="69056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604B512-0010-18E4-33C8-5176A16A9B27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E43C7F3-322F-BD00-53F9-3EBB5BD10A88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000C2C36-3A3A-C58A-883C-B42402150E50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2C0E7E9E-75FD-BB00-0EFB-02D4E280B275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8149F86-9BEE-9B37-3975-E2196EE2B190}"/>
                </a:ext>
              </a:extLst>
            </p:cNvPr>
            <p:cNvGrpSpPr/>
            <p:nvPr/>
          </p:nvGrpSpPr>
          <p:grpSpPr>
            <a:xfrm rot="16200000">
              <a:off x="10515533" y="768520"/>
              <a:ext cx="471650" cy="69056"/>
              <a:chOff x="803927" y="485123"/>
              <a:chExt cx="471650" cy="69056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ABB3E989-A67C-D691-D602-9C417BA48B3E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E31AFEB7-6CB0-B12C-F9B8-84ADD273DA29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C47BA0D-FCE1-76FB-A1E8-64512E992060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5C2561D1-2DC9-B494-A7C0-2C06406B44C2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61BBDB3-BD14-F9AD-2EB1-0DFF91174405}"/>
                </a:ext>
              </a:extLst>
            </p:cNvPr>
            <p:cNvGrpSpPr/>
            <p:nvPr/>
          </p:nvGrpSpPr>
          <p:grpSpPr>
            <a:xfrm rot="16200000">
              <a:off x="10648383" y="768520"/>
              <a:ext cx="471650" cy="69056"/>
              <a:chOff x="803927" y="485123"/>
              <a:chExt cx="471650" cy="69056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CED6831-241B-148B-0821-1B9443D60AC0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668D5349-940C-8794-A478-8A84F67D7F26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F361DD65-3952-69A1-E9C3-A7CB49B018B1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BA564E17-4AFA-2C27-526A-33F9CEA61980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6159E5A-628C-D4D6-2735-1195DB47F62A}"/>
                </a:ext>
              </a:extLst>
            </p:cNvPr>
            <p:cNvGrpSpPr/>
            <p:nvPr/>
          </p:nvGrpSpPr>
          <p:grpSpPr>
            <a:xfrm rot="16200000">
              <a:off x="10781233" y="768520"/>
              <a:ext cx="471650" cy="69056"/>
              <a:chOff x="803927" y="485123"/>
              <a:chExt cx="471650" cy="69056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7614480-5C8F-0451-C25A-CA842D606E58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F224BCB-3605-2091-97E6-64ACA4FB856C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A082AEF-2B44-4CAE-0556-CF89BB979432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0692FC26-33BA-979A-D59C-FF2502D1AC91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C62B0F4-FA09-1DC2-B8F8-B710E762C058}"/>
                </a:ext>
              </a:extLst>
            </p:cNvPr>
            <p:cNvGrpSpPr/>
            <p:nvPr/>
          </p:nvGrpSpPr>
          <p:grpSpPr>
            <a:xfrm rot="16200000">
              <a:off x="10914083" y="768520"/>
              <a:ext cx="471650" cy="69056"/>
              <a:chOff x="803927" y="485123"/>
              <a:chExt cx="471650" cy="6905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FF35389F-20F9-FE2D-4690-2FB15ACFE15C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41A85945-3A0D-142F-A6A4-5FB02D9C8CCE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8649DAD-0BB6-E8E5-6FFE-0053BBC24233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19393945-CAAD-B9C0-0873-39B43BFCCF64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EA44816-2C82-6841-A58C-E973DDCF3DBE}"/>
                </a:ext>
              </a:extLst>
            </p:cNvPr>
            <p:cNvGrpSpPr/>
            <p:nvPr/>
          </p:nvGrpSpPr>
          <p:grpSpPr>
            <a:xfrm rot="16200000">
              <a:off x="11046935" y="768520"/>
              <a:ext cx="471650" cy="69056"/>
              <a:chOff x="803927" y="485123"/>
              <a:chExt cx="471650" cy="69056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EEC7702-A16D-70B8-7329-8B2372DB24F0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3391FD8D-771E-6E53-F84D-3DCAE3238BAC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31BE6C37-1D33-80E4-72C5-4B9C926F652B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2AD4ED4A-CF2C-1849-AFC8-DFBD7E76F74F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DA06CF12-D3BB-F641-B12C-BD5C55A9967C}"/>
              </a:ext>
            </a:extLst>
          </p:cNvPr>
          <p:cNvSpPr/>
          <p:nvPr/>
        </p:nvSpPr>
        <p:spPr>
          <a:xfrm>
            <a:off x="766763" y="2163997"/>
            <a:ext cx="4452937" cy="3141428"/>
          </a:xfrm>
          <a:prstGeom prst="rect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734B08-E258-9307-F535-2592269D3AA7}"/>
              </a:ext>
            </a:extLst>
          </p:cNvPr>
          <p:cNvGrpSpPr/>
          <p:nvPr/>
        </p:nvGrpSpPr>
        <p:grpSpPr>
          <a:xfrm>
            <a:off x="1042677" y="1960827"/>
            <a:ext cx="1453497" cy="406340"/>
            <a:chOff x="1284941" y="2423239"/>
            <a:chExt cx="1453497" cy="40634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3F0C0B0-59E2-3C0B-3DDA-FB2C37BE1671}"/>
                </a:ext>
              </a:extLst>
            </p:cNvPr>
            <p:cNvSpPr/>
            <p:nvPr/>
          </p:nvSpPr>
          <p:spPr>
            <a:xfrm>
              <a:off x="1286511" y="2423239"/>
              <a:ext cx="1451927" cy="406340"/>
            </a:xfrm>
            <a:prstGeom prst="roundRect">
              <a:avLst>
                <a:gd name="adj" fmla="val 0"/>
              </a:avLst>
            </a:prstGeom>
            <a:solidFill>
              <a:srgbClr val="6984E0"/>
            </a:solidFill>
            <a:ln w="12700" cap="rnd">
              <a:noFill/>
              <a:prstDash val="solid"/>
              <a:round/>
            </a:ln>
            <a:effectLst>
              <a:outerShdw blurRad="635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E4AF3F7-78A6-9718-BE88-4703E2164BB2}"/>
                </a:ext>
              </a:extLst>
            </p:cNvPr>
            <p:cNvSpPr txBox="1"/>
            <p:nvPr/>
          </p:nvSpPr>
          <p:spPr>
            <a:xfrm>
              <a:off x="1284941" y="2457132"/>
              <a:ext cx="145192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HarmonyOS Sans SC" panose="00000500000000000000" charset="-122"/>
                </a:rPr>
                <a:t>PART THREE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D7BA913-CE45-048A-5B48-DD9EB978FCD3}"/>
              </a:ext>
            </a:extLst>
          </p:cNvPr>
          <p:cNvGrpSpPr/>
          <p:nvPr/>
        </p:nvGrpSpPr>
        <p:grpSpPr>
          <a:xfrm>
            <a:off x="1051162" y="4538107"/>
            <a:ext cx="454536" cy="454536"/>
            <a:chOff x="933714" y="4328933"/>
            <a:chExt cx="776363" cy="776363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3E7B177-59DF-9D2F-66A8-47CF9F956D3B}"/>
                </a:ext>
              </a:extLst>
            </p:cNvPr>
            <p:cNvSpPr/>
            <p:nvPr/>
          </p:nvSpPr>
          <p:spPr>
            <a:xfrm>
              <a:off x="933714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51" name="图形 36" descr="32303038313138363b32303039303532393bd6bdd5c5">
              <a:extLst>
                <a:ext uri="{FF2B5EF4-FFF2-40B4-BE49-F238E27FC236}">
                  <a16:creationId xmlns:a16="http://schemas.microsoft.com/office/drawing/2014/main" id="{3B5601C0-605C-5027-92AA-84D4B2121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93295" y="4488514"/>
              <a:ext cx="457200" cy="457200"/>
            </a:xfrm>
            <a:prstGeom prst="rect">
              <a:avLst/>
            </a:prstGeom>
          </p:spPr>
        </p:pic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2B1A075-76AA-E1AA-57AB-56E3E403A763}"/>
              </a:ext>
            </a:extLst>
          </p:cNvPr>
          <p:cNvGrpSpPr/>
          <p:nvPr/>
        </p:nvGrpSpPr>
        <p:grpSpPr>
          <a:xfrm>
            <a:off x="1841580" y="4538107"/>
            <a:ext cx="454536" cy="454536"/>
            <a:chOff x="4095387" y="4328933"/>
            <a:chExt cx="776363" cy="77636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A8ED4B5-102D-B7EE-D377-C545D999AC18}"/>
                </a:ext>
              </a:extLst>
            </p:cNvPr>
            <p:cNvSpPr/>
            <p:nvPr/>
          </p:nvSpPr>
          <p:spPr>
            <a:xfrm>
              <a:off x="4095387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53" name="图形 60" descr="32303038313138363b32303039303530393bd0c5cfa2">
              <a:extLst>
                <a:ext uri="{FF2B5EF4-FFF2-40B4-BE49-F238E27FC236}">
                  <a16:creationId xmlns:a16="http://schemas.microsoft.com/office/drawing/2014/main" id="{B8E8028B-7F82-D5A3-7FBC-46748B7FEB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254968" y="4488514"/>
              <a:ext cx="457200" cy="457200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E489614-E9F7-2BDB-12A7-89D5BC62F490}"/>
              </a:ext>
            </a:extLst>
          </p:cNvPr>
          <p:cNvGrpSpPr/>
          <p:nvPr/>
        </p:nvGrpSpPr>
        <p:grpSpPr>
          <a:xfrm>
            <a:off x="2631998" y="4538107"/>
            <a:ext cx="454536" cy="454536"/>
            <a:chOff x="7257060" y="4328933"/>
            <a:chExt cx="776363" cy="776363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210533E-6944-CCDD-65CA-4D674101605E}"/>
                </a:ext>
              </a:extLst>
            </p:cNvPr>
            <p:cNvSpPr/>
            <p:nvPr/>
          </p:nvSpPr>
          <p:spPr>
            <a:xfrm>
              <a:off x="7257060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56" name="图形 49" descr="32303038313138363b32303039303532343bb1eac7a9">
              <a:extLst>
                <a:ext uri="{FF2B5EF4-FFF2-40B4-BE49-F238E27FC236}">
                  <a16:creationId xmlns:a16="http://schemas.microsoft.com/office/drawing/2014/main" id="{29E9CD97-6578-EFD0-D6B5-0A375768F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416641" y="4488514"/>
              <a:ext cx="45720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5706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项目成果展示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pic>
        <p:nvPicPr>
          <p:cNvPr id="89" name="图形 88">
            <a:extLst>
              <a:ext uri="{FF2B5EF4-FFF2-40B4-BE49-F238E27FC236}">
                <a16:creationId xmlns:a16="http://schemas.microsoft.com/office/drawing/2014/main" id="{414EE735-4F31-0F4B-4CFF-27CE85AA111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41887" y="2025965"/>
            <a:ext cx="3922101" cy="3321092"/>
          </a:xfrm>
          <a:prstGeom prst="rect">
            <a:avLst/>
          </a:prstGeom>
        </p:spPr>
      </p:pic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E9CF86DF-0C0B-238B-4B8E-90F419991DB8}"/>
              </a:ext>
            </a:extLst>
          </p:cNvPr>
          <p:cNvGrpSpPr/>
          <p:nvPr/>
        </p:nvGrpSpPr>
        <p:grpSpPr>
          <a:xfrm>
            <a:off x="888587" y="2078643"/>
            <a:ext cx="2855309" cy="3546550"/>
            <a:chOff x="980242" y="2078643"/>
            <a:chExt cx="2855309" cy="3546550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57D507B4-B933-EEA3-F4E5-DE012D8EA6D9}"/>
                </a:ext>
              </a:extLst>
            </p:cNvPr>
            <p:cNvGrpSpPr/>
            <p:nvPr/>
          </p:nvGrpSpPr>
          <p:grpSpPr>
            <a:xfrm>
              <a:off x="980242" y="2078643"/>
              <a:ext cx="2772567" cy="3546550"/>
              <a:chOff x="976882" y="2002443"/>
              <a:chExt cx="2772567" cy="3546550"/>
            </a:xfrm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D767A2D4-3103-C5BA-A806-7E780CF9F870}"/>
                  </a:ext>
                </a:extLst>
              </p:cNvPr>
              <p:cNvGrpSpPr/>
              <p:nvPr/>
            </p:nvGrpSpPr>
            <p:grpSpPr>
              <a:xfrm>
                <a:off x="976882" y="2002443"/>
                <a:ext cx="2772567" cy="3546550"/>
                <a:chOff x="976882" y="2002443"/>
                <a:chExt cx="2772567" cy="3546550"/>
              </a:xfrm>
            </p:grpSpPr>
            <p:sp>
              <p:nvSpPr>
                <p:cNvPr id="85" name="矩形 84">
                  <a:extLst>
                    <a:ext uri="{FF2B5EF4-FFF2-40B4-BE49-F238E27FC236}">
                      <a16:creationId xmlns:a16="http://schemas.microsoft.com/office/drawing/2014/main" id="{C5DBD3C4-C4D9-3A20-FA2B-31B71124FB7D}"/>
                    </a:ext>
                  </a:extLst>
                </p:cNvPr>
                <p:cNvSpPr/>
                <p:nvPr/>
              </p:nvSpPr>
              <p:spPr>
                <a:xfrm>
                  <a:off x="976882" y="2191900"/>
                  <a:ext cx="2772567" cy="3357093"/>
                </a:xfrm>
                <a:prstGeom prst="rect">
                  <a:avLst/>
                </a:prstGeom>
                <a:noFill/>
                <a:ln>
                  <a:solidFill>
                    <a:srgbClr val="6984E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6" name="组合 85">
                  <a:extLst>
                    <a:ext uri="{FF2B5EF4-FFF2-40B4-BE49-F238E27FC236}">
                      <a16:creationId xmlns:a16="http://schemas.microsoft.com/office/drawing/2014/main" id="{DF28E20D-F137-478D-ABD8-563AA03BE49C}"/>
                    </a:ext>
                  </a:extLst>
                </p:cNvPr>
                <p:cNvGrpSpPr/>
                <p:nvPr/>
              </p:nvGrpSpPr>
              <p:grpSpPr>
                <a:xfrm>
                  <a:off x="1215291" y="2002443"/>
                  <a:ext cx="1750056" cy="358734"/>
                  <a:chOff x="4435850" y="2495733"/>
                  <a:chExt cx="1824398" cy="358734"/>
                </a:xfrm>
              </p:grpSpPr>
              <p:sp>
                <p:nvSpPr>
                  <p:cNvPr id="87" name="圆角矩形 5">
                    <a:extLst>
                      <a:ext uri="{FF2B5EF4-FFF2-40B4-BE49-F238E27FC236}">
                        <a16:creationId xmlns:a16="http://schemas.microsoft.com/office/drawing/2014/main" id="{0F5583D0-E14A-D21F-0FCE-68BA9E60E88B}"/>
                      </a:ext>
                    </a:extLst>
                  </p:cNvPr>
                  <p:cNvSpPr/>
                  <p:nvPr/>
                </p:nvSpPr>
                <p:spPr>
                  <a:xfrm>
                    <a:off x="4435851" y="2495733"/>
                    <a:ext cx="1824397" cy="358734"/>
                  </a:xfrm>
                  <a:prstGeom prst="round2SameRect">
                    <a:avLst>
                      <a:gd name="adj1" fmla="val 0"/>
                      <a:gd name="adj2" fmla="val 0"/>
                    </a:avLst>
                  </a:prstGeom>
                  <a:solidFill>
                    <a:srgbClr val="6984E0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rgbClr val="38A0AB">
                        <a:alpha val="12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71BDF7"/>
                          </a:gs>
                          <a:gs pos="100000">
                            <a:srgbClr val="761AD1"/>
                          </a:gs>
                        </a:gsLst>
                        <a:lin ang="2700000" scaled="1"/>
                      </a:gradFill>
                      <a:effectLst/>
                      <a:uLnTx/>
                      <a:uFillTx/>
                      <a:latin typeface="+mn-ea"/>
                      <a:cs typeface="HarmonyOS Sans SC" panose="00000500000000000000" charset="-122"/>
                    </a:endParaRPr>
                  </a:p>
                </p:txBody>
              </p:sp>
              <p:sp>
                <p:nvSpPr>
                  <p:cNvPr id="88" name="文本框 87">
                    <a:extLst>
                      <a:ext uri="{FF2B5EF4-FFF2-40B4-BE49-F238E27FC236}">
                        <a16:creationId xmlns:a16="http://schemas.microsoft.com/office/drawing/2014/main" id="{A048F6CC-AFA7-9155-49CA-7BE6195B8DC1}"/>
                      </a:ext>
                    </a:extLst>
                  </p:cNvPr>
                  <p:cNvSpPr txBox="1"/>
                  <p:nvPr/>
                </p:nvSpPr>
                <p:spPr>
                  <a:xfrm>
                    <a:off x="4435850" y="2505823"/>
                    <a:ext cx="1824398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ea"/>
                        <a:cs typeface="+mn-cs"/>
                      </a:rPr>
                      <a:t>单击添加小标题</a:t>
                    </a:r>
                  </a:p>
                </p:txBody>
              </p:sp>
            </p:grpSp>
          </p:grp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2C965488-1C34-4057-CF2D-AD0F0D74ED87}"/>
                  </a:ext>
                </a:extLst>
              </p:cNvPr>
              <p:cNvSpPr txBox="1"/>
              <p:nvPr/>
            </p:nvSpPr>
            <p:spPr>
              <a:xfrm>
                <a:off x="1118963" y="2558933"/>
                <a:ext cx="2488404" cy="18843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单击此处输入你的正文，文字是您思想的提炼，为了最终演示发布的良好效果，请言简意赅的阐述观点；根据需要可酌情增减文字，以便观者可以准确理解您的信息。</a:t>
                </a:r>
              </a:p>
            </p:txBody>
          </p:sp>
        </p:grp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7EA2E0B6-3D38-C727-0DAA-B71607EE0D71}"/>
                </a:ext>
              </a:extLst>
            </p:cNvPr>
            <p:cNvSpPr/>
            <p:nvPr/>
          </p:nvSpPr>
          <p:spPr>
            <a:xfrm>
              <a:off x="1218651" y="4856900"/>
              <a:ext cx="130845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6984E0"/>
                  </a:solidFill>
                  <a:effectLst/>
                  <a:uLnTx/>
                  <a:uFillTx/>
                  <a:latin typeface="+mn-ea"/>
                  <a:cs typeface="+mn-cs"/>
                </a:rPr>
                <a:t>2694+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2220F7D3-6FB9-122F-2E2A-F4A45315B57B}"/>
                </a:ext>
              </a:extLst>
            </p:cNvPr>
            <p:cNvSpPr/>
            <p:nvPr/>
          </p:nvSpPr>
          <p:spPr>
            <a:xfrm>
              <a:off x="2527101" y="4856900"/>
              <a:ext cx="130845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6984E0"/>
                  </a:solidFill>
                  <a:effectLst/>
                  <a:uLnTx/>
                  <a:uFillTx/>
                  <a:latin typeface="+mn-ea"/>
                  <a:cs typeface="+mn-cs"/>
                </a:rPr>
                <a:t>2831+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A6F812C8-368D-E981-9B04-6CCABF0A5ECA}"/>
              </a:ext>
            </a:extLst>
          </p:cNvPr>
          <p:cNvGrpSpPr/>
          <p:nvPr/>
        </p:nvGrpSpPr>
        <p:grpSpPr>
          <a:xfrm>
            <a:off x="8461979" y="2078643"/>
            <a:ext cx="2855309" cy="3546550"/>
            <a:chOff x="8577771" y="2078643"/>
            <a:chExt cx="2855309" cy="3546550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87C773F3-5428-1EB2-80CC-8F7A5D74AD5E}"/>
                </a:ext>
              </a:extLst>
            </p:cNvPr>
            <p:cNvGrpSpPr/>
            <p:nvPr/>
          </p:nvGrpSpPr>
          <p:grpSpPr>
            <a:xfrm>
              <a:off x="8577771" y="2078643"/>
              <a:ext cx="2772567" cy="3546550"/>
              <a:chOff x="976882" y="2002443"/>
              <a:chExt cx="2772567" cy="3546550"/>
            </a:xfrm>
          </p:grpSpPr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949C95CE-81EF-BCF2-983D-279CDE3C72D2}"/>
                  </a:ext>
                </a:extLst>
              </p:cNvPr>
              <p:cNvGrpSpPr/>
              <p:nvPr/>
            </p:nvGrpSpPr>
            <p:grpSpPr>
              <a:xfrm>
                <a:off x="976882" y="2002443"/>
                <a:ext cx="2772567" cy="3546550"/>
                <a:chOff x="976882" y="2002443"/>
                <a:chExt cx="2772567" cy="3546550"/>
              </a:xfrm>
            </p:grpSpPr>
            <p:sp>
              <p:nvSpPr>
                <p:cNvPr id="96" name="矩形 95">
                  <a:extLst>
                    <a:ext uri="{FF2B5EF4-FFF2-40B4-BE49-F238E27FC236}">
                      <a16:creationId xmlns:a16="http://schemas.microsoft.com/office/drawing/2014/main" id="{DFE95D79-D42C-F6C8-E16C-F33744CDE1D2}"/>
                    </a:ext>
                  </a:extLst>
                </p:cNvPr>
                <p:cNvSpPr/>
                <p:nvPr/>
              </p:nvSpPr>
              <p:spPr>
                <a:xfrm>
                  <a:off x="976882" y="2191900"/>
                  <a:ext cx="2772567" cy="3357093"/>
                </a:xfrm>
                <a:prstGeom prst="rect">
                  <a:avLst/>
                </a:prstGeom>
                <a:noFill/>
                <a:ln>
                  <a:solidFill>
                    <a:srgbClr val="6984E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7" name="组合 96">
                  <a:extLst>
                    <a:ext uri="{FF2B5EF4-FFF2-40B4-BE49-F238E27FC236}">
                      <a16:creationId xmlns:a16="http://schemas.microsoft.com/office/drawing/2014/main" id="{C118D8FB-2EAF-C11D-F141-D457ECC87DFB}"/>
                    </a:ext>
                  </a:extLst>
                </p:cNvPr>
                <p:cNvGrpSpPr/>
                <p:nvPr/>
              </p:nvGrpSpPr>
              <p:grpSpPr>
                <a:xfrm>
                  <a:off x="1215291" y="2002443"/>
                  <a:ext cx="1750056" cy="358734"/>
                  <a:chOff x="4435850" y="2495733"/>
                  <a:chExt cx="1824398" cy="358734"/>
                </a:xfrm>
              </p:grpSpPr>
              <p:sp>
                <p:nvSpPr>
                  <p:cNvPr id="98" name="圆角矩形 5">
                    <a:extLst>
                      <a:ext uri="{FF2B5EF4-FFF2-40B4-BE49-F238E27FC236}">
                        <a16:creationId xmlns:a16="http://schemas.microsoft.com/office/drawing/2014/main" id="{1DB7ED8C-69D5-F6C1-D9C0-A7EF34BE3468}"/>
                      </a:ext>
                    </a:extLst>
                  </p:cNvPr>
                  <p:cNvSpPr/>
                  <p:nvPr/>
                </p:nvSpPr>
                <p:spPr>
                  <a:xfrm>
                    <a:off x="4435851" y="2495733"/>
                    <a:ext cx="1824397" cy="358734"/>
                  </a:xfrm>
                  <a:prstGeom prst="round2SameRect">
                    <a:avLst>
                      <a:gd name="adj1" fmla="val 0"/>
                      <a:gd name="adj2" fmla="val 0"/>
                    </a:avLst>
                  </a:prstGeom>
                  <a:solidFill>
                    <a:srgbClr val="6984E0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rgbClr val="38A0AB">
                        <a:alpha val="12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71BDF7"/>
                          </a:gs>
                          <a:gs pos="100000">
                            <a:srgbClr val="761AD1"/>
                          </a:gs>
                        </a:gsLst>
                        <a:lin ang="2700000" scaled="1"/>
                      </a:gradFill>
                      <a:effectLst/>
                      <a:uLnTx/>
                      <a:uFillTx/>
                      <a:latin typeface="+mn-ea"/>
                      <a:cs typeface="HarmonyOS Sans SC" panose="00000500000000000000" charset="-122"/>
                    </a:endParaRPr>
                  </a:p>
                </p:txBody>
              </p:sp>
              <p:sp>
                <p:nvSpPr>
                  <p:cNvPr id="99" name="文本框 98">
                    <a:extLst>
                      <a:ext uri="{FF2B5EF4-FFF2-40B4-BE49-F238E27FC236}">
                        <a16:creationId xmlns:a16="http://schemas.microsoft.com/office/drawing/2014/main" id="{985FB47A-EA84-5D89-112B-3E5B4A0D12AA}"/>
                      </a:ext>
                    </a:extLst>
                  </p:cNvPr>
                  <p:cNvSpPr txBox="1"/>
                  <p:nvPr/>
                </p:nvSpPr>
                <p:spPr>
                  <a:xfrm>
                    <a:off x="4435850" y="2505823"/>
                    <a:ext cx="1824398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ea"/>
                        <a:cs typeface="+mn-cs"/>
                      </a:rPr>
                      <a:t>单击添加小标题</a:t>
                    </a:r>
                  </a:p>
                </p:txBody>
              </p:sp>
            </p:grpSp>
          </p:grp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80447FBE-8835-62C1-BADA-DDEAF19793E3}"/>
                  </a:ext>
                </a:extLst>
              </p:cNvPr>
              <p:cNvSpPr txBox="1"/>
              <p:nvPr/>
            </p:nvSpPr>
            <p:spPr>
              <a:xfrm>
                <a:off x="1118963" y="2558933"/>
                <a:ext cx="2488404" cy="18843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单击此处输入你的正文，文字是您思想的提炼，为了最终演示发布的良好效果，请言简意赅的阐述观点；根据需要可酌情增减文字，以便观者可以准确理解您的信息。</a:t>
                </a:r>
              </a:p>
            </p:txBody>
          </p:sp>
        </p:grp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1F5E674A-5273-AB98-F8C9-EB13AB150EA8}"/>
                </a:ext>
              </a:extLst>
            </p:cNvPr>
            <p:cNvSpPr/>
            <p:nvPr/>
          </p:nvSpPr>
          <p:spPr>
            <a:xfrm>
              <a:off x="8816180" y="4856900"/>
              <a:ext cx="130845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b="1" dirty="0">
                  <a:solidFill>
                    <a:srgbClr val="6984E0"/>
                  </a:solidFill>
                  <a:latin typeface="+mn-ea"/>
                </a:rPr>
                <a:t>2772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6984E0"/>
                  </a:solidFill>
                  <a:effectLst/>
                  <a:uLnTx/>
                  <a:uFillTx/>
                  <a:latin typeface="+mn-ea"/>
                  <a:cs typeface="+mn-cs"/>
                </a:rPr>
                <a:t>+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0D7353A5-D5C8-9FB0-7EB8-71333CD6F751}"/>
                </a:ext>
              </a:extLst>
            </p:cNvPr>
            <p:cNvSpPr/>
            <p:nvPr/>
          </p:nvSpPr>
          <p:spPr>
            <a:xfrm>
              <a:off x="10124630" y="4856900"/>
              <a:ext cx="130845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b="1" dirty="0">
                  <a:solidFill>
                    <a:srgbClr val="6984E0"/>
                  </a:solidFill>
                  <a:latin typeface="+mn-ea"/>
                </a:rPr>
                <a:t>354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6984E0"/>
                  </a:solidFill>
                  <a:effectLst/>
                  <a:uLnTx/>
                  <a:uFillTx/>
                  <a:latin typeface="+mn-ea"/>
                  <a:cs typeface="+mn-cs"/>
                </a:rPr>
                <a:t>1+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4756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项目成果展示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20EEC89-1652-7C4B-A39F-2D65A682090F}"/>
              </a:ext>
            </a:extLst>
          </p:cNvPr>
          <p:cNvGrpSpPr/>
          <p:nvPr/>
        </p:nvGrpSpPr>
        <p:grpSpPr>
          <a:xfrm>
            <a:off x="976883" y="1916113"/>
            <a:ext cx="3279397" cy="3852624"/>
            <a:chOff x="976883" y="1916113"/>
            <a:chExt cx="3279397" cy="385262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9AAE1E6-AD11-881C-793D-A23539CEB97F}"/>
                </a:ext>
              </a:extLst>
            </p:cNvPr>
            <p:cNvGrpSpPr/>
            <p:nvPr/>
          </p:nvGrpSpPr>
          <p:grpSpPr>
            <a:xfrm>
              <a:off x="976883" y="4283067"/>
              <a:ext cx="3279397" cy="1485670"/>
              <a:chOff x="6210301" y="2684439"/>
              <a:chExt cx="3279397" cy="1485670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D400F14B-2937-A044-BCCF-C9189A6D59DC}"/>
                  </a:ext>
                </a:extLst>
              </p:cNvPr>
              <p:cNvSpPr/>
              <p:nvPr/>
            </p:nvSpPr>
            <p:spPr>
              <a:xfrm>
                <a:off x="6210301" y="2873896"/>
                <a:ext cx="3279397" cy="1296213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6A709CF-0036-7A47-8399-51387B63A639}"/>
                  </a:ext>
                </a:extLst>
              </p:cNvPr>
              <p:cNvSpPr txBox="1"/>
              <p:nvPr/>
            </p:nvSpPr>
            <p:spPr>
              <a:xfrm>
                <a:off x="6450614" y="3196616"/>
                <a:ext cx="2849978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4C8A382-203E-390B-A223-277AC8E5BD5C}"/>
                  </a:ext>
                </a:extLst>
              </p:cNvPr>
              <p:cNvGrpSpPr/>
              <p:nvPr/>
            </p:nvGrpSpPr>
            <p:grpSpPr>
              <a:xfrm>
                <a:off x="6555389" y="2684439"/>
                <a:ext cx="1750056" cy="358734"/>
                <a:chOff x="4435850" y="2495733"/>
                <a:chExt cx="1824398" cy="358734"/>
              </a:xfrm>
            </p:grpSpPr>
            <p:sp>
              <p:nvSpPr>
                <p:cNvPr id="12" name="圆角矩形 5">
                  <a:extLst>
                    <a:ext uri="{FF2B5EF4-FFF2-40B4-BE49-F238E27FC236}">
                      <a16:creationId xmlns:a16="http://schemas.microsoft.com/office/drawing/2014/main" id="{7D6EEE50-5D19-226D-CE7B-B8890DE77BCD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37748686-5556-8652-62DC-891D306017D2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BEF5D2DA-AA2D-4FF0-8D37-0365A69CE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04346" y="1916113"/>
              <a:ext cx="2424470" cy="2052953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7E7DD6F-5051-40A9-7341-84AD08C3A033}"/>
              </a:ext>
            </a:extLst>
          </p:cNvPr>
          <p:cNvGrpSpPr/>
          <p:nvPr/>
        </p:nvGrpSpPr>
        <p:grpSpPr>
          <a:xfrm>
            <a:off x="4558583" y="1916113"/>
            <a:ext cx="3279397" cy="3852624"/>
            <a:chOff x="4704903" y="1916113"/>
            <a:chExt cx="3279397" cy="3852624"/>
          </a:xfrm>
        </p:grpSpPr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4CB7032B-6756-ED1A-3142-4592D4ADA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72139" y="1916113"/>
              <a:ext cx="2744925" cy="2052952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2645F59-3E38-1FF1-DDEE-FC81926D21D3}"/>
                </a:ext>
              </a:extLst>
            </p:cNvPr>
            <p:cNvGrpSpPr/>
            <p:nvPr/>
          </p:nvGrpSpPr>
          <p:grpSpPr>
            <a:xfrm>
              <a:off x="4704903" y="4283067"/>
              <a:ext cx="3279397" cy="1485670"/>
              <a:chOff x="6210301" y="2684439"/>
              <a:chExt cx="3279397" cy="1485670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D2E73E29-68BB-2867-D752-F510FE75B853}"/>
                  </a:ext>
                </a:extLst>
              </p:cNvPr>
              <p:cNvSpPr/>
              <p:nvPr/>
            </p:nvSpPr>
            <p:spPr>
              <a:xfrm>
                <a:off x="6210301" y="2873896"/>
                <a:ext cx="3279397" cy="1296213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3DDAEFC-DDE9-4849-95A2-4DB7528B9F09}"/>
                  </a:ext>
                </a:extLst>
              </p:cNvPr>
              <p:cNvSpPr txBox="1"/>
              <p:nvPr/>
            </p:nvSpPr>
            <p:spPr>
              <a:xfrm>
                <a:off x="6450614" y="3196616"/>
                <a:ext cx="2849978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10519514-F196-B498-1BDE-EB1A490D6468}"/>
                  </a:ext>
                </a:extLst>
              </p:cNvPr>
              <p:cNvGrpSpPr/>
              <p:nvPr/>
            </p:nvGrpSpPr>
            <p:grpSpPr>
              <a:xfrm>
                <a:off x="6555389" y="2684439"/>
                <a:ext cx="1750056" cy="358734"/>
                <a:chOff x="4435850" y="2495733"/>
                <a:chExt cx="1824398" cy="358734"/>
              </a:xfrm>
            </p:grpSpPr>
            <p:sp>
              <p:nvSpPr>
                <p:cNvPr id="20" name="圆角矩形 5">
                  <a:extLst>
                    <a:ext uri="{FF2B5EF4-FFF2-40B4-BE49-F238E27FC236}">
                      <a16:creationId xmlns:a16="http://schemas.microsoft.com/office/drawing/2014/main" id="{C376698D-85B8-782B-E343-95F4873E384A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F2106A0C-276E-12F4-8C3D-58CF14DD8F4D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259014A-37F6-EE70-E0C6-5444C5EA46C8}"/>
              </a:ext>
            </a:extLst>
          </p:cNvPr>
          <p:cNvGrpSpPr/>
          <p:nvPr/>
        </p:nvGrpSpPr>
        <p:grpSpPr>
          <a:xfrm>
            <a:off x="8140283" y="1844168"/>
            <a:ext cx="3279397" cy="3924569"/>
            <a:chOff x="8325916" y="1844168"/>
            <a:chExt cx="3279397" cy="3924569"/>
          </a:xfrm>
        </p:grpSpPr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567F7AF9-AC43-D63A-D389-76E59F34B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593152" y="1844168"/>
              <a:ext cx="2744924" cy="2131043"/>
            </a:xfrm>
            <a:prstGeom prst="rect">
              <a:avLst/>
            </a:prstGeom>
          </p:spPr>
        </p:pic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010454C-5969-FF45-BF03-81B963DA64AC}"/>
                </a:ext>
              </a:extLst>
            </p:cNvPr>
            <p:cNvGrpSpPr/>
            <p:nvPr/>
          </p:nvGrpSpPr>
          <p:grpSpPr>
            <a:xfrm>
              <a:off x="8325916" y="4283067"/>
              <a:ext cx="3279397" cy="1485670"/>
              <a:chOff x="6210301" y="2684439"/>
              <a:chExt cx="3279397" cy="1485670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B9472A66-0847-3A41-FF1F-BD18B4DB83C1}"/>
                  </a:ext>
                </a:extLst>
              </p:cNvPr>
              <p:cNvSpPr/>
              <p:nvPr/>
            </p:nvSpPr>
            <p:spPr>
              <a:xfrm>
                <a:off x="6210301" y="2873896"/>
                <a:ext cx="3279397" cy="1296213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3AD3A3A3-285D-5308-4329-2B3834B96A20}"/>
                  </a:ext>
                </a:extLst>
              </p:cNvPr>
              <p:cNvSpPr txBox="1"/>
              <p:nvPr/>
            </p:nvSpPr>
            <p:spPr>
              <a:xfrm>
                <a:off x="6450614" y="3196616"/>
                <a:ext cx="2849978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019B1E19-62E5-CB78-E4BA-9525C6F095C5}"/>
                  </a:ext>
                </a:extLst>
              </p:cNvPr>
              <p:cNvGrpSpPr/>
              <p:nvPr/>
            </p:nvGrpSpPr>
            <p:grpSpPr>
              <a:xfrm>
                <a:off x="6555389" y="2684439"/>
                <a:ext cx="1750056" cy="358734"/>
                <a:chOff x="4435850" y="2495733"/>
                <a:chExt cx="1824398" cy="358734"/>
              </a:xfrm>
            </p:grpSpPr>
            <p:sp>
              <p:nvSpPr>
                <p:cNvPr id="28" name="圆角矩形 5">
                  <a:extLst>
                    <a:ext uri="{FF2B5EF4-FFF2-40B4-BE49-F238E27FC236}">
                      <a16:creationId xmlns:a16="http://schemas.microsoft.com/office/drawing/2014/main" id="{8B327D07-4EDE-A9B7-A39C-8B9D1F7E3444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A814A85C-26BE-0CA6-392A-061AB833D57C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49518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项目成果展示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pic>
        <p:nvPicPr>
          <p:cNvPr id="6" name="图形 5">
            <a:extLst>
              <a:ext uri="{FF2B5EF4-FFF2-40B4-BE49-F238E27FC236}">
                <a16:creationId xmlns:a16="http://schemas.microsoft.com/office/drawing/2014/main" id="{810F53D4-73B8-8F5F-32E5-EBA8A1857B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91879" y="3595673"/>
            <a:ext cx="2808242" cy="2323552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14F58537-44B0-4E1A-48C3-7CC8CD441868}"/>
              </a:ext>
            </a:extLst>
          </p:cNvPr>
          <p:cNvGrpSpPr/>
          <p:nvPr/>
        </p:nvGrpSpPr>
        <p:grpSpPr>
          <a:xfrm>
            <a:off x="2163045" y="2071061"/>
            <a:ext cx="7865911" cy="1335155"/>
            <a:chOff x="2109750" y="1844829"/>
            <a:chExt cx="7865911" cy="133515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05C0A3B-FAA8-5D63-8ADE-7AB0032A5781}"/>
                </a:ext>
              </a:extLst>
            </p:cNvPr>
            <p:cNvGrpSpPr/>
            <p:nvPr/>
          </p:nvGrpSpPr>
          <p:grpSpPr>
            <a:xfrm>
              <a:off x="2109750" y="1844829"/>
              <a:ext cx="3279397" cy="1335155"/>
              <a:chOff x="6210301" y="2684439"/>
              <a:chExt cx="3279397" cy="1335155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AE799976-1BB3-BE25-0E12-D06D2F954833}"/>
                  </a:ext>
                </a:extLst>
              </p:cNvPr>
              <p:cNvSpPr/>
              <p:nvPr/>
            </p:nvSpPr>
            <p:spPr>
              <a:xfrm>
                <a:off x="6210301" y="2873896"/>
                <a:ext cx="3279397" cy="1145698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FD3CED4-06B9-1DE7-F307-EE1707315487}"/>
                  </a:ext>
                </a:extLst>
              </p:cNvPr>
              <p:cNvSpPr txBox="1"/>
              <p:nvPr/>
            </p:nvSpPr>
            <p:spPr>
              <a:xfrm>
                <a:off x="6425010" y="3148245"/>
                <a:ext cx="2980332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A6CBE8AA-1AB5-F8D3-4F86-779A5B0D8006}"/>
                  </a:ext>
                </a:extLst>
              </p:cNvPr>
              <p:cNvGrpSpPr/>
              <p:nvPr/>
            </p:nvGrpSpPr>
            <p:grpSpPr>
              <a:xfrm>
                <a:off x="6555389" y="2684439"/>
                <a:ext cx="1750056" cy="358734"/>
                <a:chOff x="4435850" y="2495733"/>
                <a:chExt cx="1824398" cy="358734"/>
              </a:xfrm>
            </p:grpSpPr>
            <p:sp>
              <p:nvSpPr>
                <p:cNvPr id="17" name="圆角矩形 5">
                  <a:extLst>
                    <a:ext uri="{FF2B5EF4-FFF2-40B4-BE49-F238E27FC236}">
                      <a16:creationId xmlns:a16="http://schemas.microsoft.com/office/drawing/2014/main" id="{D8E5D7D0-7ACF-CC51-370B-65DAADF15657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C3434289-431B-8960-D7F0-ADE33B1D63D0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93C5904-8D5B-4C8E-40B7-24B6CB8BAE84}"/>
                </a:ext>
              </a:extLst>
            </p:cNvPr>
            <p:cNvGrpSpPr/>
            <p:nvPr/>
          </p:nvGrpSpPr>
          <p:grpSpPr>
            <a:xfrm>
              <a:off x="6696264" y="1844829"/>
              <a:ext cx="3279397" cy="1335155"/>
              <a:chOff x="6210301" y="2684439"/>
              <a:chExt cx="3279397" cy="1335155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C71FCA01-E3BB-7E4C-DD17-CA676BDB2DAF}"/>
                  </a:ext>
                </a:extLst>
              </p:cNvPr>
              <p:cNvSpPr/>
              <p:nvPr/>
            </p:nvSpPr>
            <p:spPr>
              <a:xfrm>
                <a:off x="6210301" y="2873896"/>
                <a:ext cx="3279397" cy="1145698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4103916-80D4-3FB1-E45A-7111A42FE4E1}"/>
                  </a:ext>
                </a:extLst>
              </p:cNvPr>
              <p:cNvSpPr txBox="1"/>
              <p:nvPr/>
            </p:nvSpPr>
            <p:spPr>
              <a:xfrm>
                <a:off x="6425010" y="3148245"/>
                <a:ext cx="2980332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D3360C82-6D6A-B295-67AD-A77CB34CA133}"/>
                  </a:ext>
                </a:extLst>
              </p:cNvPr>
              <p:cNvGrpSpPr/>
              <p:nvPr/>
            </p:nvGrpSpPr>
            <p:grpSpPr>
              <a:xfrm>
                <a:off x="6555389" y="2684439"/>
                <a:ext cx="1750056" cy="358734"/>
                <a:chOff x="4435850" y="2495733"/>
                <a:chExt cx="1824398" cy="358734"/>
              </a:xfrm>
            </p:grpSpPr>
            <p:sp>
              <p:nvSpPr>
                <p:cNvPr id="23" name="圆角矩形 5">
                  <a:extLst>
                    <a:ext uri="{FF2B5EF4-FFF2-40B4-BE49-F238E27FC236}">
                      <a16:creationId xmlns:a16="http://schemas.microsoft.com/office/drawing/2014/main" id="{684E23A0-5ECD-0529-0DE1-E4D0470688D0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AD14F896-107A-5831-1643-2AA81D1445F3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60FD82F-B451-34C9-16FD-E874022F0FEC}"/>
              </a:ext>
            </a:extLst>
          </p:cNvPr>
          <p:cNvGrpSpPr/>
          <p:nvPr/>
        </p:nvGrpSpPr>
        <p:grpSpPr>
          <a:xfrm>
            <a:off x="905681" y="4302734"/>
            <a:ext cx="3279397" cy="1335155"/>
            <a:chOff x="6210301" y="2684439"/>
            <a:chExt cx="3279397" cy="133515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B1AA67E-9DB5-F5BC-CDAB-7937AB0B77C3}"/>
                </a:ext>
              </a:extLst>
            </p:cNvPr>
            <p:cNvSpPr/>
            <p:nvPr/>
          </p:nvSpPr>
          <p:spPr>
            <a:xfrm>
              <a:off x="6210301" y="2873896"/>
              <a:ext cx="3279397" cy="1145698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A8FBF46-8A57-F650-308E-F3ABDDC52B88}"/>
                </a:ext>
              </a:extLst>
            </p:cNvPr>
            <p:cNvSpPr txBox="1"/>
            <p:nvPr/>
          </p:nvSpPr>
          <p:spPr>
            <a:xfrm>
              <a:off x="6425010" y="3148245"/>
              <a:ext cx="2980332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单击此处输入你的正文，文字是您思想的提炼，请尽量言简意赅的阐述观点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27388F8-9C82-5202-D9CB-5AD862C1FD1C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11" name="圆角矩形 5">
                <a:extLst>
                  <a:ext uri="{FF2B5EF4-FFF2-40B4-BE49-F238E27FC236}">
                    <a16:creationId xmlns:a16="http://schemas.microsoft.com/office/drawing/2014/main" id="{7B6ED6D5-A356-7935-415A-999B038C38F2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8DE34EB-A17E-4C35-6832-44681FEEF900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007B66C-309A-487C-AAAA-A1EAEC6A11F6}"/>
              </a:ext>
            </a:extLst>
          </p:cNvPr>
          <p:cNvGrpSpPr/>
          <p:nvPr/>
        </p:nvGrpSpPr>
        <p:grpSpPr>
          <a:xfrm>
            <a:off x="8006922" y="4302734"/>
            <a:ext cx="3279397" cy="1335155"/>
            <a:chOff x="6210301" y="2684439"/>
            <a:chExt cx="3279397" cy="1335155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174BED3-2E52-08BC-0228-E2F8395559F6}"/>
                </a:ext>
              </a:extLst>
            </p:cNvPr>
            <p:cNvSpPr/>
            <p:nvPr/>
          </p:nvSpPr>
          <p:spPr>
            <a:xfrm>
              <a:off x="6210301" y="2873896"/>
              <a:ext cx="3279397" cy="1145698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9924BB3-F6DA-417C-8238-2D495552A1EC}"/>
                </a:ext>
              </a:extLst>
            </p:cNvPr>
            <p:cNvSpPr txBox="1"/>
            <p:nvPr/>
          </p:nvSpPr>
          <p:spPr>
            <a:xfrm>
              <a:off x="6425010" y="3148245"/>
              <a:ext cx="2980332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单击此处输入你的正文，文字是您思想的提炼，请尽量言简意赅的阐述观点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F077610-B594-232E-A512-5D9B310421C0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29" name="圆角矩形 5">
                <a:extLst>
                  <a:ext uri="{FF2B5EF4-FFF2-40B4-BE49-F238E27FC236}">
                    <a16:creationId xmlns:a16="http://schemas.microsoft.com/office/drawing/2014/main" id="{AC47446B-ECBA-2EF0-A076-E90CF5660E1B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C8A65487-F2B3-2044-B97D-54279BBB45CE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4394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0942FE69-35DF-976E-2E33-5DEA83488C61}"/>
              </a:ext>
            </a:extLst>
          </p:cNvPr>
          <p:cNvSpPr/>
          <p:nvPr/>
        </p:nvSpPr>
        <p:spPr>
          <a:xfrm>
            <a:off x="10700621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9D6FDE80-08AA-1D17-2D5D-9BBEA898B1C5}"/>
              </a:ext>
            </a:extLst>
          </p:cNvPr>
          <p:cNvSpPr/>
          <p:nvPr/>
        </p:nvSpPr>
        <p:spPr>
          <a:xfrm>
            <a:off x="10981609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07D9B6FA-E1AE-3C08-7631-0EBFBB3DD682}"/>
              </a:ext>
            </a:extLst>
          </p:cNvPr>
          <p:cNvSpPr/>
          <p:nvPr/>
        </p:nvSpPr>
        <p:spPr>
          <a:xfrm>
            <a:off x="11262597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1CE41D-F821-FAED-2F7C-FFE8306143D6}"/>
              </a:ext>
            </a:extLst>
          </p:cNvPr>
          <p:cNvSpPr txBox="1"/>
          <p:nvPr/>
        </p:nvSpPr>
        <p:spPr>
          <a:xfrm>
            <a:off x="708816" y="687021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4DC3DE01-685D-B75E-6F2E-2DA3598333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81162" y="1466542"/>
            <a:ext cx="5166591" cy="401112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5B5CBE5-6BC4-DC2D-F664-7678AA4DF1F7}"/>
              </a:ext>
            </a:extLst>
          </p:cNvPr>
          <p:cNvSpPr/>
          <p:nvPr/>
        </p:nvSpPr>
        <p:spPr>
          <a:xfrm>
            <a:off x="1042677" y="2758286"/>
            <a:ext cx="4600799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后期工作计划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BBB6D56-8481-B4B7-AECB-86966E0EDB10}"/>
              </a:ext>
            </a:extLst>
          </p:cNvPr>
          <p:cNvSpPr txBox="1"/>
          <p:nvPr/>
        </p:nvSpPr>
        <p:spPr>
          <a:xfrm>
            <a:off x="991801" y="3453435"/>
            <a:ext cx="3848781" cy="882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4DAB92-36C8-5E91-3FA3-EDA67D9F104C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60135B90-3CC8-69D1-B666-2A898C5B8397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6CB35F3D-DBBF-10D8-FB9C-D5018E6CE371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6A78760B-3FC0-26D6-CD8B-C9C38DBCEF18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A6A6C69-C589-A342-FF50-7EDCAB655F67}"/>
              </a:ext>
            </a:extLst>
          </p:cNvPr>
          <p:cNvGrpSpPr/>
          <p:nvPr/>
        </p:nvGrpSpPr>
        <p:grpSpPr>
          <a:xfrm>
            <a:off x="743164" y="5850755"/>
            <a:ext cx="796925" cy="433950"/>
            <a:chOff x="10451130" y="567223"/>
            <a:chExt cx="866158" cy="47165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7891B45-E606-C261-2602-D7E319B620DB}"/>
                </a:ext>
              </a:extLst>
            </p:cNvPr>
            <p:cNvGrpSpPr/>
            <p:nvPr/>
          </p:nvGrpSpPr>
          <p:grpSpPr>
            <a:xfrm rot="16200000">
              <a:off x="10249833" y="768520"/>
              <a:ext cx="471650" cy="69056"/>
              <a:chOff x="803927" y="485123"/>
              <a:chExt cx="471650" cy="69056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5AE7185-25F6-06F0-9CEC-DFEE70B70DAD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3171730-0BDD-A578-72DF-21011DE59F43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F1FEF3A-DD34-2D65-110A-93EB8AFE59E9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282299D2-8EFA-5725-6417-055F48F77087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9C06972-B7D7-2908-BCBA-2CDC4A34A3F8}"/>
                </a:ext>
              </a:extLst>
            </p:cNvPr>
            <p:cNvGrpSpPr/>
            <p:nvPr/>
          </p:nvGrpSpPr>
          <p:grpSpPr>
            <a:xfrm rot="16200000">
              <a:off x="10382683" y="768520"/>
              <a:ext cx="471650" cy="69056"/>
              <a:chOff x="803927" y="485123"/>
              <a:chExt cx="471650" cy="69056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604B512-0010-18E4-33C8-5176A16A9B27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E43C7F3-322F-BD00-53F9-3EBB5BD10A88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000C2C36-3A3A-C58A-883C-B42402150E50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2C0E7E9E-75FD-BB00-0EFB-02D4E280B275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8149F86-9BEE-9B37-3975-E2196EE2B190}"/>
                </a:ext>
              </a:extLst>
            </p:cNvPr>
            <p:cNvGrpSpPr/>
            <p:nvPr/>
          </p:nvGrpSpPr>
          <p:grpSpPr>
            <a:xfrm rot="16200000">
              <a:off x="10515533" y="768520"/>
              <a:ext cx="471650" cy="69056"/>
              <a:chOff x="803927" y="485123"/>
              <a:chExt cx="471650" cy="69056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ABB3E989-A67C-D691-D602-9C417BA48B3E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E31AFEB7-6CB0-B12C-F9B8-84ADD273DA29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C47BA0D-FCE1-76FB-A1E8-64512E992060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5C2561D1-2DC9-B494-A7C0-2C06406B44C2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61BBDB3-BD14-F9AD-2EB1-0DFF91174405}"/>
                </a:ext>
              </a:extLst>
            </p:cNvPr>
            <p:cNvGrpSpPr/>
            <p:nvPr/>
          </p:nvGrpSpPr>
          <p:grpSpPr>
            <a:xfrm rot="16200000">
              <a:off x="10648383" y="768520"/>
              <a:ext cx="471650" cy="69056"/>
              <a:chOff x="803927" y="485123"/>
              <a:chExt cx="471650" cy="69056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CED6831-241B-148B-0821-1B9443D60AC0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668D5349-940C-8794-A478-8A84F67D7F26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F361DD65-3952-69A1-E9C3-A7CB49B018B1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BA564E17-4AFA-2C27-526A-33F9CEA61980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6159E5A-628C-D4D6-2735-1195DB47F62A}"/>
                </a:ext>
              </a:extLst>
            </p:cNvPr>
            <p:cNvGrpSpPr/>
            <p:nvPr/>
          </p:nvGrpSpPr>
          <p:grpSpPr>
            <a:xfrm rot="16200000">
              <a:off x="10781233" y="768520"/>
              <a:ext cx="471650" cy="69056"/>
              <a:chOff x="803927" y="485123"/>
              <a:chExt cx="471650" cy="69056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7614480-5C8F-0451-C25A-CA842D606E58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F224BCB-3605-2091-97E6-64ACA4FB856C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A082AEF-2B44-4CAE-0556-CF89BB979432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0692FC26-33BA-979A-D59C-FF2502D1AC91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C62B0F4-FA09-1DC2-B8F8-B710E762C058}"/>
                </a:ext>
              </a:extLst>
            </p:cNvPr>
            <p:cNvGrpSpPr/>
            <p:nvPr/>
          </p:nvGrpSpPr>
          <p:grpSpPr>
            <a:xfrm rot="16200000">
              <a:off x="10914083" y="768520"/>
              <a:ext cx="471650" cy="69056"/>
              <a:chOff x="803927" y="485123"/>
              <a:chExt cx="471650" cy="6905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FF35389F-20F9-FE2D-4690-2FB15ACFE15C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41A85945-3A0D-142F-A6A4-5FB02D9C8CCE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8649DAD-0BB6-E8E5-6FFE-0053BBC24233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19393945-CAAD-B9C0-0873-39B43BFCCF64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EA44816-2C82-6841-A58C-E973DDCF3DBE}"/>
                </a:ext>
              </a:extLst>
            </p:cNvPr>
            <p:cNvGrpSpPr/>
            <p:nvPr/>
          </p:nvGrpSpPr>
          <p:grpSpPr>
            <a:xfrm rot="16200000">
              <a:off x="11046935" y="768520"/>
              <a:ext cx="471650" cy="69056"/>
              <a:chOff x="803927" y="485123"/>
              <a:chExt cx="471650" cy="69056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EEC7702-A16D-70B8-7329-8B2372DB24F0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3391FD8D-771E-6E53-F84D-3DCAE3238BAC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31BE6C37-1D33-80E4-72C5-4B9C926F652B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2AD4ED4A-CF2C-1849-AFC8-DFBD7E76F74F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DA06CF12-D3BB-F641-B12C-BD5C55A9967C}"/>
              </a:ext>
            </a:extLst>
          </p:cNvPr>
          <p:cNvSpPr/>
          <p:nvPr/>
        </p:nvSpPr>
        <p:spPr>
          <a:xfrm>
            <a:off x="766763" y="2163997"/>
            <a:ext cx="4452937" cy="3141428"/>
          </a:xfrm>
          <a:prstGeom prst="rect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734B08-E258-9307-F535-2592269D3AA7}"/>
              </a:ext>
            </a:extLst>
          </p:cNvPr>
          <p:cNvGrpSpPr/>
          <p:nvPr/>
        </p:nvGrpSpPr>
        <p:grpSpPr>
          <a:xfrm>
            <a:off x="1042677" y="1960827"/>
            <a:ext cx="1453497" cy="406340"/>
            <a:chOff x="1284941" y="2423239"/>
            <a:chExt cx="1453497" cy="40634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3F0C0B0-59E2-3C0B-3DDA-FB2C37BE1671}"/>
                </a:ext>
              </a:extLst>
            </p:cNvPr>
            <p:cNvSpPr/>
            <p:nvPr/>
          </p:nvSpPr>
          <p:spPr>
            <a:xfrm>
              <a:off x="1286511" y="2423239"/>
              <a:ext cx="1451927" cy="406340"/>
            </a:xfrm>
            <a:prstGeom prst="roundRect">
              <a:avLst>
                <a:gd name="adj" fmla="val 0"/>
              </a:avLst>
            </a:prstGeom>
            <a:solidFill>
              <a:srgbClr val="6984E0"/>
            </a:solidFill>
            <a:ln w="12700" cap="rnd">
              <a:noFill/>
              <a:prstDash val="solid"/>
              <a:round/>
            </a:ln>
            <a:effectLst>
              <a:outerShdw blurRad="635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E4AF3F7-78A6-9718-BE88-4703E2164BB2}"/>
                </a:ext>
              </a:extLst>
            </p:cNvPr>
            <p:cNvSpPr txBox="1"/>
            <p:nvPr/>
          </p:nvSpPr>
          <p:spPr>
            <a:xfrm>
              <a:off x="1284941" y="2457132"/>
              <a:ext cx="145192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HarmonyOS Sans SC" panose="00000500000000000000" charset="-122"/>
                </a:rPr>
                <a:t>PART FOUR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D7BA913-CE45-048A-5B48-DD9EB978FCD3}"/>
              </a:ext>
            </a:extLst>
          </p:cNvPr>
          <p:cNvGrpSpPr/>
          <p:nvPr/>
        </p:nvGrpSpPr>
        <p:grpSpPr>
          <a:xfrm>
            <a:off x="1051162" y="4538107"/>
            <a:ext cx="454536" cy="454536"/>
            <a:chOff x="933714" y="4328933"/>
            <a:chExt cx="776363" cy="776363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3E7B177-59DF-9D2F-66A8-47CF9F956D3B}"/>
                </a:ext>
              </a:extLst>
            </p:cNvPr>
            <p:cNvSpPr/>
            <p:nvPr/>
          </p:nvSpPr>
          <p:spPr>
            <a:xfrm>
              <a:off x="933714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pic>
          <p:nvPicPr>
            <p:cNvPr id="51" name="图形 36" descr="32303038313138363b32303039303532393bd6bdd5c5">
              <a:extLst>
                <a:ext uri="{FF2B5EF4-FFF2-40B4-BE49-F238E27FC236}">
                  <a16:creationId xmlns:a16="http://schemas.microsoft.com/office/drawing/2014/main" id="{3B5601C0-605C-5027-92AA-84D4B2121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93295" y="4488514"/>
              <a:ext cx="457200" cy="457200"/>
            </a:xfrm>
            <a:prstGeom prst="rect">
              <a:avLst/>
            </a:prstGeom>
          </p:spPr>
        </p:pic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2B1A075-76AA-E1AA-57AB-56E3E403A763}"/>
              </a:ext>
            </a:extLst>
          </p:cNvPr>
          <p:cNvGrpSpPr/>
          <p:nvPr/>
        </p:nvGrpSpPr>
        <p:grpSpPr>
          <a:xfrm>
            <a:off x="1841580" y="4538107"/>
            <a:ext cx="454536" cy="454536"/>
            <a:chOff x="4095387" y="4328933"/>
            <a:chExt cx="776363" cy="77636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A8ED4B5-102D-B7EE-D377-C545D999AC18}"/>
                </a:ext>
              </a:extLst>
            </p:cNvPr>
            <p:cNvSpPr/>
            <p:nvPr/>
          </p:nvSpPr>
          <p:spPr>
            <a:xfrm>
              <a:off x="4095387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pic>
          <p:nvPicPr>
            <p:cNvPr id="53" name="图形 60" descr="32303038313138363b32303039303530393bd0c5cfa2">
              <a:extLst>
                <a:ext uri="{FF2B5EF4-FFF2-40B4-BE49-F238E27FC236}">
                  <a16:creationId xmlns:a16="http://schemas.microsoft.com/office/drawing/2014/main" id="{B8E8028B-7F82-D5A3-7FBC-46748B7FEB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254968" y="4488514"/>
              <a:ext cx="457200" cy="457200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E489614-E9F7-2BDB-12A7-89D5BC62F490}"/>
              </a:ext>
            </a:extLst>
          </p:cNvPr>
          <p:cNvGrpSpPr/>
          <p:nvPr/>
        </p:nvGrpSpPr>
        <p:grpSpPr>
          <a:xfrm>
            <a:off x="2631998" y="4538107"/>
            <a:ext cx="454536" cy="454536"/>
            <a:chOff x="7257060" y="4328933"/>
            <a:chExt cx="776363" cy="776363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210533E-6944-CCDD-65CA-4D674101605E}"/>
                </a:ext>
              </a:extLst>
            </p:cNvPr>
            <p:cNvSpPr/>
            <p:nvPr/>
          </p:nvSpPr>
          <p:spPr>
            <a:xfrm>
              <a:off x="7257060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pic>
          <p:nvPicPr>
            <p:cNvPr id="56" name="图形 49" descr="32303038313138363b32303039303532343bb1eac7a9">
              <a:extLst>
                <a:ext uri="{FF2B5EF4-FFF2-40B4-BE49-F238E27FC236}">
                  <a16:creationId xmlns:a16="http://schemas.microsoft.com/office/drawing/2014/main" id="{29E9CD97-6578-EFD0-D6B5-0A375768F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416641" y="4488514"/>
              <a:ext cx="45720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9977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后期工作计划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E8467D-4988-93AD-4280-471CA2BFB0CF}"/>
              </a:ext>
            </a:extLst>
          </p:cNvPr>
          <p:cNvGrpSpPr/>
          <p:nvPr/>
        </p:nvGrpSpPr>
        <p:grpSpPr>
          <a:xfrm>
            <a:off x="919611" y="2121434"/>
            <a:ext cx="4865592" cy="1591876"/>
            <a:chOff x="6210301" y="2684439"/>
            <a:chExt cx="4865592" cy="159187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52FA9F8-6588-9395-D3CD-BED93222E421}"/>
                </a:ext>
              </a:extLst>
            </p:cNvPr>
            <p:cNvSpPr/>
            <p:nvPr/>
          </p:nvSpPr>
          <p:spPr>
            <a:xfrm>
              <a:off x="6210301" y="2873896"/>
              <a:ext cx="4865592" cy="1402419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5A7F3EB-5D30-E019-7E8B-7CBF167A9E57}"/>
                </a:ext>
              </a:extLst>
            </p:cNvPr>
            <p:cNvSpPr txBox="1"/>
            <p:nvPr/>
          </p:nvSpPr>
          <p:spPr>
            <a:xfrm>
              <a:off x="6450614" y="3242822"/>
              <a:ext cx="2853721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单击此处输入你的正文，为了最终发布的良好效果，请言简意赅的阐述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853D3F9-BE08-0A60-06BC-4666134F2064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10" name="圆角矩形 5">
                <a:extLst>
                  <a:ext uri="{FF2B5EF4-FFF2-40B4-BE49-F238E27FC236}">
                    <a16:creationId xmlns:a16="http://schemas.microsoft.com/office/drawing/2014/main" id="{3934FA7A-3AFE-27E6-C9E2-5822B0A34198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DF9D398-715E-EEFD-8A35-7ABBE640D83A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EEA83C8-0BDA-A7AA-D52F-C3EEB0E51DD8}"/>
              </a:ext>
            </a:extLst>
          </p:cNvPr>
          <p:cNvGrpSpPr/>
          <p:nvPr/>
        </p:nvGrpSpPr>
        <p:grpSpPr>
          <a:xfrm>
            <a:off x="6406796" y="2121434"/>
            <a:ext cx="4865592" cy="1591876"/>
            <a:chOff x="6210301" y="2684439"/>
            <a:chExt cx="4865592" cy="1591876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BEE46E7-1331-B2F6-8DBF-BEAC9FEBC603}"/>
                </a:ext>
              </a:extLst>
            </p:cNvPr>
            <p:cNvSpPr/>
            <p:nvPr/>
          </p:nvSpPr>
          <p:spPr>
            <a:xfrm>
              <a:off x="6210301" y="2873896"/>
              <a:ext cx="4865592" cy="1402419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0C5CAD9-C4F6-75B3-14F9-298B955E8BF6}"/>
                </a:ext>
              </a:extLst>
            </p:cNvPr>
            <p:cNvSpPr txBox="1"/>
            <p:nvPr/>
          </p:nvSpPr>
          <p:spPr>
            <a:xfrm>
              <a:off x="6450614" y="3242822"/>
              <a:ext cx="2881657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单击此处输入你的正文，为了最终发布的良好效果，请言简意赅的阐述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F1FEA62-420F-B1DF-0E1E-F71A29CADB59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16" name="圆角矩形 5">
                <a:extLst>
                  <a:ext uri="{FF2B5EF4-FFF2-40B4-BE49-F238E27FC236}">
                    <a16:creationId xmlns:a16="http://schemas.microsoft.com/office/drawing/2014/main" id="{A631D242-05DA-9E5E-229C-9D5F2DB400A0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C40220ED-A934-105C-A4B7-7B3120B74A82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21CDCD-0003-E25F-D8AF-5D7F64CA0C91}"/>
              </a:ext>
            </a:extLst>
          </p:cNvPr>
          <p:cNvGrpSpPr/>
          <p:nvPr/>
        </p:nvGrpSpPr>
        <p:grpSpPr>
          <a:xfrm>
            <a:off x="919611" y="4039752"/>
            <a:ext cx="4865592" cy="1591876"/>
            <a:chOff x="6210301" y="2684439"/>
            <a:chExt cx="4865592" cy="159187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9C39FAB-A8D5-2349-585C-1AA111D3D285}"/>
                </a:ext>
              </a:extLst>
            </p:cNvPr>
            <p:cNvSpPr/>
            <p:nvPr/>
          </p:nvSpPr>
          <p:spPr>
            <a:xfrm>
              <a:off x="6210301" y="2873896"/>
              <a:ext cx="4865592" cy="1402419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50C8DB7-5179-EC41-056C-D81F36FA2056}"/>
                </a:ext>
              </a:extLst>
            </p:cNvPr>
            <p:cNvSpPr txBox="1"/>
            <p:nvPr/>
          </p:nvSpPr>
          <p:spPr>
            <a:xfrm>
              <a:off x="6450614" y="3242822"/>
              <a:ext cx="2814446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单击此处输入你的正文，为了最终发布的良好效果，请言简意赅的阐述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F6A88D9-F211-4CB2-0581-DAB0646AF656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22" name="圆角矩形 5">
                <a:extLst>
                  <a:ext uri="{FF2B5EF4-FFF2-40B4-BE49-F238E27FC236}">
                    <a16:creationId xmlns:a16="http://schemas.microsoft.com/office/drawing/2014/main" id="{E596FDC8-59FC-1B6A-E997-A964B8E0D8D7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2FF537-C54F-A0E7-3627-058BA5E780C9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960B928-DB64-696F-5B44-A90304168D87}"/>
              </a:ext>
            </a:extLst>
          </p:cNvPr>
          <p:cNvGrpSpPr/>
          <p:nvPr/>
        </p:nvGrpSpPr>
        <p:grpSpPr>
          <a:xfrm>
            <a:off x="6406796" y="4039752"/>
            <a:ext cx="4865592" cy="1591876"/>
            <a:chOff x="6210301" y="2684439"/>
            <a:chExt cx="4865592" cy="159187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BEA3E42-99DF-F2E9-6B2B-63DC5F8D5FF7}"/>
                </a:ext>
              </a:extLst>
            </p:cNvPr>
            <p:cNvSpPr/>
            <p:nvPr/>
          </p:nvSpPr>
          <p:spPr>
            <a:xfrm>
              <a:off x="6210301" y="2873896"/>
              <a:ext cx="4865592" cy="1402419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1ECE2F6-0B31-66EB-3C3B-8B0F6586B6B4}"/>
                </a:ext>
              </a:extLst>
            </p:cNvPr>
            <p:cNvSpPr txBox="1"/>
            <p:nvPr/>
          </p:nvSpPr>
          <p:spPr>
            <a:xfrm>
              <a:off x="6450614" y="3242822"/>
              <a:ext cx="2881657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单击此处输入你的正文，为了最终发布的良好效果，请言简意赅的阐述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D99AB0A-4141-8B72-A6F6-418317EF89D8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28" name="圆角矩形 5">
                <a:extLst>
                  <a:ext uri="{FF2B5EF4-FFF2-40B4-BE49-F238E27FC236}">
                    <a16:creationId xmlns:a16="http://schemas.microsoft.com/office/drawing/2014/main" id="{3E6FF778-BB62-FC9D-AE05-248831B128C3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98ED4C97-5599-A452-0C3D-DA59ADA8B742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</p:grpSp>
      <p:pic>
        <p:nvPicPr>
          <p:cNvPr id="31" name="图形 30">
            <a:extLst>
              <a:ext uri="{FF2B5EF4-FFF2-40B4-BE49-F238E27FC236}">
                <a16:creationId xmlns:a16="http://schemas.microsoft.com/office/drawing/2014/main" id="{12ABE776-1ED0-3382-579A-ED77A147FAB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70815" y="2470078"/>
            <a:ext cx="1265343" cy="1137531"/>
          </a:xfrm>
          <a:prstGeom prst="rect">
            <a:avLst/>
          </a:prstGeom>
        </p:spPr>
      </p:pic>
      <p:pic>
        <p:nvPicPr>
          <p:cNvPr id="64" name="图形 63">
            <a:extLst>
              <a:ext uri="{FF2B5EF4-FFF2-40B4-BE49-F238E27FC236}">
                <a16:creationId xmlns:a16="http://schemas.microsoft.com/office/drawing/2014/main" id="{78BE8CDF-A78B-1AF8-0DA3-F6EB026D6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37560" y="4381602"/>
            <a:ext cx="1526034" cy="1141333"/>
          </a:xfrm>
          <a:prstGeom prst="rect">
            <a:avLst/>
          </a:prstGeom>
        </p:spPr>
      </p:pic>
      <p:pic>
        <p:nvPicPr>
          <p:cNvPr id="65" name="图形 64">
            <a:extLst>
              <a:ext uri="{FF2B5EF4-FFF2-40B4-BE49-F238E27FC236}">
                <a16:creationId xmlns:a16="http://schemas.microsoft.com/office/drawing/2014/main" id="{BFD2897F-304B-1946-F242-C063807FDD6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86743" y="4398486"/>
            <a:ext cx="1082803" cy="1124449"/>
          </a:xfrm>
          <a:prstGeom prst="rect">
            <a:avLst/>
          </a:prstGeom>
        </p:spPr>
      </p:pic>
      <p:pic>
        <p:nvPicPr>
          <p:cNvPr id="66" name="图形 65">
            <a:extLst>
              <a:ext uri="{FF2B5EF4-FFF2-40B4-BE49-F238E27FC236}">
                <a16:creationId xmlns:a16="http://schemas.microsoft.com/office/drawing/2014/main" id="{651974A0-85D1-1C36-3BBA-1B17AE69F8B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20065" y="2479931"/>
            <a:ext cx="1361024" cy="115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800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后期工作计划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FD20765-D438-BEFC-4F88-6C9559C15700}"/>
              </a:ext>
            </a:extLst>
          </p:cNvPr>
          <p:cNvGrpSpPr/>
          <p:nvPr/>
        </p:nvGrpSpPr>
        <p:grpSpPr>
          <a:xfrm>
            <a:off x="776064" y="2091036"/>
            <a:ext cx="6025919" cy="3706826"/>
            <a:chOff x="4675659" y="2012382"/>
            <a:chExt cx="6025919" cy="370682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45AAFAD-BC21-3B8A-E41D-D2CFD1C99C76}"/>
                </a:ext>
              </a:extLst>
            </p:cNvPr>
            <p:cNvGrpSpPr/>
            <p:nvPr/>
          </p:nvGrpSpPr>
          <p:grpSpPr>
            <a:xfrm>
              <a:off x="4675659" y="2012382"/>
              <a:ext cx="6025919" cy="3706826"/>
              <a:chOff x="976883" y="2002443"/>
              <a:chExt cx="6025919" cy="3706826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D0479692-1A55-66F2-DED5-CDE68C3AD949}"/>
                  </a:ext>
                </a:extLst>
              </p:cNvPr>
              <p:cNvSpPr/>
              <p:nvPr/>
            </p:nvSpPr>
            <p:spPr>
              <a:xfrm>
                <a:off x="976883" y="2191900"/>
                <a:ext cx="6025919" cy="1552395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176B78A9-C009-FA50-9FFA-864E0858D70D}"/>
                  </a:ext>
                </a:extLst>
              </p:cNvPr>
              <p:cNvGrpSpPr/>
              <p:nvPr/>
            </p:nvGrpSpPr>
            <p:grpSpPr>
              <a:xfrm>
                <a:off x="1215291" y="2002443"/>
                <a:ext cx="1750056" cy="358734"/>
                <a:chOff x="4435850" y="2495733"/>
                <a:chExt cx="1824398" cy="358734"/>
              </a:xfrm>
            </p:grpSpPr>
            <p:sp>
              <p:nvSpPr>
                <p:cNvPr id="12" name="圆角矩形 5">
                  <a:extLst>
                    <a:ext uri="{FF2B5EF4-FFF2-40B4-BE49-F238E27FC236}">
                      <a16:creationId xmlns:a16="http://schemas.microsoft.com/office/drawing/2014/main" id="{4F685AEE-01AF-B42B-13E4-67770BA746F8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A1A317AC-7D6B-F2D3-F467-E9297E871329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EE615ED1-655C-92CD-D0E4-B5516C4978C4}"/>
                  </a:ext>
                </a:extLst>
              </p:cNvPr>
              <p:cNvSpPr/>
              <p:nvPr/>
            </p:nvSpPr>
            <p:spPr>
              <a:xfrm>
                <a:off x="976883" y="3997687"/>
                <a:ext cx="6025919" cy="1711582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A301764-DDDB-8ED8-F94C-48DEE188760D}"/>
                </a:ext>
              </a:extLst>
            </p:cNvPr>
            <p:cNvSpPr txBox="1"/>
            <p:nvPr/>
          </p:nvSpPr>
          <p:spPr>
            <a:xfrm>
              <a:off x="4817739" y="2614418"/>
              <a:ext cx="5524788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单击此处输入你的正文，文字是您思想的提炼，为了最终演示发布的良好效果，请尽量言简意赅的阐述观点，以便观者可以准确理解您所传达的信息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pic>
        <p:nvPicPr>
          <p:cNvPr id="14" name="图形 13">
            <a:extLst>
              <a:ext uri="{FF2B5EF4-FFF2-40B4-BE49-F238E27FC236}">
                <a16:creationId xmlns:a16="http://schemas.microsoft.com/office/drawing/2014/main" id="{C74D0276-B94C-DFC7-8004-3ADB166F3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41918" y="2104433"/>
            <a:ext cx="4108420" cy="3693429"/>
          </a:xfrm>
          <a:prstGeom prst="rect">
            <a:avLst/>
          </a:prstGeom>
        </p:spPr>
      </p:pic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36E999D5-4121-07CE-765E-1D2A81089B4A}"/>
              </a:ext>
            </a:extLst>
          </p:cNvPr>
          <p:cNvGraphicFramePr/>
          <p:nvPr/>
        </p:nvGraphicFramePr>
        <p:xfrm>
          <a:off x="918144" y="4145303"/>
          <a:ext cx="5757862" cy="1711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346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后期工作计划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ABB065C-E717-5509-5E9E-D6931D5F6240}"/>
              </a:ext>
            </a:extLst>
          </p:cNvPr>
          <p:cNvGrpSpPr/>
          <p:nvPr/>
        </p:nvGrpSpPr>
        <p:grpSpPr>
          <a:xfrm>
            <a:off x="905681" y="2182024"/>
            <a:ext cx="10444657" cy="3355684"/>
            <a:chOff x="905681" y="1916113"/>
            <a:chExt cx="10444657" cy="335568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BAF3EA9-4AC9-A1C7-98C5-155A286507F6}"/>
                </a:ext>
              </a:extLst>
            </p:cNvPr>
            <p:cNvGrpSpPr/>
            <p:nvPr/>
          </p:nvGrpSpPr>
          <p:grpSpPr>
            <a:xfrm>
              <a:off x="905681" y="1916113"/>
              <a:ext cx="3279397" cy="1335155"/>
              <a:chOff x="6210301" y="2684439"/>
              <a:chExt cx="3279397" cy="1335155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C5DA3892-D737-D8EA-2DE3-D8324263D977}"/>
                  </a:ext>
                </a:extLst>
              </p:cNvPr>
              <p:cNvSpPr/>
              <p:nvPr/>
            </p:nvSpPr>
            <p:spPr>
              <a:xfrm>
                <a:off x="6210301" y="2873896"/>
                <a:ext cx="3279397" cy="1145698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876972C-F7FD-E8DE-D254-B9E4B671E4DB}"/>
                  </a:ext>
                </a:extLst>
              </p:cNvPr>
              <p:cNvSpPr txBox="1"/>
              <p:nvPr/>
            </p:nvSpPr>
            <p:spPr>
              <a:xfrm>
                <a:off x="6425010" y="3148245"/>
                <a:ext cx="2980332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244E92E9-17AD-15EA-12DD-5C845772960C}"/>
                  </a:ext>
                </a:extLst>
              </p:cNvPr>
              <p:cNvGrpSpPr/>
              <p:nvPr/>
            </p:nvGrpSpPr>
            <p:grpSpPr>
              <a:xfrm>
                <a:off x="6555389" y="2684439"/>
                <a:ext cx="1750056" cy="358734"/>
                <a:chOff x="4435850" y="2495733"/>
                <a:chExt cx="1824398" cy="358734"/>
              </a:xfrm>
            </p:grpSpPr>
            <p:sp>
              <p:nvSpPr>
                <p:cNvPr id="10" name="圆角矩形 5">
                  <a:extLst>
                    <a:ext uri="{FF2B5EF4-FFF2-40B4-BE49-F238E27FC236}">
                      <a16:creationId xmlns:a16="http://schemas.microsoft.com/office/drawing/2014/main" id="{DDE0E52C-4C2F-E316-C689-B9A5D562BB1A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F0FFD4B5-B294-427A-4762-E15A7778C84A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30547AB-4EF2-F536-0FB2-F7928AFE08CC}"/>
                </a:ext>
              </a:extLst>
            </p:cNvPr>
            <p:cNvGrpSpPr/>
            <p:nvPr/>
          </p:nvGrpSpPr>
          <p:grpSpPr>
            <a:xfrm>
              <a:off x="905681" y="3936642"/>
              <a:ext cx="3279397" cy="1335155"/>
              <a:chOff x="6210301" y="2684439"/>
              <a:chExt cx="3279397" cy="1335155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319D294B-2823-B373-A460-7F31558CE1D2}"/>
                  </a:ext>
                </a:extLst>
              </p:cNvPr>
              <p:cNvSpPr/>
              <p:nvPr/>
            </p:nvSpPr>
            <p:spPr>
              <a:xfrm>
                <a:off x="6210301" y="2873896"/>
                <a:ext cx="3279397" cy="1145698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B62C263-155C-198C-8198-8B6FDD1C48A0}"/>
                  </a:ext>
                </a:extLst>
              </p:cNvPr>
              <p:cNvSpPr txBox="1"/>
              <p:nvPr/>
            </p:nvSpPr>
            <p:spPr>
              <a:xfrm>
                <a:off x="6425010" y="3148245"/>
                <a:ext cx="2980332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5573BE4C-631B-62E3-712A-5347B697F4C7}"/>
                  </a:ext>
                </a:extLst>
              </p:cNvPr>
              <p:cNvGrpSpPr/>
              <p:nvPr/>
            </p:nvGrpSpPr>
            <p:grpSpPr>
              <a:xfrm>
                <a:off x="6555389" y="2684439"/>
                <a:ext cx="1750056" cy="358734"/>
                <a:chOff x="4435850" y="2495733"/>
                <a:chExt cx="1824398" cy="358734"/>
              </a:xfrm>
            </p:grpSpPr>
            <p:sp>
              <p:nvSpPr>
                <p:cNvPr id="16" name="圆角矩形 5">
                  <a:extLst>
                    <a:ext uri="{FF2B5EF4-FFF2-40B4-BE49-F238E27FC236}">
                      <a16:creationId xmlns:a16="http://schemas.microsoft.com/office/drawing/2014/main" id="{09AF9D6C-25FB-1860-7BA6-87D7F45A571A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CB18F6EA-6DE4-9AD4-CEF1-365EE88E10B3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29EF178-2DE7-0549-2B1B-0340BF305760}"/>
                </a:ext>
              </a:extLst>
            </p:cNvPr>
            <p:cNvGrpSpPr/>
            <p:nvPr/>
          </p:nvGrpSpPr>
          <p:grpSpPr>
            <a:xfrm>
              <a:off x="8070941" y="1916113"/>
              <a:ext cx="3279397" cy="1335155"/>
              <a:chOff x="6210301" y="2684439"/>
              <a:chExt cx="3279397" cy="1335155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CEF87125-5C2E-3E22-06E9-8754E97D4B10}"/>
                  </a:ext>
                </a:extLst>
              </p:cNvPr>
              <p:cNvSpPr/>
              <p:nvPr/>
            </p:nvSpPr>
            <p:spPr>
              <a:xfrm>
                <a:off x="6210301" y="2873896"/>
                <a:ext cx="3279397" cy="1145698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0B1A6333-7C87-25BE-6376-8995A8F806DB}"/>
                  </a:ext>
                </a:extLst>
              </p:cNvPr>
              <p:cNvSpPr txBox="1"/>
              <p:nvPr/>
            </p:nvSpPr>
            <p:spPr>
              <a:xfrm>
                <a:off x="6425010" y="3148245"/>
                <a:ext cx="2980332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A43C3300-13F3-2EAC-6508-F7F92457D6F6}"/>
                  </a:ext>
                </a:extLst>
              </p:cNvPr>
              <p:cNvGrpSpPr/>
              <p:nvPr/>
            </p:nvGrpSpPr>
            <p:grpSpPr>
              <a:xfrm>
                <a:off x="6555389" y="2684439"/>
                <a:ext cx="1750056" cy="358734"/>
                <a:chOff x="4435850" y="2495733"/>
                <a:chExt cx="1824398" cy="358734"/>
              </a:xfrm>
            </p:grpSpPr>
            <p:sp>
              <p:nvSpPr>
                <p:cNvPr id="23" name="圆角矩形 5">
                  <a:extLst>
                    <a:ext uri="{FF2B5EF4-FFF2-40B4-BE49-F238E27FC236}">
                      <a16:creationId xmlns:a16="http://schemas.microsoft.com/office/drawing/2014/main" id="{0C9F3080-2926-E2C3-83E1-B39531BD8FC5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39B96EF7-CA2B-999D-67F7-85A7BB089B16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E1CDCA7-5579-31B1-4031-3D43CEE4D0BB}"/>
                </a:ext>
              </a:extLst>
            </p:cNvPr>
            <p:cNvGrpSpPr/>
            <p:nvPr/>
          </p:nvGrpSpPr>
          <p:grpSpPr>
            <a:xfrm>
              <a:off x="8070941" y="3936642"/>
              <a:ext cx="3279397" cy="1335155"/>
              <a:chOff x="6210301" y="2684439"/>
              <a:chExt cx="3279397" cy="1335155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7F4C8036-7DB0-31F7-A95B-F6A9268557C6}"/>
                  </a:ext>
                </a:extLst>
              </p:cNvPr>
              <p:cNvSpPr/>
              <p:nvPr/>
            </p:nvSpPr>
            <p:spPr>
              <a:xfrm>
                <a:off x="6210301" y="2873896"/>
                <a:ext cx="3279397" cy="1145698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C509AE98-42E3-527E-BC1F-D3E2337FF035}"/>
                  </a:ext>
                </a:extLst>
              </p:cNvPr>
              <p:cNvSpPr txBox="1"/>
              <p:nvPr/>
            </p:nvSpPr>
            <p:spPr>
              <a:xfrm>
                <a:off x="6425010" y="3148245"/>
                <a:ext cx="2980332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单击此处输入你的正文，文字是您思想的提炼，请尽量言简意赅的阐述观点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FB144F5C-D461-34FB-CD1C-B3A2FA185DF5}"/>
                  </a:ext>
                </a:extLst>
              </p:cNvPr>
              <p:cNvGrpSpPr/>
              <p:nvPr/>
            </p:nvGrpSpPr>
            <p:grpSpPr>
              <a:xfrm>
                <a:off x="6555389" y="2684439"/>
                <a:ext cx="1750056" cy="358734"/>
                <a:chOff x="4435850" y="2495733"/>
                <a:chExt cx="1824398" cy="358734"/>
              </a:xfrm>
            </p:grpSpPr>
            <p:sp>
              <p:nvSpPr>
                <p:cNvPr id="29" name="圆角矩形 5">
                  <a:extLst>
                    <a:ext uri="{FF2B5EF4-FFF2-40B4-BE49-F238E27FC236}">
                      <a16:creationId xmlns:a16="http://schemas.microsoft.com/office/drawing/2014/main" id="{7F87139D-15AE-ADB7-4D18-CEA44808F05F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9FDFC91A-DB07-2F26-2DBE-0FB80DE2D248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</p:grpSp>
      <p:pic>
        <p:nvPicPr>
          <p:cNvPr id="64" name="图形 63">
            <a:extLst>
              <a:ext uri="{FF2B5EF4-FFF2-40B4-BE49-F238E27FC236}">
                <a16:creationId xmlns:a16="http://schemas.microsoft.com/office/drawing/2014/main" id="{4D5EAF30-10A1-DE03-B3C2-362C4E03F4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39923" y="2106853"/>
            <a:ext cx="3376172" cy="350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246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后期工作计划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189440A1-2C91-516D-D6BF-37C7D7B2AD00}"/>
              </a:ext>
            </a:extLst>
          </p:cNvPr>
          <p:cNvSpPr/>
          <p:nvPr/>
        </p:nvSpPr>
        <p:spPr>
          <a:xfrm>
            <a:off x="948248" y="3826033"/>
            <a:ext cx="4743285" cy="1806114"/>
          </a:xfrm>
          <a:prstGeom prst="rect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0F202DF7-9839-BCEC-12B3-057785A6EAA4}"/>
              </a:ext>
            </a:extLst>
          </p:cNvPr>
          <p:cNvSpPr/>
          <p:nvPr/>
        </p:nvSpPr>
        <p:spPr>
          <a:xfrm>
            <a:off x="6168693" y="2090575"/>
            <a:ext cx="5075060" cy="3541572"/>
          </a:xfrm>
          <a:prstGeom prst="rect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F037F8D4-5EA9-0C02-29CB-4ACC29F14F49}"/>
              </a:ext>
            </a:extLst>
          </p:cNvPr>
          <p:cNvSpPr txBox="1"/>
          <p:nvPr/>
        </p:nvSpPr>
        <p:spPr>
          <a:xfrm>
            <a:off x="6409005" y="2576181"/>
            <a:ext cx="4625279" cy="1145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单击此处输入你的正文，文字是您思想的提炼，为了最终演示发布的良好效果，请言简意赅的阐述观点；根据需要可酌情增减文字，以便观者可以准确理解您的信息。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08A9E7B-12B5-F9B9-3D7E-9E5AFD746ED0}"/>
              </a:ext>
            </a:extLst>
          </p:cNvPr>
          <p:cNvGrpSpPr/>
          <p:nvPr/>
        </p:nvGrpSpPr>
        <p:grpSpPr>
          <a:xfrm>
            <a:off x="6513781" y="1916113"/>
            <a:ext cx="1750056" cy="358734"/>
            <a:chOff x="4435850" y="2495733"/>
            <a:chExt cx="1824398" cy="358734"/>
          </a:xfrm>
        </p:grpSpPr>
        <p:sp>
          <p:nvSpPr>
            <p:cNvPr id="72" name="圆角矩形 5">
              <a:extLst>
                <a:ext uri="{FF2B5EF4-FFF2-40B4-BE49-F238E27FC236}">
                  <a16:creationId xmlns:a16="http://schemas.microsoft.com/office/drawing/2014/main" id="{9E62238F-6DF3-A178-6080-8544431CF1BC}"/>
                </a:ext>
              </a:extLst>
            </p:cNvPr>
            <p:cNvSpPr/>
            <p:nvPr/>
          </p:nvSpPr>
          <p:spPr>
            <a:xfrm>
              <a:off x="4435851" y="2495733"/>
              <a:ext cx="1824397" cy="358734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6984E0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1BDF7"/>
                    </a:gs>
                    <a:gs pos="100000">
                      <a:srgbClr val="761AD1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HarmonyOS Sans SC" panose="00000500000000000000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6AF83E1-80BB-CF60-ADD9-FCFD8791AB72}"/>
                </a:ext>
              </a:extLst>
            </p:cNvPr>
            <p:cNvSpPr txBox="1"/>
            <p:nvPr/>
          </p:nvSpPr>
          <p:spPr>
            <a:xfrm>
              <a:off x="4435850" y="2505823"/>
              <a:ext cx="182439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单击添加小标题</a:t>
              </a:r>
            </a:p>
          </p:txBody>
        </p:sp>
      </p:grpSp>
      <p:graphicFrame>
        <p:nvGraphicFramePr>
          <p:cNvPr id="78" name="图表 77">
            <a:extLst>
              <a:ext uri="{FF2B5EF4-FFF2-40B4-BE49-F238E27FC236}">
                <a16:creationId xmlns:a16="http://schemas.microsoft.com/office/drawing/2014/main" id="{DF45C23B-7FE2-B5C6-3F44-4CCB7F5CDC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2308794"/>
              </p:ext>
            </p:extLst>
          </p:nvPr>
        </p:nvGraphicFramePr>
        <p:xfrm>
          <a:off x="1005521" y="3826032"/>
          <a:ext cx="4345110" cy="1806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0" name="文本框 79">
            <a:extLst>
              <a:ext uri="{FF2B5EF4-FFF2-40B4-BE49-F238E27FC236}">
                <a16:creationId xmlns:a16="http://schemas.microsoft.com/office/drawing/2014/main" id="{E724A70F-BA3C-6390-0B63-D48664619DD3}"/>
              </a:ext>
            </a:extLst>
          </p:cNvPr>
          <p:cNvSpPr txBox="1"/>
          <p:nvPr/>
        </p:nvSpPr>
        <p:spPr>
          <a:xfrm>
            <a:off x="6409006" y="3865589"/>
            <a:ext cx="4625278" cy="1145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单击此处输入你的正文，文字是您思想的提炼，为了最终演示发布的良好效果，请言简意赅的阐述观点；根据需要可酌情增减文字，以便观者可以准确理解您的信息。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10F7F368-B920-85F1-54A5-937BE7FBDEFD}"/>
              </a:ext>
            </a:extLst>
          </p:cNvPr>
          <p:cNvSpPr/>
          <p:nvPr/>
        </p:nvSpPr>
        <p:spPr>
          <a:xfrm>
            <a:off x="948248" y="1916114"/>
            <a:ext cx="4743285" cy="1806114"/>
          </a:xfrm>
          <a:prstGeom prst="rect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5" name="图表 84">
            <a:extLst>
              <a:ext uri="{FF2B5EF4-FFF2-40B4-BE49-F238E27FC236}">
                <a16:creationId xmlns:a16="http://schemas.microsoft.com/office/drawing/2014/main" id="{A234040A-76ED-A685-0A5F-2E96C76DCC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3629955"/>
              </p:ext>
            </p:extLst>
          </p:nvPr>
        </p:nvGraphicFramePr>
        <p:xfrm>
          <a:off x="1005519" y="1926203"/>
          <a:ext cx="4530437" cy="1806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7" name="组合 86">
            <a:extLst>
              <a:ext uri="{FF2B5EF4-FFF2-40B4-BE49-F238E27FC236}">
                <a16:creationId xmlns:a16="http://schemas.microsoft.com/office/drawing/2014/main" id="{A91FCDFA-EE8D-3A83-6491-895FF4515011}"/>
              </a:ext>
            </a:extLst>
          </p:cNvPr>
          <p:cNvGrpSpPr/>
          <p:nvPr/>
        </p:nvGrpSpPr>
        <p:grpSpPr>
          <a:xfrm>
            <a:off x="9807527" y="4901046"/>
            <a:ext cx="1027307" cy="994838"/>
            <a:chOff x="9579769" y="4789177"/>
            <a:chExt cx="1027307" cy="994838"/>
          </a:xfrm>
        </p:grpSpPr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EB55081C-5629-7C11-D334-5846BDAC0C8E}"/>
                </a:ext>
              </a:extLst>
            </p:cNvPr>
            <p:cNvSpPr/>
            <p:nvPr/>
          </p:nvSpPr>
          <p:spPr>
            <a:xfrm>
              <a:off x="9579769" y="5515655"/>
              <a:ext cx="1027307" cy="219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9" name="图形 88">
              <a:extLst>
                <a:ext uri="{FF2B5EF4-FFF2-40B4-BE49-F238E27FC236}">
                  <a16:creationId xmlns:a16="http://schemas.microsoft.com/office/drawing/2014/main" id="{00F71806-FF11-B7B7-F1F6-4F1F1CCCD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649084" y="4789177"/>
              <a:ext cx="957992" cy="9948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4975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id="{D05A1FC7-4E16-7017-CF54-F0C92AE2C8FF}"/>
              </a:ext>
            </a:extLst>
          </p:cNvPr>
          <p:cNvGrpSpPr/>
          <p:nvPr/>
        </p:nvGrpSpPr>
        <p:grpSpPr>
          <a:xfrm>
            <a:off x="1495201" y="2208099"/>
            <a:ext cx="9356127" cy="2765566"/>
            <a:chOff x="1495201" y="2179086"/>
            <a:chExt cx="9356127" cy="2765566"/>
          </a:xfrm>
        </p:grpSpPr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1416FEAC-A6B8-7F8E-C9D3-28463023B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561545" y="2207659"/>
              <a:ext cx="1875773" cy="1588337"/>
            </a:xfrm>
            <a:prstGeom prst="rect">
              <a:avLst/>
            </a:prstGeom>
          </p:spPr>
        </p:pic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442EB29-78A3-EDD1-26C4-2AB1BD13EBF7}"/>
                </a:ext>
              </a:extLst>
            </p:cNvPr>
            <p:cNvGrpSpPr/>
            <p:nvPr/>
          </p:nvGrpSpPr>
          <p:grpSpPr>
            <a:xfrm>
              <a:off x="1495201" y="4344971"/>
              <a:ext cx="2008461" cy="599681"/>
              <a:chOff x="1940263" y="2671612"/>
              <a:chExt cx="2008461" cy="599681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F55C00FB-C86D-13D9-1A5E-E490E4D2D480}"/>
                  </a:ext>
                </a:extLst>
              </p:cNvPr>
              <p:cNvSpPr/>
              <p:nvPr/>
            </p:nvSpPr>
            <p:spPr>
              <a:xfrm>
                <a:off x="1940263" y="2671612"/>
                <a:ext cx="2008461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984E0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工作总结</a:t>
                </a:r>
                <a:r>
                  <a:rPr lang="zh-CN" altLang="en-US" sz="2400" b="1" dirty="0">
                    <a:solidFill>
                      <a:srgbClr val="6984E0"/>
                    </a:solidFill>
                    <a:latin typeface="+mn-ea"/>
                  </a:rPr>
                  <a:t>概述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984E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57018C22-0E34-655E-8FED-09CBC48272C6}"/>
                  </a:ext>
                </a:extLst>
              </p:cNvPr>
              <p:cNvSpPr/>
              <p:nvPr/>
            </p:nvSpPr>
            <p:spPr>
              <a:xfrm>
                <a:off x="1940263" y="3102016"/>
                <a:ext cx="20084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Work summary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28" name="图形 27">
              <a:extLst>
                <a:ext uri="{FF2B5EF4-FFF2-40B4-BE49-F238E27FC236}">
                  <a16:creationId xmlns:a16="http://schemas.microsoft.com/office/drawing/2014/main" id="{8A127875-78B3-1458-CF80-76F40967A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62618" y="2341050"/>
              <a:ext cx="1618422" cy="1454946"/>
            </a:xfrm>
            <a:prstGeom prst="rect">
              <a:avLst/>
            </a:prstGeom>
          </p:spPr>
        </p:pic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83170B5-DF5F-97CF-B4BC-16CCD222F261}"/>
                </a:ext>
              </a:extLst>
            </p:cNvPr>
            <p:cNvGrpSpPr/>
            <p:nvPr/>
          </p:nvGrpSpPr>
          <p:grpSpPr>
            <a:xfrm>
              <a:off x="3944423" y="4344971"/>
              <a:ext cx="2008461" cy="599681"/>
              <a:chOff x="1940263" y="2671612"/>
              <a:chExt cx="2008461" cy="599681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0113B5DE-1D0E-8237-36DB-CF67EAC525E0}"/>
                  </a:ext>
                </a:extLst>
              </p:cNvPr>
              <p:cNvSpPr/>
              <p:nvPr/>
            </p:nvSpPr>
            <p:spPr>
              <a:xfrm>
                <a:off x="1940263" y="2671612"/>
                <a:ext cx="2008461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984E0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工作完成情况</a:t>
                </a: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1CC2FFB1-7C16-252E-E6E4-BF175514262E}"/>
                  </a:ext>
                </a:extLst>
              </p:cNvPr>
              <p:cNvSpPr/>
              <p:nvPr/>
            </p:nvSpPr>
            <p:spPr>
              <a:xfrm>
                <a:off x="1940263" y="3102016"/>
                <a:ext cx="20084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Work completion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434C324C-05A3-2740-C931-04E0BEDCF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611140" y="2262173"/>
              <a:ext cx="1573470" cy="1533823"/>
            </a:xfrm>
            <a:prstGeom prst="rect">
              <a:avLst/>
            </a:prstGeom>
          </p:spPr>
        </p:pic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DCD6711-6550-AB10-2851-C35C1EDB9AB0}"/>
                </a:ext>
              </a:extLst>
            </p:cNvPr>
            <p:cNvGrpSpPr/>
            <p:nvPr/>
          </p:nvGrpSpPr>
          <p:grpSpPr>
            <a:xfrm>
              <a:off x="6393645" y="4344971"/>
              <a:ext cx="2008461" cy="599681"/>
              <a:chOff x="1940263" y="2671612"/>
              <a:chExt cx="2008461" cy="599681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33B3CDC9-F32B-6C44-E78A-F0C7270FDDF8}"/>
                  </a:ext>
                </a:extLst>
              </p:cNvPr>
              <p:cNvSpPr/>
              <p:nvPr/>
            </p:nvSpPr>
            <p:spPr>
              <a:xfrm>
                <a:off x="1940263" y="2671612"/>
                <a:ext cx="2008461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984E0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项目成果展示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842791B0-FE3B-36A0-AD3F-F8AEDE3A45A1}"/>
                  </a:ext>
                </a:extLst>
              </p:cNvPr>
              <p:cNvSpPr/>
              <p:nvPr/>
            </p:nvSpPr>
            <p:spPr>
              <a:xfrm>
                <a:off x="1940263" y="3102016"/>
                <a:ext cx="20084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project demonstration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31" name="图形 30">
              <a:extLst>
                <a:ext uri="{FF2B5EF4-FFF2-40B4-BE49-F238E27FC236}">
                  <a16:creationId xmlns:a16="http://schemas.microsoft.com/office/drawing/2014/main" id="{BE70FAAB-D95A-294C-120F-07ABB5BF8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068585" y="2179086"/>
              <a:ext cx="1557024" cy="1616910"/>
            </a:xfrm>
            <a:prstGeom prst="rect">
              <a:avLst/>
            </a:prstGeom>
          </p:spPr>
        </p:pic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986409D6-6744-F338-1835-193FB7D57197}"/>
                </a:ext>
              </a:extLst>
            </p:cNvPr>
            <p:cNvGrpSpPr/>
            <p:nvPr/>
          </p:nvGrpSpPr>
          <p:grpSpPr>
            <a:xfrm>
              <a:off x="8842867" y="4344971"/>
              <a:ext cx="2008461" cy="599681"/>
              <a:chOff x="1940263" y="2671612"/>
              <a:chExt cx="2008461" cy="599681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8EFCA994-4239-7E4C-61D0-C306FE3A93E4}"/>
                  </a:ext>
                </a:extLst>
              </p:cNvPr>
              <p:cNvSpPr/>
              <p:nvPr/>
            </p:nvSpPr>
            <p:spPr>
              <a:xfrm>
                <a:off x="1940263" y="2671612"/>
                <a:ext cx="2008461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984E0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后期工作计划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2A25EA96-9331-5566-4AEF-6E9FACB995FA}"/>
                  </a:ext>
                </a:extLst>
              </p:cNvPr>
              <p:cNvSpPr/>
              <p:nvPr/>
            </p:nvSpPr>
            <p:spPr>
              <a:xfrm>
                <a:off x="1940263" y="3102016"/>
                <a:ext cx="20084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Later work plan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62" name="椭圆 61">
            <a:extLst>
              <a:ext uri="{FF2B5EF4-FFF2-40B4-BE49-F238E27FC236}">
                <a16:creationId xmlns:a16="http://schemas.microsoft.com/office/drawing/2014/main" id="{0942FE69-35DF-976E-2E33-5DEA83488C61}"/>
              </a:ext>
            </a:extLst>
          </p:cNvPr>
          <p:cNvSpPr/>
          <p:nvPr/>
        </p:nvSpPr>
        <p:spPr>
          <a:xfrm>
            <a:off x="10700621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9D6FDE80-08AA-1D17-2D5D-9BBEA898B1C5}"/>
              </a:ext>
            </a:extLst>
          </p:cNvPr>
          <p:cNvSpPr/>
          <p:nvPr/>
        </p:nvSpPr>
        <p:spPr>
          <a:xfrm>
            <a:off x="10981609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07D9B6FA-E1AE-3C08-7631-0EBFBB3DD682}"/>
              </a:ext>
            </a:extLst>
          </p:cNvPr>
          <p:cNvSpPr/>
          <p:nvPr/>
        </p:nvSpPr>
        <p:spPr>
          <a:xfrm>
            <a:off x="11262597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目录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/content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613A9FD-C331-6741-3FD0-6F8A92DF3674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6D989F42-8734-BF7D-C43A-39B78A84DAFF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8EDA1C12-5FF2-FDF3-F4F1-7F08C295CBA5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94FFC9AE-8CA5-B606-5E48-82949C8166E5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D733F7A-1C20-5E01-7E35-5A4B7B9B6780}"/>
              </a:ext>
            </a:extLst>
          </p:cNvPr>
          <p:cNvGrpSpPr/>
          <p:nvPr/>
        </p:nvGrpSpPr>
        <p:grpSpPr>
          <a:xfrm>
            <a:off x="764620" y="5850755"/>
            <a:ext cx="796925" cy="433950"/>
            <a:chOff x="10451130" y="567223"/>
            <a:chExt cx="866158" cy="471650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67C49FAE-3BB7-6D07-FD21-D83A153C3A36}"/>
                </a:ext>
              </a:extLst>
            </p:cNvPr>
            <p:cNvGrpSpPr/>
            <p:nvPr/>
          </p:nvGrpSpPr>
          <p:grpSpPr>
            <a:xfrm rot="16200000">
              <a:off x="10249833" y="768520"/>
              <a:ext cx="471650" cy="69056"/>
              <a:chOff x="803927" y="485123"/>
              <a:chExt cx="471650" cy="69056"/>
            </a:xfrm>
          </p:grpSpPr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2FA354A0-B337-A364-815F-233783BF9C53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11C4FEC9-FD50-E027-0032-EE0C0F97668D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BFAB2D3A-AF56-6CB9-65F6-286C284606C9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68C41E20-B132-56D7-C252-F9C02C2AC7DC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1104BC2-3527-ADE6-5B33-408954CAFE93}"/>
                </a:ext>
              </a:extLst>
            </p:cNvPr>
            <p:cNvGrpSpPr/>
            <p:nvPr/>
          </p:nvGrpSpPr>
          <p:grpSpPr>
            <a:xfrm rot="16200000">
              <a:off x="10382683" y="768520"/>
              <a:ext cx="471650" cy="69056"/>
              <a:chOff x="803927" y="485123"/>
              <a:chExt cx="471650" cy="69056"/>
            </a:xfrm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C271F4EC-FB99-7C6D-7335-4FE8EB84345D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BD908692-2711-CA70-64CF-825647DF1B93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865F5357-20EB-C284-B205-ADA75AB90418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CC5DBAED-B30C-1F74-B892-1E6404A6FDBC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A0003F7-493C-5B03-3CAC-B285C85A3B2D}"/>
                </a:ext>
              </a:extLst>
            </p:cNvPr>
            <p:cNvGrpSpPr/>
            <p:nvPr/>
          </p:nvGrpSpPr>
          <p:grpSpPr>
            <a:xfrm rot="16200000">
              <a:off x="10515533" y="768520"/>
              <a:ext cx="471650" cy="69056"/>
              <a:chOff x="803927" y="485123"/>
              <a:chExt cx="471650" cy="69056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233A366B-39C1-FD17-1FAA-8EA0529B406B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9F037E33-1B69-910A-3CD4-42E13C53BFC0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945EEC4B-63E8-66EC-F2E9-828900F64330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3B36F18-12BC-89F0-226F-299231BC52EA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E0DE9DD4-8134-48BC-6A58-2C071D114FE9}"/>
                </a:ext>
              </a:extLst>
            </p:cNvPr>
            <p:cNvGrpSpPr/>
            <p:nvPr/>
          </p:nvGrpSpPr>
          <p:grpSpPr>
            <a:xfrm rot="16200000">
              <a:off x="10648383" y="768520"/>
              <a:ext cx="471650" cy="69056"/>
              <a:chOff x="803927" y="485123"/>
              <a:chExt cx="471650" cy="69056"/>
            </a:xfrm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0C87A1B4-CF6A-7F0F-3800-FC9C515A9EEE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E734E4A0-B3F6-0601-F515-70A057CD7112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37000CA-B88F-50F0-622A-5D31595590BB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37595A43-AEF5-1431-1E61-4F7672A22337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636E9267-25D3-4F2C-BBFA-4C2BA8CC6798}"/>
                </a:ext>
              </a:extLst>
            </p:cNvPr>
            <p:cNvGrpSpPr/>
            <p:nvPr/>
          </p:nvGrpSpPr>
          <p:grpSpPr>
            <a:xfrm rot="16200000">
              <a:off x="10781233" y="768520"/>
              <a:ext cx="471650" cy="69056"/>
              <a:chOff x="803927" y="485123"/>
              <a:chExt cx="471650" cy="69056"/>
            </a:xfrm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A38DD196-9367-0CA9-BB0F-7DD34E86EFA7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1F075CC6-A6E6-4A8F-BC6B-02F5FC9E3258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6DC635F-7959-7703-FB4D-B8E19BA5B158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8D40951F-92CC-56DE-23B7-3707AEFD9239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5A1A2A84-FE53-1F98-E021-EB3DAA78A140}"/>
                </a:ext>
              </a:extLst>
            </p:cNvPr>
            <p:cNvGrpSpPr/>
            <p:nvPr/>
          </p:nvGrpSpPr>
          <p:grpSpPr>
            <a:xfrm rot="16200000">
              <a:off x="10914083" y="768520"/>
              <a:ext cx="471650" cy="69056"/>
              <a:chOff x="803927" y="485123"/>
              <a:chExt cx="471650" cy="69056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D53452C6-5AA2-E611-CB41-03135CA50146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36C845F2-A3D4-B8AA-A13D-E82FB90081FB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2000575A-197E-AEB3-1503-B0BB711911E1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142F038D-DE04-E978-FCB2-504CF1DD12C9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C7644BB-DA26-1929-AEB5-7655BAB0F0F9}"/>
                </a:ext>
              </a:extLst>
            </p:cNvPr>
            <p:cNvGrpSpPr/>
            <p:nvPr/>
          </p:nvGrpSpPr>
          <p:grpSpPr>
            <a:xfrm rot="16200000">
              <a:off x="11046935" y="768520"/>
              <a:ext cx="471650" cy="69056"/>
              <a:chOff x="803927" y="485123"/>
              <a:chExt cx="471650" cy="69056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2266E4ED-CA48-B28B-10EC-39EED3B9ACCB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E7ECD6A7-0186-861E-C02B-7A6F12FEA8D0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63B91AAE-773B-1FE4-32B6-4FB2F5D02E01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FF9CA294-BE18-4589-9895-577D19B009E2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31996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8847" y="2265698"/>
            <a:ext cx="57044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汇报结束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HarmonyOS Sans SC" panose="0000050000000000000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>
                <a:solidFill>
                  <a:srgbClr val="6984E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感谢大家的观看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HarmonyOS Sans SC" panose="00000500000000000000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825737" y="4657910"/>
            <a:ext cx="1811020" cy="406340"/>
          </a:xfrm>
          <a:prstGeom prst="roundRect">
            <a:avLst>
              <a:gd name="adj" fmla="val 0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350" y="4691803"/>
            <a:ext cx="19717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答辩人：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summer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HarmonyOS Sans SC" panose="00000500000000000000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0E920A2-2A63-DE0D-B931-9995F45C09D6}"/>
              </a:ext>
            </a:extLst>
          </p:cNvPr>
          <p:cNvSpPr/>
          <p:nvPr/>
        </p:nvSpPr>
        <p:spPr>
          <a:xfrm>
            <a:off x="2819785" y="4657910"/>
            <a:ext cx="1811020" cy="406340"/>
          </a:xfrm>
          <a:prstGeom prst="roundRect">
            <a:avLst>
              <a:gd name="adj" fmla="val 0"/>
            </a:avLst>
          </a:prstGeom>
          <a:noFill/>
          <a:ln w="12700" cap="rnd">
            <a:solidFill>
              <a:srgbClr val="6984E0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69F5453-3250-4151-A381-C5ABDADD9F71}"/>
              </a:ext>
            </a:extLst>
          </p:cNvPr>
          <p:cNvSpPr txBox="1"/>
          <p:nvPr/>
        </p:nvSpPr>
        <p:spPr>
          <a:xfrm>
            <a:off x="2739398" y="4691803"/>
            <a:ext cx="19717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部门：听你的 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6497" y="4103461"/>
            <a:ext cx="46486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End of reporting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Thank you for watching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54AE2A06-029C-D25F-B248-7FDC6FB9C9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16844" y="1416548"/>
            <a:ext cx="5021593" cy="425210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891668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24" name="矩形: 圆角 23"/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389AE33-BEE3-4DD4-6EA0-20C5EA4914BE}"/>
              </a:ext>
            </a:extLst>
          </p:cNvPr>
          <p:cNvGrpSpPr/>
          <p:nvPr/>
        </p:nvGrpSpPr>
        <p:grpSpPr>
          <a:xfrm>
            <a:off x="803927" y="6127108"/>
            <a:ext cx="649717" cy="87741"/>
            <a:chOff x="10700621" y="6023860"/>
            <a:chExt cx="649717" cy="87741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A593C68-6C36-5968-B85B-8D9AE1FDBA67}"/>
                </a:ext>
              </a:extLst>
            </p:cNvPr>
            <p:cNvSpPr/>
            <p:nvPr/>
          </p:nvSpPr>
          <p:spPr>
            <a:xfrm>
              <a:off x="10700621" y="6023860"/>
              <a:ext cx="87741" cy="87741"/>
            </a:xfrm>
            <a:prstGeom prst="ellipse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BD523CE-0E51-529F-875F-19D7DA4C0F0D}"/>
                </a:ext>
              </a:extLst>
            </p:cNvPr>
            <p:cNvSpPr/>
            <p:nvPr/>
          </p:nvSpPr>
          <p:spPr>
            <a:xfrm>
              <a:off x="10981609" y="6023860"/>
              <a:ext cx="87741" cy="87741"/>
            </a:xfrm>
            <a:prstGeom prst="ellipse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01987C6-4CA7-E120-2CB9-CCD3BBC148BB}"/>
                </a:ext>
              </a:extLst>
            </p:cNvPr>
            <p:cNvSpPr/>
            <p:nvPr/>
          </p:nvSpPr>
          <p:spPr>
            <a:xfrm>
              <a:off x="11262597" y="6023860"/>
              <a:ext cx="87741" cy="87741"/>
            </a:xfrm>
            <a:prstGeom prst="ellipse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8685A80-30C5-C3BF-A11C-90C9C1FDEECF}"/>
              </a:ext>
            </a:extLst>
          </p:cNvPr>
          <p:cNvSpPr/>
          <p:nvPr/>
        </p:nvSpPr>
        <p:spPr>
          <a:xfrm>
            <a:off x="825737" y="1721763"/>
            <a:ext cx="1352313" cy="357913"/>
          </a:xfrm>
          <a:prstGeom prst="roundRect">
            <a:avLst>
              <a:gd name="adj" fmla="val 50000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05A6D5-1AE5-BCA9-6C66-EC43352F07AC}"/>
              </a:ext>
            </a:extLst>
          </p:cNvPr>
          <p:cNvSpPr txBox="1"/>
          <p:nvPr/>
        </p:nvSpPr>
        <p:spPr>
          <a:xfrm>
            <a:off x="944443" y="1716053"/>
            <a:ext cx="11149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20××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HarmonyOS Sans SC" panose="00000500000000000000" charset="-122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28C61826-27E1-B2E7-9344-46791527B0F9}"/>
              </a:ext>
            </a:extLst>
          </p:cNvPr>
          <p:cNvGrpSpPr/>
          <p:nvPr/>
        </p:nvGrpSpPr>
        <p:grpSpPr>
          <a:xfrm>
            <a:off x="10503407" y="567223"/>
            <a:ext cx="796925" cy="433950"/>
            <a:chOff x="10451130" y="567223"/>
            <a:chExt cx="866158" cy="47165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F773CC8-89BB-AFF5-3C4C-64858DD9B16F}"/>
                </a:ext>
              </a:extLst>
            </p:cNvPr>
            <p:cNvGrpSpPr/>
            <p:nvPr/>
          </p:nvGrpSpPr>
          <p:grpSpPr>
            <a:xfrm rot="16200000">
              <a:off x="10249833" y="768520"/>
              <a:ext cx="471650" cy="69056"/>
              <a:chOff x="803927" y="485123"/>
              <a:chExt cx="471650" cy="69056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B4B78EF-6054-9A4E-28E9-A643948CFFD8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07BBDD03-96EA-2A2A-F3D4-C87C9EAC2A29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0F7F104-5495-6ECD-651F-E72358BCCF93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03BAA5C6-E9F9-65F3-B1DF-70EA8632A20C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D4878A26-D5BD-0581-1073-B80E9B2C08F6}"/>
                </a:ext>
              </a:extLst>
            </p:cNvPr>
            <p:cNvGrpSpPr/>
            <p:nvPr/>
          </p:nvGrpSpPr>
          <p:grpSpPr>
            <a:xfrm rot="16200000">
              <a:off x="10382683" y="768520"/>
              <a:ext cx="471650" cy="69056"/>
              <a:chOff x="803927" y="485123"/>
              <a:chExt cx="471650" cy="69056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BD4B22BE-5231-D1BD-3963-A9662C718327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2C676EE8-0610-C32B-42EE-DD4ECA09500D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20665FAD-91A2-465A-6B28-BE7999EE7026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83A91088-6ABD-B76C-1592-ACD30E56F94B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42456919-0583-13D8-08EC-7E6B70445827}"/>
                </a:ext>
              </a:extLst>
            </p:cNvPr>
            <p:cNvGrpSpPr/>
            <p:nvPr/>
          </p:nvGrpSpPr>
          <p:grpSpPr>
            <a:xfrm rot="16200000">
              <a:off x="10515533" y="768520"/>
              <a:ext cx="471650" cy="69056"/>
              <a:chOff x="803927" y="485123"/>
              <a:chExt cx="471650" cy="69056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EE677F52-4B59-DD45-C94E-B075C504ACBD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E1EA0D32-1972-A39D-EA28-C531ECF4F921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222C35F9-4A75-84F0-C4E8-8CA1F6305118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16CE30EB-8649-AC28-F6CA-C71352DC2D0A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4419D55-651F-11E9-5C54-F4D96A2DF139}"/>
                </a:ext>
              </a:extLst>
            </p:cNvPr>
            <p:cNvGrpSpPr/>
            <p:nvPr/>
          </p:nvGrpSpPr>
          <p:grpSpPr>
            <a:xfrm rot="16200000">
              <a:off x="10648383" y="768520"/>
              <a:ext cx="471650" cy="69056"/>
              <a:chOff x="803927" y="485123"/>
              <a:chExt cx="471650" cy="69056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A8C5A1C2-E465-3CEE-494A-470B528BF2A9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013AABCF-C342-63D2-A8B5-6B70CD8E3650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5BF15F85-AE99-1AA2-235B-5413921B6947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7DC5CCD0-35A8-90C9-F3DD-FD4A1B7252BF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EDA1E7AE-E8DB-FD9A-F285-9581931D1842}"/>
                </a:ext>
              </a:extLst>
            </p:cNvPr>
            <p:cNvGrpSpPr/>
            <p:nvPr/>
          </p:nvGrpSpPr>
          <p:grpSpPr>
            <a:xfrm rot="16200000">
              <a:off x="10781233" y="768520"/>
              <a:ext cx="471650" cy="69056"/>
              <a:chOff x="803927" y="485123"/>
              <a:chExt cx="471650" cy="69056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A5CA8359-8356-984B-2102-A37B32025E46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74378556-5B86-312D-B12C-3C2FF5F35912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CB100175-B998-CAF8-EE00-FA6601D330F4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0510A7E-C5FF-920E-6A6A-DEF688D55A0E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5803B937-C2D9-84FB-6899-36E786C1EA7C}"/>
                </a:ext>
              </a:extLst>
            </p:cNvPr>
            <p:cNvGrpSpPr/>
            <p:nvPr/>
          </p:nvGrpSpPr>
          <p:grpSpPr>
            <a:xfrm rot="16200000">
              <a:off x="10914083" y="768520"/>
              <a:ext cx="471650" cy="69056"/>
              <a:chOff x="803927" y="485123"/>
              <a:chExt cx="471650" cy="69056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ACED5006-1785-A1D6-4C77-F96CDC190B7B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66D5B97F-9A66-06AA-A57C-DC1297628DBE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478073FC-EBF6-1CEF-8470-6061565AFE27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E8C30B51-C7F9-994B-59A7-CD1B30297AF2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AE19CE1D-1DA8-8AF3-F2F7-05D681CF50EA}"/>
                </a:ext>
              </a:extLst>
            </p:cNvPr>
            <p:cNvGrpSpPr/>
            <p:nvPr/>
          </p:nvGrpSpPr>
          <p:grpSpPr>
            <a:xfrm rot="16200000">
              <a:off x="11046935" y="768520"/>
              <a:ext cx="471650" cy="69056"/>
              <a:chOff x="803927" y="485123"/>
              <a:chExt cx="471650" cy="69056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6ED9678A-35A7-D83F-988E-69B3E64A1AA5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969C4E1F-912C-C2E8-11FD-25C1CB343548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F0DA55DC-8154-FD32-5D72-ACA077A32B86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8676CF38-E623-83BC-71AB-9A716A87E5CC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68043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54AE2A06-029C-D25F-B248-7FDC6FB9C9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16844" y="1416548"/>
            <a:ext cx="5021593" cy="425210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891668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24" name="矩形: 圆角 23"/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389AE33-BEE3-4DD4-6EA0-20C5EA4914BE}"/>
              </a:ext>
            </a:extLst>
          </p:cNvPr>
          <p:cNvGrpSpPr/>
          <p:nvPr/>
        </p:nvGrpSpPr>
        <p:grpSpPr>
          <a:xfrm>
            <a:off x="803927" y="6127108"/>
            <a:ext cx="649717" cy="87741"/>
            <a:chOff x="10700621" y="6023860"/>
            <a:chExt cx="649717" cy="87741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A593C68-6C36-5968-B85B-8D9AE1FDBA67}"/>
                </a:ext>
              </a:extLst>
            </p:cNvPr>
            <p:cNvSpPr/>
            <p:nvPr/>
          </p:nvSpPr>
          <p:spPr>
            <a:xfrm>
              <a:off x="10700621" y="6023860"/>
              <a:ext cx="87741" cy="87741"/>
            </a:xfrm>
            <a:prstGeom prst="ellipse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BD523CE-0E51-529F-875F-19D7DA4C0F0D}"/>
                </a:ext>
              </a:extLst>
            </p:cNvPr>
            <p:cNvSpPr/>
            <p:nvPr/>
          </p:nvSpPr>
          <p:spPr>
            <a:xfrm>
              <a:off x="10981609" y="6023860"/>
              <a:ext cx="87741" cy="87741"/>
            </a:xfrm>
            <a:prstGeom prst="ellipse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01987C6-4CA7-E120-2CB9-CCD3BBC148BB}"/>
                </a:ext>
              </a:extLst>
            </p:cNvPr>
            <p:cNvSpPr/>
            <p:nvPr/>
          </p:nvSpPr>
          <p:spPr>
            <a:xfrm>
              <a:off x="11262597" y="6023860"/>
              <a:ext cx="87741" cy="87741"/>
            </a:xfrm>
            <a:prstGeom prst="ellipse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28C61826-27E1-B2E7-9344-46791527B0F9}"/>
              </a:ext>
            </a:extLst>
          </p:cNvPr>
          <p:cNvGrpSpPr/>
          <p:nvPr/>
        </p:nvGrpSpPr>
        <p:grpSpPr>
          <a:xfrm>
            <a:off x="10503407" y="567223"/>
            <a:ext cx="796925" cy="433950"/>
            <a:chOff x="10451130" y="567223"/>
            <a:chExt cx="866158" cy="47165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F773CC8-89BB-AFF5-3C4C-64858DD9B16F}"/>
                </a:ext>
              </a:extLst>
            </p:cNvPr>
            <p:cNvGrpSpPr/>
            <p:nvPr/>
          </p:nvGrpSpPr>
          <p:grpSpPr>
            <a:xfrm rot="16200000">
              <a:off x="10249833" y="768520"/>
              <a:ext cx="471650" cy="69056"/>
              <a:chOff x="803927" y="485123"/>
              <a:chExt cx="471650" cy="69056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B4B78EF-6054-9A4E-28E9-A643948CFFD8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07BBDD03-96EA-2A2A-F3D4-C87C9EAC2A29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0F7F104-5495-6ECD-651F-E72358BCCF93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03BAA5C6-E9F9-65F3-B1DF-70EA8632A20C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D4878A26-D5BD-0581-1073-B80E9B2C08F6}"/>
                </a:ext>
              </a:extLst>
            </p:cNvPr>
            <p:cNvGrpSpPr/>
            <p:nvPr/>
          </p:nvGrpSpPr>
          <p:grpSpPr>
            <a:xfrm rot="16200000">
              <a:off x="10382683" y="768520"/>
              <a:ext cx="471650" cy="69056"/>
              <a:chOff x="803927" y="485123"/>
              <a:chExt cx="471650" cy="69056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BD4B22BE-5231-D1BD-3963-A9662C718327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2C676EE8-0610-C32B-42EE-DD4ECA09500D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20665FAD-91A2-465A-6B28-BE7999EE7026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83A91088-6ABD-B76C-1592-ACD30E56F94B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42456919-0583-13D8-08EC-7E6B70445827}"/>
                </a:ext>
              </a:extLst>
            </p:cNvPr>
            <p:cNvGrpSpPr/>
            <p:nvPr/>
          </p:nvGrpSpPr>
          <p:grpSpPr>
            <a:xfrm rot="16200000">
              <a:off x="10515533" y="768520"/>
              <a:ext cx="471650" cy="69056"/>
              <a:chOff x="803927" y="485123"/>
              <a:chExt cx="471650" cy="69056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EE677F52-4B59-DD45-C94E-B075C504ACBD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E1EA0D32-1972-A39D-EA28-C531ECF4F921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222C35F9-4A75-84F0-C4E8-8CA1F6305118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16CE30EB-8649-AC28-F6CA-C71352DC2D0A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4419D55-651F-11E9-5C54-F4D96A2DF139}"/>
                </a:ext>
              </a:extLst>
            </p:cNvPr>
            <p:cNvGrpSpPr/>
            <p:nvPr/>
          </p:nvGrpSpPr>
          <p:grpSpPr>
            <a:xfrm rot="16200000">
              <a:off x="10648383" y="768520"/>
              <a:ext cx="471650" cy="69056"/>
              <a:chOff x="803927" y="485123"/>
              <a:chExt cx="471650" cy="69056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A8C5A1C2-E465-3CEE-494A-470B528BF2A9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013AABCF-C342-63D2-A8B5-6B70CD8E3650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5BF15F85-AE99-1AA2-235B-5413921B6947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7DC5CCD0-35A8-90C9-F3DD-FD4A1B7252BF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EDA1E7AE-E8DB-FD9A-F285-9581931D1842}"/>
                </a:ext>
              </a:extLst>
            </p:cNvPr>
            <p:cNvGrpSpPr/>
            <p:nvPr/>
          </p:nvGrpSpPr>
          <p:grpSpPr>
            <a:xfrm rot="16200000">
              <a:off x="10781233" y="768520"/>
              <a:ext cx="471650" cy="69056"/>
              <a:chOff x="803927" y="485123"/>
              <a:chExt cx="471650" cy="69056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A5CA8359-8356-984B-2102-A37B32025E46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74378556-5B86-312D-B12C-3C2FF5F35912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CB100175-B998-CAF8-EE00-FA6601D330F4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0510A7E-C5FF-920E-6A6A-DEF688D55A0E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5803B937-C2D9-84FB-6899-36E786C1EA7C}"/>
                </a:ext>
              </a:extLst>
            </p:cNvPr>
            <p:cNvGrpSpPr/>
            <p:nvPr/>
          </p:nvGrpSpPr>
          <p:grpSpPr>
            <a:xfrm rot="16200000">
              <a:off x="10914083" y="768520"/>
              <a:ext cx="471650" cy="69056"/>
              <a:chOff x="803927" y="485123"/>
              <a:chExt cx="471650" cy="69056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ACED5006-1785-A1D6-4C77-F96CDC190B7B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66D5B97F-9A66-06AA-A57C-DC1297628DBE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478073FC-EBF6-1CEF-8470-6061565AFE27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E8C30B51-C7F9-994B-59A7-CD1B30297AF2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AE19CE1D-1DA8-8AF3-F2F7-05D681CF50EA}"/>
                </a:ext>
              </a:extLst>
            </p:cNvPr>
            <p:cNvGrpSpPr/>
            <p:nvPr/>
          </p:nvGrpSpPr>
          <p:grpSpPr>
            <a:xfrm rot="16200000">
              <a:off x="11046935" y="768520"/>
              <a:ext cx="471650" cy="69056"/>
              <a:chOff x="803927" y="485123"/>
              <a:chExt cx="471650" cy="69056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6ED9678A-35A7-D83F-988E-69B3E64A1AA5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969C4E1F-912C-C2E8-11FD-25C1CB343548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F0DA55DC-8154-FD32-5D72-ACA077A32B86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8676CF38-E623-83BC-71AB-9A716A87E5CC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/>
                  <a:ea typeface="HarmonyOS Sans SC" panose="00000500000000000000" pitchFamily="2" charset="-122"/>
                  <a:cs typeface="+mn-cs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A6E2CC9-8020-D13C-7081-D1FD57804A51}"/>
              </a:ext>
            </a:extLst>
          </p:cNvPr>
          <p:cNvGrpSpPr/>
          <p:nvPr/>
        </p:nvGrpSpPr>
        <p:grpSpPr>
          <a:xfrm>
            <a:off x="647700" y="1765300"/>
            <a:ext cx="5619750" cy="3309314"/>
            <a:chOff x="647700" y="1765300"/>
            <a:chExt cx="5619750" cy="330931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4686782-83F6-203E-D39A-2B3A634F6E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7700" y="2349500"/>
              <a:ext cx="2573024" cy="2725114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8902A9A-49DF-D0B8-4308-9625995DA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10000" y="2617164"/>
              <a:ext cx="2457450" cy="2457450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087B639-2B7E-E310-12B3-98650F51E18C}"/>
                </a:ext>
              </a:extLst>
            </p:cNvPr>
            <p:cNvSpPr txBox="1"/>
            <p:nvPr/>
          </p:nvSpPr>
          <p:spPr>
            <a:xfrm>
              <a:off x="892793" y="1765300"/>
              <a:ext cx="17853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微信：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summer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558DF6F-89D1-60A1-1DEB-731018A25439}"/>
                </a:ext>
              </a:extLst>
            </p:cNvPr>
            <p:cNvSpPr/>
            <p:nvPr/>
          </p:nvSpPr>
          <p:spPr>
            <a:xfrm>
              <a:off x="796274" y="1815028"/>
              <a:ext cx="45719" cy="208321"/>
            </a:xfrm>
            <a:prstGeom prst="rect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9BCB24C-2E82-AD82-7BAA-FBD4705E7274}"/>
                </a:ext>
              </a:extLst>
            </p:cNvPr>
            <p:cNvGrpSpPr/>
            <p:nvPr/>
          </p:nvGrpSpPr>
          <p:grpSpPr>
            <a:xfrm>
              <a:off x="3935410" y="1765300"/>
              <a:ext cx="1746569" cy="307777"/>
              <a:chOff x="2678110" y="1765300"/>
              <a:chExt cx="1746569" cy="307777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0A08AB30-EC3E-AD8E-9577-F052A4B480C3}"/>
                  </a:ext>
                </a:extLst>
              </p:cNvPr>
              <p:cNvSpPr txBox="1"/>
              <p:nvPr/>
            </p:nvSpPr>
            <p:spPr>
              <a:xfrm>
                <a:off x="2774628" y="1765300"/>
                <a:ext cx="165005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rPr>
                  <a:t>公众号：听你的了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457BBEB0-E1B9-6004-AB29-6D2CF79F5839}"/>
                  </a:ext>
                </a:extLst>
              </p:cNvPr>
              <p:cNvSpPr/>
              <p:nvPr/>
            </p:nvSpPr>
            <p:spPr>
              <a:xfrm>
                <a:off x="2678110" y="1815028"/>
                <a:ext cx="45719" cy="208321"/>
              </a:xfrm>
              <a:prstGeom prst="rect">
                <a:avLst/>
              </a:prstGeom>
              <a:solidFill>
                <a:srgbClr val="6984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F60DEA1-1D90-CA5A-E720-81453A7DB517}"/>
              </a:ext>
            </a:extLst>
          </p:cNvPr>
          <p:cNvSpPr txBox="1"/>
          <p:nvPr/>
        </p:nvSpPr>
        <p:spPr>
          <a:xfrm>
            <a:off x="735736" y="5400765"/>
            <a:ext cx="514049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* 本文件图片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素材来源网络，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仅供学习及个人使用，禁止商用</a:t>
            </a:r>
          </a:p>
        </p:txBody>
      </p:sp>
    </p:spTree>
    <p:extLst>
      <p:ext uri="{BB962C8B-B14F-4D97-AF65-F5344CB8AC3E}">
        <p14:creationId xmlns:p14="http://schemas.microsoft.com/office/powerpoint/2010/main" val="24601509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EDBFCEAB-53FF-3A78-921A-4BFE97E1A3D7}"/>
              </a:ext>
            </a:extLst>
          </p:cNvPr>
          <p:cNvGrpSpPr/>
          <p:nvPr/>
        </p:nvGrpSpPr>
        <p:grpSpPr>
          <a:xfrm>
            <a:off x="1898195" y="2095924"/>
            <a:ext cx="8395610" cy="2057599"/>
            <a:chOff x="1898195" y="3318954"/>
            <a:chExt cx="8395610" cy="205759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4B60DA00-D03C-A369-341B-660E4903BFD1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85E7DF76-379B-FBA7-C7DD-B61A8BE4623F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6AC3925-4E8B-4AFF-01B1-B7C9471EA2EB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B6CD62A-934E-BF4A-9A32-D17838A0B41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5DC4286-9A80-2465-1EF4-33A2613396E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DB59FE50-D5C8-3AC3-A823-BC9FD4670BE6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5385079-8EBD-4BE6-F112-635243A92A18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FA1C5DA2-D739-A3B8-1272-81308A9FA5E7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25EC7F40-0A1D-EE1E-8EB8-4E17C145807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88CC32FB-1D1B-A6A7-F152-636AFE35B81E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lighbulb-with-filament_18634">
            <a:extLst>
              <a:ext uri="{FF2B5EF4-FFF2-40B4-BE49-F238E27FC236}">
                <a16:creationId xmlns:a16="http://schemas.microsoft.com/office/drawing/2014/main" id="{E751B702-A9A6-88A2-C0B4-24D2A16AAD01}"/>
              </a:ext>
            </a:extLst>
          </p:cNvPr>
          <p:cNvSpPr/>
          <p:nvPr/>
        </p:nvSpPr>
        <p:spPr>
          <a:xfrm>
            <a:off x="3101417" y="2990167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A23A1A5-366A-8B8B-7647-7163F693355F}"/>
              </a:ext>
            </a:extLst>
          </p:cNvPr>
          <p:cNvSpPr/>
          <p:nvPr/>
        </p:nvSpPr>
        <p:spPr>
          <a:xfrm>
            <a:off x="4656341" y="2098543"/>
            <a:ext cx="2879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summer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3" name="图形 32">
            <a:hlinkClick r:id="rId3"/>
            <a:extLst>
              <a:ext uri="{FF2B5EF4-FFF2-40B4-BE49-F238E27FC236}">
                <a16:creationId xmlns:a16="http://schemas.microsoft.com/office/drawing/2014/main" id="{9FCB286C-3B6F-DFAF-C320-6159317A9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77969" y="1047298"/>
            <a:ext cx="3245051" cy="74314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64360A14-DD34-70C5-75B7-B989B0AFD6F0}"/>
              </a:ext>
            </a:extLst>
          </p:cNvPr>
          <p:cNvSpPr txBox="1"/>
          <p:nvPr/>
        </p:nvSpPr>
        <p:spPr>
          <a:xfrm>
            <a:off x="4026564" y="3059620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0942FE69-35DF-976E-2E33-5DEA83488C61}"/>
              </a:ext>
            </a:extLst>
          </p:cNvPr>
          <p:cNvSpPr/>
          <p:nvPr/>
        </p:nvSpPr>
        <p:spPr>
          <a:xfrm>
            <a:off x="10700621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9D6FDE80-08AA-1D17-2D5D-9BBEA898B1C5}"/>
              </a:ext>
            </a:extLst>
          </p:cNvPr>
          <p:cNvSpPr/>
          <p:nvPr/>
        </p:nvSpPr>
        <p:spPr>
          <a:xfrm>
            <a:off x="10981609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07D9B6FA-E1AE-3C08-7631-0EBFBB3DD682}"/>
              </a:ext>
            </a:extLst>
          </p:cNvPr>
          <p:cNvSpPr/>
          <p:nvPr/>
        </p:nvSpPr>
        <p:spPr>
          <a:xfrm>
            <a:off x="11262597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1CE41D-F821-FAED-2F7C-FFE8306143D6}"/>
              </a:ext>
            </a:extLst>
          </p:cNvPr>
          <p:cNvSpPr txBox="1"/>
          <p:nvPr/>
        </p:nvSpPr>
        <p:spPr>
          <a:xfrm>
            <a:off x="708816" y="687021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4DC3DE01-685D-B75E-6F2E-2DA3598333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81162" y="1466542"/>
            <a:ext cx="5166591" cy="401112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5B5CBE5-6BC4-DC2D-F664-7678AA4DF1F7}"/>
              </a:ext>
            </a:extLst>
          </p:cNvPr>
          <p:cNvSpPr/>
          <p:nvPr/>
        </p:nvSpPr>
        <p:spPr>
          <a:xfrm>
            <a:off x="1042677" y="2758286"/>
            <a:ext cx="4600799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工作总结</a:t>
            </a:r>
            <a:r>
              <a:rPr lang="zh-CN" altLang="en-US" sz="4400" b="1" dirty="0">
                <a:solidFill>
                  <a:srgbClr val="6984E0"/>
                </a:solidFill>
                <a:latin typeface="+mn-ea"/>
              </a:rPr>
              <a:t>概述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BBB6D56-8481-B4B7-AECB-86966E0EDB10}"/>
              </a:ext>
            </a:extLst>
          </p:cNvPr>
          <p:cNvSpPr txBox="1"/>
          <p:nvPr/>
        </p:nvSpPr>
        <p:spPr>
          <a:xfrm>
            <a:off x="991801" y="3453435"/>
            <a:ext cx="3848781" cy="882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4DAB92-36C8-5E91-3FA3-EDA67D9F104C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60135B90-3CC8-69D1-B666-2A898C5B8397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6CB35F3D-DBBF-10D8-FB9C-D5018E6CE371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6A78760B-3FC0-26D6-CD8B-C9C38DBCEF18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A6A6C69-C589-A342-FF50-7EDCAB655F67}"/>
              </a:ext>
            </a:extLst>
          </p:cNvPr>
          <p:cNvGrpSpPr/>
          <p:nvPr/>
        </p:nvGrpSpPr>
        <p:grpSpPr>
          <a:xfrm>
            <a:off x="743164" y="5850755"/>
            <a:ext cx="796925" cy="433950"/>
            <a:chOff x="10451130" y="567223"/>
            <a:chExt cx="866158" cy="47165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7891B45-E606-C261-2602-D7E319B620DB}"/>
                </a:ext>
              </a:extLst>
            </p:cNvPr>
            <p:cNvGrpSpPr/>
            <p:nvPr/>
          </p:nvGrpSpPr>
          <p:grpSpPr>
            <a:xfrm rot="16200000">
              <a:off x="10249833" y="768520"/>
              <a:ext cx="471650" cy="69056"/>
              <a:chOff x="803927" y="485123"/>
              <a:chExt cx="471650" cy="69056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5AE7185-25F6-06F0-9CEC-DFEE70B70DAD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3171730-0BDD-A578-72DF-21011DE59F43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F1FEF3A-DD34-2D65-110A-93EB8AFE59E9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282299D2-8EFA-5725-6417-055F48F77087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9C06972-B7D7-2908-BCBA-2CDC4A34A3F8}"/>
                </a:ext>
              </a:extLst>
            </p:cNvPr>
            <p:cNvGrpSpPr/>
            <p:nvPr/>
          </p:nvGrpSpPr>
          <p:grpSpPr>
            <a:xfrm rot="16200000">
              <a:off x="10382683" y="768520"/>
              <a:ext cx="471650" cy="69056"/>
              <a:chOff x="803927" y="485123"/>
              <a:chExt cx="471650" cy="69056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604B512-0010-18E4-33C8-5176A16A9B27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E43C7F3-322F-BD00-53F9-3EBB5BD10A88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000C2C36-3A3A-C58A-883C-B42402150E50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2C0E7E9E-75FD-BB00-0EFB-02D4E280B275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8149F86-9BEE-9B37-3975-E2196EE2B190}"/>
                </a:ext>
              </a:extLst>
            </p:cNvPr>
            <p:cNvGrpSpPr/>
            <p:nvPr/>
          </p:nvGrpSpPr>
          <p:grpSpPr>
            <a:xfrm rot="16200000">
              <a:off x="10515533" y="768520"/>
              <a:ext cx="471650" cy="69056"/>
              <a:chOff x="803927" y="485123"/>
              <a:chExt cx="471650" cy="69056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ABB3E989-A67C-D691-D602-9C417BA48B3E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E31AFEB7-6CB0-B12C-F9B8-84ADD273DA29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C47BA0D-FCE1-76FB-A1E8-64512E992060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5C2561D1-2DC9-B494-A7C0-2C06406B44C2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61BBDB3-BD14-F9AD-2EB1-0DFF91174405}"/>
                </a:ext>
              </a:extLst>
            </p:cNvPr>
            <p:cNvGrpSpPr/>
            <p:nvPr/>
          </p:nvGrpSpPr>
          <p:grpSpPr>
            <a:xfrm rot="16200000">
              <a:off x="10648383" y="768520"/>
              <a:ext cx="471650" cy="69056"/>
              <a:chOff x="803927" y="485123"/>
              <a:chExt cx="471650" cy="69056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CED6831-241B-148B-0821-1B9443D60AC0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668D5349-940C-8794-A478-8A84F67D7F26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F361DD65-3952-69A1-E9C3-A7CB49B018B1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BA564E17-4AFA-2C27-526A-33F9CEA61980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6159E5A-628C-D4D6-2735-1195DB47F62A}"/>
                </a:ext>
              </a:extLst>
            </p:cNvPr>
            <p:cNvGrpSpPr/>
            <p:nvPr/>
          </p:nvGrpSpPr>
          <p:grpSpPr>
            <a:xfrm rot="16200000">
              <a:off x="10781233" y="768520"/>
              <a:ext cx="471650" cy="69056"/>
              <a:chOff x="803927" y="485123"/>
              <a:chExt cx="471650" cy="69056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7614480-5C8F-0451-C25A-CA842D606E58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F224BCB-3605-2091-97E6-64ACA4FB856C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A082AEF-2B44-4CAE-0556-CF89BB979432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0692FC26-33BA-979A-D59C-FF2502D1AC91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C62B0F4-FA09-1DC2-B8F8-B710E762C058}"/>
                </a:ext>
              </a:extLst>
            </p:cNvPr>
            <p:cNvGrpSpPr/>
            <p:nvPr/>
          </p:nvGrpSpPr>
          <p:grpSpPr>
            <a:xfrm rot="16200000">
              <a:off x="10914083" y="768520"/>
              <a:ext cx="471650" cy="69056"/>
              <a:chOff x="803927" y="485123"/>
              <a:chExt cx="471650" cy="6905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FF35389F-20F9-FE2D-4690-2FB15ACFE15C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41A85945-3A0D-142F-A6A4-5FB02D9C8CCE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8649DAD-0BB6-E8E5-6FFE-0053BBC24233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19393945-CAAD-B9C0-0873-39B43BFCCF64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EA44816-2C82-6841-A58C-E973DDCF3DBE}"/>
                </a:ext>
              </a:extLst>
            </p:cNvPr>
            <p:cNvGrpSpPr/>
            <p:nvPr/>
          </p:nvGrpSpPr>
          <p:grpSpPr>
            <a:xfrm rot="16200000">
              <a:off x="11046935" y="768520"/>
              <a:ext cx="471650" cy="69056"/>
              <a:chOff x="803927" y="485123"/>
              <a:chExt cx="471650" cy="69056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EEC7702-A16D-70B8-7329-8B2372DB24F0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3391FD8D-771E-6E53-F84D-3DCAE3238BAC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31BE6C37-1D33-80E4-72C5-4B9C926F652B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2AD4ED4A-CF2C-1849-AFC8-DFBD7E76F74F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DA06CF12-D3BB-F641-B12C-BD5C55A9967C}"/>
              </a:ext>
            </a:extLst>
          </p:cNvPr>
          <p:cNvSpPr/>
          <p:nvPr/>
        </p:nvSpPr>
        <p:spPr>
          <a:xfrm>
            <a:off x="766763" y="2163997"/>
            <a:ext cx="4452937" cy="3141428"/>
          </a:xfrm>
          <a:prstGeom prst="rect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734B08-E258-9307-F535-2592269D3AA7}"/>
              </a:ext>
            </a:extLst>
          </p:cNvPr>
          <p:cNvGrpSpPr/>
          <p:nvPr/>
        </p:nvGrpSpPr>
        <p:grpSpPr>
          <a:xfrm>
            <a:off x="1044247" y="1960827"/>
            <a:ext cx="1451927" cy="406340"/>
            <a:chOff x="1286511" y="2423239"/>
            <a:chExt cx="1451927" cy="40634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3F0C0B0-59E2-3C0B-3DDA-FB2C37BE1671}"/>
                </a:ext>
              </a:extLst>
            </p:cNvPr>
            <p:cNvSpPr/>
            <p:nvPr/>
          </p:nvSpPr>
          <p:spPr>
            <a:xfrm>
              <a:off x="1286511" y="2423239"/>
              <a:ext cx="1451927" cy="406340"/>
            </a:xfrm>
            <a:prstGeom prst="roundRect">
              <a:avLst>
                <a:gd name="adj" fmla="val 0"/>
              </a:avLst>
            </a:prstGeom>
            <a:solidFill>
              <a:srgbClr val="6984E0"/>
            </a:solidFill>
            <a:ln w="12700" cap="rnd">
              <a:noFill/>
              <a:prstDash val="solid"/>
              <a:round/>
            </a:ln>
            <a:effectLst>
              <a:outerShdw blurRad="635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E4AF3F7-78A6-9718-BE88-4703E2164BB2}"/>
                </a:ext>
              </a:extLst>
            </p:cNvPr>
            <p:cNvSpPr txBox="1"/>
            <p:nvPr/>
          </p:nvSpPr>
          <p:spPr>
            <a:xfrm>
              <a:off x="1337442" y="2457132"/>
              <a:ext cx="135006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HarmonyOS Sans SC" panose="00000500000000000000" charset="-122"/>
                </a:rPr>
                <a:t>PART ONE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D7BA913-CE45-048A-5B48-DD9EB978FCD3}"/>
              </a:ext>
            </a:extLst>
          </p:cNvPr>
          <p:cNvGrpSpPr/>
          <p:nvPr/>
        </p:nvGrpSpPr>
        <p:grpSpPr>
          <a:xfrm>
            <a:off x="1051162" y="4538107"/>
            <a:ext cx="454536" cy="454536"/>
            <a:chOff x="933714" y="4328933"/>
            <a:chExt cx="776363" cy="776363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3E7B177-59DF-9D2F-66A8-47CF9F956D3B}"/>
                </a:ext>
              </a:extLst>
            </p:cNvPr>
            <p:cNvSpPr/>
            <p:nvPr/>
          </p:nvSpPr>
          <p:spPr>
            <a:xfrm>
              <a:off x="933714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51" name="图形 36" descr="32303038313138363b32303039303532393bd6bdd5c5">
              <a:extLst>
                <a:ext uri="{FF2B5EF4-FFF2-40B4-BE49-F238E27FC236}">
                  <a16:creationId xmlns:a16="http://schemas.microsoft.com/office/drawing/2014/main" id="{3B5601C0-605C-5027-92AA-84D4B2121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93295" y="4488514"/>
              <a:ext cx="457200" cy="457200"/>
            </a:xfrm>
            <a:prstGeom prst="rect">
              <a:avLst/>
            </a:prstGeom>
          </p:spPr>
        </p:pic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2B1A075-76AA-E1AA-57AB-56E3E403A763}"/>
              </a:ext>
            </a:extLst>
          </p:cNvPr>
          <p:cNvGrpSpPr/>
          <p:nvPr/>
        </p:nvGrpSpPr>
        <p:grpSpPr>
          <a:xfrm>
            <a:off x="1841580" y="4538107"/>
            <a:ext cx="454536" cy="454536"/>
            <a:chOff x="4095387" y="4328933"/>
            <a:chExt cx="776363" cy="77636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A8ED4B5-102D-B7EE-D377-C545D999AC18}"/>
                </a:ext>
              </a:extLst>
            </p:cNvPr>
            <p:cNvSpPr/>
            <p:nvPr/>
          </p:nvSpPr>
          <p:spPr>
            <a:xfrm>
              <a:off x="4095387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53" name="图形 60" descr="32303038313138363b32303039303530393bd0c5cfa2">
              <a:extLst>
                <a:ext uri="{FF2B5EF4-FFF2-40B4-BE49-F238E27FC236}">
                  <a16:creationId xmlns:a16="http://schemas.microsoft.com/office/drawing/2014/main" id="{B8E8028B-7F82-D5A3-7FBC-46748B7FEB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254968" y="4488514"/>
              <a:ext cx="457200" cy="457200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E489614-E9F7-2BDB-12A7-89D5BC62F490}"/>
              </a:ext>
            </a:extLst>
          </p:cNvPr>
          <p:cNvGrpSpPr/>
          <p:nvPr/>
        </p:nvGrpSpPr>
        <p:grpSpPr>
          <a:xfrm>
            <a:off x="2631998" y="4538107"/>
            <a:ext cx="454536" cy="454536"/>
            <a:chOff x="7257060" y="4328933"/>
            <a:chExt cx="776363" cy="776363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210533E-6944-CCDD-65CA-4D674101605E}"/>
                </a:ext>
              </a:extLst>
            </p:cNvPr>
            <p:cNvSpPr/>
            <p:nvPr/>
          </p:nvSpPr>
          <p:spPr>
            <a:xfrm>
              <a:off x="7257060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56" name="图形 49" descr="32303038313138363b32303039303532343bb1eac7a9">
              <a:extLst>
                <a:ext uri="{FF2B5EF4-FFF2-40B4-BE49-F238E27FC236}">
                  <a16:creationId xmlns:a16="http://schemas.microsoft.com/office/drawing/2014/main" id="{29E9CD97-6578-EFD0-D6B5-0A375768F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416641" y="4488514"/>
              <a:ext cx="45720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326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工作总结</a:t>
            </a:r>
            <a:r>
              <a:rPr lang="zh-CN" altLang="en-US" sz="2800" b="1" dirty="0">
                <a:solidFill>
                  <a:srgbClr val="6984E0"/>
                </a:solidFill>
                <a:latin typeface="+mn-ea"/>
              </a:rPr>
              <a:t>概述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62420D4-94CC-AE79-D7E4-EC91E0699329}"/>
              </a:ext>
            </a:extLst>
          </p:cNvPr>
          <p:cNvGrpSpPr/>
          <p:nvPr/>
        </p:nvGrpSpPr>
        <p:grpSpPr>
          <a:xfrm>
            <a:off x="976883" y="2002443"/>
            <a:ext cx="5027016" cy="3789376"/>
            <a:chOff x="6210301" y="2684439"/>
            <a:chExt cx="5027016" cy="3789376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A93170E2-FE14-5225-3F25-45A7AE4EF2FE}"/>
                </a:ext>
              </a:extLst>
            </p:cNvPr>
            <p:cNvSpPr/>
            <p:nvPr/>
          </p:nvSpPr>
          <p:spPr>
            <a:xfrm>
              <a:off x="6210301" y="2873896"/>
              <a:ext cx="5027016" cy="3599919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53C3BC6F-3FF8-2A4D-C905-089435916D74}"/>
                </a:ext>
              </a:extLst>
            </p:cNvPr>
            <p:cNvSpPr/>
            <p:nvPr/>
          </p:nvSpPr>
          <p:spPr>
            <a:xfrm>
              <a:off x="6210301" y="2873896"/>
              <a:ext cx="5027016" cy="2663656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0BEB4E9-D19A-408C-F74E-FE203B820904}"/>
                </a:ext>
              </a:extLst>
            </p:cNvPr>
            <p:cNvSpPr txBox="1"/>
            <p:nvPr/>
          </p:nvSpPr>
          <p:spPr>
            <a:xfrm>
              <a:off x="6450613" y="3317617"/>
              <a:ext cx="4342203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9B305EB0-F9F7-1ECF-2FD4-94BA8EAEDD01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72" name="圆角矩形 5">
                <a:extLst>
                  <a:ext uri="{FF2B5EF4-FFF2-40B4-BE49-F238E27FC236}">
                    <a16:creationId xmlns:a16="http://schemas.microsoft.com/office/drawing/2014/main" id="{7CB189B2-D150-593B-026D-BFCBCE31B2F4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03394EE7-E608-61DF-0106-3749E6CA7F82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BEC48D7-0458-91B5-05A2-D27072F2090F}"/>
                </a:ext>
              </a:extLst>
            </p:cNvPr>
            <p:cNvSpPr txBox="1"/>
            <p:nvPr/>
          </p:nvSpPr>
          <p:spPr>
            <a:xfrm>
              <a:off x="6450613" y="4232020"/>
              <a:ext cx="4342203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pic>
        <p:nvPicPr>
          <p:cNvPr id="77" name="图形 76">
            <a:extLst>
              <a:ext uri="{FF2B5EF4-FFF2-40B4-BE49-F238E27FC236}">
                <a16:creationId xmlns:a16="http://schemas.microsoft.com/office/drawing/2014/main" id="{1051DCE7-242C-D543-DD82-2F2A6AF13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40708" y="1866900"/>
            <a:ext cx="4365921" cy="3924919"/>
          </a:xfrm>
          <a:prstGeom prst="rect">
            <a:avLst/>
          </a:prstGeom>
        </p:spPr>
      </p:pic>
      <p:sp>
        <p:nvSpPr>
          <p:cNvPr id="78" name="矩形 77">
            <a:extLst>
              <a:ext uri="{FF2B5EF4-FFF2-40B4-BE49-F238E27FC236}">
                <a16:creationId xmlns:a16="http://schemas.microsoft.com/office/drawing/2014/main" id="{E2BD21B8-0CD4-2103-ABB8-F53E98018688}"/>
              </a:ext>
            </a:extLst>
          </p:cNvPr>
          <p:cNvSpPr/>
          <p:nvPr/>
        </p:nvSpPr>
        <p:spPr>
          <a:xfrm>
            <a:off x="1321972" y="5161061"/>
            <a:ext cx="130845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2694+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83C0C1A4-5723-578E-2BA1-BF5A5AD22E0F}"/>
              </a:ext>
            </a:extLst>
          </p:cNvPr>
          <p:cNvSpPr/>
          <p:nvPr/>
        </p:nvSpPr>
        <p:spPr>
          <a:xfrm>
            <a:off x="2730854" y="5161061"/>
            <a:ext cx="130845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2831+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01BD0107-96F5-1818-0990-32109B0BF6FA}"/>
              </a:ext>
            </a:extLst>
          </p:cNvPr>
          <p:cNvSpPr/>
          <p:nvPr/>
        </p:nvSpPr>
        <p:spPr>
          <a:xfrm>
            <a:off x="4139736" y="5161061"/>
            <a:ext cx="130845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6547+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9397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工作总结</a:t>
            </a:r>
            <a:r>
              <a:rPr lang="zh-CN" altLang="en-US" sz="2800" b="1" dirty="0">
                <a:solidFill>
                  <a:srgbClr val="6984E0"/>
                </a:solidFill>
                <a:latin typeface="+mn-ea"/>
              </a:rPr>
              <a:t>概述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4905B325-C2BC-357E-C21E-557747EA2CDF}"/>
              </a:ext>
            </a:extLst>
          </p:cNvPr>
          <p:cNvGrpSpPr/>
          <p:nvPr/>
        </p:nvGrpSpPr>
        <p:grpSpPr>
          <a:xfrm>
            <a:off x="6351588" y="2472987"/>
            <a:ext cx="4965700" cy="1441986"/>
            <a:chOff x="6210300" y="2684439"/>
            <a:chExt cx="4965700" cy="1441986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E15A1C8A-5F14-D610-32CA-1545CB695DC9}"/>
                </a:ext>
              </a:extLst>
            </p:cNvPr>
            <p:cNvSpPr/>
            <p:nvPr/>
          </p:nvSpPr>
          <p:spPr>
            <a:xfrm>
              <a:off x="6210300" y="2873896"/>
              <a:ext cx="4965700" cy="1252529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369AD0AD-D48E-8660-2990-6BA3DF5A5EE7}"/>
                </a:ext>
              </a:extLst>
            </p:cNvPr>
            <p:cNvSpPr txBox="1"/>
            <p:nvPr/>
          </p:nvSpPr>
          <p:spPr>
            <a:xfrm>
              <a:off x="6450614" y="3196616"/>
              <a:ext cx="4612307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0BD63584-233A-F0F4-14C6-9CDE81A14902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96" name="圆角矩形 5">
                <a:extLst>
                  <a:ext uri="{FF2B5EF4-FFF2-40B4-BE49-F238E27FC236}">
                    <a16:creationId xmlns:a16="http://schemas.microsoft.com/office/drawing/2014/main" id="{FDA0655C-2725-70E8-7F7A-DD6ACA921D47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0C7E729C-F751-E874-29C2-AA3429D8530A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01E6D36-3A96-4966-7D1C-627DF0C83EEC}"/>
              </a:ext>
            </a:extLst>
          </p:cNvPr>
          <p:cNvGrpSpPr/>
          <p:nvPr/>
        </p:nvGrpSpPr>
        <p:grpSpPr>
          <a:xfrm>
            <a:off x="6351588" y="4328934"/>
            <a:ext cx="4965700" cy="1441986"/>
            <a:chOff x="6210300" y="2684439"/>
            <a:chExt cx="4965700" cy="1441986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E6836919-EB9F-4657-410F-FE8A78D8E446}"/>
                </a:ext>
              </a:extLst>
            </p:cNvPr>
            <p:cNvSpPr/>
            <p:nvPr/>
          </p:nvSpPr>
          <p:spPr>
            <a:xfrm>
              <a:off x="6210300" y="2873896"/>
              <a:ext cx="4965700" cy="1252529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84084C23-CE43-1BEF-1F87-AF1D330790CB}"/>
                </a:ext>
              </a:extLst>
            </p:cNvPr>
            <p:cNvSpPr txBox="1"/>
            <p:nvPr/>
          </p:nvSpPr>
          <p:spPr>
            <a:xfrm>
              <a:off x="6450614" y="3196616"/>
              <a:ext cx="4612307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2F783173-90DA-AB1E-0941-B76EE210C0DE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104" name="圆角矩形 5">
                <a:extLst>
                  <a:ext uri="{FF2B5EF4-FFF2-40B4-BE49-F238E27FC236}">
                    <a16:creationId xmlns:a16="http://schemas.microsoft.com/office/drawing/2014/main" id="{D8741C99-3DBA-5207-8A6F-5237F34AE0B6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D7995476-6367-7F7A-4EC6-00C65B34D5C9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</p:grpSp>
      <p:pic>
        <p:nvPicPr>
          <p:cNvPr id="111" name="图形 110">
            <a:extLst>
              <a:ext uri="{FF2B5EF4-FFF2-40B4-BE49-F238E27FC236}">
                <a16:creationId xmlns:a16="http://schemas.microsoft.com/office/drawing/2014/main" id="{EE53046B-078D-53B1-82C3-EBBCC1E5E6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2226" y="2050026"/>
            <a:ext cx="4994787" cy="373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786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工作总结</a:t>
            </a:r>
            <a:r>
              <a:rPr lang="zh-CN" altLang="en-US" sz="2800" b="1" dirty="0">
                <a:solidFill>
                  <a:srgbClr val="6984E0"/>
                </a:solidFill>
                <a:latin typeface="+mn-ea"/>
              </a:rPr>
              <a:t>概述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4905B325-C2BC-357E-C21E-557747EA2CDF}"/>
              </a:ext>
            </a:extLst>
          </p:cNvPr>
          <p:cNvGrpSpPr/>
          <p:nvPr/>
        </p:nvGrpSpPr>
        <p:grpSpPr>
          <a:xfrm>
            <a:off x="891184" y="3923552"/>
            <a:ext cx="3279397" cy="1896223"/>
            <a:chOff x="6210301" y="2684439"/>
            <a:chExt cx="3279397" cy="1896223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E15A1C8A-5F14-D610-32CA-1545CB695DC9}"/>
                </a:ext>
              </a:extLst>
            </p:cNvPr>
            <p:cNvSpPr/>
            <p:nvPr/>
          </p:nvSpPr>
          <p:spPr>
            <a:xfrm>
              <a:off x="6210301" y="2873896"/>
              <a:ext cx="3279397" cy="1706766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369AD0AD-D48E-8660-2990-6BA3DF5A5EE7}"/>
                </a:ext>
              </a:extLst>
            </p:cNvPr>
            <p:cNvSpPr txBox="1"/>
            <p:nvPr/>
          </p:nvSpPr>
          <p:spPr>
            <a:xfrm>
              <a:off x="6450614" y="3196616"/>
              <a:ext cx="2849978" cy="11456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0BD63584-233A-F0F4-14C6-9CDE81A14902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96" name="圆角矩形 5">
                <a:extLst>
                  <a:ext uri="{FF2B5EF4-FFF2-40B4-BE49-F238E27FC236}">
                    <a16:creationId xmlns:a16="http://schemas.microsoft.com/office/drawing/2014/main" id="{FDA0655C-2725-70E8-7F7A-DD6ACA921D47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0C7E729C-F751-E874-29C2-AA3429D8530A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5636473-D11F-7196-BBAC-7C031841ED4F}"/>
              </a:ext>
            </a:extLst>
          </p:cNvPr>
          <p:cNvGrpSpPr/>
          <p:nvPr/>
        </p:nvGrpSpPr>
        <p:grpSpPr>
          <a:xfrm>
            <a:off x="4456302" y="3923552"/>
            <a:ext cx="3279397" cy="1896223"/>
            <a:chOff x="6210301" y="2684439"/>
            <a:chExt cx="3279397" cy="189622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8C6A9D4-899B-49E7-1C4A-17C77E43CC89}"/>
                </a:ext>
              </a:extLst>
            </p:cNvPr>
            <p:cNvSpPr/>
            <p:nvPr/>
          </p:nvSpPr>
          <p:spPr>
            <a:xfrm>
              <a:off x="6210301" y="2873896"/>
              <a:ext cx="3279397" cy="1706766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56EA379-B558-87B6-020E-F7FA640B7F58}"/>
                </a:ext>
              </a:extLst>
            </p:cNvPr>
            <p:cNvSpPr txBox="1"/>
            <p:nvPr/>
          </p:nvSpPr>
          <p:spPr>
            <a:xfrm>
              <a:off x="6450614" y="3196616"/>
              <a:ext cx="2849978" cy="11456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99A5EC3-CB08-780F-7DE3-C5A0AFDA9081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22" name="圆角矩形 5">
                <a:extLst>
                  <a:ext uri="{FF2B5EF4-FFF2-40B4-BE49-F238E27FC236}">
                    <a16:creationId xmlns:a16="http://schemas.microsoft.com/office/drawing/2014/main" id="{EE4D5DBF-F020-DBD0-55AD-E51CA3AC9870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CF27BAA9-C9E4-4063-C136-129A11B69DE4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ED17E1D-A3A0-6114-4F3A-EEA2EA29636B}"/>
              </a:ext>
            </a:extLst>
          </p:cNvPr>
          <p:cNvGrpSpPr/>
          <p:nvPr/>
        </p:nvGrpSpPr>
        <p:grpSpPr>
          <a:xfrm>
            <a:off x="8021419" y="3923552"/>
            <a:ext cx="3279397" cy="1896223"/>
            <a:chOff x="6210301" y="2684439"/>
            <a:chExt cx="3279397" cy="189622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9EA23D73-DF5A-3997-85BF-72DBA7E9F1EB}"/>
                </a:ext>
              </a:extLst>
            </p:cNvPr>
            <p:cNvSpPr/>
            <p:nvPr/>
          </p:nvSpPr>
          <p:spPr>
            <a:xfrm>
              <a:off x="6210301" y="2873896"/>
              <a:ext cx="3279397" cy="1706766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62A8B59-ABF9-C4A1-4017-0AEC7373D3EE}"/>
                </a:ext>
              </a:extLst>
            </p:cNvPr>
            <p:cNvSpPr txBox="1"/>
            <p:nvPr/>
          </p:nvSpPr>
          <p:spPr>
            <a:xfrm>
              <a:off x="6450614" y="3196616"/>
              <a:ext cx="2849978" cy="11456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EFB8769A-FCC1-8906-8E81-24E868CF2BA8}"/>
                </a:ext>
              </a:extLst>
            </p:cNvPr>
            <p:cNvGrpSpPr/>
            <p:nvPr/>
          </p:nvGrpSpPr>
          <p:grpSpPr>
            <a:xfrm>
              <a:off x="6555389" y="2684439"/>
              <a:ext cx="1750056" cy="358734"/>
              <a:chOff x="4435850" y="2495733"/>
              <a:chExt cx="1824398" cy="358734"/>
            </a:xfrm>
          </p:grpSpPr>
          <p:sp>
            <p:nvSpPr>
              <p:cNvPr id="28" name="圆角矩形 5">
                <a:extLst>
                  <a:ext uri="{FF2B5EF4-FFF2-40B4-BE49-F238E27FC236}">
                    <a16:creationId xmlns:a16="http://schemas.microsoft.com/office/drawing/2014/main" id="{716D169C-838C-D540-158D-01D225A5B455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A531A3C9-DB2A-63FB-DAFF-5F1622DC6A18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2BBC83FE-A83C-2FF0-D93E-A65D2305CB5E}"/>
              </a:ext>
            </a:extLst>
          </p:cNvPr>
          <p:cNvSpPr txBox="1"/>
          <p:nvPr/>
        </p:nvSpPr>
        <p:spPr>
          <a:xfrm>
            <a:off x="891184" y="2570382"/>
            <a:ext cx="7325778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pic>
        <p:nvPicPr>
          <p:cNvPr id="64" name="图形 63">
            <a:extLst>
              <a:ext uri="{FF2B5EF4-FFF2-40B4-BE49-F238E27FC236}">
                <a16:creationId xmlns:a16="http://schemas.microsoft.com/office/drawing/2014/main" id="{4671B393-64CC-26CC-5F1D-04926476E3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39984" y="1589732"/>
            <a:ext cx="2222937" cy="1839268"/>
          </a:xfrm>
          <a:prstGeom prst="rect">
            <a:avLst/>
          </a:prstGeom>
        </p:spPr>
      </p:pic>
      <p:sp>
        <p:nvSpPr>
          <p:cNvPr id="65" name="圆角矩形 5">
            <a:extLst>
              <a:ext uri="{FF2B5EF4-FFF2-40B4-BE49-F238E27FC236}">
                <a16:creationId xmlns:a16="http://schemas.microsoft.com/office/drawing/2014/main" id="{AE10E277-24A8-A0F7-3FBC-3E1EE565F37E}"/>
              </a:ext>
            </a:extLst>
          </p:cNvPr>
          <p:cNvSpPr/>
          <p:nvPr/>
        </p:nvSpPr>
        <p:spPr>
          <a:xfrm>
            <a:off x="976884" y="2027920"/>
            <a:ext cx="1750055" cy="358734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rgbClr val="38A0AB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71BDF7"/>
                  </a:gs>
                  <a:gs pos="100000">
                    <a:srgbClr val="761AD1"/>
                  </a:gs>
                </a:gsLst>
                <a:lin ang="2700000" scaled="1"/>
              </a:gradFill>
              <a:effectLst/>
              <a:uLnTx/>
              <a:uFillTx/>
              <a:latin typeface="+mn-ea"/>
              <a:cs typeface="HarmonyOS Sans SC" panose="00000500000000000000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F0E81F0F-F7B1-6C23-EA54-B195295089F0}"/>
              </a:ext>
            </a:extLst>
          </p:cNvPr>
          <p:cNvSpPr txBox="1"/>
          <p:nvPr/>
        </p:nvSpPr>
        <p:spPr>
          <a:xfrm>
            <a:off x="976883" y="2038010"/>
            <a:ext cx="17500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单击添加小标题</a:t>
            </a:r>
          </a:p>
        </p:txBody>
      </p:sp>
    </p:spTree>
    <p:extLst>
      <p:ext uri="{BB962C8B-B14F-4D97-AF65-F5344CB8AC3E}">
        <p14:creationId xmlns:p14="http://schemas.microsoft.com/office/powerpoint/2010/main" val="3915398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0942FE69-35DF-976E-2E33-5DEA83488C61}"/>
              </a:ext>
            </a:extLst>
          </p:cNvPr>
          <p:cNvSpPr/>
          <p:nvPr/>
        </p:nvSpPr>
        <p:spPr>
          <a:xfrm>
            <a:off x="10700621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9D6FDE80-08AA-1D17-2D5D-9BBEA898B1C5}"/>
              </a:ext>
            </a:extLst>
          </p:cNvPr>
          <p:cNvSpPr/>
          <p:nvPr/>
        </p:nvSpPr>
        <p:spPr>
          <a:xfrm>
            <a:off x="10981609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07D9B6FA-E1AE-3C08-7631-0EBFBB3DD682}"/>
              </a:ext>
            </a:extLst>
          </p:cNvPr>
          <p:cNvSpPr/>
          <p:nvPr/>
        </p:nvSpPr>
        <p:spPr>
          <a:xfrm>
            <a:off x="11262597" y="6023860"/>
            <a:ext cx="87741" cy="87741"/>
          </a:xfrm>
          <a:prstGeom prst="ellipse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ea typeface="HarmonyOS Sans SC" panose="00000500000000000000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1CE41D-F821-FAED-2F7C-FFE8306143D6}"/>
              </a:ext>
            </a:extLst>
          </p:cNvPr>
          <p:cNvSpPr txBox="1"/>
          <p:nvPr/>
        </p:nvSpPr>
        <p:spPr>
          <a:xfrm>
            <a:off x="708816" y="687021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4DC3DE01-685D-B75E-6F2E-2DA3598333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81162" y="1466542"/>
            <a:ext cx="5166591" cy="401112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5B5CBE5-6BC4-DC2D-F664-7678AA4DF1F7}"/>
              </a:ext>
            </a:extLst>
          </p:cNvPr>
          <p:cNvSpPr/>
          <p:nvPr/>
        </p:nvSpPr>
        <p:spPr>
          <a:xfrm>
            <a:off x="1042677" y="2758286"/>
            <a:ext cx="4600799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+mn-ea"/>
                <a:cs typeface="+mn-cs"/>
              </a:rPr>
              <a:t>工作完成情况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BBB6D56-8481-B4B7-AECB-86966E0EDB10}"/>
              </a:ext>
            </a:extLst>
          </p:cNvPr>
          <p:cNvSpPr txBox="1"/>
          <p:nvPr/>
        </p:nvSpPr>
        <p:spPr>
          <a:xfrm>
            <a:off x="991801" y="3453435"/>
            <a:ext cx="3848781" cy="882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4DAB92-36C8-5E91-3FA3-EDA67D9F104C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60135B90-3CC8-69D1-B666-2A898C5B8397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6CB35F3D-DBBF-10D8-FB9C-D5018E6CE371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6A78760B-3FC0-26D6-CD8B-C9C38DBCEF18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A6A6C69-C589-A342-FF50-7EDCAB655F67}"/>
              </a:ext>
            </a:extLst>
          </p:cNvPr>
          <p:cNvGrpSpPr/>
          <p:nvPr/>
        </p:nvGrpSpPr>
        <p:grpSpPr>
          <a:xfrm>
            <a:off x="743164" y="5850755"/>
            <a:ext cx="796925" cy="433950"/>
            <a:chOff x="10451130" y="567223"/>
            <a:chExt cx="866158" cy="47165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7891B45-E606-C261-2602-D7E319B620DB}"/>
                </a:ext>
              </a:extLst>
            </p:cNvPr>
            <p:cNvGrpSpPr/>
            <p:nvPr/>
          </p:nvGrpSpPr>
          <p:grpSpPr>
            <a:xfrm rot="16200000">
              <a:off x="10249833" y="768520"/>
              <a:ext cx="471650" cy="69056"/>
              <a:chOff x="803927" y="485123"/>
              <a:chExt cx="471650" cy="69056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5AE7185-25F6-06F0-9CEC-DFEE70B70DAD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3171730-0BDD-A578-72DF-21011DE59F43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F1FEF3A-DD34-2D65-110A-93EB8AFE59E9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282299D2-8EFA-5725-6417-055F48F77087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9C06972-B7D7-2908-BCBA-2CDC4A34A3F8}"/>
                </a:ext>
              </a:extLst>
            </p:cNvPr>
            <p:cNvGrpSpPr/>
            <p:nvPr/>
          </p:nvGrpSpPr>
          <p:grpSpPr>
            <a:xfrm rot="16200000">
              <a:off x="10382683" y="768520"/>
              <a:ext cx="471650" cy="69056"/>
              <a:chOff x="803927" y="485123"/>
              <a:chExt cx="471650" cy="69056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604B512-0010-18E4-33C8-5176A16A9B27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E43C7F3-322F-BD00-53F9-3EBB5BD10A88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000C2C36-3A3A-C58A-883C-B42402150E50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2C0E7E9E-75FD-BB00-0EFB-02D4E280B275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8149F86-9BEE-9B37-3975-E2196EE2B190}"/>
                </a:ext>
              </a:extLst>
            </p:cNvPr>
            <p:cNvGrpSpPr/>
            <p:nvPr/>
          </p:nvGrpSpPr>
          <p:grpSpPr>
            <a:xfrm rot="16200000">
              <a:off x="10515533" y="768520"/>
              <a:ext cx="471650" cy="69056"/>
              <a:chOff x="803927" y="485123"/>
              <a:chExt cx="471650" cy="69056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ABB3E989-A67C-D691-D602-9C417BA48B3E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E31AFEB7-6CB0-B12C-F9B8-84ADD273DA29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C47BA0D-FCE1-76FB-A1E8-64512E992060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5C2561D1-2DC9-B494-A7C0-2C06406B44C2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61BBDB3-BD14-F9AD-2EB1-0DFF91174405}"/>
                </a:ext>
              </a:extLst>
            </p:cNvPr>
            <p:cNvGrpSpPr/>
            <p:nvPr/>
          </p:nvGrpSpPr>
          <p:grpSpPr>
            <a:xfrm rot="16200000">
              <a:off x="10648383" y="768520"/>
              <a:ext cx="471650" cy="69056"/>
              <a:chOff x="803927" y="485123"/>
              <a:chExt cx="471650" cy="69056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CED6831-241B-148B-0821-1B9443D60AC0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668D5349-940C-8794-A478-8A84F67D7F26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F361DD65-3952-69A1-E9C3-A7CB49B018B1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BA564E17-4AFA-2C27-526A-33F9CEA61980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6159E5A-628C-D4D6-2735-1195DB47F62A}"/>
                </a:ext>
              </a:extLst>
            </p:cNvPr>
            <p:cNvGrpSpPr/>
            <p:nvPr/>
          </p:nvGrpSpPr>
          <p:grpSpPr>
            <a:xfrm rot="16200000">
              <a:off x="10781233" y="768520"/>
              <a:ext cx="471650" cy="69056"/>
              <a:chOff x="803927" y="485123"/>
              <a:chExt cx="471650" cy="69056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7614480-5C8F-0451-C25A-CA842D606E58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F224BCB-3605-2091-97E6-64ACA4FB856C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A082AEF-2B44-4CAE-0556-CF89BB979432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0692FC26-33BA-979A-D59C-FF2502D1AC91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C62B0F4-FA09-1DC2-B8F8-B710E762C058}"/>
                </a:ext>
              </a:extLst>
            </p:cNvPr>
            <p:cNvGrpSpPr/>
            <p:nvPr/>
          </p:nvGrpSpPr>
          <p:grpSpPr>
            <a:xfrm rot="16200000">
              <a:off x="10914083" y="768520"/>
              <a:ext cx="471650" cy="69056"/>
              <a:chOff x="803927" y="485123"/>
              <a:chExt cx="471650" cy="6905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FF35389F-20F9-FE2D-4690-2FB15ACFE15C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41A85945-3A0D-142F-A6A4-5FB02D9C8CCE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8649DAD-0BB6-E8E5-6FFE-0053BBC24233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19393945-CAAD-B9C0-0873-39B43BFCCF64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EA44816-2C82-6841-A58C-E973DDCF3DBE}"/>
                </a:ext>
              </a:extLst>
            </p:cNvPr>
            <p:cNvGrpSpPr/>
            <p:nvPr/>
          </p:nvGrpSpPr>
          <p:grpSpPr>
            <a:xfrm rot="16200000">
              <a:off x="11046935" y="768520"/>
              <a:ext cx="471650" cy="69056"/>
              <a:chOff x="803927" y="485123"/>
              <a:chExt cx="471650" cy="69056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EEC7702-A16D-70B8-7329-8B2372DB24F0}"/>
                  </a:ext>
                </a:extLst>
              </p:cNvPr>
              <p:cNvSpPr/>
              <p:nvPr/>
            </p:nvSpPr>
            <p:spPr>
              <a:xfrm>
                <a:off x="803927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3391FD8D-771E-6E53-F84D-3DCAE3238BAC}"/>
                  </a:ext>
                </a:extLst>
              </p:cNvPr>
              <p:cNvSpPr/>
              <p:nvPr/>
            </p:nvSpPr>
            <p:spPr>
              <a:xfrm>
                <a:off x="938125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31BE6C37-1D33-80E4-72C5-4B9C926F652B}"/>
                  </a:ext>
                </a:extLst>
              </p:cNvPr>
              <p:cNvSpPr/>
              <p:nvPr/>
            </p:nvSpPr>
            <p:spPr>
              <a:xfrm>
                <a:off x="1072323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2AD4ED4A-CF2C-1849-AFC8-DFBD7E76F74F}"/>
                  </a:ext>
                </a:extLst>
              </p:cNvPr>
              <p:cNvSpPr/>
              <p:nvPr/>
            </p:nvSpPr>
            <p:spPr>
              <a:xfrm>
                <a:off x="1206521" y="485123"/>
                <a:ext cx="69056" cy="69056"/>
              </a:xfrm>
              <a:prstGeom prst="ellipse">
                <a:avLst/>
              </a:prstGeom>
              <a:solidFill>
                <a:srgbClr val="6984E0"/>
              </a:solidFill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DA06CF12-D3BB-F641-B12C-BD5C55A9967C}"/>
              </a:ext>
            </a:extLst>
          </p:cNvPr>
          <p:cNvSpPr/>
          <p:nvPr/>
        </p:nvSpPr>
        <p:spPr>
          <a:xfrm>
            <a:off x="766763" y="2163997"/>
            <a:ext cx="4452937" cy="3141428"/>
          </a:xfrm>
          <a:prstGeom prst="rect">
            <a:avLst/>
          </a:prstGeom>
          <a:noFill/>
          <a:ln>
            <a:solidFill>
              <a:srgbClr val="698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734B08-E258-9307-F535-2592269D3AA7}"/>
              </a:ext>
            </a:extLst>
          </p:cNvPr>
          <p:cNvGrpSpPr/>
          <p:nvPr/>
        </p:nvGrpSpPr>
        <p:grpSpPr>
          <a:xfrm>
            <a:off x="1044247" y="1960827"/>
            <a:ext cx="1451927" cy="406340"/>
            <a:chOff x="1286511" y="2423239"/>
            <a:chExt cx="1451927" cy="40634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3F0C0B0-59E2-3C0B-3DDA-FB2C37BE1671}"/>
                </a:ext>
              </a:extLst>
            </p:cNvPr>
            <p:cNvSpPr/>
            <p:nvPr/>
          </p:nvSpPr>
          <p:spPr>
            <a:xfrm>
              <a:off x="1286511" y="2423239"/>
              <a:ext cx="1451927" cy="406340"/>
            </a:xfrm>
            <a:prstGeom prst="roundRect">
              <a:avLst>
                <a:gd name="adj" fmla="val 0"/>
              </a:avLst>
            </a:prstGeom>
            <a:solidFill>
              <a:srgbClr val="6984E0"/>
            </a:solidFill>
            <a:ln w="12700" cap="rnd">
              <a:noFill/>
              <a:prstDash val="solid"/>
              <a:round/>
            </a:ln>
            <a:effectLst>
              <a:outerShdw blurRad="635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6984E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E4AF3F7-78A6-9718-BE88-4703E2164BB2}"/>
                </a:ext>
              </a:extLst>
            </p:cNvPr>
            <p:cNvSpPr txBox="1"/>
            <p:nvPr/>
          </p:nvSpPr>
          <p:spPr>
            <a:xfrm>
              <a:off x="1337442" y="2457132"/>
              <a:ext cx="135006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HarmonyOS Sans SC" panose="00000500000000000000" charset="-122"/>
                </a:rPr>
                <a:t>PART TWO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D7BA913-CE45-048A-5B48-DD9EB978FCD3}"/>
              </a:ext>
            </a:extLst>
          </p:cNvPr>
          <p:cNvGrpSpPr/>
          <p:nvPr/>
        </p:nvGrpSpPr>
        <p:grpSpPr>
          <a:xfrm>
            <a:off x="1051162" y="4538107"/>
            <a:ext cx="454536" cy="454536"/>
            <a:chOff x="933714" y="4328933"/>
            <a:chExt cx="776363" cy="776363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3E7B177-59DF-9D2F-66A8-47CF9F956D3B}"/>
                </a:ext>
              </a:extLst>
            </p:cNvPr>
            <p:cNvSpPr/>
            <p:nvPr/>
          </p:nvSpPr>
          <p:spPr>
            <a:xfrm>
              <a:off x="933714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51" name="图形 36" descr="32303038313138363b32303039303532393bd6bdd5c5">
              <a:extLst>
                <a:ext uri="{FF2B5EF4-FFF2-40B4-BE49-F238E27FC236}">
                  <a16:creationId xmlns:a16="http://schemas.microsoft.com/office/drawing/2014/main" id="{3B5601C0-605C-5027-92AA-84D4B2121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93295" y="4488514"/>
              <a:ext cx="457200" cy="457200"/>
            </a:xfrm>
            <a:prstGeom prst="rect">
              <a:avLst/>
            </a:prstGeom>
          </p:spPr>
        </p:pic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2B1A075-76AA-E1AA-57AB-56E3E403A763}"/>
              </a:ext>
            </a:extLst>
          </p:cNvPr>
          <p:cNvGrpSpPr/>
          <p:nvPr/>
        </p:nvGrpSpPr>
        <p:grpSpPr>
          <a:xfrm>
            <a:off x="1841580" y="4538107"/>
            <a:ext cx="454536" cy="454536"/>
            <a:chOff x="4095387" y="4328933"/>
            <a:chExt cx="776363" cy="77636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A8ED4B5-102D-B7EE-D377-C545D999AC18}"/>
                </a:ext>
              </a:extLst>
            </p:cNvPr>
            <p:cNvSpPr/>
            <p:nvPr/>
          </p:nvSpPr>
          <p:spPr>
            <a:xfrm>
              <a:off x="4095387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53" name="图形 60" descr="32303038313138363b32303039303530393bd0c5cfa2">
              <a:extLst>
                <a:ext uri="{FF2B5EF4-FFF2-40B4-BE49-F238E27FC236}">
                  <a16:creationId xmlns:a16="http://schemas.microsoft.com/office/drawing/2014/main" id="{B8E8028B-7F82-D5A3-7FBC-46748B7FEB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254968" y="4488514"/>
              <a:ext cx="457200" cy="457200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E489614-E9F7-2BDB-12A7-89D5BC62F490}"/>
              </a:ext>
            </a:extLst>
          </p:cNvPr>
          <p:cNvGrpSpPr/>
          <p:nvPr/>
        </p:nvGrpSpPr>
        <p:grpSpPr>
          <a:xfrm>
            <a:off x="2631998" y="4538107"/>
            <a:ext cx="454536" cy="454536"/>
            <a:chOff x="7257060" y="4328933"/>
            <a:chExt cx="776363" cy="776363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210533E-6944-CCDD-65CA-4D674101605E}"/>
                </a:ext>
              </a:extLst>
            </p:cNvPr>
            <p:cNvSpPr/>
            <p:nvPr/>
          </p:nvSpPr>
          <p:spPr>
            <a:xfrm>
              <a:off x="7257060" y="4328933"/>
              <a:ext cx="776363" cy="776363"/>
            </a:xfrm>
            <a:prstGeom prst="ellipse">
              <a:avLst/>
            </a:prstGeom>
            <a:solidFill>
              <a:srgbClr val="698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56" name="图形 49" descr="32303038313138363b32303039303532343bb1eac7a9">
              <a:extLst>
                <a:ext uri="{FF2B5EF4-FFF2-40B4-BE49-F238E27FC236}">
                  <a16:creationId xmlns:a16="http://schemas.microsoft.com/office/drawing/2014/main" id="{29E9CD97-6578-EFD0-D6B5-0A375768F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416641" y="4488514"/>
              <a:ext cx="45720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2092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6984E0"/>
                </a:solidFill>
                <a:latin typeface="+mn-ea"/>
              </a:rPr>
              <a:t>工作完成情况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A26218B-21DD-EF28-4A3C-B5FA8AB68E77}"/>
              </a:ext>
            </a:extLst>
          </p:cNvPr>
          <p:cNvGrpSpPr/>
          <p:nvPr/>
        </p:nvGrpSpPr>
        <p:grpSpPr>
          <a:xfrm>
            <a:off x="1336111" y="2078643"/>
            <a:ext cx="2772567" cy="3546550"/>
            <a:chOff x="976882" y="2002443"/>
            <a:chExt cx="2772567" cy="354655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8C3F553-E752-B24B-6DEE-4151507501F8}"/>
                </a:ext>
              </a:extLst>
            </p:cNvPr>
            <p:cNvGrpSpPr/>
            <p:nvPr/>
          </p:nvGrpSpPr>
          <p:grpSpPr>
            <a:xfrm>
              <a:off x="976882" y="2002443"/>
              <a:ext cx="2772567" cy="3546550"/>
              <a:chOff x="976882" y="2002443"/>
              <a:chExt cx="2772567" cy="3546550"/>
            </a:xfrm>
          </p:grpSpPr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A93170E2-FE14-5225-3F25-45A7AE4EF2FE}"/>
                  </a:ext>
                </a:extLst>
              </p:cNvPr>
              <p:cNvSpPr/>
              <p:nvPr/>
            </p:nvSpPr>
            <p:spPr>
              <a:xfrm>
                <a:off x="976882" y="2191900"/>
                <a:ext cx="2772567" cy="3357093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9B305EB0-F9F7-1ECF-2FD4-94BA8EAEDD01}"/>
                  </a:ext>
                </a:extLst>
              </p:cNvPr>
              <p:cNvGrpSpPr/>
              <p:nvPr/>
            </p:nvGrpSpPr>
            <p:grpSpPr>
              <a:xfrm>
                <a:off x="1215291" y="2002443"/>
                <a:ext cx="1750056" cy="358734"/>
                <a:chOff x="4435850" y="2495733"/>
                <a:chExt cx="1824398" cy="358734"/>
              </a:xfrm>
            </p:grpSpPr>
            <p:sp>
              <p:nvSpPr>
                <p:cNvPr id="72" name="圆角矩形 5">
                  <a:extLst>
                    <a:ext uri="{FF2B5EF4-FFF2-40B4-BE49-F238E27FC236}">
                      <a16:creationId xmlns:a16="http://schemas.microsoft.com/office/drawing/2014/main" id="{7CB189B2-D150-593B-026D-BFCBCE31B2F4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73" name="文本框 72">
                  <a:extLst>
                    <a:ext uri="{FF2B5EF4-FFF2-40B4-BE49-F238E27FC236}">
                      <a16:creationId xmlns:a16="http://schemas.microsoft.com/office/drawing/2014/main" id="{03394EE7-E608-61DF-0106-3749E6CA7F82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0BEB4E9-D19A-408C-F74E-FE203B820904}"/>
                </a:ext>
              </a:extLst>
            </p:cNvPr>
            <p:cNvSpPr txBox="1"/>
            <p:nvPr/>
          </p:nvSpPr>
          <p:spPr>
            <a:xfrm>
              <a:off x="1118963" y="2558933"/>
              <a:ext cx="2488404" cy="22536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7950E6D-5F3F-A74D-6062-B12F98EB3A7F}"/>
              </a:ext>
            </a:extLst>
          </p:cNvPr>
          <p:cNvGrpSpPr/>
          <p:nvPr/>
        </p:nvGrpSpPr>
        <p:grpSpPr>
          <a:xfrm>
            <a:off x="4709717" y="2078643"/>
            <a:ext cx="2772567" cy="3546550"/>
            <a:chOff x="976882" y="2002443"/>
            <a:chExt cx="2772567" cy="354655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82A7435-4790-1AE9-B027-F27B5C2C78CE}"/>
                </a:ext>
              </a:extLst>
            </p:cNvPr>
            <p:cNvGrpSpPr/>
            <p:nvPr/>
          </p:nvGrpSpPr>
          <p:grpSpPr>
            <a:xfrm>
              <a:off x="976882" y="2002443"/>
              <a:ext cx="2772567" cy="3546550"/>
              <a:chOff x="976882" y="2002443"/>
              <a:chExt cx="2772567" cy="3546550"/>
            </a:xfrm>
          </p:grpSpPr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B71DC334-838B-0E3E-2987-E061CE7AE7AA}"/>
                  </a:ext>
                </a:extLst>
              </p:cNvPr>
              <p:cNvSpPr/>
              <p:nvPr/>
            </p:nvSpPr>
            <p:spPr>
              <a:xfrm>
                <a:off x="976882" y="2191900"/>
                <a:ext cx="2772567" cy="3357093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55E400A2-EA7E-CB0F-98FC-AE5898DBE2FF}"/>
                  </a:ext>
                </a:extLst>
              </p:cNvPr>
              <p:cNvGrpSpPr/>
              <p:nvPr/>
            </p:nvGrpSpPr>
            <p:grpSpPr>
              <a:xfrm>
                <a:off x="1215291" y="2002443"/>
                <a:ext cx="1750056" cy="358734"/>
                <a:chOff x="4435850" y="2495733"/>
                <a:chExt cx="1824398" cy="358734"/>
              </a:xfrm>
            </p:grpSpPr>
            <p:sp>
              <p:nvSpPr>
                <p:cNvPr id="67" name="圆角矩形 5">
                  <a:extLst>
                    <a:ext uri="{FF2B5EF4-FFF2-40B4-BE49-F238E27FC236}">
                      <a16:creationId xmlns:a16="http://schemas.microsoft.com/office/drawing/2014/main" id="{62A0AD5A-9443-D70A-E929-A04459A42945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0C6D11BE-CC28-94FF-DF84-A39B4BC83946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3A330F7-BDFD-D985-0B96-E06F50F9544E}"/>
                </a:ext>
              </a:extLst>
            </p:cNvPr>
            <p:cNvSpPr txBox="1"/>
            <p:nvPr/>
          </p:nvSpPr>
          <p:spPr>
            <a:xfrm>
              <a:off x="1118963" y="2558933"/>
              <a:ext cx="2488404" cy="22536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F04DCB36-887C-B627-5E36-86A358ABD2F7}"/>
              </a:ext>
            </a:extLst>
          </p:cNvPr>
          <p:cNvGrpSpPr/>
          <p:nvPr/>
        </p:nvGrpSpPr>
        <p:grpSpPr>
          <a:xfrm>
            <a:off x="8083323" y="2078643"/>
            <a:ext cx="2772567" cy="3546550"/>
            <a:chOff x="976882" y="2002443"/>
            <a:chExt cx="2772567" cy="3546550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EAC7C460-FB84-66B5-AA24-DEC36DD15C59}"/>
                </a:ext>
              </a:extLst>
            </p:cNvPr>
            <p:cNvGrpSpPr/>
            <p:nvPr/>
          </p:nvGrpSpPr>
          <p:grpSpPr>
            <a:xfrm>
              <a:off x="976882" y="2002443"/>
              <a:ext cx="2772567" cy="3546550"/>
              <a:chOff x="976882" y="2002443"/>
              <a:chExt cx="2772567" cy="3546550"/>
            </a:xfrm>
          </p:grpSpPr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321C8906-919E-8B96-F443-9137E13641AA}"/>
                  </a:ext>
                </a:extLst>
              </p:cNvPr>
              <p:cNvSpPr/>
              <p:nvPr/>
            </p:nvSpPr>
            <p:spPr>
              <a:xfrm>
                <a:off x="976882" y="2191900"/>
                <a:ext cx="2772567" cy="3357093"/>
              </a:xfrm>
              <a:prstGeom prst="rect">
                <a:avLst/>
              </a:prstGeom>
              <a:noFill/>
              <a:ln>
                <a:solidFill>
                  <a:srgbClr val="6984E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63EBC9F1-F037-B51A-0920-7C7E9DA2FA6A}"/>
                  </a:ext>
                </a:extLst>
              </p:cNvPr>
              <p:cNvGrpSpPr/>
              <p:nvPr/>
            </p:nvGrpSpPr>
            <p:grpSpPr>
              <a:xfrm>
                <a:off x="1215291" y="2002443"/>
                <a:ext cx="1750056" cy="358734"/>
                <a:chOff x="4435850" y="2495733"/>
                <a:chExt cx="1824398" cy="358734"/>
              </a:xfrm>
            </p:grpSpPr>
            <p:sp>
              <p:nvSpPr>
                <p:cNvPr id="87" name="圆角矩形 5">
                  <a:extLst>
                    <a:ext uri="{FF2B5EF4-FFF2-40B4-BE49-F238E27FC236}">
                      <a16:creationId xmlns:a16="http://schemas.microsoft.com/office/drawing/2014/main" id="{1EEF63B9-CEE4-7EEF-3B2A-17AEDB486FD6}"/>
                    </a:ext>
                  </a:extLst>
                </p:cNvPr>
                <p:cNvSpPr/>
                <p:nvPr/>
              </p:nvSpPr>
              <p:spPr>
                <a:xfrm>
                  <a:off x="4435851" y="2495733"/>
                  <a:ext cx="1824397" cy="358734"/>
                </a:xfrm>
                <a:prstGeom prst="round2SameRect">
                  <a:avLst>
                    <a:gd name="adj1" fmla="val 0"/>
                    <a:gd name="adj2" fmla="val 0"/>
                  </a:avLst>
                </a:prstGeom>
                <a:solidFill>
                  <a:srgbClr val="6984E0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71BDF7"/>
                        </a:gs>
                        <a:gs pos="100000">
                          <a:srgbClr val="761AD1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n-ea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id="{8B5FD9EF-A578-BE81-947D-74D7EE7BDD61}"/>
                    </a:ext>
                  </a:extLst>
                </p:cNvPr>
                <p:cNvSpPr txBox="1"/>
                <p:nvPr/>
              </p:nvSpPr>
              <p:spPr>
                <a:xfrm>
                  <a:off x="4435850" y="2505823"/>
                  <a:ext cx="182439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单击添加小标题</a:t>
                  </a:r>
                </a:p>
              </p:txBody>
            </p:sp>
          </p:grpSp>
        </p:grp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3E1A6DF5-97E1-240F-E6CF-F3D0BA2F7103}"/>
                </a:ext>
              </a:extLst>
            </p:cNvPr>
            <p:cNvSpPr txBox="1"/>
            <p:nvPr/>
          </p:nvSpPr>
          <p:spPr>
            <a:xfrm>
              <a:off x="1118963" y="2558933"/>
              <a:ext cx="2488404" cy="22536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575BC0EC-9317-FA66-DCE4-9AA2CA3B0D90}"/>
              </a:ext>
            </a:extLst>
          </p:cNvPr>
          <p:cNvGrpSpPr/>
          <p:nvPr/>
        </p:nvGrpSpPr>
        <p:grpSpPr>
          <a:xfrm>
            <a:off x="2794351" y="4806755"/>
            <a:ext cx="1154110" cy="977259"/>
            <a:chOff x="2794351" y="4806755"/>
            <a:chExt cx="1154110" cy="977259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751358D4-8378-6833-F3E2-52396E4E6A33}"/>
                </a:ext>
              </a:extLst>
            </p:cNvPr>
            <p:cNvSpPr/>
            <p:nvPr/>
          </p:nvSpPr>
          <p:spPr>
            <a:xfrm>
              <a:off x="2859881" y="5495925"/>
              <a:ext cx="1007269" cy="219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形 91">
              <a:extLst>
                <a:ext uri="{FF2B5EF4-FFF2-40B4-BE49-F238E27FC236}">
                  <a16:creationId xmlns:a16="http://schemas.microsoft.com/office/drawing/2014/main" id="{8CAF774C-8A35-E4A3-BC21-AF487356C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94351" y="4806755"/>
              <a:ext cx="1154110" cy="977259"/>
            </a:xfrm>
            <a:prstGeom prst="rect">
              <a:avLst/>
            </a:prstGeom>
          </p:spPr>
        </p:pic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ACCF0E44-2EA5-18E0-8730-916291E4AA7F}"/>
              </a:ext>
            </a:extLst>
          </p:cNvPr>
          <p:cNvGrpSpPr/>
          <p:nvPr/>
        </p:nvGrpSpPr>
        <p:grpSpPr>
          <a:xfrm>
            <a:off x="9579769" y="4789177"/>
            <a:ext cx="1027307" cy="994838"/>
            <a:chOff x="9579769" y="4789177"/>
            <a:chExt cx="1027307" cy="994838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00D6C569-AB78-8A5D-66ED-469C47E7E157}"/>
                </a:ext>
              </a:extLst>
            </p:cNvPr>
            <p:cNvSpPr/>
            <p:nvPr/>
          </p:nvSpPr>
          <p:spPr>
            <a:xfrm>
              <a:off x="9579769" y="5515655"/>
              <a:ext cx="1027307" cy="219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4" name="图形 93">
              <a:extLst>
                <a:ext uri="{FF2B5EF4-FFF2-40B4-BE49-F238E27FC236}">
                  <a16:creationId xmlns:a16="http://schemas.microsoft.com/office/drawing/2014/main" id="{C27CEBB9-11BF-AC4A-FD3A-D9A68EA41D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649084" y="4789177"/>
              <a:ext cx="957992" cy="994838"/>
            </a:xfrm>
            <a:prstGeom prst="rect">
              <a:avLst/>
            </a:prstGeom>
          </p:spPr>
        </p:pic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CC2FF740-EDCF-5C71-95AC-AE289FF0776B}"/>
              </a:ext>
            </a:extLst>
          </p:cNvPr>
          <p:cNvGrpSpPr/>
          <p:nvPr/>
        </p:nvGrpSpPr>
        <p:grpSpPr>
          <a:xfrm>
            <a:off x="6188462" y="4888827"/>
            <a:ext cx="1020387" cy="895187"/>
            <a:chOff x="6188462" y="4888827"/>
            <a:chExt cx="1020387" cy="895187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2CE64058-14A4-17C7-1345-F7C8650C4AE6}"/>
                </a:ext>
              </a:extLst>
            </p:cNvPr>
            <p:cNvSpPr/>
            <p:nvPr/>
          </p:nvSpPr>
          <p:spPr>
            <a:xfrm>
              <a:off x="6188462" y="5515655"/>
              <a:ext cx="995769" cy="219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3" name="图形 92">
              <a:extLst>
                <a:ext uri="{FF2B5EF4-FFF2-40B4-BE49-F238E27FC236}">
                  <a16:creationId xmlns:a16="http://schemas.microsoft.com/office/drawing/2014/main" id="{C867EAAD-4211-3821-C94B-A752271133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213080" y="4888827"/>
              <a:ext cx="995769" cy="8951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2727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57289C01-5E52-9155-835F-740D2D19E7C7}"/>
              </a:ext>
            </a:extLst>
          </p:cNvPr>
          <p:cNvSpPr txBox="1"/>
          <p:nvPr/>
        </p:nvSpPr>
        <p:spPr>
          <a:xfrm>
            <a:off x="976883" y="6538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6984E0"/>
                </a:solidFill>
                <a:latin typeface="+mn-ea"/>
              </a:rPr>
              <a:t>工作完成情况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6984E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3DF1A2F-D53A-9AC6-292E-4111B9D2BA0A}"/>
              </a:ext>
            </a:extLst>
          </p:cNvPr>
          <p:cNvSpPr/>
          <p:nvPr/>
        </p:nvSpPr>
        <p:spPr>
          <a:xfrm>
            <a:off x="776064" y="7185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6984E0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F17BE1-4787-E86E-421D-D22767DEFC5B}"/>
              </a:ext>
            </a:extLst>
          </p:cNvPr>
          <p:cNvGrpSpPr/>
          <p:nvPr/>
        </p:nvGrpSpPr>
        <p:grpSpPr>
          <a:xfrm>
            <a:off x="11062921" y="715307"/>
            <a:ext cx="287417" cy="205039"/>
            <a:chOff x="11183188" y="772107"/>
            <a:chExt cx="310859" cy="204603"/>
          </a:xfrm>
          <a:solidFill>
            <a:srgbClr val="6984E0"/>
          </a:solid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36EC60-09D2-437C-1ED9-D7CC8F7E993E}"/>
                </a:ext>
              </a:extLst>
            </p:cNvPr>
            <p:cNvSpPr/>
            <p:nvPr/>
          </p:nvSpPr>
          <p:spPr>
            <a:xfrm>
              <a:off x="11183188" y="77210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B89C5DE-8DD8-96E7-176C-5EBBEF6BDA94}"/>
                </a:ext>
              </a:extLst>
            </p:cNvPr>
            <p:cNvSpPr/>
            <p:nvPr/>
          </p:nvSpPr>
          <p:spPr>
            <a:xfrm>
              <a:off x="11183188" y="859661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B9691EE-2287-1B37-38D4-01E4E9902AE6}"/>
                </a:ext>
              </a:extLst>
            </p:cNvPr>
            <p:cNvSpPr/>
            <p:nvPr/>
          </p:nvSpPr>
          <p:spPr>
            <a:xfrm>
              <a:off x="11183188" y="940787"/>
              <a:ext cx="310859" cy="35923"/>
            </a:xfrm>
            <a:prstGeom prst="roundRect">
              <a:avLst>
                <a:gd name="adj" fmla="val 91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pic>
        <p:nvPicPr>
          <p:cNvPr id="6" name="图形 5">
            <a:extLst>
              <a:ext uri="{FF2B5EF4-FFF2-40B4-BE49-F238E27FC236}">
                <a16:creationId xmlns:a16="http://schemas.microsoft.com/office/drawing/2014/main" id="{F39ED1F5-7DC3-4D53-74EA-DA3E8346A10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21497" y="1988315"/>
            <a:ext cx="4503740" cy="3563399"/>
          </a:xfrm>
          <a:prstGeom prst="rect">
            <a:avLst/>
          </a:prstGeom>
        </p:spPr>
      </p:pic>
      <p:grpSp>
        <p:nvGrpSpPr>
          <p:cNvPr id="77" name="组合 76">
            <a:extLst>
              <a:ext uri="{FF2B5EF4-FFF2-40B4-BE49-F238E27FC236}">
                <a16:creationId xmlns:a16="http://schemas.microsoft.com/office/drawing/2014/main" id="{6C8E255F-5E44-F511-F12C-8CB9EFD1B8C1}"/>
              </a:ext>
            </a:extLst>
          </p:cNvPr>
          <p:cNvGrpSpPr/>
          <p:nvPr/>
        </p:nvGrpSpPr>
        <p:grpSpPr>
          <a:xfrm>
            <a:off x="766763" y="2169121"/>
            <a:ext cx="5616287" cy="3201786"/>
            <a:chOff x="5734050" y="1893586"/>
            <a:chExt cx="5616287" cy="320178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53B3EBF-1525-EC5B-BE31-35497D11E381}"/>
                </a:ext>
              </a:extLst>
            </p:cNvPr>
            <p:cNvSpPr/>
            <p:nvPr/>
          </p:nvSpPr>
          <p:spPr>
            <a:xfrm>
              <a:off x="5734050" y="2083043"/>
              <a:ext cx="5616287" cy="3012329"/>
            </a:xfrm>
            <a:prstGeom prst="rect">
              <a:avLst/>
            </a:prstGeom>
            <a:noFill/>
            <a:ln>
              <a:solidFill>
                <a:srgbClr val="6984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D6620CC-6D1D-A9ED-FD60-E7A740F24902}"/>
                </a:ext>
              </a:extLst>
            </p:cNvPr>
            <p:cNvGrpSpPr/>
            <p:nvPr/>
          </p:nvGrpSpPr>
          <p:grpSpPr>
            <a:xfrm>
              <a:off x="6160767" y="1893586"/>
              <a:ext cx="1750056" cy="358734"/>
              <a:chOff x="4435850" y="2495733"/>
              <a:chExt cx="1824398" cy="358734"/>
            </a:xfrm>
          </p:grpSpPr>
          <p:sp>
            <p:nvSpPr>
              <p:cNvPr id="15" name="圆角矩形 5">
                <a:extLst>
                  <a:ext uri="{FF2B5EF4-FFF2-40B4-BE49-F238E27FC236}">
                    <a16:creationId xmlns:a16="http://schemas.microsoft.com/office/drawing/2014/main" id="{DDCAB6BF-0EBD-FA2B-CC4D-811D591E5D48}"/>
                  </a:ext>
                </a:extLst>
              </p:cNvPr>
              <p:cNvSpPr/>
              <p:nvPr/>
            </p:nvSpPr>
            <p:spPr>
              <a:xfrm>
                <a:off x="4435851" y="2495733"/>
                <a:ext cx="1824397" cy="35873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6984E0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1BDF7"/>
                      </a:gs>
                      <a:gs pos="100000">
                        <a:srgbClr val="761AD1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n-ea"/>
                  <a:cs typeface="HarmonyOS Sans SC" panose="00000500000000000000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DF3298F-90FB-13FC-ECFF-5339A6EEBF2B}"/>
                  </a:ext>
                </a:extLst>
              </p:cNvPr>
              <p:cNvSpPr txBox="1"/>
              <p:nvPr/>
            </p:nvSpPr>
            <p:spPr>
              <a:xfrm>
                <a:off x="4435850" y="2505823"/>
                <a:ext cx="182439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单击添加小标题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B315870-22E4-D9FD-4FD9-37390D6E461B}"/>
                </a:ext>
              </a:extLst>
            </p:cNvPr>
            <p:cNvGrpSpPr/>
            <p:nvPr/>
          </p:nvGrpSpPr>
          <p:grpSpPr>
            <a:xfrm>
              <a:off x="5854069" y="2734463"/>
              <a:ext cx="2688124" cy="776366"/>
              <a:chOff x="6050789" y="2734463"/>
              <a:chExt cx="2688124" cy="776366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6CBEDDC-2583-141D-05FD-D4EA8BC5C190}"/>
                  </a:ext>
                </a:extLst>
              </p:cNvPr>
              <p:cNvSpPr txBox="1"/>
              <p:nvPr/>
            </p:nvSpPr>
            <p:spPr>
              <a:xfrm>
                <a:off x="6542549" y="2734463"/>
                <a:ext cx="2196364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单击此处输入你的正文，请言简意赅的阐述观点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5F14A70-A621-1D3B-EDED-C543A832ABD3}"/>
                  </a:ext>
                </a:extLst>
              </p:cNvPr>
              <p:cNvSpPr txBox="1"/>
              <p:nvPr/>
            </p:nvSpPr>
            <p:spPr>
              <a:xfrm>
                <a:off x="6050789" y="2877856"/>
                <a:ext cx="61339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984E0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01.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6984E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63BBB04F-6978-8525-58EE-275CE83FD7DD}"/>
                </a:ext>
              </a:extLst>
            </p:cNvPr>
            <p:cNvGrpSpPr/>
            <p:nvPr/>
          </p:nvGrpSpPr>
          <p:grpSpPr>
            <a:xfrm>
              <a:off x="8542193" y="2734463"/>
              <a:ext cx="2688124" cy="776366"/>
              <a:chOff x="6050789" y="2734463"/>
              <a:chExt cx="2688124" cy="776366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45BC582D-DCD8-86C8-2261-D08DF5CA03C5}"/>
                  </a:ext>
                </a:extLst>
              </p:cNvPr>
              <p:cNvSpPr txBox="1"/>
              <p:nvPr/>
            </p:nvSpPr>
            <p:spPr>
              <a:xfrm>
                <a:off x="6542549" y="2734463"/>
                <a:ext cx="2196364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单击此处输入你的正文，请言简意赅的阐述观点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A109BFD4-A8D2-00AE-1D7F-EF73A0F2D146}"/>
                  </a:ext>
                </a:extLst>
              </p:cNvPr>
              <p:cNvSpPr txBox="1"/>
              <p:nvPr/>
            </p:nvSpPr>
            <p:spPr>
              <a:xfrm>
                <a:off x="6050789" y="2877856"/>
                <a:ext cx="61339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984E0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02.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6984E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E917E4B-6B76-5D31-8BE4-A4D93A3A314C}"/>
                </a:ext>
              </a:extLst>
            </p:cNvPr>
            <p:cNvGrpSpPr/>
            <p:nvPr/>
          </p:nvGrpSpPr>
          <p:grpSpPr>
            <a:xfrm>
              <a:off x="5854069" y="3836863"/>
              <a:ext cx="2688124" cy="776366"/>
              <a:chOff x="6050789" y="2734463"/>
              <a:chExt cx="2688124" cy="776366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01DEF7F-9694-6609-4E8F-26238E0769E8}"/>
                  </a:ext>
                </a:extLst>
              </p:cNvPr>
              <p:cNvSpPr txBox="1"/>
              <p:nvPr/>
            </p:nvSpPr>
            <p:spPr>
              <a:xfrm>
                <a:off x="6542549" y="2734463"/>
                <a:ext cx="2196364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单击此处输入你的正文，请言简意赅的阐述观点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B26A0401-CCEF-FA11-9223-26E79CB54052}"/>
                  </a:ext>
                </a:extLst>
              </p:cNvPr>
              <p:cNvSpPr txBox="1"/>
              <p:nvPr/>
            </p:nvSpPr>
            <p:spPr>
              <a:xfrm>
                <a:off x="6050789" y="2877856"/>
                <a:ext cx="61339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984E0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03.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6984E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68A7243-FFE3-0B16-D6BA-1E5375FE0E67}"/>
                </a:ext>
              </a:extLst>
            </p:cNvPr>
            <p:cNvGrpSpPr/>
            <p:nvPr/>
          </p:nvGrpSpPr>
          <p:grpSpPr>
            <a:xfrm>
              <a:off x="8542193" y="3836863"/>
              <a:ext cx="2688124" cy="776366"/>
              <a:chOff x="6050789" y="2734463"/>
              <a:chExt cx="2688124" cy="776366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F4276034-795C-36C8-68D4-12A76DCA7536}"/>
                  </a:ext>
                </a:extLst>
              </p:cNvPr>
              <p:cNvSpPr txBox="1"/>
              <p:nvPr/>
            </p:nvSpPr>
            <p:spPr>
              <a:xfrm>
                <a:off x="6542549" y="2734463"/>
                <a:ext cx="2196364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单击此处输入你的正文，请言简意赅的阐述观点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99E08A67-1315-7F07-7B43-DE18E695035B}"/>
                  </a:ext>
                </a:extLst>
              </p:cNvPr>
              <p:cNvSpPr txBox="1"/>
              <p:nvPr/>
            </p:nvSpPr>
            <p:spPr>
              <a:xfrm>
                <a:off x="6050789" y="2877856"/>
                <a:ext cx="61339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984E0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04.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6984E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31703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f6a61dd6-e5f0-4659-b951-786821e84200"/>
  <p:tag name="COMMONDATA" val="eyJoZGlkIjoiYmRkODI2NmRmNDlkY2MzNGIzZTI0NmU4NWNjZTBjNW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游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6984E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1628</Words>
  <Application>Microsoft Office PowerPoint</Application>
  <PresentationFormat>宽屏</PresentationFormat>
  <Paragraphs>148</Paragraphs>
  <Slides>22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HarmonyOS Sans SC</vt:lpstr>
      <vt:lpstr>Arial</vt:lpstr>
      <vt:lpstr>OPPOSans H</vt:lpstr>
      <vt:lpstr>阿里巴巴普惠体 2.0 55 Regular</vt:lpstr>
      <vt:lpstr>阿里巴巴普惠体 2.0 65 Medium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蓝色扁平插画风工作总结商务通用ppt模板</dc:title>
  <dc:creator>©summer</dc:creator>
  <cp:keywords>51PPT模板网</cp:keywords>
  <dc:description>51PPT模板网，幻灯片演示模板及素材免费下载！_x000d_
51PPT模板网 唯一访问网址：www.51pptmoban.com</dc:description>
  <cp:lastModifiedBy>51pptmoban .com</cp:lastModifiedBy>
  <cp:revision>53</cp:revision>
  <dcterms:created xsi:type="dcterms:W3CDTF">2022-10-16T05:23:00Z</dcterms:created>
  <dcterms:modified xsi:type="dcterms:W3CDTF">2024-01-07T08:56:31Z</dcterms:modified>
  <cp:contentStatus>蓝色扁平插画风工作总结商务通用ppt模板，www.51pptmoban.com</cp:contentStatus>
  <cp:version>51pptmoban.com（V51-010702版）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31CC7161D28C4AD88FDEAEE7F567DDB6</vt:lpwstr>
  </property>
  <property fmtid="{D5CDD505-2E9C-101B-9397-08002B2CF9AE}" pid="3" name="KSOProductBuildVer">
    <vt:lpwstr>2052-11.1.0.12598</vt:lpwstr>
  </property>
</Properties>
</file>