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8" r:id="rId2"/>
    <p:sldId id="301" r:id="rId3"/>
    <p:sldId id="302" r:id="rId4"/>
    <p:sldId id="305" r:id="rId5"/>
    <p:sldId id="304" r:id="rId6"/>
    <p:sldId id="306" r:id="rId7"/>
    <p:sldId id="307" r:id="rId8"/>
    <p:sldId id="309" r:id="rId9"/>
    <p:sldId id="308" r:id="rId10"/>
    <p:sldId id="310" r:id="rId11"/>
    <p:sldId id="311" r:id="rId12"/>
    <p:sldId id="312" r:id="rId13"/>
    <p:sldId id="316" r:id="rId14"/>
    <p:sldId id="314" r:id="rId15"/>
    <p:sldId id="317" r:id="rId16"/>
    <p:sldId id="319" r:id="rId17"/>
    <p:sldId id="318" r:id="rId18"/>
    <p:sldId id="321" r:id="rId19"/>
    <p:sldId id="320" r:id="rId20"/>
    <p:sldId id="322" r:id="rId21"/>
    <p:sldId id="323" r:id="rId22"/>
    <p:sldId id="324" r:id="rId23"/>
    <p:sldId id="325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D8F0"/>
    <a:srgbClr val="FF44B6"/>
    <a:srgbClr val="00E4FA"/>
    <a:srgbClr val="1027F2"/>
    <a:srgbClr val="89E746"/>
    <a:srgbClr val="FFBA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20" y="228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254DD-59F1-4B20-BCC3-487D2B50697D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9190CD-C517-40A3-BEA0-F7DDC4831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84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282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104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1977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8625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918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3011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514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1996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6458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33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931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8970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3065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416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335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34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656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9723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651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330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376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1076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FDB9A-AE60-4D7F-8DBF-C2D5310AA75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005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形 6">
            <a:extLst>
              <a:ext uri="{FF2B5EF4-FFF2-40B4-BE49-F238E27FC236}">
                <a16:creationId xmlns:a16="http://schemas.microsoft.com/office/drawing/2014/main" id="{DB4478EE-C713-4A18-5462-306DC69DBBD6}"/>
              </a:ext>
            </a:extLst>
          </p:cNvPr>
          <p:cNvSpPr/>
          <p:nvPr userDrawn="1"/>
        </p:nvSpPr>
        <p:spPr>
          <a:xfrm>
            <a:off x="0" y="57346"/>
            <a:ext cx="12191999" cy="6800654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gradFill>
            <a:gsLst>
              <a:gs pos="0">
                <a:srgbClr val="1027F2">
                  <a:alpha val="0"/>
                </a:srgbClr>
              </a:gs>
              <a:gs pos="100000">
                <a:srgbClr val="FF44B6">
                  <a:alpha val="5000"/>
                </a:srgbClr>
              </a:gs>
            </a:gsLst>
            <a:lin ang="108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BF2021-3AC1-3243-F825-E262D5498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BB2AA-98B7-40F1-BDBE-D1FE72781926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41EA86-DB66-E0D7-33A7-349268519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1F0837-5B3D-46C9-6361-82BF89ECE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57EDD-7944-4C86-B2FE-570C8506E1F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7DC4FA0-D653-3A89-6646-83EEAD9D39FC}"/>
              </a:ext>
            </a:extLst>
          </p:cNvPr>
          <p:cNvGrpSpPr/>
          <p:nvPr userDrawn="1"/>
        </p:nvGrpSpPr>
        <p:grpSpPr>
          <a:xfrm>
            <a:off x="-2071151" y="-3963035"/>
            <a:ext cx="17030293" cy="17188428"/>
            <a:chOff x="-2071151" y="-3963035"/>
            <a:chExt cx="17030293" cy="1718842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4ED27FB-28AB-F015-8DD1-8011C1D1932A}"/>
                </a:ext>
              </a:extLst>
            </p:cNvPr>
            <p:cNvGrpSpPr/>
            <p:nvPr/>
          </p:nvGrpSpPr>
          <p:grpSpPr>
            <a:xfrm>
              <a:off x="6385018" y="1598562"/>
              <a:ext cx="8574124" cy="5163364"/>
              <a:chOff x="6385018" y="1598562"/>
              <a:chExt cx="8574124" cy="5163364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5B2BFA07-EA0E-D20C-3447-3965474DD06F}"/>
                  </a:ext>
                </a:extLst>
              </p:cNvPr>
              <p:cNvSpPr/>
              <p:nvPr/>
            </p:nvSpPr>
            <p:spPr>
              <a:xfrm>
                <a:off x="10109170" y="1598562"/>
                <a:ext cx="4849972" cy="4849972"/>
              </a:xfrm>
              <a:prstGeom prst="ellipse">
                <a:avLst/>
              </a:prstGeom>
              <a:solidFill>
                <a:srgbClr val="1027F2">
                  <a:alpha val="7000"/>
                </a:srgbClr>
              </a:solidFill>
              <a:ln>
                <a:noFill/>
              </a:ln>
              <a:effectLst>
                <a:softEdge rad="889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45577892-5063-A732-A158-4C84577C9EA8}"/>
                  </a:ext>
                </a:extLst>
              </p:cNvPr>
              <p:cNvSpPr/>
              <p:nvPr/>
            </p:nvSpPr>
            <p:spPr>
              <a:xfrm>
                <a:off x="6385018" y="2616590"/>
                <a:ext cx="4145330" cy="4145336"/>
              </a:xfrm>
              <a:prstGeom prst="ellipse">
                <a:avLst/>
              </a:prstGeom>
              <a:solidFill>
                <a:schemeClr val="bg1">
                  <a:alpha val="23000"/>
                </a:schemeClr>
              </a:solidFill>
              <a:ln>
                <a:noFill/>
              </a:ln>
              <a:effectLst>
                <a:softEdge rad="1143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892D56B-CDF3-BDD6-9FC5-0C31256EB82B}"/>
                </a:ext>
              </a:extLst>
            </p:cNvPr>
            <p:cNvSpPr/>
            <p:nvPr/>
          </p:nvSpPr>
          <p:spPr>
            <a:xfrm>
              <a:off x="5512101" y="4340107"/>
              <a:ext cx="8885286" cy="8885286"/>
            </a:xfrm>
            <a:prstGeom prst="ellipse">
              <a:avLst/>
            </a:prstGeom>
            <a:solidFill>
              <a:srgbClr val="00E4FA">
                <a:alpha val="20000"/>
              </a:srgb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083AF25-166B-8424-A55E-158180D864D0}"/>
                </a:ext>
              </a:extLst>
            </p:cNvPr>
            <p:cNvSpPr/>
            <p:nvPr/>
          </p:nvSpPr>
          <p:spPr>
            <a:xfrm>
              <a:off x="-2071151" y="-3963035"/>
              <a:ext cx="8885286" cy="8885286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2343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形 6">
            <a:extLst>
              <a:ext uri="{FF2B5EF4-FFF2-40B4-BE49-F238E27FC236}">
                <a16:creationId xmlns:a16="http://schemas.microsoft.com/office/drawing/2014/main" id="{DB4478EE-C713-4A18-5462-306DC69DBBD6}"/>
              </a:ext>
            </a:extLst>
          </p:cNvPr>
          <p:cNvSpPr/>
          <p:nvPr userDrawn="1"/>
        </p:nvSpPr>
        <p:spPr>
          <a:xfrm>
            <a:off x="0" y="57346"/>
            <a:ext cx="12191999" cy="6800654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gradFill>
            <a:gsLst>
              <a:gs pos="0">
                <a:srgbClr val="1027F2">
                  <a:alpha val="0"/>
                </a:srgbClr>
              </a:gs>
              <a:gs pos="100000">
                <a:srgbClr val="FF44B6">
                  <a:alpha val="5000"/>
                </a:srgbClr>
              </a:gs>
            </a:gsLst>
            <a:lin ang="108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BF2021-3AC1-3243-F825-E262D5498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BB2AA-98B7-40F1-BDBE-D1FE72781926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41EA86-DB66-E0D7-33A7-349268519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1F0837-5B3D-46C9-6361-82BF89ECE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57EDD-7944-4C86-B2FE-570C8506E1F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7DC4FA0-D653-3A89-6646-83EEAD9D39FC}"/>
              </a:ext>
            </a:extLst>
          </p:cNvPr>
          <p:cNvGrpSpPr/>
          <p:nvPr userDrawn="1"/>
        </p:nvGrpSpPr>
        <p:grpSpPr>
          <a:xfrm>
            <a:off x="-2071151" y="-3963035"/>
            <a:ext cx="17030293" cy="17188428"/>
            <a:chOff x="-2071151" y="-3963035"/>
            <a:chExt cx="17030293" cy="1718842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4ED27FB-28AB-F015-8DD1-8011C1D1932A}"/>
                </a:ext>
              </a:extLst>
            </p:cNvPr>
            <p:cNvGrpSpPr/>
            <p:nvPr/>
          </p:nvGrpSpPr>
          <p:grpSpPr>
            <a:xfrm>
              <a:off x="6385018" y="1598562"/>
              <a:ext cx="8574124" cy="5163364"/>
              <a:chOff x="6385018" y="1598562"/>
              <a:chExt cx="8574124" cy="5163364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5B2BFA07-EA0E-D20C-3447-3965474DD06F}"/>
                  </a:ext>
                </a:extLst>
              </p:cNvPr>
              <p:cNvSpPr/>
              <p:nvPr/>
            </p:nvSpPr>
            <p:spPr>
              <a:xfrm>
                <a:off x="10109170" y="1598562"/>
                <a:ext cx="4849972" cy="4849972"/>
              </a:xfrm>
              <a:prstGeom prst="ellipse">
                <a:avLst/>
              </a:prstGeom>
              <a:solidFill>
                <a:srgbClr val="1027F2">
                  <a:alpha val="7000"/>
                </a:srgbClr>
              </a:solidFill>
              <a:ln>
                <a:noFill/>
              </a:ln>
              <a:effectLst>
                <a:softEdge rad="889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45577892-5063-A732-A158-4C84577C9EA8}"/>
                  </a:ext>
                </a:extLst>
              </p:cNvPr>
              <p:cNvSpPr/>
              <p:nvPr/>
            </p:nvSpPr>
            <p:spPr>
              <a:xfrm>
                <a:off x="6385018" y="2616590"/>
                <a:ext cx="4145330" cy="4145336"/>
              </a:xfrm>
              <a:prstGeom prst="ellipse">
                <a:avLst/>
              </a:prstGeom>
              <a:solidFill>
                <a:schemeClr val="bg1">
                  <a:alpha val="23000"/>
                </a:schemeClr>
              </a:solidFill>
              <a:ln>
                <a:noFill/>
              </a:ln>
              <a:effectLst>
                <a:softEdge rad="1143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892D56B-CDF3-BDD6-9FC5-0C31256EB82B}"/>
                </a:ext>
              </a:extLst>
            </p:cNvPr>
            <p:cNvSpPr/>
            <p:nvPr/>
          </p:nvSpPr>
          <p:spPr>
            <a:xfrm>
              <a:off x="5512101" y="4340107"/>
              <a:ext cx="8885286" cy="8885286"/>
            </a:xfrm>
            <a:prstGeom prst="ellipse">
              <a:avLst/>
            </a:prstGeom>
            <a:solidFill>
              <a:srgbClr val="00E4FA">
                <a:alpha val="20000"/>
              </a:srgb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083AF25-166B-8424-A55E-158180D864D0}"/>
                </a:ext>
              </a:extLst>
            </p:cNvPr>
            <p:cNvSpPr/>
            <p:nvPr/>
          </p:nvSpPr>
          <p:spPr>
            <a:xfrm>
              <a:off x="-2071151" y="-3963035"/>
              <a:ext cx="8885286" cy="8885286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A2A4101-45C4-C566-6E1D-F5651AC5895D}"/>
              </a:ext>
            </a:extLst>
          </p:cNvPr>
          <p:cNvSpPr/>
          <p:nvPr userDrawn="1"/>
        </p:nvSpPr>
        <p:spPr>
          <a:xfrm rot="19222025" flipH="1">
            <a:off x="1135908" y="2005272"/>
            <a:ext cx="9593039" cy="8616673"/>
          </a:xfrm>
          <a:custGeom>
            <a:avLst/>
            <a:gdLst>
              <a:gd name="connsiteX0" fmla="*/ 3945322 w 9593039"/>
              <a:gd name="connsiteY0" fmla="*/ 4306938 h 8616673"/>
              <a:gd name="connsiteX1" fmla="*/ 577512 w 9593039"/>
              <a:gd name="connsiteY1" fmla="*/ 8070962 h 8616673"/>
              <a:gd name="connsiteX2" fmla="*/ 32477 w 9593039"/>
              <a:gd name="connsiteY2" fmla="*/ 8319095 h 8616673"/>
              <a:gd name="connsiteX3" fmla="*/ 0 w 9593039"/>
              <a:gd name="connsiteY3" fmla="*/ 8330412 h 8616673"/>
              <a:gd name="connsiteX4" fmla="*/ 237093 w 9593039"/>
              <a:gd name="connsiteY4" fmla="*/ 8616673 h 8616673"/>
              <a:gd name="connsiteX5" fmla="*/ 463214 w 9593039"/>
              <a:gd name="connsiteY5" fmla="*/ 8571860 h 8616673"/>
              <a:gd name="connsiteX6" fmla="*/ 518688 w 9593039"/>
              <a:gd name="connsiteY6" fmla="*/ 8558275 h 8616673"/>
              <a:gd name="connsiteX7" fmla="*/ 3825732 w 9593039"/>
              <a:gd name="connsiteY7" fmla="*/ 5819249 h 8616673"/>
              <a:gd name="connsiteX8" fmla="*/ 3916920 w 9593039"/>
              <a:gd name="connsiteY8" fmla="*/ 5684591 h 8616673"/>
              <a:gd name="connsiteX9" fmla="*/ 5077063 w 9593039"/>
              <a:gd name="connsiteY9" fmla="*/ 4306938 h 8616673"/>
              <a:gd name="connsiteX10" fmla="*/ 6359510 w 9593039"/>
              <a:gd name="connsiteY10" fmla="*/ 3675957 h 8616673"/>
              <a:gd name="connsiteX11" fmla="*/ 6441214 w 9593039"/>
              <a:gd name="connsiteY11" fmla="*/ 3653001 h 8616673"/>
              <a:gd name="connsiteX12" fmla="*/ 7254106 w 9593039"/>
              <a:gd name="connsiteY12" fmla="*/ 2979732 h 8616673"/>
              <a:gd name="connsiteX13" fmla="*/ 7089650 w 9593039"/>
              <a:gd name="connsiteY13" fmla="*/ 3074802 h 8616673"/>
              <a:gd name="connsiteX14" fmla="*/ 3945322 w 9593039"/>
              <a:gd name="connsiteY14" fmla="*/ 4306938 h 8616673"/>
              <a:gd name="connsiteX15" fmla="*/ 8931164 w 9593039"/>
              <a:gd name="connsiteY15" fmla="*/ 0 h 8616673"/>
              <a:gd name="connsiteX16" fmla="*/ 8838852 w 9593039"/>
              <a:gd name="connsiteY16" fmla="*/ 211511 h 8616673"/>
              <a:gd name="connsiteX17" fmla="*/ 7932668 w 9593039"/>
              <a:gd name="connsiteY17" fmla="*/ 2396100 h 8616673"/>
              <a:gd name="connsiteX18" fmla="*/ 7882197 w 9593039"/>
              <a:gd name="connsiteY18" fmla="*/ 2459521 h 8616673"/>
              <a:gd name="connsiteX19" fmla="*/ 9483959 w 9593039"/>
              <a:gd name="connsiteY19" fmla="*/ 1132878 h 8616673"/>
              <a:gd name="connsiteX20" fmla="*/ 9548079 w 9593039"/>
              <a:gd name="connsiteY20" fmla="*/ 936147 h 8616673"/>
              <a:gd name="connsiteX21" fmla="*/ 9593039 w 9593039"/>
              <a:gd name="connsiteY21" fmla="*/ 799134 h 8616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593039" h="8616673">
                <a:moveTo>
                  <a:pt x="3945322" y="4306938"/>
                </a:moveTo>
                <a:cubicBezTo>
                  <a:pt x="2784198" y="5187412"/>
                  <a:pt x="1991772" y="7311553"/>
                  <a:pt x="577512" y="8070962"/>
                </a:cubicBezTo>
                <a:cubicBezTo>
                  <a:pt x="400730" y="8165888"/>
                  <a:pt x="219004" y="8247959"/>
                  <a:pt x="32477" y="8319095"/>
                </a:cubicBezTo>
                <a:lnTo>
                  <a:pt x="0" y="8330412"/>
                </a:lnTo>
                <a:lnTo>
                  <a:pt x="237093" y="8616673"/>
                </a:lnTo>
                <a:lnTo>
                  <a:pt x="463214" y="8571860"/>
                </a:lnTo>
                <a:lnTo>
                  <a:pt x="518688" y="8558275"/>
                </a:lnTo>
                <a:lnTo>
                  <a:pt x="3825732" y="5819249"/>
                </a:lnTo>
                <a:lnTo>
                  <a:pt x="3916920" y="5684591"/>
                </a:lnTo>
                <a:cubicBezTo>
                  <a:pt x="4287215" y="5142184"/>
                  <a:pt x="4657138" y="4637116"/>
                  <a:pt x="5077063" y="4306938"/>
                </a:cubicBezTo>
                <a:cubicBezTo>
                  <a:pt x="5496990" y="3976760"/>
                  <a:pt x="5925871" y="3806770"/>
                  <a:pt x="6359510" y="3675957"/>
                </a:cubicBezTo>
                <a:lnTo>
                  <a:pt x="6441214" y="3653001"/>
                </a:lnTo>
                <a:lnTo>
                  <a:pt x="7254106" y="2979732"/>
                </a:lnTo>
                <a:lnTo>
                  <a:pt x="7089650" y="3074802"/>
                </a:lnTo>
                <a:cubicBezTo>
                  <a:pt x="6027850" y="3638243"/>
                  <a:pt x="4961306" y="3536523"/>
                  <a:pt x="3945322" y="4306938"/>
                </a:cubicBezTo>
                <a:close/>
                <a:moveTo>
                  <a:pt x="8931164" y="0"/>
                </a:moveTo>
                <a:lnTo>
                  <a:pt x="8838852" y="211511"/>
                </a:lnTo>
                <a:cubicBezTo>
                  <a:pt x="8532320" y="971693"/>
                  <a:pt x="8371960" y="1805821"/>
                  <a:pt x="7932668" y="2396100"/>
                </a:cubicBezTo>
                <a:lnTo>
                  <a:pt x="7882197" y="2459521"/>
                </a:lnTo>
                <a:lnTo>
                  <a:pt x="9483959" y="1132878"/>
                </a:lnTo>
                <a:lnTo>
                  <a:pt x="9548079" y="936147"/>
                </a:lnTo>
                <a:lnTo>
                  <a:pt x="9593039" y="799134"/>
                </a:lnTo>
                <a:close/>
              </a:path>
            </a:pathLst>
          </a:custGeom>
          <a:gradFill flip="none" rotWithShape="1">
            <a:gsLst>
              <a:gs pos="1835">
                <a:srgbClr val="1027F2">
                  <a:alpha val="62000"/>
                </a:srgbClr>
              </a:gs>
              <a:gs pos="50000">
                <a:srgbClr val="00E4FA">
                  <a:alpha val="28000"/>
                </a:srgbClr>
              </a:gs>
              <a:gs pos="100000">
                <a:srgbClr val="FF44B6">
                  <a:alpha val="57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AA64E89-FB4B-F6A7-A676-836C0BA134F9}"/>
              </a:ext>
            </a:extLst>
          </p:cNvPr>
          <p:cNvGrpSpPr/>
          <p:nvPr userDrawn="1"/>
        </p:nvGrpSpPr>
        <p:grpSpPr>
          <a:xfrm rot="20950382">
            <a:off x="10578979" y="5621107"/>
            <a:ext cx="902109" cy="844702"/>
            <a:chOff x="5916442" y="-1286436"/>
            <a:chExt cx="4162695" cy="3897796"/>
          </a:xfrm>
        </p:grpSpPr>
        <p:grpSp>
          <p:nvGrpSpPr>
            <p:cNvPr id="14" name="图形 13">
              <a:extLst>
                <a:ext uri="{FF2B5EF4-FFF2-40B4-BE49-F238E27FC236}">
                  <a16:creationId xmlns:a16="http://schemas.microsoft.com/office/drawing/2014/main" id="{44BBBDFE-6672-86B2-FFC0-CBE598C09F4F}"/>
                </a:ext>
              </a:extLst>
            </p:cNvPr>
            <p:cNvGrpSpPr/>
            <p:nvPr/>
          </p:nvGrpSpPr>
          <p:grpSpPr>
            <a:xfrm>
              <a:off x="6420616" y="-814544"/>
              <a:ext cx="3658521" cy="2510372"/>
              <a:chOff x="6420616" y="-814544"/>
              <a:chExt cx="3658521" cy="2510372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0418A8F-420D-A5FC-3251-1B1267F89570}"/>
                  </a:ext>
                </a:extLst>
              </p:cNvPr>
              <p:cNvSpPr/>
              <p:nvPr/>
            </p:nvSpPr>
            <p:spPr>
              <a:xfrm>
                <a:off x="6505484" y="-743069"/>
                <a:ext cx="3368328" cy="2363745"/>
              </a:xfrm>
              <a:custGeom>
                <a:avLst/>
                <a:gdLst>
                  <a:gd name="connsiteX0" fmla="*/ 2063115 w 3368328"/>
                  <a:gd name="connsiteY0" fmla="*/ 1827202 h 2363745"/>
                  <a:gd name="connsiteX1" fmla="*/ 609695 w 3368328"/>
                  <a:gd name="connsiteY1" fmla="*/ 2363745 h 2363745"/>
                  <a:gd name="connsiteX2" fmla="*/ 0 w 3368328"/>
                  <a:gd name="connsiteY2" fmla="*/ 1277705 h 2363745"/>
                  <a:gd name="connsiteX3" fmla="*/ 1213390 w 3368328"/>
                  <a:gd name="connsiteY3" fmla="*/ 315299 h 2363745"/>
                  <a:gd name="connsiteX4" fmla="*/ 2427827 w 3368328"/>
                  <a:gd name="connsiteY4" fmla="*/ 7737 h 2363745"/>
                  <a:gd name="connsiteX5" fmla="*/ 3365278 w 3368328"/>
                  <a:gd name="connsiteY5" fmla="*/ 100510 h 2363745"/>
                  <a:gd name="connsiteX6" fmla="*/ 2984469 w 3368328"/>
                  <a:gd name="connsiteY6" fmla="*/ 895371 h 2363745"/>
                  <a:gd name="connsiteX7" fmla="*/ 2063115 w 3368328"/>
                  <a:gd name="connsiteY7" fmla="*/ 1827202 h 236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8328" h="2363745">
                    <a:moveTo>
                      <a:pt x="2063115" y="1827202"/>
                    </a:moveTo>
                    <a:cubicBezTo>
                      <a:pt x="1675257" y="2045229"/>
                      <a:pt x="987647" y="2329932"/>
                      <a:pt x="609695" y="2363745"/>
                    </a:cubicBezTo>
                    <a:lnTo>
                      <a:pt x="0" y="1277705"/>
                    </a:lnTo>
                    <a:cubicBezTo>
                      <a:pt x="225076" y="969952"/>
                      <a:pt x="822388" y="535041"/>
                      <a:pt x="1213390" y="315299"/>
                    </a:cubicBezTo>
                    <a:cubicBezTo>
                      <a:pt x="1564577" y="117941"/>
                      <a:pt x="2023681" y="32121"/>
                      <a:pt x="2427827" y="7737"/>
                    </a:cubicBezTo>
                    <a:cubicBezTo>
                      <a:pt x="2920079" y="-21981"/>
                      <a:pt x="3330797" y="39264"/>
                      <a:pt x="3365278" y="100510"/>
                    </a:cubicBezTo>
                    <a:cubicBezTo>
                      <a:pt x="3391757" y="147564"/>
                      <a:pt x="3244310" y="504465"/>
                      <a:pt x="2984469" y="895371"/>
                    </a:cubicBezTo>
                    <a:cubicBezTo>
                      <a:pt x="2752344" y="1244463"/>
                      <a:pt x="2430685" y="1620605"/>
                      <a:pt x="2063115" y="1827202"/>
                    </a:cubicBezTo>
                    <a:close/>
                  </a:path>
                </a:pathLst>
              </a:custGeom>
              <a:solidFill>
                <a:srgbClr val="00E4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" name="图形 13">
                <a:extLst>
                  <a:ext uri="{FF2B5EF4-FFF2-40B4-BE49-F238E27FC236}">
                    <a16:creationId xmlns:a16="http://schemas.microsoft.com/office/drawing/2014/main" id="{2AB255A8-9B50-1A12-C7A5-5E8D594DF917}"/>
                  </a:ext>
                </a:extLst>
              </p:cNvPr>
              <p:cNvGrpSpPr/>
              <p:nvPr/>
            </p:nvGrpSpPr>
            <p:grpSpPr>
              <a:xfrm>
                <a:off x="6505484" y="-743068"/>
                <a:ext cx="3368014" cy="2363744"/>
                <a:chOff x="6505484" y="-743068"/>
                <a:chExt cx="3368014" cy="2363744"/>
              </a:xfrm>
              <a:solidFill>
                <a:srgbClr val="8C6239"/>
              </a:solidFill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FFE5456E-4DBB-1397-85AB-239399A3B15D}"/>
                    </a:ext>
                  </a:extLst>
                </p:cNvPr>
                <p:cNvSpPr/>
                <p:nvPr/>
              </p:nvSpPr>
              <p:spPr>
                <a:xfrm>
                  <a:off x="7480558" y="-548928"/>
                  <a:ext cx="1327784" cy="1761553"/>
                </a:xfrm>
                <a:custGeom>
                  <a:avLst/>
                  <a:gdLst>
                    <a:gd name="connsiteX0" fmla="*/ 0 w 1327784"/>
                    <a:gd name="connsiteY0" fmla="*/ 267938 h 1761553"/>
                    <a:gd name="connsiteX1" fmla="*/ 238220 w 1327784"/>
                    <a:gd name="connsiteY1" fmla="*/ 121158 h 1761553"/>
                    <a:gd name="connsiteX2" fmla="*/ 501110 w 1327784"/>
                    <a:gd name="connsiteY2" fmla="*/ 0 h 1761553"/>
                    <a:gd name="connsiteX3" fmla="*/ 1327785 w 1327784"/>
                    <a:gd name="connsiteY3" fmla="*/ 1470755 h 1761553"/>
                    <a:gd name="connsiteX4" fmla="*/ 1088041 w 1327784"/>
                    <a:gd name="connsiteY4" fmla="*/ 1633061 h 1761553"/>
                    <a:gd name="connsiteX5" fmla="*/ 840391 w 1327784"/>
                    <a:gd name="connsiteY5" fmla="*/ 1761554 h 1761553"/>
                    <a:gd name="connsiteX6" fmla="*/ 0 w 1327784"/>
                    <a:gd name="connsiteY6" fmla="*/ 267938 h 1761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7784" h="1761553">
                      <a:moveTo>
                        <a:pt x="0" y="267938"/>
                      </a:moveTo>
                      <a:cubicBezTo>
                        <a:pt x="89059" y="210884"/>
                        <a:pt x="182880" y="152305"/>
                        <a:pt x="238220" y="121158"/>
                      </a:cubicBezTo>
                      <a:cubicBezTo>
                        <a:pt x="320611" y="74867"/>
                        <a:pt x="408908" y="34671"/>
                        <a:pt x="501110" y="0"/>
                      </a:cubicBezTo>
                      <a:lnTo>
                        <a:pt x="1327785" y="1470755"/>
                      </a:lnTo>
                      <a:cubicBezTo>
                        <a:pt x="1254252" y="1528667"/>
                        <a:pt x="1166908" y="1588770"/>
                        <a:pt x="1088041" y="1633061"/>
                      </a:cubicBezTo>
                      <a:cubicBezTo>
                        <a:pt x="1014793" y="1674209"/>
                        <a:pt x="930878" y="1717738"/>
                        <a:pt x="840391" y="1761554"/>
                      </a:cubicBezTo>
                      <a:lnTo>
                        <a:pt x="0" y="26793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F3F6F7FB-34B1-5EC9-CAC3-22375C62E2A2}"/>
                    </a:ext>
                  </a:extLst>
                </p:cNvPr>
                <p:cNvSpPr/>
                <p:nvPr/>
              </p:nvSpPr>
              <p:spPr>
                <a:xfrm>
                  <a:off x="6505484" y="119155"/>
                  <a:ext cx="1183195" cy="1501520"/>
                </a:xfrm>
                <a:custGeom>
                  <a:avLst/>
                  <a:gdLst>
                    <a:gd name="connsiteX0" fmla="*/ 1183196 w 1183195"/>
                    <a:gd name="connsiteY0" fmla="*/ 1357217 h 1501520"/>
                    <a:gd name="connsiteX1" fmla="*/ 609695 w 1183195"/>
                    <a:gd name="connsiteY1" fmla="*/ 1501521 h 1501520"/>
                    <a:gd name="connsiteX2" fmla="*/ 0 w 1183195"/>
                    <a:gd name="connsiteY2" fmla="*/ 415480 h 1501520"/>
                    <a:gd name="connsiteX3" fmla="*/ 420338 w 1183195"/>
                    <a:gd name="connsiteY3" fmla="*/ 0 h 1501520"/>
                    <a:gd name="connsiteX4" fmla="*/ 1183196 w 1183195"/>
                    <a:gd name="connsiteY4" fmla="*/ 1357217 h 1501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195" h="1501520">
                      <a:moveTo>
                        <a:pt x="1183196" y="1357217"/>
                      </a:moveTo>
                      <a:cubicBezTo>
                        <a:pt x="982123" y="1425797"/>
                        <a:pt x="754285" y="1488567"/>
                        <a:pt x="609695" y="1501521"/>
                      </a:cubicBezTo>
                      <a:lnTo>
                        <a:pt x="0" y="415480"/>
                      </a:lnTo>
                      <a:cubicBezTo>
                        <a:pt x="91535" y="290322"/>
                        <a:pt x="244602" y="144113"/>
                        <a:pt x="420338" y="0"/>
                      </a:cubicBezTo>
                      <a:lnTo>
                        <a:pt x="1183196" y="135721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677A8858-AA37-5CD5-6BE3-77759CB3D2C9}"/>
                    </a:ext>
                  </a:extLst>
                </p:cNvPr>
                <p:cNvSpPr/>
                <p:nvPr/>
              </p:nvSpPr>
              <p:spPr>
                <a:xfrm>
                  <a:off x="8980269" y="-743068"/>
                  <a:ext cx="893228" cy="902895"/>
                </a:xfrm>
                <a:custGeom>
                  <a:avLst/>
                  <a:gdLst>
                    <a:gd name="connsiteX0" fmla="*/ 504635 w 893228"/>
                    <a:gd name="connsiteY0" fmla="*/ 902895 h 902895"/>
                    <a:gd name="connsiteX1" fmla="*/ 890397 w 893228"/>
                    <a:gd name="connsiteY1" fmla="*/ 100605 h 902895"/>
                    <a:gd name="connsiteX2" fmla="*/ 0 w 893228"/>
                    <a:gd name="connsiteY2" fmla="*/ 5164 h 902895"/>
                    <a:gd name="connsiteX3" fmla="*/ 504635 w 893228"/>
                    <a:gd name="connsiteY3" fmla="*/ 902895 h 902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228" h="902895">
                      <a:moveTo>
                        <a:pt x="504635" y="902895"/>
                      </a:moveTo>
                      <a:cubicBezTo>
                        <a:pt x="758952" y="517323"/>
                        <a:pt x="916591" y="147087"/>
                        <a:pt x="890397" y="100605"/>
                      </a:cubicBezTo>
                      <a:cubicBezTo>
                        <a:pt x="857060" y="41264"/>
                        <a:pt x="471202" y="-18077"/>
                        <a:pt x="0" y="5164"/>
                      </a:cubicBezTo>
                      <a:lnTo>
                        <a:pt x="504635" y="902895"/>
                      </a:lnTo>
                      <a:close/>
                    </a:path>
                  </a:pathLst>
                </a:custGeom>
                <a:solidFill>
                  <a:srgbClr val="1027F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cs typeface="+mn-ea"/>
                  </a:endParaRPr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38E8B04-9803-A9A1-6192-E68394E3C6AB}"/>
                  </a:ext>
                </a:extLst>
              </p:cNvPr>
              <p:cNvSpPr/>
              <p:nvPr/>
            </p:nvSpPr>
            <p:spPr>
              <a:xfrm>
                <a:off x="6420616" y="-814544"/>
                <a:ext cx="3658521" cy="2510372"/>
              </a:xfrm>
              <a:custGeom>
                <a:avLst/>
                <a:gdLst>
                  <a:gd name="connsiteX0" fmla="*/ 3652933 w 3658521"/>
                  <a:gd name="connsiteY0" fmla="*/ 74545 h 2510372"/>
                  <a:gd name="connsiteX1" fmla="*/ 3638836 w 3658521"/>
                  <a:gd name="connsiteY1" fmla="*/ 49399 h 2510372"/>
                  <a:gd name="connsiteX2" fmla="*/ 3579305 w 3658521"/>
                  <a:gd name="connsiteY2" fmla="*/ 32730 h 2510372"/>
                  <a:gd name="connsiteX3" fmla="*/ 3469291 w 3658521"/>
                  <a:gd name="connsiteY3" fmla="*/ 94547 h 2510372"/>
                  <a:gd name="connsiteX4" fmla="*/ 3161252 w 3658521"/>
                  <a:gd name="connsiteY4" fmla="*/ 20443 h 2510372"/>
                  <a:gd name="connsiteX5" fmla="*/ 2508409 w 3658521"/>
                  <a:gd name="connsiteY5" fmla="*/ 7870 h 2510372"/>
                  <a:gd name="connsiteX6" fmla="*/ 1263206 w 3658521"/>
                  <a:gd name="connsiteY6" fmla="*/ 324481 h 2510372"/>
                  <a:gd name="connsiteX7" fmla="*/ 27146 w 3658521"/>
                  <a:gd name="connsiteY7" fmla="*/ 1306984 h 2510372"/>
                  <a:gd name="connsiteX8" fmla="*/ 0 w 3658521"/>
                  <a:gd name="connsiteY8" fmla="*/ 1344037 h 2510372"/>
                  <a:gd name="connsiteX9" fmla="*/ 654844 w 3658521"/>
                  <a:gd name="connsiteY9" fmla="*/ 2510373 h 2510372"/>
                  <a:gd name="connsiteX10" fmla="*/ 700850 w 3658521"/>
                  <a:gd name="connsiteY10" fmla="*/ 2506277 h 2510372"/>
                  <a:gd name="connsiteX11" fmla="*/ 2182939 w 3658521"/>
                  <a:gd name="connsiteY11" fmla="*/ 1960876 h 2510372"/>
                  <a:gd name="connsiteX12" fmla="*/ 3128772 w 3658521"/>
                  <a:gd name="connsiteY12" fmla="*/ 1006375 h 2510372"/>
                  <a:gd name="connsiteX13" fmla="*/ 3431953 w 3658521"/>
                  <a:gd name="connsiteY13" fmla="*/ 470308 h 2510372"/>
                  <a:gd name="connsiteX14" fmla="*/ 3524345 w 3658521"/>
                  <a:gd name="connsiteY14" fmla="*/ 196941 h 2510372"/>
                  <a:gd name="connsiteX15" fmla="*/ 3636169 w 3658521"/>
                  <a:gd name="connsiteY15" fmla="*/ 134076 h 2510372"/>
                  <a:gd name="connsiteX16" fmla="*/ 3652933 w 3658521"/>
                  <a:gd name="connsiteY16" fmla="*/ 74545 h 2510372"/>
                  <a:gd name="connsiteX17" fmla="*/ 3009805 w 3658521"/>
                  <a:gd name="connsiteY17" fmla="*/ 927318 h 2510372"/>
                  <a:gd name="connsiteX18" fmla="*/ 2113026 w 3658521"/>
                  <a:gd name="connsiteY18" fmla="*/ 1836384 h 2510372"/>
                  <a:gd name="connsiteX19" fmla="*/ 733711 w 3658521"/>
                  <a:gd name="connsiteY19" fmla="*/ 2358926 h 2510372"/>
                  <a:gd name="connsiteX20" fmla="*/ 170212 w 3658521"/>
                  <a:gd name="connsiteY20" fmla="*/ 1355276 h 2510372"/>
                  <a:gd name="connsiteX21" fmla="*/ 1333214 w 3658521"/>
                  <a:gd name="connsiteY21" fmla="*/ 449068 h 2510372"/>
                  <a:gd name="connsiteX22" fmla="*/ 2516981 w 3658521"/>
                  <a:gd name="connsiteY22" fmla="*/ 150554 h 2510372"/>
                  <a:gd name="connsiteX23" fmla="*/ 3348609 w 3658521"/>
                  <a:gd name="connsiteY23" fmla="*/ 198179 h 2510372"/>
                  <a:gd name="connsiteX24" fmla="*/ 3352991 w 3658521"/>
                  <a:gd name="connsiteY24" fmla="*/ 210085 h 2510372"/>
                  <a:gd name="connsiteX25" fmla="*/ 3367088 w 3658521"/>
                  <a:gd name="connsiteY25" fmla="*/ 235231 h 2510372"/>
                  <a:gd name="connsiteX26" fmla="*/ 3370707 w 3658521"/>
                  <a:gd name="connsiteY26" fmla="*/ 240375 h 2510372"/>
                  <a:gd name="connsiteX27" fmla="*/ 3009805 w 3658521"/>
                  <a:gd name="connsiteY27" fmla="*/ 927318 h 251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58521" h="2510372">
                    <a:moveTo>
                      <a:pt x="3652933" y="74545"/>
                    </a:moveTo>
                    <a:lnTo>
                      <a:pt x="3638836" y="49399"/>
                    </a:lnTo>
                    <a:cubicBezTo>
                      <a:pt x="3627025" y="28444"/>
                      <a:pt x="3600260" y="20919"/>
                      <a:pt x="3579305" y="32730"/>
                    </a:cubicBezTo>
                    <a:lnTo>
                      <a:pt x="3469291" y="94547"/>
                    </a:lnTo>
                    <a:cubicBezTo>
                      <a:pt x="3427190" y="69687"/>
                      <a:pt x="3342227" y="41112"/>
                      <a:pt x="3161252" y="20443"/>
                    </a:cubicBezTo>
                    <a:cubicBezTo>
                      <a:pt x="2969133" y="-1465"/>
                      <a:pt x="2737295" y="-5942"/>
                      <a:pt x="2508409" y="7870"/>
                    </a:cubicBezTo>
                    <a:cubicBezTo>
                      <a:pt x="2159889" y="28920"/>
                      <a:pt x="1660874" y="100929"/>
                      <a:pt x="1263206" y="324481"/>
                    </a:cubicBezTo>
                    <a:cubicBezTo>
                      <a:pt x="898398" y="529554"/>
                      <a:pt x="273653" y="969990"/>
                      <a:pt x="27146" y="1306984"/>
                    </a:cubicBezTo>
                    <a:lnTo>
                      <a:pt x="0" y="1344037"/>
                    </a:lnTo>
                    <a:lnTo>
                      <a:pt x="654844" y="2510373"/>
                    </a:lnTo>
                    <a:lnTo>
                      <a:pt x="700850" y="2506277"/>
                    </a:lnTo>
                    <a:cubicBezTo>
                      <a:pt x="1076706" y="2472654"/>
                      <a:pt x="1762792" y="2197001"/>
                      <a:pt x="2182939" y="1960876"/>
                    </a:cubicBezTo>
                    <a:cubicBezTo>
                      <a:pt x="2593658" y="1730085"/>
                      <a:pt x="2923985" y="1314414"/>
                      <a:pt x="3128772" y="1006375"/>
                    </a:cubicBezTo>
                    <a:cubicBezTo>
                      <a:pt x="3247930" y="827020"/>
                      <a:pt x="3355658" y="636615"/>
                      <a:pt x="3431953" y="470308"/>
                    </a:cubicBezTo>
                    <a:cubicBezTo>
                      <a:pt x="3500247" y="321433"/>
                      <a:pt x="3521393" y="242185"/>
                      <a:pt x="3524345" y="196941"/>
                    </a:cubicBezTo>
                    <a:lnTo>
                      <a:pt x="3636169" y="134076"/>
                    </a:lnTo>
                    <a:cubicBezTo>
                      <a:pt x="3657219" y="122360"/>
                      <a:pt x="3664744" y="95595"/>
                      <a:pt x="3652933" y="74545"/>
                    </a:cubicBezTo>
                    <a:close/>
                    <a:moveTo>
                      <a:pt x="3009805" y="927318"/>
                    </a:moveTo>
                    <a:cubicBezTo>
                      <a:pt x="2813685" y="1222307"/>
                      <a:pt x="2498979" y="1619500"/>
                      <a:pt x="2113026" y="1836384"/>
                    </a:cubicBezTo>
                    <a:cubicBezTo>
                      <a:pt x="1721263" y="2056602"/>
                      <a:pt x="1090041" y="2310729"/>
                      <a:pt x="733711" y="2358926"/>
                    </a:cubicBezTo>
                    <a:lnTo>
                      <a:pt x="170212" y="1355276"/>
                    </a:lnTo>
                    <a:cubicBezTo>
                      <a:pt x="398812" y="1070288"/>
                      <a:pt x="940594" y="669762"/>
                      <a:pt x="1333214" y="449068"/>
                    </a:cubicBezTo>
                    <a:cubicBezTo>
                      <a:pt x="1707261" y="238851"/>
                      <a:pt x="2183416" y="170652"/>
                      <a:pt x="2516981" y="150554"/>
                    </a:cubicBezTo>
                    <a:cubicBezTo>
                      <a:pt x="2913317" y="126646"/>
                      <a:pt x="3227737" y="163413"/>
                      <a:pt x="3348609" y="198179"/>
                    </a:cubicBezTo>
                    <a:cubicBezTo>
                      <a:pt x="3349466" y="202275"/>
                      <a:pt x="3350800" y="206275"/>
                      <a:pt x="3352991" y="210085"/>
                    </a:cubicBezTo>
                    <a:lnTo>
                      <a:pt x="3367088" y="235231"/>
                    </a:lnTo>
                    <a:cubicBezTo>
                      <a:pt x="3368135" y="237041"/>
                      <a:pt x="3369374" y="238660"/>
                      <a:pt x="3370707" y="240375"/>
                    </a:cubicBezTo>
                    <a:cubicBezTo>
                      <a:pt x="3334703" y="357151"/>
                      <a:pt x="3210687" y="625185"/>
                      <a:pt x="3009805" y="92731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3FD1FD"/>
                  </a:gs>
                  <a:gs pos="0">
                    <a:srgbClr val="1E47EE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15" name="图形 13">
              <a:extLst>
                <a:ext uri="{FF2B5EF4-FFF2-40B4-BE49-F238E27FC236}">
                  <a16:creationId xmlns:a16="http://schemas.microsoft.com/office/drawing/2014/main" id="{4A3C6E6F-E167-FDBA-7B91-18016B186301}"/>
                </a:ext>
              </a:extLst>
            </p:cNvPr>
            <p:cNvGrpSpPr/>
            <p:nvPr/>
          </p:nvGrpSpPr>
          <p:grpSpPr>
            <a:xfrm>
              <a:off x="5916442" y="-1286436"/>
              <a:ext cx="3169460" cy="3897796"/>
              <a:chOff x="5916442" y="-1286436"/>
              <a:chExt cx="3169460" cy="3897796"/>
            </a:xfrm>
          </p:grpSpPr>
          <p:grpSp>
            <p:nvGrpSpPr>
              <p:cNvPr id="16" name="图形 13">
                <a:extLst>
                  <a:ext uri="{FF2B5EF4-FFF2-40B4-BE49-F238E27FC236}">
                    <a16:creationId xmlns:a16="http://schemas.microsoft.com/office/drawing/2014/main" id="{644BE5D5-F8D0-E444-B0E9-8101DA4C1850}"/>
                  </a:ext>
                </a:extLst>
              </p:cNvPr>
              <p:cNvGrpSpPr/>
              <p:nvPr/>
            </p:nvGrpSpPr>
            <p:grpSpPr>
              <a:xfrm>
                <a:off x="8579578" y="331821"/>
                <a:ext cx="506325" cy="1796210"/>
                <a:chOff x="8579578" y="331821"/>
                <a:chExt cx="506325" cy="1796210"/>
              </a:xfrm>
              <a:solidFill>
                <a:srgbClr val="835712"/>
              </a:solidFill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82E99969-9BA4-9B6A-FA1F-60D48E75D187}"/>
                    </a:ext>
                  </a:extLst>
                </p:cNvPr>
                <p:cNvSpPr/>
                <p:nvPr/>
              </p:nvSpPr>
              <p:spPr>
                <a:xfrm rot="-4791118">
                  <a:off x="8088397" y="1107781"/>
                  <a:ext cx="1636373" cy="71440"/>
                </a:xfrm>
                <a:custGeom>
                  <a:avLst/>
                  <a:gdLst>
                    <a:gd name="connsiteX0" fmla="*/ 0 w 1636373"/>
                    <a:gd name="connsiteY0" fmla="*/ 0 h 71440"/>
                    <a:gd name="connsiteX1" fmla="*/ 1636373 w 1636373"/>
                    <a:gd name="connsiteY1" fmla="*/ 0 h 71440"/>
                    <a:gd name="connsiteX2" fmla="*/ 1636373 w 1636373"/>
                    <a:gd name="connsiteY2" fmla="*/ 71441 h 71440"/>
                    <a:gd name="connsiteX3" fmla="*/ 0 w 1636373"/>
                    <a:gd name="connsiteY3" fmla="*/ 71441 h 7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6373" h="71440">
                      <a:moveTo>
                        <a:pt x="0" y="0"/>
                      </a:moveTo>
                      <a:lnTo>
                        <a:pt x="1636373" y="0"/>
                      </a:lnTo>
                      <a:lnTo>
                        <a:pt x="1636373" y="71441"/>
                      </a:lnTo>
                      <a:lnTo>
                        <a:pt x="0" y="714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6" name="图形 13">
                  <a:extLst>
                    <a:ext uri="{FF2B5EF4-FFF2-40B4-BE49-F238E27FC236}">
                      <a16:creationId xmlns:a16="http://schemas.microsoft.com/office/drawing/2014/main" id="{F0A43106-83B9-EB63-6CB7-0BB3065EF626}"/>
                    </a:ext>
                  </a:extLst>
                </p:cNvPr>
                <p:cNvGrpSpPr/>
                <p:nvPr/>
              </p:nvGrpSpPr>
              <p:grpSpPr>
                <a:xfrm>
                  <a:off x="8579578" y="1838976"/>
                  <a:ext cx="308081" cy="289055"/>
                  <a:chOff x="8579578" y="1838976"/>
                  <a:chExt cx="308081" cy="289055"/>
                </a:xfrm>
                <a:solidFill>
                  <a:srgbClr val="835712"/>
                </a:solidFill>
              </p:grpSpPr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DE253A6D-B26A-085A-0A64-D375323327E5}"/>
                      </a:ext>
                    </a:extLst>
                  </p:cNvPr>
                  <p:cNvSpPr/>
                  <p:nvPr/>
                </p:nvSpPr>
                <p:spPr>
                  <a:xfrm>
                    <a:off x="8600968" y="1860363"/>
                    <a:ext cx="265371" cy="246201"/>
                  </a:xfrm>
                  <a:custGeom>
                    <a:avLst/>
                    <a:gdLst>
                      <a:gd name="connsiteX0" fmla="*/ 178990 w 265371"/>
                      <a:gd name="connsiteY0" fmla="*/ 2438 h 246201"/>
                      <a:gd name="connsiteX1" fmla="*/ 2778 w 265371"/>
                      <a:gd name="connsiteY1" fmla="*/ 195605 h 246201"/>
                      <a:gd name="connsiteX2" fmla="*/ 246237 w 265371"/>
                      <a:gd name="connsiteY2" fmla="*/ 245897 h 246201"/>
                      <a:gd name="connsiteX3" fmla="*/ 178990 w 265371"/>
                      <a:gd name="connsiteY3" fmla="*/ 2438 h 246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5371" h="246201">
                        <a:moveTo>
                          <a:pt x="178990" y="2438"/>
                        </a:moveTo>
                        <a:cubicBezTo>
                          <a:pt x="100218" y="-20708"/>
                          <a:pt x="33353" y="126835"/>
                          <a:pt x="2778" y="195605"/>
                        </a:cubicBezTo>
                        <a:cubicBezTo>
                          <a:pt x="-27797" y="264376"/>
                          <a:pt x="203184" y="236086"/>
                          <a:pt x="246237" y="245897"/>
                        </a:cubicBezTo>
                        <a:cubicBezTo>
                          <a:pt x="289290" y="255708"/>
                          <a:pt x="256619" y="25298"/>
                          <a:pt x="178990" y="2438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8005827D-229E-BCCF-3C49-182AA6E19B11}"/>
                      </a:ext>
                    </a:extLst>
                  </p:cNvPr>
                  <p:cNvSpPr/>
                  <p:nvPr/>
                </p:nvSpPr>
                <p:spPr>
                  <a:xfrm>
                    <a:off x="8579578" y="1838976"/>
                    <a:ext cx="308081" cy="289055"/>
                  </a:xfrm>
                  <a:custGeom>
                    <a:avLst/>
                    <a:gdLst>
                      <a:gd name="connsiteX0" fmla="*/ 47694 w 308081"/>
                      <a:gd name="connsiteY0" fmla="*/ 276524 h 289055"/>
                      <a:gd name="connsiteX1" fmla="*/ 6642 w 308081"/>
                      <a:gd name="connsiteY1" fmla="*/ 250997 h 289055"/>
                      <a:gd name="connsiteX2" fmla="*/ 4546 w 308081"/>
                      <a:gd name="connsiteY2" fmla="*/ 208325 h 289055"/>
                      <a:gd name="connsiteX3" fmla="*/ 205333 w 308081"/>
                      <a:gd name="connsiteY3" fmla="*/ 3061 h 289055"/>
                      <a:gd name="connsiteX4" fmla="*/ 206381 w 308081"/>
                      <a:gd name="connsiteY4" fmla="*/ 3347 h 289055"/>
                      <a:gd name="connsiteX5" fmla="*/ 206381 w 308081"/>
                      <a:gd name="connsiteY5" fmla="*/ 3347 h 289055"/>
                      <a:gd name="connsiteX6" fmla="*/ 304488 w 308081"/>
                      <a:gd name="connsiteY6" fmla="*/ 256807 h 289055"/>
                      <a:gd name="connsiteX7" fmla="*/ 262769 w 308081"/>
                      <a:gd name="connsiteY7" fmla="*/ 288240 h 289055"/>
                      <a:gd name="connsiteX8" fmla="*/ 197999 w 308081"/>
                      <a:gd name="connsiteY8" fmla="*/ 286525 h 289055"/>
                      <a:gd name="connsiteX9" fmla="*/ 47694 w 308081"/>
                      <a:gd name="connsiteY9" fmla="*/ 276524 h 289055"/>
                      <a:gd name="connsiteX10" fmla="*/ 193903 w 308081"/>
                      <a:gd name="connsiteY10" fmla="*/ 44304 h 289055"/>
                      <a:gd name="connsiteX11" fmla="*/ 43789 w 308081"/>
                      <a:gd name="connsiteY11" fmla="*/ 225660 h 289055"/>
                      <a:gd name="connsiteX12" fmla="*/ 42837 w 308081"/>
                      <a:gd name="connsiteY12" fmla="*/ 228613 h 289055"/>
                      <a:gd name="connsiteX13" fmla="*/ 197713 w 308081"/>
                      <a:gd name="connsiteY13" fmla="*/ 243567 h 289055"/>
                      <a:gd name="connsiteX14" fmla="*/ 263531 w 308081"/>
                      <a:gd name="connsiteY14" fmla="*/ 244901 h 289055"/>
                      <a:gd name="connsiteX15" fmla="*/ 243719 w 308081"/>
                      <a:gd name="connsiteY15" fmla="*/ 111837 h 289055"/>
                      <a:gd name="connsiteX16" fmla="*/ 194284 w 308081"/>
                      <a:gd name="connsiteY16" fmla="*/ 44400 h 289055"/>
                      <a:gd name="connsiteX17" fmla="*/ 193903 w 308081"/>
                      <a:gd name="connsiteY17" fmla="*/ 44304 h 28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08081" h="289055">
                        <a:moveTo>
                          <a:pt x="47694" y="276524"/>
                        </a:moveTo>
                        <a:cubicBezTo>
                          <a:pt x="28549" y="271190"/>
                          <a:pt x="14643" y="263094"/>
                          <a:pt x="6642" y="250997"/>
                        </a:cubicBezTo>
                        <a:cubicBezTo>
                          <a:pt x="1974" y="243853"/>
                          <a:pt x="-4503" y="228804"/>
                          <a:pt x="4546" y="208325"/>
                        </a:cubicBezTo>
                        <a:cubicBezTo>
                          <a:pt x="35503" y="138602"/>
                          <a:pt x="107893" y="-24276"/>
                          <a:pt x="205333" y="3061"/>
                        </a:cubicBezTo>
                        <a:cubicBezTo>
                          <a:pt x="205714" y="3156"/>
                          <a:pt x="206000" y="3252"/>
                          <a:pt x="206381" y="3347"/>
                        </a:cubicBezTo>
                        <a:lnTo>
                          <a:pt x="206381" y="3347"/>
                        </a:lnTo>
                        <a:cubicBezTo>
                          <a:pt x="286391" y="26874"/>
                          <a:pt x="319728" y="198324"/>
                          <a:pt x="304488" y="256807"/>
                        </a:cubicBezTo>
                        <a:cubicBezTo>
                          <a:pt x="297059" y="285382"/>
                          <a:pt x="277437" y="291573"/>
                          <a:pt x="262769" y="288240"/>
                        </a:cubicBezTo>
                        <a:cubicBezTo>
                          <a:pt x="253244" y="286049"/>
                          <a:pt x="225145" y="286335"/>
                          <a:pt x="197999" y="286525"/>
                        </a:cubicBezTo>
                        <a:cubicBezTo>
                          <a:pt x="134753" y="287001"/>
                          <a:pt x="82746" y="286335"/>
                          <a:pt x="47694" y="276524"/>
                        </a:cubicBezTo>
                        <a:close/>
                        <a:moveTo>
                          <a:pt x="193903" y="44304"/>
                        </a:moveTo>
                        <a:cubicBezTo>
                          <a:pt x="132086" y="26969"/>
                          <a:pt x="65697" y="176511"/>
                          <a:pt x="43789" y="225660"/>
                        </a:cubicBezTo>
                        <a:cubicBezTo>
                          <a:pt x="42932" y="227661"/>
                          <a:pt x="42837" y="228613"/>
                          <a:pt x="42837" y="228613"/>
                        </a:cubicBezTo>
                        <a:cubicBezTo>
                          <a:pt x="54267" y="244805"/>
                          <a:pt x="158470" y="243948"/>
                          <a:pt x="197713" y="243567"/>
                        </a:cubicBezTo>
                        <a:cubicBezTo>
                          <a:pt x="228860" y="243282"/>
                          <a:pt x="249529" y="243282"/>
                          <a:pt x="263531" y="244901"/>
                        </a:cubicBezTo>
                        <a:cubicBezTo>
                          <a:pt x="268484" y="225184"/>
                          <a:pt x="264483" y="166986"/>
                          <a:pt x="243719" y="111837"/>
                        </a:cubicBezTo>
                        <a:cubicBezTo>
                          <a:pt x="229717" y="74594"/>
                          <a:pt x="211239" y="49448"/>
                          <a:pt x="194284" y="44400"/>
                        </a:cubicBezTo>
                        <a:cubicBezTo>
                          <a:pt x="194189" y="44400"/>
                          <a:pt x="194094" y="44304"/>
                          <a:pt x="193903" y="4430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7" name="图形 13">
                <a:extLst>
                  <a:ext uri="{FF2B5EF4-FFF2-40B4-BE49-F238E27FC236}">
                    <a16:creationId xmlns:a16="http://schemas.microsoft.com/office/drawing/2014/main" id="{3B9201BB-7F23-5F21-8C80-608E01DEF4F2}"/>
                  </a:ext>
                </a:extLst>
              </p:cNvPr>
              <p:cNvGrpSpPr/>
              <p:nvPr/>
            </p:nvGrpSpPr>
            <p:grpSpPr>
              <a:xfrm>
                <a:off x="6613722" y="-1264929"/>
                <a:ext cx="2033494" cy="901056"/>
                <a:chOff x="6613722" y="-1264929"/>
                <a:chExt cx="2033494" cy="901056"/>
              </a:xfrm>
              <a:solidFill>
                <a:srgbClr val="835712"/>
              </a:solidFill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FAA8F2EE-F4C6-2258-FCD5-D4A231283656}"/>
                    </a:ext>
                  </a:extLst>
                </p:cNvPr>
                <p:cNvSpPr/>
                <p:nvPr/>
              </p:nvSpPr>
              <p:spPr>
                <a:xfrm rot="-4206271">
                  <a:off x="7706260" y="-1670441"/>
                  <a:ext cx="71436" cy="1899540"/>
                </a:xfrm>
                <a:custGeom>
                  <a:avLst/>
                  <a:gdLst>
                    <a:gd name="connsiteX0" fmla="*/ 0 w 71436"/>
                    <a:gd name="connsiteY0" fmla="*/ 0 h 1899540"/>
                    <a:gd name="connsiteX1" fmla="*/ 71436 w 71436"/>
                    <a:gd name="connsiteY1" fmla="*/ 0 h 1899540"/>
                    <a:gd name="connsiteX2" fmla="*/ 71436 w 71436"/>
                    <a:gd name="connsiteY2" fmla="*/ 1899541 h 1899540"/>
                    <a:gd name="connsiteX3" fmla="*/ 0 w 71436"/>
                    <a:gd name="connsiteY3" fmla="*/ 1899541 h 189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6" h="1899540">
                      <a:moveTo>
                        <a:pt x="0" y="0"/>
                      </a:moveTo>
                      <a:lnTo>
                        <a:pt x="71436" y="0"/>
                      </a:lnTo>
                      <a:lnTo>
                        <a:pt x="71436" y="1899541"/>
                      </a:lnTo>
                      <a:lnTo>
                        <a:pt x="0" y="18995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2" name="图形 13">
                  <a:extLst>
                    <a:ext uri="{FF2B5EF4-FFF2-40B4-BE49-F238E27FC236}">
                      <a16:creationId xmlns:a16="http://schemas.microsoft.com/office/drawing/2014/main" id="{981D4161-7DB2-B470-AF84-6A07DD460CB3}"/>
                    </a:ext>
                  </a:extLst>
                </p:cNvPr>
                <p:cNvGrpSpPr/>
                <p:nvPr/>
              </p:nvGrpSpPr>
              <p:grpSpPr>
                <a:xfrm>
                  <a:off x="6613722" y="-1264929"/>
                  <a:ext cx="295087" cy="338883"/>
                  <a:chOff x="6613722" y="-1264929"/>
                  <a:chExt cx="295087" cy="338883"/>
                </a:xfrm>
                <a:solidFill>
                  <a:srgbClr val="835712"/>
                </a:solidFill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9221B165-5A29-852E-5B3B-746E32033285}"/>
                      </a:ext>
                    </a:extLst>
                  </p:cNvPr>
                  <p:cNvSpPr/>
                  <p:nvPr/>
                </p:nvSpPr>
                <p:spPr>
                  <a:xfrm>
                    <a:off x="6635279" y="-1243539"/>
                    <a:ext cx="252301" cy="296389"/>
                  </a:xfrm>
                  <a:custGeom>
                    <a:avLst/>
                    <a:gdLst>
                      <a:gd name="connsiteX0" fmla="*/ 249014 w 252301"/>
                      <a:gd name="connsiteY0" fmla="*/ 225124 h 296389"/>
                      <a:gd name="connsiteX1" fmla="*/ 27463 w 252301"/>
                      <a:gd name="connsiteY1" fmla="*/ 3477 h 296389"/>
                      <a:gd name="connsiteX2" fmla="*/ 22795 w 252301"/>
                      <a:gd name="connsiteY2" fmla="*/ 273321 h 296389"/>
                      <a:gd name="connsiteX3" fmla="*/ 249014 w 252301"/>
                      <a:gd name="connsiteY3" fmla="*/ 225124 h 296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301" h="296389">
                        <a:moveTo>
                          <a:pt x="249014" y="225124"/>
                        </a:moveTo>
                        <a:cubicBezTo>
                          <a:pt x="279208" y="148734"/>
                          <a:pt x="93185" y="40149"/>
                          <a:pt x="27463" y="3477"/>
                        </a:cubicBezTo>
                        <a:cubicBezTo>
                          <a:pt x="-38260" y="-33194"/>
                          <a:pt x="36416" y="231315"/>
                          <a:pt x="22795" y="273321"/>
                        </a:cubicBezTo>
                        <a:cubicBezTo>
                          <a:pt x="9175" y="315326"/>
                          <a:pt x="219201" y="300372"/>
                          <a:pt x="249014" y="22512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C6A21345-EF2E-B424-0DA0-487E1C66C01F}"/>
                      </a:ext>
                    </a:extLst>
                  </p:cNvPr>
                  <p:cNvSpPr/>
                  <p:nvPr/>
                </p:nvSpPr>
                <p:spPr>
                  <a:xfrm>
                    <a:off x="6613722" y="-1264929"/>
                    <a:ext cx="295087" cy="338883"/>
                  </a:xfrm>
                  <a:custGeom>
                    <a:avLst/>
                    <a:gdLst>
                      <a:gd name="connsiteX0" fmla="*/ 55401 w 295087"/>
                      <a:gd name="connsiteY0" fmla="*/ 334144 h 338883"/>
                      <a:gd name="connsiteX1" fmla="*/ 50544 w 295087"/>
                      <a:gd name="connsiteY1" fmla="*/ 332620 h 338883"/>
                      <a:gd name="connsiteX2" fmla="*/ 23874 w 295087"/>
                      <a:gd name="connsiteY2" fmla="*/ 288139 h 338883"/>
                      <a:gd name="connsiteX3" fmla="*/ 13777 w 295087"/>
                      <a:gd name="connsiteY3" fmla="*/ 188221 h 338883"/>
                      <a:gd name="connsiteX4" fmla="*/ 19302 w 295087"/>
                      <a:gd name="connsiteY4" fmla="*/ 5722 h 338883"/>
                      <a:gd name="connsiteX5" fmla="*/ 59307 w 295087"/>
                      <a:gd name="connsiteY5" fmla="*/ 6199 h 338883"/>
                      <a:gd name="connsiteX6" fmla="*/ 290288 w 295087"/>
                      <a:gd name="connsiteY6" fmla="*/ 254420 h 338883"/>
                      <a:gd name="connsiteX7" fmla="*/ 290288 w 295087"/>
                      <a:gd name="connsiteY7" fmla="*/ 254420 h 338883"/>
                      <a:gd name="connsiteX8" fmla="*/ 55401 w 295087"/>
                      <a:gd name="connsiteY8" fmla="*/ 334144 h 338883"/>
                      <a:gd name="connsiteX9" fmla="*/ 66641 w 295087"/>
                      <a:gd name="connsiteY9" fmla="*/ 292901 h 338883"/>
                      <a:gd name="connsiteX10" fmla="*/ 177607 w 295087"/>
                      <a:gd name="connsiteY10" fmla="*/ 284995 h 338883"/>
                      <a:gd name="connsiteX11" fmla="*/ 250664 w 295087"/>
                      <a:gd name="connsiteY11" fmla="*/ 238609 h 338883"/>
                      <a:gd name="connsiteX12" fmla="*/ 250664 w 295087"/>
                      <a:gd name="connsiteY12" fmla="*/ 238609 h 338883"/>
                      <a:gd name="connsiteX13" fmla="*/ 43781 w 295087"/>
                      <a:gd name="connsiteY13" fmla="*/ 46489 h 338883"/>
                      <a:gd name="connsiteX14" fmla="*/ 56354 w 295087"/>
                      <a:gd name="connsiteY14" fmla="*/ 181840 h 338883"/>
                      <a:gd name="connsiteX15" fmla="*/ 66641 w 295087"/>
                      <a:gd name="connsiteY15" fmla="*/ 292901 h 338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95087" h="338883">
                        <a:moveTo>
                          <a:pt x="55401" y="334144"/>
                        </a:moveTo>
                        <a:cubicBezTo>
                          <a:pt x="53687" y="333668"/>
                          <a:pt x="52068" y="333192"/>
                          <a:pt x="50544" y="332620"/>
                        </a:cubicBezTo>
                        <a:cubicBezTo>
                          <a:pt x="23397" y="322810"/>
                          <a:pt x="19206" y="302521"/>
                          <a:pt x="23874" y="288139"/>
                        </a:cubicBezTo>
                        <a:cubicBezTo>
                          <a:pt x="27207" y="276899"/>
                          <a:pt x="19492" y="225655"/>
                          <a:pt x="13777" y="188221"/>
                        </a:cubicBezTo>
                        <a:cubicBezTo>
                          <a:pt x="-3177" y="75826"/>
                          <a:pt x="-7845" y="24582"/>
                          <a:pt x="19302" y="5722"/>
                        </a:cubicBezTo>
                        <a:cubicBezTo>
                          <a:pt x="25779" y="1246"/>
                          <a:pt x="39780" y="-4755"/>
                          <a:pt x="59307" y="6199"/>
                        </a:cubicBezTo>
                        <a:cubicBezTo>
                          <a:pt x="238281" y="106021"/>
                          <a:pt x="316005" y="189555"/>
                          <a:pt x="290288" y="254420"/>
                        </a:cubicBezTo>
                        <a:lnTo>
                          <a:pt x="290288" y="254420"/>
                        </a:lnTo>
                        <a:cubicBezTo>
                          <a:pt x="261427" y="327667"/>
                          <a:pt x="111123" y="349765"/>
                          <a:pt x="55401" y="334144"/>
                        </a:cubicBezTo>
                        <a:close/>
                        <a:moveTo>
                          <a:pt x="66641" y="292901"/>
                        </a:moveTo>
                        <a:cubicBezTo>
                          <a:pt x="82738" y="297568"/>
                          <a:pt x="129315" y="298807"/>
                          <a:pt x="177607" y="284995"/>
                        </a:cubicBezTo>
                        <a:cubicBezTo>
                          <a:pt x="216279" y="273946"/>
                          <a:pt x="243615" y="256611"/>
                          <a:pt x="250664" y="238609"/>
                        </a:cubicBezTo>
                        <a:lnTo>
                          <a:pt x="250664" y="238609"/>
                        </a:lnTo>
                        <a:cubicBezTo>
                          <a:pt x="262570" y="208510"/>
                          <a:pt x="214278" y="142311"/>
                          <a:pt x="43781" y="46489"/>
                        </a:cubicBezTo>
                        <a:cubicBezTo>
                          <a:pt x="39780" y="72397"/>
                          <a:pt x="50353" y="142216"/>
                          <a:pt x="56354" y="181840"/>
                        </a:cubicBezTo>
                        <a:cubicBezTo>
                          <a:pt x="64545" y="236989"/>
                          <a:pt x="69594" y="272041"/>
                          <a:pt x="66641" y="292901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" name="图形 13">
                <a:extLst>
                  <a:ext uri="{FF2B5EF4-FFF2-40B4-BE49-F238E27FC236}">
                    <a16:creationId xmlns:a16="http://schemas.microsoft.com/office/drawing/2014/main" id="{FFD29F88-5D95-9204-FBEB-567708C46141}"/>
                  </a:ext>
                </a:extLst>
              </p:cNvPr>
              <p:cNvGrpSpPr/>
              <p:nvPr/>
            </p:nvGrpSpPr>
            <p:grpSpPr>
              <a:xfrm>
                <a:off x="8207503" y="-517992"/>
                <a:ext cx="871948" cy="1161894"/>
                <a:chOff x="8207503" y="-517992"/>
                <a:chExt cx="871948" cy="1161894"/>
              </a:xfrm>
              <a:solidFill>
                <a:srgbClr val="FDD089"/>
              </a:solidFill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14947C47-BDF9-864E-FAFF-4D105D362AD5}"/>
                    </a:ext>
                  </a:extLst>
                </p:cNvPr>
                <p:cNvSpPr/>
                <p:nvPr/>
              </p:nvSpPr>
              <p:spPr>
                <a:xfrm>
                  <a:off x="8207503" y="-517992"/>
                  <a:ext cx="368953" cy="254572"/>
                </a:xfrm>
                <a:custGeom>
                  <a:avLst/>
                  <a:gdLst>
                    <a:gd name="connsiteX0" fmla="*/ 3 w 368953"/>
                    <a:gd name="connsiteY0" fmla="*/ 211857 h 254572"/>
                    <a:gd name="connsiteX1" fmla="*/ 219554 w 368953"/>
                    <a:gd name="connsiteY1" fmla="*/ 31168 h 254572"/>
                    <a:gd name="connsiteX2" fmla="*/ 321472 w 368953"/>
                    <a:gd name="connsiteY2" fmla="*/ 18023 h 254572"/>
                    <a:gd name="connsiteX3" fmla="*/ 342141 w 368953"/>
                    <a:gd name="connsiteY3" fmla="*/ 80031 h 254572"/>
                    <a:gd name="connsiteX4" fmla="*/ 46104 w 368953"/>
                    <a:gd name="connsiteY4" fmla="*/ 254529 h 254572"/>
                    <a:gd name="connsiteX5" fmla="*/ 3 w 368953"/>
                    <a:gd name="connsiteY5" fmla="*/ 211857 h 254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953" h="254572">
                      <a:moveTo>
                        <a:pt x="3" y="211857"/>
                      </a:moveTo>
                      <a:cubicBezTo>
                        <a:pt x="3" y="211857"/>
                        <a:pt x="184312" y="50980"/>
                        <a:pt x="219554" y="31168"/>
                      </a:cubicBezTo>
                      <a:cubicBezTo>
                        <a:pt x="254797" y="11356"/>
                        <a:pt x="247082" y="-20267"/>
                        <a:pt x="321472" y="18023"/>
                      </a:cubicBezTo>
                      <a:cubicBezTo>
                        <a:pt x="367192" y="41550"/>
                        <a:pt x="390528" y="56218"/>
                        <a:pt x="342141" y="80031"/>
                      </a:cubicBezTo>
                      <a:cubicBezTo>
                        <a:pt x="283753" y="108796"/>
                        <a:pt x="93443" y="252910"/>
                        <a:pt x="46104" y="254529"/>
                      </a:cubicBezTo>
                      <a:cubicBezTo>
                        <a:pt x="-1235" y="256148"/>
                        <a:pt x="3" y="211857"/>
                        <a:pt x="3" y="21185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85274EB6-26ED-AC47-4D08-5C32A231A672}"/>
                    </a:ext>
                  </a:extLst>
                </p:cNvPr>
                <p:cNvSpPr/>
                <p:nvPr/>
              </p:nvSpPr>
              <p:spPr>
                <a:xfrm>
                  <a:off x="8643919" y="509131"/>
                  <a:ext cx="435531" cy="134769"/>
                </a:xfrm>
                <a:custGeom>
                  <a:avLst/>
                  <a:gdLst>
                    <a:gd name="connsiteX0" fmla="*/ 9071 w 435531"/>
                    <a:gd name="connsiteY0" fmla="*/ 70081 h 134769"/>
                    <a:gd name="connsiteX1" fmla="*/ 395881 w 435531"/>
                    <a:gd name="connsiteY1" fmla="*/ 453 h 134769"/>
                    <a:gd name="connsiteX2" fmla="*/ 429600 w 435531"/>
                    <a:gd name="connsiteY2" fmla="*/ 81225 h 134769"/>
                    <a:gd name="connsiteX3" fmla="*/ 380165 w 435531"/>
                    <a:gd name="connsiteY3" fmla="*/ 119421 h 134769"/>
                    <a:gd name="connsiteX4" fmla="*/ 47171 w 435531"/>
                    <a:gd name="connsiteY4" fmla="*/ 132756 h 134769"/>
                    <a:gd name="connsiteX5" fmla="*/ 9071 w 435531"/>
                    <a:gd name="connsiteY5" fmla="*/ 70081 h 13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5531" h="134769">
                      <a:moveTo>
                        <a:pt x="9071" y="70081"/>
                      </a:moveTo>
                      <a:cubicBezTo>
                        <a:pt x="123847" y="62747"/>
                        <a:pt x="345779" y="-6214"/>
                        <a:pt x="395881" y="453"/>
                      </a:cubicBezTo>
                      <a:cubicBezTo>
                        <a:pt x="445983" y="7121"/>
                        <a:pt x="437315" y="53698"/>
                        <a:pt x="429600" y="81225"/>
                      </a:cubicBezTo>
                      <a:cubicBezTo>
                        <a:pt x="421884" y="108753"/>
                        <a:pt x="421503" y="131041"/>
                        <a:pt x="380165" y="119421"/>
                      </a:cubicBezTo>
                      <a:cubicBezTo>
                        <a:pt x="317395" y="101799"/>
                        <a:pt x="93748" y="144281"/>
                        <a:pt x="47171" y="132756"/>
                      </a:cubicBezTo>
                      <a:cubicBezTo>
                        <a:pt x="593" y="121135"/>
                        <a:pt x="-10170" y="71319"/>
                        <a:pt x="9071" y="70081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CBA417F-9742-EFA5-6199-3D6FD669DEB9}"/>
                    </a:ext>
                  </a:extLst>
                </p:cNvPr>
                <p:cNvSpPr/>
                <p:nvPr/>
              </p:nvSpPr>
              <p:spPr>
                <a:xfrm>
                  <a:off x="8216554" y="-157592"/>
                  <a:ext cx="350269" cy="326120"/>
                </a:xfrm>
                <a:custGeom>
                  <a:avLst/>
                  <a:gdLst>
                    <a:gd name="connsiteX0" fmla="*/ 0 w 350269"/>
                    <a:gd name="connsiteY0" fmla="*/ 221027 h 326120"/>
                    <a:gd name="connsiteX1" fmla="*/ 266224 w 350269"/>
                    <a:gd name="connsiteY1" fmla="*/ 3476 h 326120"/>
                    <a:gd name="connsiteX2" fmla="*/ 350139 w 350269"/>
                    <a:gd name="connsiteY2" fmla="*/ 116252 h 326120"/>
                    <a:gd name="connsiteX3" fmla="*/ 96393 w 350269"/>
                    <a:gd name="connsiteY3" fmla="*/ 324468 h 326120"/>
                    <a:gd name="connsiteX4" fmla="*/ 0 w 350269"/>
                    <a:gd name="connsiteY4" fmla="*/ 221027 h 326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269" h="326120">
                      <a:moveTo>
                        <a:pt x="0" y="221027"/>
                      </a:moveTo>
                      <a:cubicBezTo>
                        <a:pt x="44291" y="169687"/>
                        <a:pt x="230124" y="-28528"/>
                        <a:pt x="266224" y="3476"/>
                      </a:cubicBezTo>
                      <a:cubicBezTo>
                        <a:pt x="302324" y="35480"/>
                        <a:pt x="353187" y="59768"/>
                        <a:pt x="350139" y="116252"/>
                      </a:cubicBezTo>
                      <a:cubicBezTo>
                        <a:pt x="347186" y="172735"/>
                        <a:pt x="132398" y="307418"/>
                        <a:pt x="96393" y="324468"/>
                      </a:cubicBezTo>
                      <a:cubicBezTo>
                        <a:pt x="60389" y="341518"/>
                        <a:pt x="0" y="221027"/>
                        <a:pt x="0" y="22102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3DAD5549-25B1-2D75-8C0E-686F5DB927F3}"/>
                    </a:ext>
                  </a:extLst>
                </p:cNvPr>
                <p:cNvSpPr/>
                <p:nvPr/>
              </p:nvSpPr>
              <p:spPr>
                <a:xfrm>
                  <a:off x="8407816" y="207535"/>
                  <a:ext cx="371539" cy="241780"/>
                </a:xfrm>
                <a:custGeom>
                  <a:avLst/>
                  <a:gdLst>
                    <a:gd name="connsiteX0" fmla="*/ 0 w 371539"/>
                    <a:gd name="connsiteY0" fmla="*/ 109359 h 241780"/>
                    <a:gd name="connsiteX1" fmla="*/ 329089 w 371539"/>
                    <a:gd name="connsiteY1" fmla="*/ 9823 h 241780"/>
                    <a:gd name="connsiteX2" fmla="*/ 363664 w 371539"/>
                    <a:gd name="connsiteY2" fmla="*/ 146030 h 241780"/>
                    <a:gd name="connsiteX3" fmla="*/ 49721 w 371539"/>
                    <a:gd name="connsiteY3" fmla="*/ 241756 h 241780"/>
                    <a:gd name="connsiteX4" fmla="*/ 0 w 371539"/>
                    <a:gd name="connsiteY4" fmla="*/ 109359 h 24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539" h="241780">
                      <a:moveTo>
                        <a:pt x="0" y="109359"/>
                      </a:moveTo>
                      <a:cubicBezTo>
                        <a:pt x="60484" y="78784"/>
                        <a:pt x="307943" y="-33516"/>
                        <a:pt x="329089" y="9823"/>
                      </a:cubicBezTo>
                      <a:cubicBezTo>
                        <a:pt x="350234" y="53161"/>
                        <a:pt x="387953" y="94976"/>
                        <a:pt x="363664" y="146030"/>
                      </a:cubicBezTo>
                      <a:cubicBezTo>
                        <a:pt x="339376" y="197084"/>
                        <a:pt x="89535" y="239756"/>
                        <a:pt x="49721" y="241756"/>
                      </a:cubicBezTo>
                      <a:cubicBezTo>
                        <a:pt x="9906" y="243852"/>
                        <a:pt x="0" y="109359"/>
                        <a:pt x="0" y="109359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83D5A6F-1693-ED79-1A2C-81F82E3774BC}"/>
                  </a:ext>
                </a:extLst>
              </p:cNvPr>
              <p:cNvSpPr/>
              <p:nvPr/>
            </p:nvSpPr>
            <p:spPr>
              <a:xfrm>
                <a:off x="7910844" y="-357761"/>
                <a:ext cx="864519" cy="1063001"/>
              </a:xfrm>
              <a:custGeom>
                <a:avLst/>
                <a:gdLst>
                  <a:gd name="connsiteX0" fmla="*/ 311140 w 864519"/>
                  <a:gd name="connsiteY0" fmla="*/ 0 h 1063001"/>
                  <a:gd name="connsiteX1" fmla="*/ 423916 w 864519"/>
                  <a:gd name="connsiteY1" fmla="*/ 87249 h 1063001"/>
                  <a:gd name="connsiteX2" fmla="*/ 273802 w 864519"/>
                  <a:gd name="connsiteY2" fmla="*/ 308515 h 1063001"/>
                  <a:gd name="connsiteX3" fmla="*/ 500211 w 864519"/>
                  <a:gd name="connsiteY3" fmla="*/ 544449 h 1063001"/>
                  <a:gd name="connsiteX4" fmla="*/ 567934 w 864519"/>
                  <a:gd name="connsiteY4" fmla="*/ 817531 h 1063001"/>
                  <a:gd name="connsiteX5" fmla="*/ 848730 w 864519"/>
                  <a:gd name="connsiteY5" fmla="*/ 895922 h 1063001"/>
                  <a:gd name="connsiteX6" fmla="*/ 855970 w 864519"/>
                  <a:gd name="connsiteY6" fmla="*/ 1020699 h 1063001"/>
                  <a:gd name="connsiteX7" fmla="*/ 378957 w 864519"/>
                  <a:gd name="connsiteY7" fmla="*/ 1025176 h 1063001"/>
                  <a:gd name="connsiteX8" fmla="*/ 9673 w 864519"/>
                  <a:gd name="connsiteY8" fmla="*/ 374142 h 1063001"/>
                  <a:gd name="connsiteX9" fmla="*/ 311140 w 864519"/>
                  <a:gd name="connsiteY9" fmla="*/ 0 h 106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519" h="1063001">
                    <a:moveTo>
                      <a:pt x="311140" y="0"/>
                    </a:moveTo>
                    <a:lnTo>
                      <a:pt x="423916" y="87249"/>
                    </a:lnTo>
                    <a:cubicBezTo>
                      <a:pt x="423916" y="87249"/>
                      <a:pt x="284946" y="250127"/>
                      <a:pt x="273802" y="308515"/>
                    </a:cubicBezTo>
                    <a:cubicBezTo>
                      <a:pt x="262657" y="366903"/>
                      <a:pt x="448014" y="447866"/>
                      <a:pt x="500211" y="544449"/>
                    </a:cubicBezTo>
                    <a:cubicBezTo>
                      <a:pt x="554218" y="644462"/>
                      <a:pt x="539644" y="750094"/>
                      <a:pt x="567934" y="817531"/>
                    </a:cubicBezTo>
                    <a:cubicBezTo>
                      <a:pt x="604891" y="905828"/>
                      <a:pt x="679376" y="906018"/>
                      <a:pt x="848730" y="895922"/>
                    </a:cubicBezTo>
                    <a:cubicBezTo>
                      <a:pt x="861208" y="944499"/>
                      <a:pt x="873114" y="989457"/>
                      <a:pt x="855970" y="1020699"/>
                    </a:cubicBezTo>
                    <a:cubicBezTo>
                      <a:pt x="715857" y="1067657"/>
                      <a:pt x="556503" y="1084040"/>
                      <a:pt x="378957" y="1025176"/>
                    </a:cubicBezTo>
                    <a:cubicBezTo>
                      <a:pt x="223319" y="973550"/>
                      <a:pt x="-55382" y="550069"/>
                      <a:pt x="9673" y="374142"/>
                    </a:cubicBezTo>
                    <a:cubicBezTo>
                      <a:pt x="67395" y="217932"/>
                      <a:pt x="195506" y="41815"/>
                      <a:pt x="31114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1027F2"/>
                  </a:gs>
                  <a:gs pos="100000">
                    <a:srgbClr val="FF44B6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87CABFC-0ABB-8490-E250-4CE32A3F7CA8}"/>
                  </a:ext>
                </a:extLst>
              </p:cNvPr>
              <p:cNvSpPr/>
              <p:nvPr/>
            </p:nvSpPr>
            <p:spPr>
              <a:xfrm>
                <a:off x="8056725" y="110296"/>
                <a:ext cx="341566" cy="341566"/>
              </a:xfrm>
              <a:custGeom>
                <a:avLst/>
                <a:gdLst>
                  <a:gd name="connsiteX0" fmla="*/ 341566 w 341566"/>
                  <a:gd name="connsiteY0" fmla="*/ 170783 h 341566"/>
                  <a:gd name="connsiteX1" fmla="*/ 170783 w 341566"/>
                  <a:gd name="connsiteY1" fmla="*/ 341567 h 341566"/>
                  <a:gd name="connsiteX2" fmla="*/ 0 w 341566"/>
                  <a:gd name="connsiteY2" fmla="*/ 170783 h 341566"/>
                  <a:gd name="connsiteX3" fmla="*/ 170783 w 341566"/>
                  <a:gd name="connsiteY3" fmla="*/ 0 h 341566"/>
                  <a:gd name="connsiteX4" fmla="*/ 341566 w 341566"/>
                  <a:gd name="connsiteY4" fmla="*/ 170783 h 34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566" h="341566">
                    <a:moveTo>
                      <a:pt x="341566" y="170783"/>
                    </a:moveTo>
                    <a:cubicBezTo>
                      <a:pt x="341566" y="265104"/>
                      <a:pt x="265104" y="341567"/>
                      <a:pt x="170783" y="341567"/>
                    </a:cubicBezTo>
                    <a:cubicBezTo>
                      <a:pt x="76462" y="341567"/>
                      <a:pt x="0" y="265104"/>
                      <a:pt x="0" y="170783"/>
                    </a:cubicBezTo>
                    <a:cubicBezTo>
                      <a:pt x="0" y="76462"/>
                      <a:pt x="76462" y="0"/>
                      <a:pt x="170783" y="0"/>
                    </a:cubicBezTo>
                    <a:cubicBezTo>
                      <a:pt x="265104" y="0"/>
                      <a:pt x="341566" y="76462"/>
                      <a:pt x="341566" y="1707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" name="图形 13">
                <a:extLst>
                  <a:ext uri="{FF2B5EF4-FFF2-40B4-BE49-F238E27FC236}">
                    <a16:creationId xmlns:a16="http://schemas.microsoft.com/office/drawing/2014/main" id="{F440679B-4BD0-2641-98C5-1F82344983FC}"/>
                  </a:ext>
                </a:extLst>
              </p:cNvPr>
              <p:cNvGrpSpPr/>
              <p:nvPr/>
            </p:nvGrpSpPr>
            <p:grpSpPr>
              <a:xfrm>
                <a:off x="5916442" y="-1286436"/>
                <a:ext cx="746862" cy="682686"/>
                <a:chOff x="5916442" y="-1286436"/>
                <a:chExt cx="746862" cy="682686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A17FDEE-F76B-821E-5F18-01CBEF6C5330}"/>
                    </a:ext>
                  </a:extLst>
                </p:cNvPr>
                <p:cNvSpPr/>
                <p:nvPr/>
              </p:nvSpPr>
              <p:spPr>
                <a:xfrm>
                  <a:off x="5916442" y="-1286436"/>
                  <a:ext cx="745884" cy="682686"/>
                </a:xfrm>
                <a:custGeom>
                  <a:avLst/>
                  <a:gdLst>
                    <a:gd name="connsiteX0" fmla="*/ 703341 w 745884"/>
                    <a:gd name="connsiteY0" fmla="*/ 1036 h 682686"/>
                    <a:gd name="connsiteX1" fmla="*/ 434260 w 745884"/>
                    <a:gd name="connsiteY1" fmla="*/ 140767 h 682686"/>
                    <a:gd name="connsiteX2" fmla="*/ 243665 w 745884"/>
                    <a:gd name="connsiteY2" fmla="*/ 350698 h 682686"/>
                    <a:gd name="connsiteX3" fmla="*/ 21637 w 745884"/>
                    <a:gd name="connsiteY3" fmla="*/ 646450 h 682686"/>
                    <a:gd name="connsiteX4" fmla="*/ 488648 w 745884"/>
                    <a:gd name="connsiteY4" fmla="*/ 548533 h 682686"/>
                    <a:gd name="connsiteX5" fmla="*/ 741632 w 745884"/>
                    <a:gd name="connsiteY5" fmla="*/ 316218 h 682686"/>
                    <a:gd name="connsiteX6" fmla="*/ 703341 w 745884"/>
                    <a:gd name="connsiteY6" fmla="*/ 1036 h 68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5884" h="682686">
                      <a:moveTo>
                        <a:pt x="703341" y="1036"/>
                      </a:moveTo>
                      <a:cubicBezTo>
                        <a:pt x="605996" y="29706"/>
                        <a:pt x="415020" y="24086"/>
                        <a:pt x="434260" y="140767"/>
                      </a:cubicBezTo>
                      <a:cubicBezTo>
                        <a:pt x="453501" y="257449"/>
                        <a:pt x="350345" y="287929"/>
                        <a:pt x="243665" y="350698"/>
                      </a:cubicBezTo>
                      <a:cubicBezTo>
                        <a:pt x="136985" y="413468"/>
                        <a:pt x="144700" y="525101"/>
                        <a:pt x="21637" y="646450"/>
                      </a:cubicBezTo>
                      <a:cubicBezTo>
                        <a:pt x="-101426" y="767798"/>
                        <a:pt x="333771" y="545199"/>
                        <a:pt x="488648" y="548533"/>
                      </a:cubicBezTo>
                      <a:cubicBezTo>
                        <a:pt x="643524" y="551866"/>
                        <a:pt x="771064" y="425946"/>
                        <a:pt x="741632" y="316218"/>
                      </a:cubicBezTo>
                      <a:cubicBezTo>
                        <a:pt x="712200" y="206585"/>
                        <a:pt x="764778" y="-17062"/>
                        <a:pt x="703341" y="103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9C468B07-3F7E-13FC-1DC3-774195F76857}"/>
                    </a:ext>
                  </a:extLst>
                </p:cNvPr>
                <p:cNvSpPr/>
                <p:nvPr/>
              </p:nvSpPr>
              <p:spPr>
                <a:xfrm>
                  <a:off x="6018154" y="-1285781"/>
                  <a:ext cx="645151" cy="606792"/>
                </a:xfrm>
                <a:custGeom>
                  <a:avLst/>
                  <a:gdLst>
                    <a:gd name="connsiteX0" fmla="*/ 601630 w 645151"/>
                    <a:gd name="connsiteY0" fmla="*/ 381 h 606792"/>
                    <a:gd name="connsiteX1" fmla="*/ 513428 w 645151"/>
                    <a:gd name="connsiteY1" fmla="*/ 225837 h 606792"/>
                    <a:gd name="connsiteX2" fmla="*/ 240632 w 645151"/>
                    <a:gd name="connsiteY2" fmla="*/ 385191 h 606792"/>
                    <a:gd name="connsiteX3" fmla="*/ 25177 w 645151"/>
                    <a:gd name="connsiteY3" fmla="*/ 577977 h 606792"/>
                    <a:gd name="connsiteX4" fmla="*/ 416940 w 645151"/>
                    <a:gd name="connsiteY4" fmla="*/ 401193 h 606792"/>
                    <a:gd name="connsiteX5" fmla="*/ 639920 w 645151"/>
                    <a:gd name="connsiteY5" fmla="*/ 315658 h 606792"/>
                    <a:gd name="connsiteX6" fmla="*/ 601630 w 645151"/>
                    <a:gd name="connsiteY6" fmla="*/ 381 h 60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5151" h="606792">
                      <a:moveTo>
                        <a:pt x="601630" y="381"/>
                      </a:moveTo>
                      <a:cubicBezTo>
                        <a:pt x="542860" y="10287"/>
                        <a:pt x="551623" y="81248"/>
                        <a:pt x="513428" y="225837"/>
                      </a:cubicBezTo>
                      <a:cubicBezTo>
                        <a:pt x="483234" y="340137"/>
                        <a:pt x="347312" y="322326"/>
                        <a:pt x="240632" y="385191"/>
                      </a:cubicBezTo>
                      <a:cubicBezTo>
                        <a:pt x="133952" y="448056"/>
                        <a:pt x="148240" y="456628"/>
                        <a:pt x="25177" y="577977"/>
                      </a:cubicBezTo>
                      <a:cubicBezTo>
                        <a:pt x="-97886" y="699325"/>
                        <a:pt x="262063" y="397954"/>
                        <a:pt x="416940" y="401193"/>
                      </a:cubicBezTo>
                      <a:cubicBezTo>
                        <a:pt x="571817" y="404431"/>
                        <a:pt x="669352" y="425291"/>
                        <a:pt x="639920" y="315658"/>
                      </a:cubicBezTo>
                      <a:cubicBezTo>
                        <a:pt x="610488" y="205930"/>
                        <a:pt x="664781" y="-10287"/>
                        <a:pt x="601630" y="3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图形 13">
                <a:extLst>
                  <a:ext uri="{FF2B5EF4-FFF2-40B4-BE49-F238E27FC236}">
                    <a16:creationId xmlns:a16="http://schemas.microsoft.com/office/drawing/2014/main" id="{7749152C-C401-2893-7BE4-650355CF6BFD}"/>
                  </a:ext>
                </a:extLst>
              </p:cNvPr>
              <p:cNvGrpSpPr/>
              <p:nvPr/>
            </p:nvGrpSpPr>
            <p:grpSpPr>
              <a:xfrm>
                <a:off x="7987043" y="2058053"/>
                <a:ext cx="987228" cy="553305"/>
                <a:chOff x="7987043" y="2058053"/>
                <a:chExt cx="987228" cy="553305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F38D6C2C-B863-0773-EAB6-64A0EFEA6B7C}"/>
                    </a:ext>
                  </a:extLst>
                </p:cNvPr>
                <p:cNvSpPr/>
                <p:nvPr/>
              </p:nvSpPr>
              <p:spPr>
                <a:xfrm>
                  <a:off x="7988072" y="2072443"/>
                  <a:ext cx="986199" cy="538916"/>
                </a:xfrm>
                <a:custGeom>
                  <a:avLst/>
                  <a:gdLst>
                    <a:gd name="connsiteX0" fmla="*/ 603958 w 986199"/>
                    <a:gd name="connsiteY0" fmla="*/ 23911 h 538916"/>
                    <a:gd name="connsiteX1" fmla="*/ 470418 w 986199"/>
                    <a:gd name="connsiteY1" fmla="*/ 97444 h 538916"/>
                    <a:gd name="connsiteX2" fmla="*/ 13789 w 986199"/>
                    <a:gd name="connsiteY2" fmla="*/ 472063 h 538916"/>
                    <a:gd name="connsiteX3" fmla="*/ 678063 w 986199"/>
                    <a:gd name="connsiteY3" fmla="*/ 457966 h 538916"/>
                    <a:gd name="connsiteX4" fmla="*/ 880088 w 986199"/>
                    <a:gd name="connsiteY4" fmla="*/ 217841 h 538916"/>
                    <a:gd name="connsiteX5" fmla="*/ 900948 w 986199"/>
                    <a:gd name="connsiteY5" fmla="*/ 38580 h 538916"/>
                    <a:gd name="connsiteX6" fmla="*/ 603958 w 986199"/>
                    <a:gd name="connsiteY6" fmla="*/ 23911 h 538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6199" h="538916">
                      <a:moveTo>
                        <a:pt x="603958" y="23911"/>
                      </a:moveTo>
                      <a:cubicBezTo>
                        <a:pt x="506518" y="52582"/>
                        <a:pt x="451177" y="-19237"/>
                        <a:pt x="470418" y="97444"/>
                      </a:cubicBezTo>
                      <a:cubicBezTo>
                        <a:pt x="489658" y="214126"/>
                        <a:pt x="120374" y="409198"/>
                        <a:pt x="13789" y="472063"/>
                      </a:cubicBezTo>
                      <a:cubicBezTo>
                        <a:pt x="-92796" y="534928"/>
                        <a:pt x="446224" y="590077"/>
                        <a:pt x="678063" y="457966"/>
                      </a:cubicBezTo>
                      <a:cubicBezTo>
                        <a:pt x="828177" y="372431"/>
                        <a:pt x="725211" y="214507"/>
                        <a:pt x="880088" y="217841"/>
                      </a:cubicBezTo>
                      <a:cubicBezTo>
                        <a:pt x="1034964" y="221174"/>
                        <a:pt x="1001055" y="92110"/>
                        <a:pt x="900948" y="38580"/>
                      </a:cubicBezTo>
                      <a:cubicBezTo>
                        <a:pt x="780552" y="-25809"/>
                        <a:pt x="665394" y="5814"/>
                        <a:pt x="603958" y="239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78AF9B81-2AF4-350D-E911-A94839388532}"/>
                    </a:ext>
                  </a:extLst>
                </p:cNvPr>
                <p:cNvSpPr/>
                <p:nvPr/>
              </p:nvSpPr>
              <p:spPr>
                <a:xfrm>
                  <a:off x="7987043" y="2058053"/>
                  <a:ext cx="928208" cy="517848"/>
                </a:xfrm>
                <a:custGeom>
                  <a:avLst/>
                  <a:gdLst>
                    <a:gd name="connsiteX0" fmla="*/ 604987 w 928208"/>
                    <a:gd name="connsiteY0" fmla="*/ 38301 h 517848"/>
                    <a:gd name="connsiteX1" fmla="*/ 584890 w 928208"/>
                    <a:gd name="connsiteY1" fmla="*/ 279093 h 517848"/>
                    <a:gd name="connsiteX2" fmla="*/ 14818 w 928208"/>
                    <a:gd name="connsiteY2" fmla="*/ 486547 h 517848"/>
                    <a:gd name="connsiteX3" fmla="*/ 636420 w 928208"/>
                    <a:gd name="connsiteY3" fmla="*/ 386345 h 517848"/>
                    <a:gd name="connsiteX4" fmla="*/ 765579 w 928208"/>
                    <a:gd name="connsiteY4" fmla="*/ 203655 h 517848"/>
                    <a:gd name="connsiteX5" fmla="*/ 901977 w 928208"/>
                    <a:gd name="connsiteY5" fmla="*/ 53065 h 517848"/>
                    <a:gd name="connsiteX6" fmla="*/ 604987 w 928208"/>
                    <a:gd name="connsiteY6" fmla="*/ 38301 h 517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8208" h="517848">
                      <a:moveTo>
                        <a:pt x="604987" y="38301"/>
                      </a:moveTo>
                      <a:cubicBezTo>
                        <a:pt x="577555" y="120216"/>
                        <a:pt x="578032" y="134599"/>
                        <a:pt x="584890" y="279093"/>
                      </a:cubicBezTo>
                      <a:cubicBezTo>
                        <a:pt x="590509" y="397203"/>
                        <a:pt x="121498" y="423682"/>
                        <a:pt x="14818" y="486547"/>
                      </a:cubicBezTo>
                      <a:cubicBezTo>
                        <a:pt x="-91862" y="549412"/>
                        <a:pt x="404581" y="518361"/>
                        <a:pt x="636420" y="386345"/>
                      </a:cubicBezTo>
                      <a:cubicBezTo>
                        <a:pt x="786534" y="300810"/>
                        <a:pt x="682711" y="221276"/>
                        <a:pt x="765579" y="203655"/>
                      </a:cubicBezTo>
                      <a:cubicBezTo>
                        <a:pt x="784343" y="199654"/>
                        <a:pt x="1002180" y="106595"/>
                        <a:pt x="901977" y="53065"/>
                      </a:cubicBezTo>
                      <a:cubicBezTo>
                        <a:pt x="781581" y="-11420"/>
                        <a:pt x="623942" y="-18087"/>
                        <a:pt x="604987" y="383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01387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147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364BC82-8FA6-93BA-0DC4-6EEEC187E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3C6CF60-BE8E-C940-B6D8-A953E53A98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3A83A5-26D7-AB35-CEBA-62CB726DB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BB2AA-98B7-40F1-BDBE-D1FE72781926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8E91E2-5287-63FE-C692-E0464091DD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F6991E-7A4C-3BD3-394D-739AEDF276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57EDD-7944-4C86-B2FE-570C8506E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886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9" name="椭圆 2448">
            <a:extLst>
              <a:ext uri="{FF2B5EF4-FFF2-40B4-BE49-F238E27FC236}">
                <a16:creationId xmlns:a16="http://schemas.microsoft.com/office/drawing/2014/main" id="{3A66ADE3-B49E-3489-BB8E-23E26D3C13EE}"/>
              </a:ext>
            </a:extLst>
          </p:cNvPr>
          <p:cNvSpPr/>
          <p:nvPr/>
        </p:nvSpPr>
        <p:spPr>
          <a:xfrm>
            <a:off x="9382835" y="3588430"/>
            <a:ext cx="840665" cy="840665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95FD081D-61E3-A3B8-A8FB-295B2845AF33}"/>
              </a:ext>
            </a:extLst>
          </p:cNvPr>
          <p:cNvSpPr/>
          <p:nvPr/>
        </p:nvSpPr>
        <p:spPr>
          <a:xfrm flipH="1">
            <a:off x="259432" y="0"/>
            <a:ext cx="8385840" cy="6858000"/>
          </a:xfrm>
          <a:custGeom>
            <a:avLst/>
            <a:gdLst>
              <a:gd name="connsiteX0" fmla="*/ 5801329 w 8385840"/>
              <a:gd name="connsiteY0" fmla="*/ 5889229 h 6858000"/>
              <a:gd name="connsiteX1" fmla="*/ 5746325 w 8385840"/>
              <a:gd name="connsiteY1" fmla="*/ 5891605 h 6858000"/>
              <a:gd name="connsiteX2" fmla="*/ 5856976 w 8385840"/>
              <a:gd name="connsiteY2" fmla="*/ 5898195 h 6858000"/>
              <a:gd name="connsiteX3" fmla="*/ 6261100 w 8385840"/>
              <a:gd name="connsiteY3" fmla="*/ 5969000 h 6858000"/>
              <a:gd name="connsiteX4" fmla="*/ 8110928 w 8385840"/>
              <a:gd name="connsiteY4" fmla="*/ 6844779 h 6858000"/>
              <a:gd name="connsiteX5" fmla="*/ 8123473 w 8385840"/>
              <a:gd name="connsiteY5" fmla="*/ 6858000 h 6858000"/>
              <a:gd name="connsiteX6" fmla="*/ 8385840 w 8385840"/>
              <a:gd name="connsiteY6" fmla="*/ 6858000 h 6858000"/>
              <a:gd name="connsiteX7" fmla="*/ 8373742 w 8385840"/>
              <a:gd name="connsiteY7" fmla="*/ 6844779 h 6858000"/>
              <a:gd name="connsiteX8" fmla="*/ 6589748 w 8385840"/>
              <a:gd name="connsiteY8" fmla="*/ 5969000 h 6858000"/>
              <a:gd name="connsiteX9" fmla="*/ 5801329 w 8385840"/>
              <a:gd name="connsiteY9" fmla="*/ 5889229 h 6858000"/>
              <a:gd name="connsiteX10" fmla="*/ 7453899 w 8385840"/>
              <a:gd name="connsiteY10" fmla="*/ 0 h 6858000"/>
              <a:gd name="connsiteX11" fmla="*/ 7157141 w 8385840"/>
              <a:gd name="connsiteY11" fmla="*/ 0 h 6858000"/>
              <a:gd name="connsiteX12" fmla="*/ 6938169 w 8385840"/>
              <a:gd name="connsiteY12" fmla="*/ 38100 h 6858000"/>
              <a:gd name="connsiteX13" fmla="*/ 5575300 w 8385840"/>
              <a:gd name="connsiteY13" fmla="*/ 444500 h 6858000"/>
              <a:gd name="connsiteX14" fmla="*/ 4648200 w 8385840"/>
              <a:gd name="connsiteY14" fmla="*/ 1993900 h 6858000"/>
              <a:gd name="connsiteX15" fmla="*/ 3263900 w 8385840"/>
              <a:gd name="connsiteY15" fmla="*/ 2578100 h 6858000"/>
              <a:gd name="connsiteX16" fmla="*/ 1968500 w 8385840"/>
              <a:gd name="connsiteY16" fmla="*/ 4025900 h 6858000"/>
              <a:gd name="connsiteX17" fmla="*/ 0 w 8385840"/>
              <a:gd name="connsiteY17" fmla="*/ 4330700 h 6858000"/>
              <a:gd name="connsiteX18" fmla="*/ 2362200 w 8385840"/>
              <a:gd name="connsiteY18" fmla="*/ 5041900 h 6858000"/>
              <a:gd name="connsiteX19" fmla="*/ 4114800 w 8385840"/>
              <a:gd name="connsiteY19" fmla="*/ 5867400 h 6858000"/>
              <a:gd name="connsiteX20" fmla="*/ 4893618 w 8385840"/>
              <a:gd name="connsiteY20" fmla="*/ 5914430 h 6858000"/>
              <a:gd name="connsiteX21" fmla="*/ 4894074 w 8385840"/>
              <a:gd name="connsiteY21" fmla="*/ 5914407 h 6858000"/>
              <a:gd name="connsiteX22" fmla="*/ 4760821 w 8385840"/>
              <a:gd name="connsiteY22" fmla="*/ 5907882 h 6858000"/>
              <a:gd name="connsiteX23" fmla="*/ 4519832 w 8385840"/>
              <a:gd name="connsiteY23" fmla="*/ 5867400 h 6858000"/>
              <a:gd name="connsiteX24" fmla="*/ 2829606 w 8385840"/>
              <a:gd name="connsiteY24" fmla="*/ 5041900 h 6858000"/>
              <a:gd name="connsiteX25" fmla="*/ 551474 w 8385840"/>
              <a:gd name="connsiteY25" fmla="*/ 4330700 h 6858000"/>
              <a:gd name="connsiteX26" fmla="*/ 2449917 w 8385840"/>
              <a:gd name="connsiteY26" fmla="*/ 4025900 h 6858000"/>
              <a:gd name="connsiteX27" fmla="*/ 3699215 w 8385840"/>
              <a:gd name="connsiteY27" fmla="*/ 2578100 h 6858000"/>
              <a:gd name="connsiteX28" fmla="*/ 5034249 w 8385840"/>
              <a:gd name="connsiteY28" fmla="*/ 1993900 h 6858000"/>
              <a:gd name="connsiteX29" fmla="*/ 5928354 w 8385840"/>
              <a:gd name="connsiteY29" fmla="*/ 444500 h 6858000"/>
              <a:gd name="connsiteX30" fmla="*/ 7242720 w 8385840"/>
              <a:gd name="connsiteY30" fmla="*/ 381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385840" h="6858000">
                <a:moveTo>
                  <a:pt x="5801329" y="5889229"/>
                </a:moveTo>
                <a:lnTo>
                  <a:pt x="5746325" y="5891605"/>
                </a:lnTo>
                <a:lnTo>
                  <a:pt x="5856976" y="5898195"/>
                </a:lnTo>
                <a:cubicBezTo>
                  <a:pt x="5993730" y="5909593"/>
                  <a:pt x="6128940" y="5931297"/>
                  <a:pt x="6261100" y="5969000"/>
                </a:cubicBezTo>
                <a:cubicBezTo>
                  <a:pt x="6833791" y="6132380"/>
                  <a:pt x="7722336" y="6427085"/>
                  <a:pt x="8110928" y="6844779"/>
                </a:cubicBezTo>
                <a:lnTo>
                  <a:pt x="8123473" y="6858000"/>
                </a:lnTo>
                <a:lnTo>
                  <a:pt x="8385840" y="6858000"/>
                </a:lnTo>
                <a:lnTo>
                  <a:pt x="8373742" y="6844779"/>
                </a:lnTo>
                <a:cubicBezTo>
                  <a:pt x="7998980" y="6427085"/>
                  <a:pt x="7142057" y="6132380"/>
                  <a:pt x="6589748" y="5969000"/>
                </a:cubicBezTo>
                <a:cubicBezTo>
                  <a:pt x="6334836" y="5893594"/>
                  <a:pt x="6068154" y="5882184"/>
                  <a:pt x="5801329" y="5889229"/>
                </a:cubicBezTo>
                <a:close/>
                <a:moveTo>
                  <a:pt x="7453899" y="0"/>
                </a:moveTo>
                <a:lnTo>
                  <a:pt x="7157141" y="0"/>
                </a:lnTo>
                <a:lnTo>
                  <a:pt x="6938169" y="38100"/>
                </a:lnTo>
                <a:cubicBezTo>
                  <a:pt x="6414029" y="134938"/>
                  <a:pt x="5869517" y="263525"/>
                  <a:pt x="5575300" y="444500"/>
                </a:cubicBezTo>
                <a:cubicBezTo>
                  <a:pt x="4986868" y="806450"/>
                  <a:pt x="5113868" y="1648883"/>
                  <a:pt x="4648200" y="1993900"/>
                </a:cubicBezTo>
                <a:cubicBezTo>
                  <a:pt x="4182534" y="2338917"/>
                  <a:pt x="3710517" y="2239433"/>
                  <a:pt x="3263900" y="2578100"/>
                </a:cubicBezTo>
                <a:cubicBezTo>
                  <a:pt x="2817283" y="2916767"/>
                  <a:pt x="2512483" y="3733800"/>
                  <a:pt x="1968500" y="4025900"/>
                </a:cubicBezTo>
                <a:cubicBezTo>
                  <a:pt x="1424517" y="4318000"/>
                  <a:pt x="758825" y="4293658"/>
                  <a:pt x="0" y="4330700"/>
                </a:cubicBezTo>
                <a:cubicBezTo>
                  <a:pt x="749300" y="4500033"/>
                  <a:pt x="1485900" y="4912783"/>
                  <a:pt x="2362200" y="5041900"/>
                </a:cubicBezTo>
                <a:cubicBezTo>
                  <a:pt x="3238500" y="5171017"/>
                  <a:pt x="3464983" y="5712883"/>
                  <a:pt x="4114800" y="5867400"/>
                </a:cubicBezTo>
                <a:cubicBezTo>
                  <a:pt x="4358481" y="5925344"/>
                  <a:pt x="4622106" y="5925840"/>
                  <a:pt x="4893618" y="5914430"/>
                </a:cubicBezTo>
                <a:lnTo>
                  <a:pt x="4894074" y="5914407"/>
                </a:lnTo>
                <a:lnTo>
                  <a:pt x="4760821" y="5907882"/>
                </a:lnTo>
                <a:cubicBezTo>
                  <a:pt x="4678642" y="5899646"/>
                  <a:pt x="4598168" y="5886715"/>
                  <a:pt x="4519832" y="5867400"/>
                </a:cubicBezTo>
                <a:cubicBezTo>
                  <a:pt x="3893142" y="5712883"/>
                  <a:pt x="3674719" y="5171017"/>
                  <a:pt x="2829606" y="5041900"/>
                </a:cubicBezTo>
                <a:cubicBezTo>
                  <a:pt x="1984492" y="4912783"/>
                  <a:pt x="1274107" y="4500033"/>
                  <a:pt x="551474" y="4330700"/>
                </a:cubicBezTo>
                <a:cubicBezTo>
                  <a:pt x="1283293" y="4293658"/>
                  <a:pt x="1925294" y="4318000"/>
                  <a:pt x="2449917" y="4025900"/>
                </a:cubicBezTo>
                <a:cubicBezTo>
                  <a:pt x="2974540" y="3733800"/>
                  <a:pt x="3268492" y="2916767"/>
                  <a:pt x="3699215" y="2578100"/>
                </a:cubicBezTo>
                <a:cubicBezTo>
                  <a:pt x="4129937" y="2239433"/>
                  <a:pt x="4585156" y="2338917"/>
                  <a:pt x="5034249" y="1993900"/>
                </a:cubicBezTo>
                <a:cubicBezTo>
                  <a:pt x="5483344" y="1648883"/>
                  <a:pt x="5360864" y="806450"/>
                  <a:pt x="5928354" y="444500"/>
                </a:cubicBezTo>
                <a:cubicBezTo>
                  <a:pt x="6212100" y="263525"/>
                  <a:pt x="6737234" y="134938"/>
                  <a:pt x="7242720" y="38100"/>
                </a:cubicBez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任意多边形: 形状 68" descr="D:\51PPT模板网\51pptmoban.com\图片.jpg">
            <a:extLst>
              <a:ext uri="{FF2B5EF4-FFF2-40B4-BE49-F238E27FC236}">
                <a16:creationId xmlns:a16="http://schemas.microsoft.com/office/drawing/2014/main" id="{80514DEF-2CDB-3E30-9DFB-CBF5F0D6CE7C}"/>
              </a:ext>
            </a:extLst>
          </p:cNvPr>
          <p:cNvSpPr/>
          <p:nvPr/>
        </p:nvSpPr>
        <p:spPr>
          <a:xfrm flipH="1">
            <a:off x="1" y="0"/>
            <a:ext cx="8388067" cy="6858000"/>
          </a:xfrm>
          <a:custGeom>
            <a:avLst/>
            <a:gdLst>
              <a:gd name="connsiteX0" fmla="*/ 8388067 w 8388067"/>
              <a:gd name="connsiteY0" fmla="*/ 0 h 6858000"/>
              <a:gd name="connsiteX1" fmla="*/ 7157141 w 8388067"/>
              <a:gd name="connsiteY1" fmla="*/ 0 h 6858000"/>
              <a:gd name="connsiteX2" fmla="*/ 6938169 w 8388067"/>
              <a:gd name="connsiteY2" fmla="*/ 38100 h 6858000"/>
              <a:gd name="connsiteX3" fmla="*/ 5575300 w 8388067"/>
              <a:gd name="connsiteY3" fmla="*/ 444500 h 6858000"/>
              <a:gd name="connsiteX4" fmla="*/ 4648200 w 8388067"/>
              <a:gd name="connsiteY4" fmla="*/ 1993900 h 6858000"/>
              <a:gd name="connsiteX5" fmla="*/ 3263900 w 8388067"/>
              <a:gd name="connsiteY5" fmla="*/ 2578100 h 6858000"/>
              <a:gd name="connsiteX6" fmla="*/ 1968500 w 8388067"/>
              <a:gd name="connsiteY6" fmla="*/ 4025900 h 6858000"/>
              <a:gd name="connsiteX7" fmla="*/ 0 w 8388067"/>
              <a:gd name="connsiteY7" fmla="*/ 4330700 h 6858000"/>
              <a:gd name="connsiteX8" fmla="*/ 2362200 w 8388067"/>
              <a:gd name="connsiteY8" fmla="*/ 5041900 h 6858000"/>
              <a:gd name="connsiteX9" fmla="*/ 4114800 w 8388067"/>
              <a:gd name="connsiteY9" fmla="*/ 5867400 h 6858000"/>
              <a:gd name="connsiteX10" fmla="*/ 6261100 w 8388067"/>
              <a:gd name="connsiteY10" fmla="*/ 5969000 h 6858000"/>
              <a:gd name="connsiteX11" fmla="*/ 8110928 w 8388067"/>
              <a:gd name="connsiteY11" fmla="*/ 6844779 h 6858000"/>
              <a:gd name="connsiteX12" fmla="*/ 8123473 w 8388067"/>
              <a:gd name="connsiteY12" fmla="*/ 6858000 h 6858000"/>
              <a:gd name="connsiteX13" fmla="*/ 8388067 w 838806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88067" h="6858000">
                <a:moveTo>
                  <a:pt x="8388067" y="0"/>
                </a:moveTo>
                <a:lnTo>
                  <a:pt x="7157141" y="0"/>
                </a:lnTo>
                <a:lnTo>
                  <a:pt x="6938169" y="38100"/>
                </a:lnTo>
                <a:cubicBezTo>
                  <a:pt x="6414029" y="134938"/>
                  <a:pt x="5869517" y="263525"/>
                  <a:pt x="5575300" y="444500"/>
                </a:cubicBezTo>
                <a:cubicBezTo>
                  <a:pt x="4986868" y="806450"/>
                  <a:pt x="5113868" y="1648883"/>
                  <a:pt x="4648200" y="1993900"/>
                </a:cubicBezTo>
                <a:cubicBezTo>
                  <a:pt x="4182534" y="2338917"/>
                  <a:pt x="3710517" y="2239433"/>
                  <a:pt x="3263900" y="2578100"/>
                </a:cubicBezTo>
                <a:cubicBezTo>
                  <a:pt x="2817283" y="2916767"/>
                  <a:pt x="2512483" y="3733800"/>
                  <a:pt x="1968500" y="4025900"/>
                </a:cubicBezTo>
                <a:cubicBezTo>
                  <a:pt x="1424517" y="4318000"/>
                  <a:pt x="758825" y="4293658"/>
                  <a:pt x="0" y="4330700"/>
                </a:cubicBezTo>
                <a:cubicBezTo>
                  <a:pt x="749300" y="4500033"/>
                  <a:pt x="1485900" y="4912783"/>
                  <a:pt x="2362200" y="5041900"/>
                </a:cubicBezTo>
                <a:cubicBezTo>
                  <a:pt x="3238500" y="5171017"/>
                  <a:pt x="3464983" y="5712883"/>
                  <a:pt x="4114800" y="5867400"/>
                </a:cubicBezTo>
                <a:cubicBezTo>
                  <a:pt x="4764617" y="6021917"/>
                  <a:pt x="5556250" y="5767917"/>
                  <a:pt x="6261100" y="5969000"/>
                </a:cubicBezTo>
                <a:cubicBezTo>
                  <a:pt x="6833791" y="6132380"/>
                  <a:pt x="7722336" y="6427085"/>
                  <a:pt x="8110928" y="6844779"/>
                </a:cubicBezTo>
                <a:lnTo>
                  <a:pt x="8123473" y="6858000"/>
                </a:lnTo>
                <a:lnTo>
                  <a:pt x="8388067" y="685800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9F931C7-FD5D-CE75-D08F-9A160A8AF2E3}"/>
              </a:ext>
            </a:extLst>
          </p:cNvPr>
          <p:cNvGrpSpPr/>
          <p:nvPr/>
        </p:nvGrpSpPr>
        <p:grpSpPr>
          <a:xfrm>
            <a:off x="10267785" y="479608"/>
            <a:ext cx="1160547" cy="478968"/>
            <a:chOff x="8244408" y="263825"/>
            <a:chExt cx="575796" cy="237636"/>
          </a:xfrm>
          <a:gradFill flip="none" rotWithShape="1">
            <a:gsLst>
              <a:gs pos="0">
                <a:srgbClr val="00E4FA"/>
              </a:gs>
              <a:gs pos="100000">
                <a:srgbClr val="FF44B6">
                  <a:alpha val="26000"/>
                </a:srgbClr>
              </a:gs>
            </a:gsLst>
            <a:lin ang="10800000" scaled="1"/>
            <a:tileRect/>
          </a:gradFill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92B341D-2479-187A-88D2-5D06CC5C6A0E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7094015-427E-B533-0D25-391D8B836878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文本框-2_矢量">
              <a:extLst>
                <a:ext uri="{FF2B5EF4-FFF2-40B4-BE49-F238E27FC236}">
                  <a16:creationId xmlns:a16="http://schemas.microsoft.com/office/drawing/2014/main" id="{A177AD91-E131-95AD-A3DE-D09861974098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F5DF8262-952C-E03C-E70C-4BB283F34645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83F2E464-F76E-28E7-C69F-CB6BCA90369B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65BB3A7D-1AD2-D4D9-30C9-E9A7E125049C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5879526" y="1598562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个人年终汇报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1B11BD5-1FA0-51B7-CE9A-A71C701A027D}"/>
              </a:ext>
            </a:extLst>
          </p:cNvPr>
          <p:cNvSpPr/>
          <p:nvPr/>
        </p:nvSpPr>
        <p:spPr>
          <a:xfrm>
            <a:off x="0" y="-850900"/>
            <a:ext cx="304800" cy="304800"/>
          </a:xfrm>
          <a:prstGeom prst="ellipse">
            <a:avLst/>
          </a:prstGeom>
          <a:solidFill>
            <a:srgbClr val="00E4F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BC10A8A6-B757-353E-6531-B76577F9A376}"/>
              </a:ext>
            </a:extLst>
          </p:cNvPr>
          <p:cNvSpPr/>
          <p:nvPr/>
        </p:nvSpPr>
        <p:spPr>
          <a:xfrm>
            <a:off x="457200" y="-850900"/>
            <a:ext cx="304800" cy="304800"/>
          </a:xfrm>
          <a:prstGeom prst="ellipse">
            <a:avLst/>
          </a:prstGeom>
          <a:solidFill>
            <a:srgbClr val="89E74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EC5E338-A9DF-2A23-1721-1349C9D8AA81}"/>
              </a:ext>
            </a:extLst>
          </p:cNvPr>
          <p:cNvSpPr/>
          <p:nvPr/>
        </p:nvSpPr>
        <p:spPr>
          <a:xfrm>
            <a:off x="914400" y="-850900"/>
            <a:ext cx="304800" cy="304800"/>
          </a:xfrm>
          <a:prstGeom prst="ellipse">
            <a:avLst/>
          </a:prstGeom>
          <a:solidFill>
            <a:srgbClr val="FF44B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407F086-D62D-C807-241B-418ED7C8250F}"/>
              </a:ext>
            </a:extLst>
          </p:cNvPr>
          <p:cNvSpPr/>
          <p:nvPr/>
        </p:nvSpPr>
        <p:spPr>
          <a:xfrm>
            <a:off x="1371600" y="-850900"/>
            <a:ext cx="304800" cy="304800"/>
          </a:xfrm>
          <a:prstGeom prst="ellipse">
            <a:avLst/>
          </a:prstGeom>
          <a:solidFill>
            <a:srgbClr val="1027F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18B7B9F-AF88-F2A6-660D-E252A0168DC2}"/>
              </a:ext>
            </a:extLst>
          </p:cNvPr>
          <p:cNvSpPr/>
          <p:nvPr/>
        </p:nvSpPr>
        <p:spPr>
          <a:xfrm>
            <a:off x="1828800" y="-850900"/>
            <a:ext cx="304800" cy="304800"/>
          </a:xfrm>
          <a:prstGeom prst="ellipse">
            <a:avLst/>
          </a:prstGeom>
          <a:solidFill>
            <a:srgbClr val="FFBA2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 descr="D:\51PPT模板网\51pptmoban.com\图片.jpg">
            <a:extLst>
              <a:ext uri="{FF2B5EF4-FFF2-40B4-BE49-F238E27FC236}">
                <a16:creationId xmlns:a16="http://schemas.microsoft.com/office/drawing/2014/main" id="{4A7C3A34-E26E-3F55-C9B5-5FAEB6D1328C}"/>
              </a:ext>
            </a:extLst>
          </p:cNvPr>
          <p:cNvGrpSpPr/>
          <p:nvPr/>
        </p:nvGrpSpPr>
        <p:grpSpPr>
          <a:xfrm rot="904338">
            <a:off x="8497916" y="3877996"/>
            <a:ext cx="902109" cy="844702"/>
            <a:chOff x="5916442" y="-1286436"/>
            <a:chExt cx="4162695" cy="3897796"/>
          </a:xfrm>
        </p:grpSpPr>
        <p:grpSp>
          <p:nvGrpSpPr>
            <p:cNvPr id="16" name="图形 13">
              <a:extLst>
                <a:ext uri="{FF2B5EF4-FFF2-40B4-BE49-F238E27FC236}">
                  <a16:creationId xmlns:a16="http://schemas.microsoft.com/office/drawing/2014/main" id="{2C6BEA2B-E507-6DE4-BA44-ED93BE2B14F2}"/>
                </a:ext>
              </a:extLst>
            </p:cNvPr>
            <p:cNvGrpSpPr/>
            <p:nvPr/>
          </p:nvGrpSpPr>
          <p:grpSpPr>
            <a:xfrm>
              <a:off x="6420616" y="-814544"/>
              <a:ext cx="3658521" cy="2510372"/>
              <a:chOff x="6420616" y="-814544"/>
              <a:chExt cx="3658521" cy="251037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1054543-2EE6-5974-818C-3CFCCDB4B2CD}"/>
                  </a:ext>
                </a:extLst>
              </p:cNvPr>
              <p:cNvSpPr/>
              <p:nvPr/>
            </p:nvSpPr>
            <p:spPr>
              <a:xfrm>
                <a:off x="6505484" y="-743069"/>
                <a:ext cx="3368328" cy="2363745"/>
              </a:xfrm>
              <a:custGeom>
                <a:avLst/>
                <a:gdLst>
                  <a:gd name="connsiteX0" fmla="*/ 2063115 w 3368328"/>
                  <a:gd name="connsiteY0" fmla="*/ 1827202 h 2363745"/>
                  <a:gd name="connsiteX1" fmla="*/ 609695 w 3368328"/>
                  <a:gd name="connsiteY1" fmla="*/ 2363745 h 2363745"/>
                  <a:gd name="connsiteX2" fmla="*/ 0 w 3368328"/>
                  <a:gd name="connsiteY2" fmla="*/ 1277705 h 2363745"/>
                  <a:gd name="connsiteX3" fmla="*/ 1213390 w 3368328"/>
                  <a:gd name="connsiteY3" fmla="*/ 315299 h 2363745"/>
                  <a:gd name="connsiteX4" fmla="*/ 2427827 w 3368328"/>
                  <a:gd name="connsiteY4" fmla="*/ 7737 h 2363745"/>
                  <a:gd name="connsiteX5" fmla="*/ 3365278 w 3368328"/>
                  <a:gd name="connsiteY5" fmla="*/ 100510 h 2363745"/>
                  <a:gd name="connsiteX6" fmla="*/ 2984469 w 3368328"/>
                  <a:gd name="connsiteY6" fmla="*/ 895371 h 2363745"/>
                  <a:gd name="connsiteX7" fmla="*/ 2063115 w 3368328"/>
                  <a:gd name="connsiteY7" fmla="*/ 1827202 h 236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8328" h="2363745">
                    <a:moveTo>
                      <a:pt x="2063115" y="1827202"/>
                    </a:moveTo>
                    <a:cubicBezTo>
                      <a:pt x="1675257" y="2045229"/>
                      <a:pt x="987647" y="2329932"/>
                      <a:pt x="609695" y="2363745"/>
                    </a:cubicBezTo>
                    <a:lnTo>
                      <a:pt x="0" y="1277705"/>
                    </a:lnTo>
                    <a:cubicBezTo>
                      <a:pt x="225076" y="969952"/>
                      <a:pt x="822388" y="535041"/>
                      <a:pt x="1213390" y="315299"/>
                    </a:cubicBezTo>
                    <a:cubicBezTo>
                      <a:pt x="1564577" y="117941"/>
                      <a:pt x="2023681" y="32121"/>
                      <a:pt x="2427827" y="7737"/>
                    </a:cubicBezTo>
                    <a:cubicBezTo>
                      <a:pt x="2920079" y="-21981"/>
                      <a:pt x="3330797" y="39264"/>
                      <a:pt x="3365278" y="100510"/>
                    </a:cubicBezTo>
                    <a:cubicBezTo>
                      <a:pt x="3391757" y="147564"/>
                      <a:pt x="3244310" y="504465"/>
                      <a:pt x="2984469" y="895371"/>
                    </a:cubicBezTo>
                    <a:cubicBezTo>
                      <a:pt x="2752344" y="1244463"/>
                      <a:pt x="2430685" y="1620605"/>
                      <a:pt x="2063115" y="1827202"/>
                    </a:cubicBezTo>
                    <a:close/>
                  </a:path>
                </a:pathLst>
              </a:custGeom>
              <a:solidFill>
                <a:srgbClr val="00E4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" name="图形 13">
                <a:extLst>
                  <a:ext uri="{FF2B5EF4-FFF2-40B4-BE49-F238E27FC236}">
                    <a16:creationId xmlns:a16="http://schemas.microsoft.com/office/drawing/2014/main" id="{03E34239-630F-1D3F-78E3-7CE28A0EDE7A}"/>
                  </a:ext>
                </a:extLst>
              </p:cNvPr>
              <p:cNvGrpSpPr/>
              <p:nvPr/>
            </p:nvGrpSpPr>
            <p:grpSpPr>
              <a:xfrm>
                <a:off x="6505484" y="-743068"/>
                <a:ext cx="3368014" cy="2363744"/>
                <a:chOff x="6505484" y="-743068"/>
                <a:chExt cx="3368014" cy="2363744"/>
              </a:xfrm>
              <a:solidFill>
                <a:srgbClr val="8C6239"/>
              </a:solidFill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5E65BBF-9CBC-F904-9996-AB443E966840}"/>
                    </a:ext>
                  </a:extLst>
                </p:cNvPr>
                <p:cNvSpPr/>
                <p:nvPr/>
              </p:nvSpPr>
              <p:spPr>
                <a:xfrm>
                  <a:off x="7480558" y="-548928"/>
                  <a:ext cx="1327784" cy="1761553"/>
                </a:xfrm>
                <a:custGeom>
                  <a:avLst/>
                  <a:gdLst>
                    <a:gd name="connsiteX0" fmla="*/ 0 w 1327784"/>
                    <a:gd name="connsiteY0" fmla="*/ 267938 h 1761553"/>
                    <a:gd name="connsiteX1" fmla="*/ 238220 w 1327784"/>
                    <a:gd name="connsiteY1" fmla="*/ 121158 h 1761553"/>
                    <a:gd name="connsiteX2" fmla="*/ 501110 w 1327784"/>
                    <a:gd name="connsiteY2" fmla="*/ 0 h 1761553"/>
                    <a:gd name="connsiteX3" fmla="*/ 1327785 w 1327784"/>
                    <a:gd name="connsiteY3" fmla="*/ 1470755 h 1761553"/>
                    <a:gd name="connsiteX4" fmla="*/ 1088041 w 1327784"/>
                    <a:gd name="connsiteY4" fmla="*/ 1633061 h 1761553"/>
                    <a:gd name="connsiteX5" fmla="*/ 840391 w 1327784"/>
                    <a:gd name="connsiteY5" fmla="*/ 1761554 h 1761553"/>
                    <a:gd name="connsiteX6" fmla="*/ 0 w 1327784"/>
                    <a:gd name="connsiteY6" fmla="*/ 267938 h 1761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7784" h="1761553">
                      <a:moveTo>
                        <a:pt x="0" y="267938"/>
                      </a:moveTo>
                      <a:cubicBezTo>
                        <a:pt x="89059" y="210884"/>
                        <a:pt x="182880" y="152305"/>
                        <a:pt x="238220" y="121158"/>
                      </a:cubicBezTo>
                      <a:cubicBezTo>
                        <a:pt x="320611" y="74867"/>
                        <a:pt x="408908" y="34671"/>
                        <a:pt x="501110" y="0"/>
                      </a:cubicBezTo>
                      <a:lnTo>
                        <a:pt x="1327785" y="1470755"/>
                      </a:lnTo>
                      <a:cubicBezTo>
                        <a:pt x="1254252" y="1528667"/>
                        <a:pt x="1166908" y="1588770"/>
                        <a:pt x="1088041" y="1633061"/>
                      </a:cubicBezTo>
                      <a:cubicBezTo>
                        <a:pt x="1014793" y="1674209"/>
                        <a:pt x="930878" y="1717738"/>
                        <a:pt x="840391" y="1761554"/>
                      </a:cubicBezTo>
                      <a:lnTo>
                        <a:pt x="0" y="26793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A4DF373A-073E-7299-2335-E47C4CC3E917}"/>
                    </a:ext>
                  </a:extLst>
                </p:cNvPr>
                <p:cNvSpPr/>
                <p:nvPr/>
              </p:nvSpPr>
              <p:spPr>
                <a:xfrm>
                  <a:off x="6505484" y="119155"/>
                  <a:ext cx="1183195" cy="1501520"/>
                </a:xfrm>
                <a:custGeom>
                  <a:avLst/>
                  <a:gdLst>
                    <a:gd name="connsiteX0" fmla="*/ 1183196 w 1183195"/>
                    <a:gd name="connsiteY0" fmla="*/ 1357217 h 1501520"/>
                    <a:gd name="connsiteX1" fmla="*/ 609695 w 1183195"/>
                    <a:gd name="connsiteY1" fmla="*/ 1501521 h 1501520"/>
                    <a:gd name="connsiteX2" fmla="*/ 0 w 1183195"/>
                    <a:gd name="connsiteY2" fmla="*/ 415480 h 1501520"/>
                    <a:gd name="connsiteX3" fmla="*/ 420338 w 1183195"/>
                    <a:gd name="connsiteY3" fmla="*/ 0 h 1501520"/>
                    <a:gd name="connsiteX4" fmla="*/ 1183196 w 1183195"/>
                    <a:gd name="connsiteY4" fmla="*/ 1357217 h 1501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195" h="1501520">
                      <a:moveTo>
                        <a:pt x="1183196" y="1357217"/>
                      </a:moveTo>
                      <a:cubicBezTo>
                        <a:pt x="982123" y="1425797"/>
                        <a:pt x="754285" y="1488567"/>
                        <a:pt x="609695" y="1501521"/>
                      </a:cubicBezTo>
                      <a:lnTo>
                        <a:pt x="0" y="415480"/>
                      </a:lnTo>
                      <a:cubicBezTo>
                        <a:pt x="91535" y="290322"/>
                        <a:pt x="244602" y="144113"/>
                        <a:pt x="420338" y="0"/>
                      </a:cubicBezTo>
                      <a:lnTo>
                        <a:pt x="1183196" y="135721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025B156-18EF-0A54-DB4F-EAF210BD4BEE}"/>
                    </a:ext>
                  </a:extLst>
                </p:cNvPr>
                <p:cNvSpPr/>
                <p:nvPr/>
              </p:nvSpPr>
              <p:spPr>
                <a:xfrm>
                  <a:off x="8980269" y="-743068"/>
                  <a:ext cx="893228" cy="902895"/>
                </a:xfrm>
                <a:custGeom>
                  <a:avLst/>
                  <a:gdLst>
                    <a:gd name="connsiteX0" fmla="*/ 504635 w 893228"/>
                    <a:gd name="connsiteY0" fmla="*/ 902895 h 902895"/>
                    <a:gd name="connsiteX1" fmla="*/ 890397 w 893228"/>
                    <a:gd name="connsiteY1" fmla="*/ 100605 h 902895"/>
                    <a:gd name="connsiteX2" fmla="*/ 0 w 893228"/>
                    <a:gd name="connsiteY2" fmla="*/ 5164 h 902895"/>
                    <a:gd name="connsiteX3" fmla="*/ 504635 w 893228"/>
                    <a:gd name="connsiteY3" fmla="*/ 902895 h 902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228" h="902895">
                      <a:moveTo>
                        <a:pt x="504635" y="902895"/>
                      </a:moveTo>
                      <a:cubicBezTo>
                        <a:pt x="758952" y="517323"/>
                        <a:pt x="916591" y="147087"/>
                        <a:pt x="890397" y="100605"/>
                      </a:cubicBezTo>
                      <a:cubicBezTo>
                        <a:pt x="857060" y="41264"/>
                        <a:pt x="471202" y="-18077"/>
                        <a:pt x="0" y="5164"/>
                      </a:cubicBezTo>
                      <a:lnTo>
                        <a:pt x="504635" y="902895"/>
                      </a:lnTo>
                      <a:close/>
                    </a:path>
                  </a:pathLst>
                </a:custGeom>
                <a:solidFill>
                  <a:srgbClr val="1027F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cs typeface="+mn-ea"/>
                  </a:endParaRPr>
                </a:p>
              </p:txBody>
            </p:sp>
          </p:grp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FB5D3F8-8C1D-B1BC-0986-C82CFF45EE7F}"/>
                  </a:ext>
                </a:extLst>
              </p:cNvPr>
              <p:cNvSpPr/>
              <p:nvPr/>
            </p:nvSpPr>
            <p:spPr>
              <a:xfrm>
                <a:off x="6420616" y="-814544"/>
                <a:ext cx="3658521" cy="2510372"/>
              </a:xfrm>
              <a:custGeom>
                <a:avLst/>
                <a:gdLst>
                  <a:gd name="connsiteX0" fmla="*/ 3652933 w 3658521"/>
                  <a:gd name="connsiteY0" fmla="*/ 74545 h 2510372"/>
                  <a:gd name="connsiteX1" fmla="*/ 3638836 w 3658521"/>
                  <a:gd name="connsiteY1" fmla="*/ 49399 h 2510372"/>
                  <a:gd name="connsiteX2" fmla="*/ 3579305 w 3658521"/>
                  <a:gd name="connsiteY2" fmla="*/ 32730 h 2510372"/>
                  <a:gd name="connsiteX3" fmla="*/ 3469291 w 3658521"/>
                  <a:gd name="connsiteY3" fmla="*/ 94547 h 2510372"/>
                  <a:gd name="connsiteX4" fmla="*/ 3161252 w 3658521"/>
                  <a:gd name="connsiteY4" fmla="*/ 20443 h 2510372"/>
                  <a:gd name="connsiteX5" fmla="*/ 2508409 w 3658521"/>
                  <a:gd name="connsiteY5" fmla="*/ 7870 h 2510372"/>
                  <a:gd name="connsiteX6" fmla="*/ 1263206 w 3658521"/>
                  <a:gd name="connsiteY6" fmla="*/ 324481 h 2510372"/>
                  <a:gd name="connsiteX7" fmla="*/ 27146 w 3658521"/>
                  <a:gd name="connsiteY7" fmla="*/ 1306984 h 2510372"/>
                  <a:gd name="connsiteX8" fmla="*/ 0 w 3658521"/>
                  <a:gd name="connsiteY8" fmla="*/ 1344037 h 2510372"/>
                  <a:gd name="connsiteX9" fmla="*/ 654844 w 3658521"/>
                  <a:gd name="connsiteY9" fmla="*/ 2510373 h 2510372"/>
                  <a:gd name="connsiteX10" fmla="*/ 700850 w 3658521"/>
                  <a:gd name="connsiteY10" fmla="*/ 2506277 h 2510372"/>
                  <a:gd name="connsiteX11" fmla="*/ 2182939 w 3658521"/>
                  <a:gd name="connsiteY11" fmla="*/ 1960876 h 2510372"/>
                  <a:gd name="connsiteX12" fmla="*/ 3128772 w 3658521"/>
                  <a:gd name="connsiteY12" fmla="*/ 1006375 h 2510372"/>
                  <a:gd name="connsiteX13" fmla="*/ 3431953 w 3658521"/>
                  <a:gd name="connsiteY13" fmla="*/ 470308 h 2510372"/>
                  <a:gd name="connsiteX14" fmla="*/ 3524345 w 3658521"/>
                  <a:gd name="connsiteY14" fmla="*/ 196941 h 2510372"/>
                  <a:gd name="connsiteX15" fmla="*/ 3636169 w 3658521"/>
                  <a:gd name="connsiteY15" fmla="*/ 134076 h 2510372"/>
                  <a:gd name="connsiteX16" fmla="*/ 3652933 w 3658521"/>
                  <a:gd name="connsiteY16" fmla="*/ 74545 h 2510372"/>
                  <a:gd name="connsiteX17" fmla="*/ 3009805 w 3658521"/>
                  <a:gd name="connsiteY17" fmla="*/ 927318 h 2510372"/>
                  <a:gd name="connsiteX18" fmla="*/ 2113026 w 3658521"/>
                  <a:gd name="connsiteY18" fmla="*/ 1836384 h 2510372"/>
                  <a:gd name="connsiteX19" fmla="*/ 733711 w 3658521"/>
                  <a:gd name="connsiteY19" fmla="*/ 2358926 h 2510372"/>
                  <a:gd name="connsiteX20" fmla="*/ 170212 w 3658521"/>
                  <a:gd name="connsiteY20" fmla="*/ 1355276 h 2510372"/>
                  <a:gd name="connsiteX21" fmla="*/ 1333214 w 3658521"/>
                  <a:gd name="connsiteY21" fmla="*/ 449068 h 2510372"/>
                  <a:gd name="connsiteX22" fmla="*/ 2516981 w 3658521"/>
                  <a:gd name="connsiteY22" fmla="*/ 150554 h 2510372"/>
                  <a:gd name="connsiteX23" fmla="*/ 3348609 w 3658521"/>
                  <a:gd name="connsiteY23" fmla="*/ 198179 h 2510372"/>
                  <a:gd name="connsiteX24" fmla="*/ 3352991 w 3658521"/>
                  <a:gd name="connsiteY24" fmla="*/ 210085 h 2510372"/>
                  <a:gd name="connsiteX25" fmla="*/ 3367088 w 3658521"/>
                  <a:gd name="connsiteY25" fmla="*/ 235231 h 2510372"/>
                  <a:gd name="connsiteX26" fmla="*/ 3370707 w 3658521"/>
                  <a:gd name="connsiteY26" fmla="*/ 240375 h 2510372"/>
                  <a:gd name="connsiteX27" fmla="*/ 3009805 w 3658521"/>
                  <a:gd name="connsiteY27" fmla="*/ 927318 h 251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58521" h="2510372">
                    <a:moveTo>
                      <a:pt x="3652933" y="74545"/>
                    </a:moveTo>
                    <a:lnTo>
                      <a:pt x="3638836" y="49399"/>
                    </a:lnTo>
                    <a:cubicBezTo>
                      <a:pt x="3627025" y="28444"/>
                      <a:pt x="3600260" y="20919"/>
                      <a:pt x="3579305" y="32730"/>
                    </a:cubicBezTo>
                    <a:lnTo>
                      <a:pt x="3469291" y="94547"/>
                    </a:lnTo>
                    <a:cubicBezTo>
                      <a:pt x="3427190" y="69687"/>
                      <a:pt x="3342227" y="41112"/>
                      <a:pt x="3161252" y="20443"/>
                    </a:cubicBezTo>
                    <a:cubicBezTo>
                      <a:pt x="2969133" y="-1465"/>
                      <a:pt x="2737295" y="-5942"/>
                      <a:pt x="2508409" y="7870"/>
                    </a:cubicBezTo>
                    <a:cubicBezTo>
                      <a:pt x="2159889" y="28920"/>
                      <a:pt x="1660874" y="100929"/>
                      <a:pt x="1263206" y="324481"/>
                    </a:cubicBezTo>
                    <a:cubicBezTo>
                      <a:pt x="898398" y="529554"/>
                      <a:pt x="273653" y="969990"/>
                      <a:pt x="27146" y="1306984"/>
                    </a:cubicBezTo>
                    <a:lnTo>
                      <a:pt x="0" y="1344037"/>
                    </a:lnTo>
                    <a:lnTo>
                      <a:pt x="654844" y="2510373"/>
                    </a:lnTo>
                    <a:lnTo>
                      <a:pt x="700850" y="2506277"/>
                    </a:lnTo>
                    <a:cubicBezTo>
                      <a:pt x="1076706" y="2472654"/>
                      <a:pt x="1762792" y="2197001"/>
                      <a:pt x="2182939" y="1960876"/>
                    </a:cubicBezTo>
                    <a:cubicBezTo>
                      <a:pt x="2593658" y="1730085"/>
                      <a:pt x="2923985" y="1314414"/>
                      <a:pt x="3128772" y="1006375"/>
                    </a:cubicBezTo>
                    <a:cubicBezTo>
                      <a:pt x="3247930" y="827020"/>
                      <a:pt x="3355658" y="636615"/>
                      <a:pt x="3431953" y="470308"/>
                    </a:cubicBezTo>
                    <a:cubicBezTo>
                      <a:pt x="3500247" y="321433"/>
                      <a:pt x="3521393" y="242185"/>
                      <a:pt x="3524345" y="196941"/>
                    </a:cubicBezTo>
                    <a:lnTo>
                      <a:pt x="3636169" y="134076"/>
                    </a:lnTo>
                    <a:cubicBezTo>
                      <a:pt x="3657219" y="122360"/>
                      <a:pt x="3664744" y="95595"/>
                      <a:pt x="3652933" y="74545"/>
                    </a:cubicBezTo>
                    <a:close/>
                    <a:moveTo>
                      <a:pt x="3009805" y="927318"/>
                    </a:moveTo>
                    <a:cubicBezTo>
                      <a:pt x="2813685" y="1222307"/>
                      <a:pt x="2498979" y="1619500"/>
                      <a:pt x="2113026" y="1836384"/>
                    </a:cubicBezTo>
                    <a:cubicBezTo>
                      <a:pt x="1721263" y="2056602"/>
                      <a:pt x="1090041" y="2310729"/>
                      <a:pt x="733711" y="2358926"/>
                    </a:cubicBezTo>
                    <a:lnTo>
                      <a:pt x="170212" y="1355276"/>
                    </a:lnTo>
                    <a:cubicBezTo>
                      <a:pt x="398812" y="1070288"/>
                      <a:pt x="940594" y="669762"/>
                      <a:pt x="1333214" y="449068"/>
                    </a:cubicBezTo>
                    <a:cubicBezTo>
                      <a:pt x="1707261" y="238851"/>
                      <a:pt x="2183416" y="170652"/>
                      <a:pt x="2516981" y="150554"/>
                    </a:cubicBezTo>
                    <a:cubicBezTo>
                      <a:pt x="2913317" y="126646"/>
                      <a:pt x="3227737" y="163413"/>
                      <a:pt x="3348609" y="198179"/>
                    </a:cubicBezTo>
                    <a:cubicBezTo>
                      <a:pt x="3349466" y="202275"/>
                      <a:pt x="3350800" y="206275"/>
                      <a:pt x="3352991" y="210085"/>
                    </a:cubicBezTo>
                    <a:lnTo>
                      <a:pt x="3367088" y="235231"/>
                    </a:lnTo>
                    <a:cubicBezTo>
                      <a:pt x="3368135" y="237041"/>
                      <a:pt x="3369374" y="238660"/>
                      <a:pt x="3370707" y="240375"/>
                    </a:cubicBezTo>
                    <a:cubicBezTo>
                      <a:pt x="3334703" y="357151"/>
                      <a:pt x="3210687" y="625185"/>
                      <a:pt x="3009805" y="92731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3FD1FD"/>
                  </a:gs>
                  <a:gs pos="0">
                    <a:srgbClr val="1E47EE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23" name="图形 13">
              <a:extLst>
                <a:ext uri="{FF2B5EF4-FFF2-40B4-BE49-F238E27FC236}">
                  <a16:creationId xmlns:a16="http://schemas.microsoft.com/office/drawing/2014/main" id="{A53B8D6B-B6C3-E1EC-8A0D-AA8BCF286BCB}"/>
                </a:ext>
              </a:extLst>
            </p:cNvPr>
            <p:cNvGrpSpPr/>
            <p:nvPr/>
          </p:nvGrpSpPr>
          <p:grpSpPr>
            <a:xfrm>
              <a:off x="5916442" y="-1286436"/>
              <a:ext cx="3169460" cy="3897796"/>
              <a:chOff x="5916442" y="-1286436"/>
              <a:chExt cx="3169460" cy="3897796"/>
            </a:xfrm>
          </p:grpSpPr>
          <p:grpSp>
            <p:nvGrpSpPr>
              <p:cNvPr id="24" name="图形 13">
                <a:extLst>
                  <a:ext uri="{FF2B5EF4-FFF2-40B4-BE49-F238E27FC236}">
                    <a16:creationId xmlns:a16="http://schemas.microsoft.com/office/drawing/2014/main" id="{AA7B4B9B-DB6C-7A2F-48D8-37DBC00FB651}"/>
                  </a:ext>
                </a:extLst>
              </p:cNvPr>
              <p:cNvGrpSpPr/>
              <p:nvPr/>
            </p:nvGrpSpPr>
            <p:grpSpPr>
              <a:xfrm>
                <a:off x="8579578" y="331821"/>
                <a:ext cx="506325" cy="1796210"/>
                <a:chOff x="8579578" y="331821"/>
                <a:chExt cx="506325" cy="1796210"/>
              </a:xfrm>
              <a:solidFill>
                <a:srgbClr val="835712"/>
              </a:soli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A5DAA34-97DA-8968-703D-05F9D9CFE9B3}"/>
                    </a:ext>
                  </a:extLst>
                </p:cNvPr>
                <p:cNvSpPr/>
                <p:nvPr/>
              </p:nvSpPr>
              <p:spPr>
                <a:xfrm rot="-4791118">
                  <a:off x="8088397" y="1107781"/>
                  <a:ext cx="1636373" cy="71440"/>
                </a:xfrm>
                <a:custGeom>
                  <a:avLst/>
                  <a:gdLst>
                    <a:gd name="connsiteX0" fmla="*/ 0 w 1636373"/>
                    <a:gd name="connsiteY0" fmla="*/ 0 h 71440"/>
                    <a:gd name="connsiteX1" fmla="*/ 1636373 w 1636373"/>
                    <a:gd name="connsiteY1" fmla="*/ 0 h 71440"/>
                    <a:gd name="connsiteX2" fmla="*/ 1636373 w 1636373"/>
                    <a:gd name="connsiteY2" fmla="*/ 71441 h 71440"/>
                    <a:gd name="connsiteX3" fmla="*/ 0 w 1636373"/>
                    <a:gd name="connsiteY3" fmla="*/ 71441 h 7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6373" h="71440">
                      <a:moveTo>
                        <a:pt x="0" y="0"/>
                      </a:moveTo>
                      <a:lnTo>
                        <a:pt x="1636373" y="0"/>
                      </a:lnTo>
                      <a:lnTo>
                        <a:pt x="1636373" y="71441"/>
                      </a:lnTo>
                      <a:lnTo>
                        <a:pt x="0" y="714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6" name="图形 13">
                  <a:extLst>
                    <a:ext uri="{FF2B5EF4-FFF2-40B4-BE49-F238E27FC236}">
                      <a16:creationId xmlns:a16="http://schemas.microsoft.com/office/drawing/2014/main" id="{1826468A-53DD-F17C-F2C2-0DF5B600DBAB}"/>
                    </a:ext>
                  </a:extLst>
                </p:cNvPr>
                <p:cNvGrpSpPr/>
                <p:nvPr/>
              </p:nvGrpSpPr>
              <p:grpSpPr>
                <a:xfrm>
                  <a:off x="8579578" y="1838976"/>
                  <a:ext cx="308081" cy="289055"/>
                  <a:chOff x="8579578" y="1838976"/>
                  <a:chExt cx="308081" cy="289055"/>
                </a:xfrm>
                <a:solidFill>
                  <a:srgbClr val="835712"/>
                </a:solidFill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E3A373C7-94B3-A06A-4AF4-43849DB22D5E}"/>
                      </a:ext>
                    </a:extLst>
                  </p:cNvPr>
                  <p:cNvSpPr/>
                  <p:nvPr/>
                </p:nvSpPr>
                <p:spPr>
                  <a:xfrm>
                    <a:off x="8600968" y="1860363"/>
                    <a:ext cx="265371" cy="246201"/>
                  </a:xfrm>
                  <a:custGeom>
                    <a:avLst/>
                    <a:gdLst>
                      <a:gd name="connsiteX0" fmla="*/ 178990 w 265371"/>
                      <a:gd name="connsiteY0" fmla="*/ 2438 h 246201"/>
                      <a:gd name="connsiteX1" fmla="*/ 2778 w 265371"/>
                      <a:gd name="connsiteY1" fmla="*/ 195605 h 246201"/>
                      <a:gd name="connsiteX2" fmla="*/ 246237 w 265371"/>
                      <a:gd name="connsiteY2" fmla="*/ 245897 h 246201"/>
                      <a:gd name="connsiteX3" fmla="*/ 178990 w 265371"/>
                      <a:gd name="connsiteY3" fmla="*/ 2438 h 246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5371" h="246201">
                        <a:moveTo>
                          <a:pt x="178990" y="2438"/>
                        </a:moveTo>
                        <a:cubicBezTo>
                          <a:pt x="100218" y="-20708"/>
                          <a:pt x="33353" y="126835"/>
                          <a:pt x="2778" y="195605"/>
                        </a:cubicBezTo>
                        <a:cubicBezTo>
                          <a:pt x="-27797" y="264376"/>
                          <a:pt x="203184" y="236086"/>
                          <a:pt x="246237" y="245897"/>
                        </a:cubicBezTo>
                        <a:cubicBezTo>
                          <a:pt x="289290" y="255708"/>
                          <a:pt x="256619" y="25298"/>
                          <a:pt x="178990" y="2438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43FF1EC2-8F20-5A18-AFA6-EB1339D0396C}"/>
                      </a:ext>
                    </a:extLst>
                  </p:cNvPr>
                  <p:cNvSpPr/>
                  <p:nvPr/>
                </p:nvSpPr>
                <p:spPr>
                  <a:xfrm>
                    <a:off x="8579578" y="1838976"/>
                    <a:ext cx="308081" cy="289055"/>
                  </a:xfrm>
                  <a:custGeom>
                    <a:avLst/>
                    <a:gdLst>
                      <a:gd name="connsiteX0" fmla="*/ 47694 w 308081"/>
                      <a:gd name="connsiteY0" fmla="*/ 276524 h 289055"/>
                      <a:gd name="connsiteX1" fmla="*/ 6642 w 308081"/>
                      <a:gd name="connsiteY1" fmla="*/ 250997 h 289055"/>
                      <a:gd name="connsiteX2" fmla="*/ 4546 w 308081"/>
                      <a:gd name="connsiteY2" fmla="*/ 208325 h 289055"/>
                      <a:gd name="connsiteX3" fmla="*/ 205333 w 308081"/>
                      <a:gd name="connsiteY3" fmla="*/ 3061 h 289055"/>
                      <a:gd name="connsiteX4" fmla="*/ 206381 w 308081"/>
                      <a:gd name="connsiteY4" fmla="*/ 3347 h 289055"/>
                      <a:gd name="connsiteX5" fmla="*/ 206381 w 308081"/>
                      <a:gd name="connsiteY5" fmla="*/ 3347 h 289055"/>
                      <a:gd name="connsiteX6" fmla="*/ 304488 w 308081"/>
                      <a:gd name="connsiteY6" fmla="*/ 256807 h 289055"/>
                      <a:gd name="connsiteX7" fmla="*/ 262769 w 308081"/>
                      <a:gd name="connsiteY7" fmla="*/ 288240 h 289055"/>
                      <a:gd name="connsiteX8" fmla="*/ 197999 w 308081"/>
                      <a:gd name="connsiteY8" fmla="*/ 286525 h 289055"/>
                      <a:gd name="connsiteX9" fmla="*/ 47694 w 308081"/>
                      <a:gd name="connsiteY9" fmla="*/ 276524 h 289055"/>
                      <a:gd name="connsiteX10" fmla="*/ 193903 w 308081"/>
                      <a:gd name="connsiteY10" fmla="*/ 44304 h 289055"/>
                      <a:gd name="connsiteX11" fmla="*/ 43789 w 308081"/>
                      <a:gd name="connsiteY11" fmla="*/ 225660 h 289055"/>
                      <a:gd name="connsiteX12" fmla="*/ 42837 w 308081"/>
                      <a:gd name="connsiteY12" fmla="*/ 228613 h 289055"/>
                      <a:gd name="connsiteX13" fmla="*/ 197713 w 308081"/>
                      <a:gd name="connsiteY13" fmla="*/ 243567 h 289055"/>
                      <a:gd name="connsiteX14" fmla="*/ 263531 w 308081"/>
                      <a:gd name="connsiteY14" fmla="*/ 244901 h 289055"/>
                      <a:gd name="connsiteX15" fmla="*/ 243719 w 308081"/>
                      <a:gd name="connsiteY15" fmla="*/ 111837 h 289055"/>
                      <a:gd name="connsiteX16" fmla="*/ 194284 w 308081"/>
                      <a:gd name="connsiteY16" fmla="*/ 44400 h 289055"/>
                      <a:gd name="connsiteX17" fmla="*/ 193903 w 308081"/>
                      <a:gd name="connsiteY17" fmla="*/ 44304 h 28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08081" h="289055">
                        <a:moveTo>
                          <a:pt x="47694" y="276524"/>
                        </a:moveTo>
                        <a:cubicBezTo>
                          <a:pt x="28549" y="271190"/>
                          <a:pt x="14643" y="263094"/>
                          <a:pt x="6642" y="250997"/>
                        </a:cubicBezTo>
                        <a:cubicBezTo>
                          <a:pt x="1974" y="243853"/>
                          <a:pt x="-4503" y="228804"/>
                          <a:pt x="4546" y="208325"/>
                        </a:cubicBezTo>
                        <a:cubicBezTo>
                          <a:pt x="35503" y="138602"/>
                          <a:pt x="107893" y="-24276"/>
                          <a:pt x="205333" y="3061"/>
                        </a:cubicBezTo>
                        <a:cubicBezTo>
                          <a:pt x="205714" y="3156"/>
                          <a:pt x="206000" y="3252"/>
                          <a:pt x="206381" y="3347"/>
                        </a:cubicBezTo>
                        <a:lnTo>
                          <a:pt x="206381" y="3347"/>
                        </a:lnTo>
                        <a:cubicBezTo>
                          <a:pt x="286391" y="26874"/>
                          <a:pt x="319728" y="198324"/>
                          <a:pt x="304488" y="256807"/>
                        </a:cubicBezTo>
                        <a:cubicBezTo>
                          <a:pt x="297059" y="285382"/>
                          <a:pt x="277437" y="291573"/>
                          <a:pt x="262769" y="288240"/>
                        </a:cubicBezTo>
                        <a:cubicBezTo>
                          <a:pt x="253244" y="286049"/>
                          <a:pt x="225145" y="286335"/>
                          <a:pt x="197999" y="286525"/>
                        </a:cubicBezTo>
                        <a:cubicBezTo>
                          <a:pt x="134753" y="287001"/>
                          <a:pt x="82746" y="286335"/>
                          <a:pt x="47694" y="276524"/>
                        </a:cubicBezTo>
                        <a:close/>
                        <a:moveTo>
                          <a:pt x="193903" y="44304"/>
                        </a:moveTo>
                        <a:cubicBezTo>
                          <a:pt x="132086" y="26969"/>
                          <a:pt x="65697" y="176511"/>
                          <a:pt x="43789" y="225660"/>
                        </a:cubicBezTo>
                        <a:cubicBezTo>
                          <a:pt x="42932" y="227661"/>
                          <a:pt x="42837" y="228613"/>
                          <a:pt x="42837" y="228613"/>
                        </a:cubicBezTo>
                        <a:cubicBezTo>
                          <a:pt x="54267" y="244805"/>
                          <a:pt x="158470" y="243948"/>
                          <a:pt x="197713" y="243567"/>
                        </a:cubicBezTo>
                        <a:cubicBezTo>
                          <a:pt x="228860" y="243282"/>
                          <a:pt x="249529" y="243282"/>
                          <a:pt x="263531" y="244901"/>
                        </a:cubicBezTo>
                        <a:cubicBezTo>
                          <a:pt x="268484" y="225184"/>
                          <a:pt x="264483" y="166986"/>
                          <a:pt x="243719" y="111837"/>
                        </a:cubicBezTo>
                        <a:cubicBezTo>
                          <a:pt x="229717" y="74594"/>
                          <a:pt x="211239" y="49448"/>
                          <a:pt x="194284" y="44400"/>
                        </a:cubicBezTo>
                        <a:cubicBezTo>
                          <a:pt x="194189" y="44400"/>
                          <a:pt x="194094" y="44304"/>
                          <a:pt x="193903" y="4430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7" name="图形 13">
                <a:extLst>
                  <a:ext uri="{FF2B5EF4-FFF2-40B4-BE49-F238E27FC236}">
                    <a16:creationId xmlns:a16="http://schemas.microsoft.com/office/drawing/2014/main" id="{DF141C12-C3B8-D99E-AA5C-99E1BD041437}"/>
                  </a:ext>
                </a:extLst>
              </p:cNvPr>
              <p:cNvGrpSpPr/>
              <p:nvPr/>
            </p:nvGrpSpPr>
            <p:grpSpPr>
              <a:xfrm>
                <a:off x="6613722" y="-1264929"/>
                <a:ext cx="2033494" cy="901056"/>
                <a:chOff x="6613722" y="-1264929"/>
                <a:chExt cx="2033494" cy="901056"/>
              </a:xfrm>
              <a:solidFill>
                <a:srgbClr val="835712"/>
              </a:solidFill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AADA88F5-9CC3-6132-530A-8A5D38503D02}"/>
                    </a:ext>
                  </a:extLst>
                </p:cNvPr>
                <p:cNvSpPr/>
                <p:nvPr/>
              </p:nvSpPr>
              <p:spPr>
                <a:xfrm rot="-4206271">
                  <a:off x="7706260" y="-1670441"/>
                  <a:ext cx="71436" cy="1899540"/>
                </a:xfrm>
                <a:custGeom>
                  <a:avLst/>
                  <a:gdLst>
                    <a:gd name="connsiteX0" fmla="*/ 0 w 71436"/>
                    <a:gd name="connsiteY0" fmla="*/ 0 h 1899540"/>
                    <a:gd name="connsiteX1" fmla="*/ 71436 w 71436"/>
                    <a:gd name="connsiteY1" fmla="*/ 0 h 1899540"/>
                    <a:gd name="connsiteX2" fmla="*/ 71436 w 71436"/>
                    <a:gd name="connsiteY2" fmla="*/ 1899541 h 1899540"/>
                    <a:gd name="connsiteX3" fmla="*/ 0 w 71436"/>
                    <a:gd name="connsiteY3" fmla="*/ 1899541 h 189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6" h="1899540">
                      <a:moveTo>
                        <a:pt x="0" y="0"/>
                      </a:moveTo>
                      <a:lnTo>
                        <a:pt x="71436" y="0"/>
                      </a:lnTo>
                      <a:lnTo>
                        <a:pt x="71436" y="1899541"/>
                      </a:lnTo>
                      <a:lnTo>
                        <a:pt x="0" y="18995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0" name="图形 13">
                  <a:extLst>
                    <a:ext uri="{FF2B5EF4-FFF2-40B4-BE49-F238E27FC236}">
                      <a16:creationId xmlns:a16="http://schemas.microsoft.com/office/drawing/2014/main" id="{B18933B7-E749-5FE7-8DE2-C2AC5366ED64}"/>
                    </a:ext>
                  </a:extLst>
                </p:cNvPr>
                <p:cNvGrpSpPr/>
                <p:nvPr/>
              </p:nvGrpSpPr>
              <p:grpSpPr>
                <a:xfrm>
                  <a:off x="6613722" y="-1264929"/>
                  <a:ext cx="295087" cy="338883"/>
                  <a:chOff x="6613722" y="-1264929"/>
                  <a:chExt cx="295087" cy="338883"/>
                </a:xfrm>
                <a:solidFill>
                  <a:srgbClr val="835712"/>
                </a:solidFill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C23AA08E-81AA-45E9-325B-B1ADBA33E1C2}"/>
                      </a:ext>
                    </a:extLst>
                  </p:cNvPr>
                  <p:cNvSpPr/>
                  <p:nvPr/>
                </p:nvSpPr>
                <p:spPr>
                  <a:xfrm>
                    <a:off x="6635279" y="-1243539"/>
                    <a:ext cx="252301" cy="296389"/>
                  </a:xfrm>
                  <a:custGeom>
                    <a:avLst/>
                    <a:gdLst>
                      <a:gd name="connsiteX0" fmla="*/ 249014 w 252301"/>
                      <a:gd name="connsiteY0" fmla="*/ 225124 h 296389"/>
                      <a:gd name="connsiteX1" fmla="*/ 27463 w 252301"/>
                      <a:gd name="connsiteY1" fmla="*/ 3477 h 296389"/>
                      <a:gd name="connsiteX2" fmla="*/ 22795 w 252301"/>
                      <a:gd name="connsiteY2" fmla="*/ 273321 h 296389"/>
                      <a:gd name="connsiteX3" fmla="*/ 249014 w 252301"/>
                      <a:gd name="connsiteY3" fmla="*/ 225124 h 296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301" h="296389">
                        <a:moveTo>
                          <a:pt x="249014" y="225124"/>
                        </a:moveTo>
                        <a:cubicBezTo>
                          <a:pt x="279208" y="148734"/>
                          <a:pt x="93185" y="40149"/>
                          <a:pt x="27463" y="3477"/>
                        </a:cubicBezTo>
                        <a:cubicBezTo>
                          <a:pt x="-38260" y="-33194"/>
                          <a:pt x="36416" y="231315"/>
                          <a:pt x="22795" y="273321"/>
                        </a:cubicBezTo>
                        <a:cubicBezTo>
                          <a:pt x="9175" y="315326"/>
                          <a:pt x="219201" y="300372"/>
                          <a:pt x="249014" y="22512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2F48CB76-60BB-FF98-4988-54CFBEE6BBD2}"/>
                      </a:ext>
                    </a:extLst>
                  </p:cNvPr>
                  <p:cNvSpPr/>
                  <p:nvPr/>
                </p:nvSpPr>
                <p:spPr>
                  <a:xfrm>
                    <a:off x="6613722" y="-1264929"/>
                    <a:ext cx="295087" cy="338883"/>
                  </a:xfrm>
                  <a:custGeom>
                    <a:avLst/>
                    <a:gdLst>
                      <a:gd name="connsiteX0" fmla="*/ 55401 w 295087"/>
                      <a:gd name="connsiteY0" fmla="*/ 334144 h 338883"/>
                      <a:gd name="connsiteX1" fmla="*/ 50544 w 295087"/>
                      <a:gd name="connsiteY1" fmla="*/ 332620 h 338883"/>
                      <a:gd name="connsiteX2" fmla="*/ 23874 w 295087"/>
                      <a:gd name="connsiteY2" fmla="*/ 288139 h 338883"/>
                      <a:gd name="connsiteX3" fmla="*/ 13777 w 295087"/>
                      <a:gd name="connsiteY3" fmla="*/ 188221 h 338883"/>
                      <a:gd name="connsiteX4" fmla="*/ 19302 w 295087"/>
                      <a:gd name="connsiteY4" fmla="*/ 5722 h 338883"/>
                      <a:gd name="connsiteX5" fmla="*/ 59307 w 295087"/>
                      <a:gd name="connsiteY5" fmla="*/ 6199 h 338883"/>
                      <a:gd name="connsiteX6" fmla="*/ 290288 w 295087"/>
                      <a:gd name="connsiteY6" fmla="*/ 254420 h 338883"/>
                      <a:gd name="connsiteX7" fmla="*/ 290288 w 295087"/>
                      <a:gd name="connsiteY7" fmla="*/ 254420 h 338883"/>
                      <a:gd name="connsiteX8" fmla="*/ 55401 w 295087"/>
                      <a:gd name="connsiteY8" fmla="*/ 334144 h 338883"/>
                      <a:gd name="connsiteX9" fmla="*/ 66641 w 295087"/>
                      <a:gd name="connsiteY9" fmla="*/ 292901 h 338883"/>
                      <a:gd name="connsiteX10" fmla="*/ 177607 w 295087"/>
                      <a:gd name="connsiteY10" fmla="*/ 284995 h 338883"/>
                      <a:gd name="connsiteX11" fmla="*/ 250664 w 295087"/>
                      <a:gd name="connsiteY11" fmla="*/ 238609 h 338883"/>
                      <a:gd name="connsiteX12" fmla="*/ 250664 w 295087"/>
                      <a:gd name="connsiteY12" fmla="*/ 238609 h 338883"/>
                      <a:gd name="connsiteX13" fmla="*/ 43781 w 295087"/>
                      <a:gd name="connsiteY13" fmla="*/ 46489 h 338883"/>
                      <a:gd name="connsiteX14" fmla="*/ 56354 w 295087"/>
                      <a:gd name="connsiteY14" fmla="*/ 181840 h 338883"/>
                      <a:gd name="connsiteX15" fmla="*/ 66641 w 295087"/>
                      <a:gd name="connsiteY15" fmla="*/ 292901 h 338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95087" h="338883">
                        <a:moveTo>
                          <a:pt x="55401" y="334144"/>
                        </a:moveTo>
                        <a:cubicBezTo>
                          <a:pt x="53687" y="333668"/>
                          <a:pt x="52068" y="333192"/>
                          <a:pt x="50544" y="332620"/>
                        </a:cubicBezTo>
                        <a:cubicBezTo>
                          <a:pt x="23397" y="322810"/>
                          <a:pt x="19206" y="302521"/>
                          <a:pt x="23874" y="288139"/>
                        </a:cubicBezTo>
                        <a:cubicBezTo>
                          <a:pt x="27207" y="276899"/>
                          <a:pt x="19492" y="225655"/>
                          <a:pt x="13777" y="188221"/>
                        </a:cubicBezTo>
                        <a:cubicBezTo>
                          <a:pt x="-3177" y="75826"/>
                          <a:pt x="-7845" y="24582"/>
                          <a:pt x="19302" y="5722"/>
                        </a:cubicBezTo>
                        <a:cubicBezTo>
                          <a:pt x="25779" y="1246"/>
                          <a:pt x="39780" y="-4755"/>
                          <a:pt x="59307" y="6199"/>
                        </a:cubicBezTo>
                        <a:cubicBezTo>
                          <a:pt x="238281" y="106021"/>
                          <a:pt x="316005" y="189555"/>
                          <a:pt x="290288" y="254420"/>
                        </a:cubicBezTo>
                        <a:lnTo>
                          <a:pt x="290288" y="254420"/>
                        </a:lnTo>
                        <a:cubicBezTo>
                          <a:pt x="261427" y="327667"/>
                          <a:pt x="111123" y="349765"/>
                          <a:pt x="55401" y="334144"/>
                        </a:cubicBezTo>
                        <a:close/>
                        <a:moveTo>
                          <a:pt x="66641" y="292901"/>
                        </a:moveTo>
                        <a:cubicBezTo>
                          <a:pt x="82738" y="297568"/>
                          <a:pt x="129315" y="298807"/>
                          <a:pt x="177607" y="284995"/>
                        </a:cubicBezTo>
                        <a:cubicBezTo>
                          <a:pt x="216279" y="273946"/>
                          <a:pt x="243615" y="256611"/>
                          <a:pt x="250664" y="238609"/>
                        </a:cubicBezTo>
                        <a:lnTo>
                          <a:pt x="250664" y="238609"/>
                        </a:lnTo>
                        <a:cubicBezTo>
                          <a:pt x="262570" y="208510"/>
                          <a:pt x="214278" y="142311"/>
                          <a:pt x="43781" y="46489"/>
                        </a:cubicBezTo>
                        <a:cubicBezTo>
                          <a:pt x="39780" y="72397"/>
                          <a:pt x="50353" y="142216"/>
                          <a:pt x="56354" y="181840"/>
                        </a:cubicBezTo>
                        <a:cubicBezTo>
                          <a:pt x="64545" y="236989"/>
                          <a:pt x="69594" y="272041"/>
                          <a:pt x="66641" y="292901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3" name="图形 13">
                <a:extLst>
                  <a:ext uri="{FF2B5EF4-FFF2-40B4-BE49-F238E27FC236}">
                    <a16:creationId xmlns:a16="http://schemas.microsoft.com/office/drawing/2014/main" id="{2135AD8A-855E-FA38-CC7F-823C7F627FFF}"/>
                  </a:ext>
                </a:extLst>
              </p:cNvPr>
              <p:cNvGrpSpPr/>
              <p:nvPr/>
            </p:nvGrpSpPr>
            <p:grpSpPr>
              <a:xfrm>
                <a:off x="8207503" y="-517992"/>
                <a:ext cx="871948" cy="1161894"/>
                <a:chOff x="8207503" y="-517992"/>
                <a:chExt cx="871948" cy="1161894"/>
              </a:xfrm>
              <a:solidFill>
                <a:srgbClr val="FDD089"/>
              </a:soli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84656FE-08C2-37F4-1FDB-AE3A7350573C}"/>
                    </a:ext>
                  </a:extLst>
                </p:cNvPr>
                <p:cNvSpPr/>
                <p:nvPr/>
              </p:nvSpPr>
              <p:spPr>
                <a:xfrm>
                  <a:off x="8207503" y="-517992"/>
                  <a:ext cx="368953" cy="254572"/>
                </a:xfrm>
                <a:custGeom>
                  <a:avLst/>
                  <a:gdLst>
                    <a:gd name="connsiteX0" fmla="*/ 3 w 368953"/>
                    <a:gd name="connsiteY0" fmla="*/ 211857 h 254572"/>
                    <a:gd name="connsiteX1" fmla="*/ 219554 w 368953"/>
                    <a:gd name="connsiteY1" fmla="*/ 31168 h 254572"/>
                    <a:gd name="connsiteX2" fmla="*/ 321472 w 368953"/>
                    <a:gd name="connsiteY2" fmla="*/ 18023 h 254572"/>
                    <a:gd name="connsiteX3" fmla="*/ 342141 w 368953"/>
                    <a:gd name="connsiteY3" fmla="*/ 80031 h 254572"/>
                    <a:gd name="connsiteX4" fmla="*/ 46104 w 368953"/>
                    <a:gd name="connsiteY4" fmla="*/ 254529 h 254572"/>
                    <a:gd name="connsiteX5" fmla="*/ 3 w 368953"/>
                    <a:gd name="connsiteY5" fmla="*/ 211857 h 254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953" h="254572">
                      <a:moveTo>
                        <a:pt x="3" y="211857"/>
                      </a:moveTo>
                      <a:cubicBezTo>
                        <a:pt x="3" y="211857"/>
                        <a:pt x="184312" y="50980"/>
                        <a:pt x="219554" y="31168"/>
                      </a:cubicBezTo>
                      <a:cubicBezTo>
                        <a:pt x="254797" y="11356"/>
                        <a:pt x="247082" y="-20267"/>
                        <a:pt x="321472" y="18023"/>
                      </a:cubicBezTo>
                      <a:cubicBezTo>
                        <a:pt x="367192" y="41550"/>
                        <a:pt x="390528" y="56218"/>
                        <a:pt x="342141" y="80031"/>
                      </a:cubicBezTo>
                      <a:cubicBezTo>
                        <a:pt x="283753" y="108796"/>
                        <a:pt x="93443" y="252910"/>
                        <a:pt x="46104" y="254529"/>
                      </a:cubicBezTo>
                      <a:cubicBezTo>
                        <a:pt x="-1235" y="256148"/>
                        <a:pt x="3" y="211857"/>
                        <a:pt x="3" y="21185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19604ABD-F2AA-94B9-6677-211F212ADCBB}"/>
                    </a:ext>
                  </a:extLst>
                </p:cNvPr>
                <p:cNvSpPr/>
                <p:nvPr/>
              </p:nvSpPr>
              <p:spPr>
                <a:xfrm>
                  <a:off x="8643919" y="509131"/>
                  <a:ext cx="435531" cy="134769"/>
                </a:xfrm>
                <a:custGeom>
                  <a:avLst/>
                  <a:gdLst>
                    <a:gd name="connsiteX0" fmla="*/ 9071 w 435531"/>
                    <a:gd name="connsiteY0" fmla="*/ 70081 h 134769"/>
                    <a:gd name="connsiteX1" fmla="*/ 395881 w 435531"/>
                    <a:gd name="connsiteY1" fmla="*/ 453 h 134769"/>
                    <a:gd name="connsiteX2" fmla="*/ 429600 w 435531"/>
                    <a:gd name="connsiteY2" fmla="*/ 81225 h 134769"/>
                    <a:gd name="connsiteX3" fmla="*/ 380165 w 435531"/>
                    <a:gd name="connsiteY3" fmla="*/ 119421 h 134769"/>
                    <a:gd name="connsiteX4" fmla="*/ 47171 w 435531"/>
                    <a:gd name="connsiteY4" fmla="*/ 132756 h 134769"/>
                    <a:gd name="connsiteX5" fmla="*/ 9071 w 435531"/>
                    <a:gd name="connsiteY5" fmla="*/ 70081 h 13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5531" h="134769">
                      <a:moveTo>
                        <a:pt x="9071" y="70081"/>
                      </a:moveTo>
                      <a:cubicBezTo>
                        <a:pt x="123847" y="62747"/>
                        <a:pt x="345779" y="-6214"/>
                        <a:pt x="395881" y="453"/>
                      </a:cubicBezTo>
                      <a:cubicBezTo>
                        <a:pt x="445983" y="7121"/>
                        <a:pt x="437315" y="53698"/>
                        <a:pt x="429600" y="81225"/>
                      </a:cubicBezTo>
                      <a:cubicBezTo>
                        <a:pt x="421884" y="108753"/>
                        <a:pt x="421503" y="131041"/>
                        <a:pt x="380165" y="119421"/>
                      </a:cubicBezTo>
                      <a:cubicBezTo>
                        <a:pt x="317395" y="101799"/>
                        <a:pt x="93748" y="144281"/>
                        <a:pt x="47171" y="132756"/>
                      </a:cubicBezTo>
                      <a:cubicBezTo>
                        <a:pt x="593" y="121135"/>
                        <a:pt x="-10170" y="71319"/>
                        <a:pt x="9071" y="70081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9654638-CDEA-1E4C-3BAF-C1110CC5EC5F}"/>
                    </a:ext>
                  </a:extLst>
                </p:cNvPr>
                <p:cNvSpPr/>
                <p:nvPr/>
              </p:nvSpPr>
              <p:spPr>
                <a:xfrm>
                  <a:off x="8216554" y="-157592"/>
                  <a:ext cx="350269" cy="326120"/>
                </a:xfrm>
                <a:custGeom>
                  <a:avLst/>
                  <a:gdLst>
                    <a:gd name="connsiteX0" fmla="*/ 0 w 350269"/>
                    <a:gd name="connsiteY0" fmla="*/ 221027 h 326120"/>
                    <a:gd name="connsiteX1" fmla="*/ 266224 w 350269"/>
                    <a:gd name="connsiteY1" fmla="*/ 3476 h 326120"/>
                    <a:gd name="connsiteX2" fmla="*/ 350139 w 350269"/>
                    <a:gd name="connsiteY2" fmla="*/ 116252 h 326120"/>
                    <a:gd name="connsiteX3" fmla="*/ 96393 w 350269"/>
                    <a:gd name="connsiteY3" fmla="*/ 324468 h 326120"/>
                    <a:gd name="connsiteX4" fmla="*/ 0 w 350269"/>
                    <a:gd name="connsiteY4" fmla="*/ 221027 h 326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269" h="326120">
                      <a:moveTo>
                        <a:pt x="0" y="221027"/>
                      </a:moveTo>
                      <a:cubicBezTo>
                        <a:pt x="44291" y="169687"/>
                        <a:pt x="230124" y="-28528"/>
                        <a:pt x="266224" y="3476"/>
                      </a:cubicBezTo>
                      <a:cubicBezTo>
                        <a:pt x="302324" y="35480"/>
                        <a:pt x="353187" y="59768"/>
                        <a:pt x="350139" y="116252"/>
                      </a:cubicBezTo>
                      <a:cubicBezTo>
                        <a:pt x="347186" y="172735"/>
                        <a:pt x="132398" y="307418"/>
                        <a:pt x="96393" y="324468"/>
                      </a:cubicBezTo>
                      <a:cubicBezTo>
                        <a:pt x="60389" y="341518"/>
                        <a:pt x="0" y="221027"/>
                        <a:pt x="0" y="22102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3D3814-20B7-DED0-40E3-B98641CD8B0B}"/>
                    </a:ext>
                  </a:extLst>
                </p:cNvPr>
                <p:cNvSpPr/>
                <p:nvPr/>
              </p:nvSpPr>
              <p:spPr>
                <a:xfrm>
                  <a:off x="8407816" y="207535"/>
                  <a:ext cx="371539" cy="241780"/>
                </a:xfrm>
                <a:custGeom>
                  <a:avLst/>
                  <a:gdLst>
                    <a:gd name="connsiteX0" fmla="*/ 0 w 371539"/>
                    <a:gd name="connsiteY0" fmla="*/ 109359 h 241780"/>
                    <a:gd name="connsiteX1" fmla="*/ 329089 w 371539"/>
                    <a:gd name="connsiteY1" fmla="*/ 9823 h 241780"/>
                    <a:gd name="connsiteX2" fmla="*/ 363664 w 371539"/>
                    <a:gd name="connsiteY2" fmla="*/ 146030 h 241780"/>
                    <a:gd name="connsiteX3" fmla="*/ 49721 w 371539"/>
                    <a:gd name="connsiteY3" fmla="*/ 241756 h 241780"/>
                    <a:gd name="connsiteX4" fmla="*/ 0 w 371539"/>
                    <a:gd name="connsiteY4" fmla="*/ 109359 h 24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539" h="241780">
                      <a:moveTo>
                        <a:pt x="0" y="109359"/>
                      </a:moveTo>
                      <a:cubicBezTo>
                        <a:pt x="60484" y="78784"/>
                        <a:pt x="307943" y="-33516"/>
                        <a:pt x="329089" y="9823"/>
                      </a:cubicBezTo>
                      <a:cubicBezTo>
                        <a:pt x="350234" y="53161"/>
                        <a:pt x="387953" y="94976"/>
                        <a:pt x="363664" y="146030"/>
                      </a:cubicBezTo>
                      <a:cubicBezTo>
                        <a:pt x="339376" y="197084"/>
                        <a:pt x="89535" y="239756"/>
                        <a:pt x="49721" y="241756"/>
                      </a:cubicBezTo>
                      <a:cubicBezTo>
                        <a:pt x="9906" y="243852"/>
                        <a:pt x="0" y="109359"/>
                        <a:pt x="0" y="109359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47CF3A1-C42D-BE38-AFF6-0D7732642E03}"/>
                  </a:ext>
                </a:extLst>
              </p:cNvPr>
              <p:cNvSpPr/>
              <p:nvPr/>
            </p:nvSpPr>
            <p:spPr>
              <a:xfrm>
                <a:off x="7910844" y="-357761"/>
                <a:ext cx="864519" cy="1063001"/>
              </a:xfrm>
              <a:custGeom>
                <a:avLst/>
                <a:gdLst>
                  <a:gd name="connsiteX0" fmla="*/ 311140 w 864519"/>
                  <a:gd name="connsiteY0" fmla="*/ 0 h 1063001"/>
                  <a:gd name="connsiteX1" fmla="*/ 423916 w 864519"/>
                  <a:gd name="connsiteY1" fmla="*/ 87249 h 1063001"/>
                  <a:gd name="connsiteX2" fmla="*/ 273802 w 864519"/>
                  <a:gd name="connsiteY2" fmla="*/ 308515 h 1063001"/>
                  <a:gd name="connsiteX3" fmla="*/ 500211 w 864519"/>
                  <a:gd name="connsiteY3" fmla="*/ 544449 h 1063001"/>
                  <a:gd name="connsiteX4" fmla="*/ 567934 w 864519"/>
                  <a:gd name="connsiteY4" fmla="*/ 817531 h 1063001"/>
                  <a:gd name="connsiteX5" fmla="*/ 848730 w 864519"/>
                  <a:gd name="connsiteY5" fmla="*/ 895922 h 1063001"/>
                  <a:gd name="connsiteX6" fmla="*/ 855970 w 864519"/>
                  <a:gd name="connsiteY6" fmla="*/ 1020699 h 1063001"/>
                  <a:gd name="connsiteX7" fmla="*/ 378957 w 864519"/>
                  <a:gd name="connsiteY7" fmla="*/ 1025176 h 1063001"/>
                  <a:gd name="connsiteX8" fmla="*/ 9673 w 864519"/>
                  <a:gd name="connsiteY8" fmla="*/ 374142 h 1063001"/>
                  <a:gd name="connsiteX9" fmla="*/ 311140 w 864519"/>
                  <a:gd name="connsiteY9" fmla="*/ 0 h 106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519" h="1063001">
                    <a:moveTo>
                      <a:pt x="311140" y="0"/>
                    </a:moveTo>
                    <a:lnTo>
                      <a:pt x="423916" y="87249"/>
                    </a:lnTo>
                    <a:cubicBezTo>
                      <a:pt x="423916" y="87249"/>
                      <a:pt x="284946" y="250127"/>
                      <a:pt x="273802" y="308515"/>
                    </a:cubicBezTo>
                    <a:cubicBezTo>
                      <a:pt x="262657" y="366903"/>
                      <a:pt x="448014" y="447866"/>
                      <a:pt x="500211" y="544449"/>
                    </a:cubicBezTo>
                    <a:cubicBezTo>
                      <a:pt x="554218" y="644462"/>
                      <a:pt x="539644" y="750094"/>
                      <a:pt x="567934" y="817531"/>
                    </a:cubicBezTo>
                    <a:cubicBezTo>
                      <a:pt x="604891" y="905828"/>
                      <a:pt x="679376" y="906018"/>
                      <a:pt x="848730" y="895922"/>
                    </a:cubicBezTo>
                    <a:cubicBezTo>
                      <a:pt x="861208" y="944499"/>
                      <a:pt x="873114" y="989457"/>
                      <a:pt x="855970" y="1020699"/>
                    </a:cubicBezTo>
                    <a:cubicBezTo>
                      <a:pt x="715857" y="1067657"/>
                      <a:pt x="556503" y="1084040"/>
                      <a:pt x="378957" y="1025176"/>
                    </a:cubicBezTo>
                    <a:cubicBezTo>
                      <a:pt x="223319" y="973550"/>
                      <a:pt x="-55382" y="550069"/>
                      <a:pt x="9673" y="374142"/>
                    </a:cubicBezTo>
                    <a:cubicBezTo>
                      <a:pt x="67395" y="217932"/>
                      <a:pt x="195506" y="41815"/>
                      <a:pt x="31114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1027F2"/>
                  </a:gs>
                  <a:gs pos="100000">
                    <a:srgbClr val="FF44B6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CB062ED-59AC-C2B7-D043-CCBCCEF01A9F}"/>
                  </a:ext>
                </a:extLst>
              </p:cNvPr>
              <p:cNvSpPr/>
              <p:nvPr/>
            </p:nvSpPr>
            <p:spPr>
              <a:xfrm>
                <a:off x="8056725" y="110296"/>
                <a:ext cx="341566" cy="341566"/>
              </a:xfrm>
              <a:custGeom>
                <a:avLst/>
                <a:gdLst>
                  <a:gd name="connsiteX0" fmla="*/ 341566 w 341566"/>
                  <a:gd name="connsiteY0" fmla="*/ 170783 h 341566"/>
                  <a:gd name="connsiteX1" fmla="*/ 170783 w 341566"/>
                  <a:gd name="connsiteY1" fmla="*/ 341567 h 341566"/>
                  <a:gd name="connsiteX2" fmla="*/ 0 w 341566"/>
                  <a:gd name="connsiteY2" fmla="*/ 170783 h 341566"/>
                  <a:gd name="connsiteX3" fmla="*/ 170783 w 341566"/>
                  <a:gd name="connsiteY3" fmla="*/ 0 h 341566"/>
                  <a:gd name="connsiteX4" fmla="*/ 341566 w 341566"/>
                  <a:gd name="connsiteY4" fmla="*/ 170783 h 34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566" h="341566">
                    <a:moveTo>
                      <a:pt x="341566" y="170783"/>
                    </a:moveTo>
                    <a:cubicBezTo>
                      <a:pt x="341566" y="265104"/>
                      <a:pt x="265104" y="341567"/>
                      <a:pt x="170783" y="341567"/>
                    </a:cubicBezTo>
                    <a:cubicBezTo>
                      <a:pt x="76462" y="341567"/>
                      <a:pt x="0" y="265104"/>
                      <a:pt x="0" y="170783"/>
                    </a:cubicBezTo>
                    <a:cubicBezTo>
                      <a:pt x="0" y="76462"/>
                      <a:pt x="76462" y="0"/>
                      <a:pt x="170783" y="0"/>
                    </a:cubicBezTo>
                    <a:cubicBezTo>
                      <a:pt x="265104" y="0"/>
                      <a:pt x="341566" y="76462"/>
                      <a:pt x="341566" y="1707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" name="图形 13">
                <a:extLst>
                  <a:ext uri="{FF2B5EF4-FFF2-40B4-BE49-F238E27FC236}">
                    <a16:creationId xmlns:a16="http://schemas.microsoft.com/office/drawing/2014/main" id="{C5FB67E9-744A-2BE3-4708-3FE91E5ABEA0}"/>
                  </a:ext>
                </a:extLst>
              </p:cNvPr>
              <p:cNvGrpSpPr/>
              <p:nvPr/>
            </p:nvGrpSpPr>
            <p:grpSpPr>
              <a:xfrm>
                <a:off x="5916442" y="-1286436"/>
                <a:ext cx="746862" cy="682686"/>
                <a:chOff x="5916442" y="-1286436"/>
                <a:chExt cx="746862" cy="682686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43DDBDC6-0267-FA1C-5CF9-65DE35FE5A06}"/>
                    </a:ext>
                  </a:extLst>
                </p:cNvPr>
                <p:cNvSpPr/>
                <p:nvPr/>
              </p:nvSpPr>
              <p:spPr>
                <a:xfrm>
                  <a:off x="5916442" y="-1286436"/>
                  <a:ext cx="745884" cy="682686"/>
                </a:xfrm>
                <a:custGeom>
                  <a:avLst/>
                  <a:gdLst>
                    <a:gd name="connsiteX0" fmla="*/ 703341 w 745884"/>
                    <a:gd name="connsiteY0" fmla="*/ 1036 h 682686"/>
                    <a:gd name="connsiteX1" fmla="*/ 434260 w 745884"/>
                    <a:gd name="connsiteY1" fmla="*/ 140767 h 682686"/>
                    <a:gd name="connsiteX2" fmla="*/ 243665 w 745884"/>
                    <a:gd name="connsiteY2" fmla="*/ 350698 h 682686"/>
                    <a:gd name="connsiteX3" fmla="*/ 21637 w 745884"/>
                    <a:gd name="connsiteY3" fmla="*/ 646450 h 682686"/>
                    <a:gd name="connsiteX4" fmla="*/ 488648 w 745884"/>
                    <a:gd name="connsiteY4" fmla="*/ 548533 h 682686"/>
                    <a:gd name="connsiteX5" fmla="*/ 741632 w 745884"/>
                    <a:gd name="connsiteY5" fmla="*/ 316218 h 682686"/>
                    <a:gd name="connsiteX6" fmla="*/ 703341 w 745884"/>
                    <a:gd name="connsiteY6" fmla="*/ 1036 h 68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5884" h="682686">
                      <a:moveTo>
                        <a:pt x="703341" y="1036"/>
                      </a:moveTo>
                      <a:cubicBezTo>
                        <a:pt x="605996" y="29706"/>
                        <a:pt x="415020" y="24086"/>
                        <a:pt x="434260" y="140767"/>
                      </a:cubicBezTo>
                      <a:cubicBezTo>
                        <a:pt x="453501" y="257449"/>
                        <a:pt x="350345" y="287929"/>
                        <a:pt x="243665" y="350698"/>
                      </a:cubicBezTo>
                      <a:cubicBezTo>
                        <a:pt x="136985" y="413468"/>
                        <a:pt x="144700" y="525101"/>
                        <a:pt x="21637" y="646450"/>
                      </a:cubicBezTo>
                      <a:cubicBezTo>
                        <a:pt x="-101426" y="767798"/>
                        <a:pt x="333771" y="545199"/>
                        <a:pt x="488648" y="548533"/>
                      </a:cubicBezTo>
                      <a:cubicBezTo>
                        <a:pt x="643524" y="551866"/>
                        <a:pt x="771064" y="425946"/>
                        <a:pt x="741632" y="316218"/>
                      </a:cubicBezTo>
                      <a:cubicBezTo>
                        <a:pt x="712200" y="206585"/>
                        <a:pt x="764778" y="-17062"/>
                        <a:pt x="703341" y="103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BFD0FF5A-DD9A-3033-2F2D-289A0A8022AB}"/>
                    </a:ext>
                  </a:extLst>
                </p:cNvPr>
                <p:cNvSpPr/>
                <p:nvPr/>
              </p:nvSpPr>
              <p:spPr>
                <a:xfrm>
                  <a:off x="6018154" y="-1285781"/>
                  <a:ext cx="645151" cy="606792"/>
                </a:xfrm>
                <a:custGeom>
                  <a:avLst/>
                  <a:gdLst>
                    <a:gd name="connsiteX0" fmla="*/ 601630 w 645151"/>
                    <a:gd name="connsiteY0" fmla="*/ 381 h 606792"/>
                    <a:gd name="connsiteX1" fmla="*/ 513428 w 645151"/>
                    <a:gd name="connsiteY1" fmla="*/ 225837 h 606792"/>
                    <a:gd name="connsiteX2" fmla="*/ 240632 w 645151"/>
                    <a:gd name="connsiteY2" fmla="*/ 385191 h 606792"/>
                    <a:gd name="connsiteX3" fmla="*/ 25177 w 645151"/>
                    <a:gd name="connsiteY3" fmla="*/ 577977 h 606792"/>
                    <a:gd name="connsiteX4" fmla="*/ 416940 w 645151"/>
                    <a:gd name="connsiteY4" fmla="*/ 401193 h 606792"/>
                    <a:gd name="connsiteX5" fmla="*/ 639920 w 645151"/>
                    <a:gd name="connsiteY5" fmla="*/ 315658 h 606792"/>
                    <a:gd name="connsiteX6" fmla="*/ 601630 w 645151"/>
                    <a:gd name="connsiteY6" fmla="*/ 381 h 60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5151" h="606792">
                      <a:moveTo>
                        <a:pt x="601630" y="381"/>
                      </a:moveTo>
                      <a:cubicBezTo>
                        <a:pt x="542860" y="10287"/>
                        <a:pt x="551623" y="81248"/>
                        <a:pt x="513428" y="225837"/>
                      </a:cubicBezTo>
                      <a:cubicBezTo>
                        <a:pt x="483234" y="340137"/>
                        <a:pt x="347312" y="322326"/>
                        <a:pt x="240632" y="385191"/>
                      </a:cubicBezTo>
                      <a:cubicBezTo>
                        <a:pt x="133952" y="448056"/>
                        <a:pt x="148240" y="456628"/>
                        <a:pt x="25177" y="577977"/>
                      </a:cubicBezTo>
                      <a:cubicBezTo>
                        <a:pt x="-97886" y="699325"/>
                        <a:pt x="262063" y="397954"/>
                        <a:pt x="416940" y="401193"/>
                      </a:cubicBezTo>
                      <a:cubicBezTo>
                        <a:pt x="571817" y="404431"/>
                        <a:pt x="669352" y="425291"/>
                        <a:pt x="639920" y="315658"/>
                      </a:cubicBezTo>
                      <a:cubicBezTo>
                        <a:pt x="610488" y="205930"/>
                        <a:pt x="664781" y="-10287"/>
                        <a:pt x="601630" y="3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图形 13">
                <a:extLst>
                  <a:ext uri="{FF2B5EF4-FFF2-40B4-BE49-F238E27FC236}">
                    <a16:creationId xmlns:a16="http://schemas.microsoft.com/office/drawing/2014/main" id="{F2954948-C556-71E0-3985-7DC3F3205D04}"/>
                  </a:ext>
                </a:extLst>
              </p:cNvPr>
              <p:cNvGrpSpPr/>
              <p:nvPr/>
            </p:nvGrpSpPr>
            <p:grpSpPr>
              <a:xfrm>
                <a:off x="7987043" y="2058053"/>
                <a:ext cx="987228" cy="553305"/>
                <a:chOff x="7987043" y="2058053"/>
                <a:chExt cx="987228" cy="553305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00BED4D-04D1-F1C6-5DF8-BB452B2C44D8}"/>
                    </a:ext>
                  </a:extLst>
                </p:cNvPr>
                <p:cNvSpPr/>
                <p:nvPr/>
              </p:nvSpPr>
              <p:spPr>
                <a:xfrm>
                  <a:off x="7988072" y="2072443"/>
                  <a:ext cx="986199" cy="538916"/>
                </a:xfrm>
                <a:custGeom>
                  <a:avLst/>
                  <a:gdLst>
                    <a:gd name="connsiteX0" fmla="*/ 603958 w 986199"/>
                    <a:gd name="connsiteY0" fmla="*/ 23911 h 538916"/>
                    <a:gd name="connsiteX1" fmla="*/ 470418 w 986199"/>
                    <a:gd name="connsiteY1" fmla="*/ 97444 h 538916"/>
                    <a:gd name="connsiteX2" fmla="*/ 13789 w 986199"/>
                    <a:gd name="connsiteY2" fmla="*/ 472063 h 538916"/>
                    <a:gd name="connsiteX3" fmla="*/ 678063 w 986199"/>
                    <a:gd name="connsiteY3" fmla="*/ 457966 h 538916"/>
                    <a:gd name="connsiteX4" fmla="*/ 880088 w 986199"/>
                    <a:gd name="connsiteY4" fmla="*/ 217841 h 538916"/>
                    <a:gd name="connsiteX5" fmla="*/ 900948 w 986199"/>
                    <a:gd name="connsiteY5" fmla="*/ 38580 h 538916"/>
                    <a:gd name="connsiteX6" fmla="*/ 603958 w 986199"/>
                    <a:gd name="connsiteY6" fmla="*/ 23911 h 538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6199" h="538916">
                      <a:moveTo>
                        <a:pt x="603958" y="23911"/>
                      </a:moveTo>
                      <a:cubicBezTo>
                        <a:pt x="506518" y="52582"/>
                        <a:pt x="451177" y="-19237"/>
                        <a:pt x="470418" y="97444"/>
                      </a:cubicBezTo>
                      <a:cubicBezTo>
                        <a:pt x="489658" y="214126"/>
                        <a:pt x="120374" y="409198"/>
                        <a:pt x="13789" y="472063"/>
                      </a:cubicBezTo>
                      <a:cubicBezTo>
                        <a:pt x="-92796" y="534928"/>
                        <a:pt x="446224" y="590077"/>
                        <a:pt x="678063" y="457966"/>
                      </a:cubicBezTo>
                      <a:cubicBezTo>
                        <a:pt x="828177" y="372431"/>
                        <a:pt x="725211" y="214507"/>
                        <a:pt x="880088" y="217841"/>
                      </a:cubicBezTo>
                      <a:cubicBezTo>
                        <a:pt x="1034964" y="221174"/>
                        <a:pt x="1001055" y="92110"/>
                        <a:pt x="900948" y="38580"/>
                      </a:cubicBezTo>
                      <a:cubicBezTo>
                        <a:pt x="780552" y="-25809"/>
                        <a:pt x="665394" y="5814"/>
                        <a:pt x="603958" y="239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173419D-9A9E-CDB7-2F48-72725F660825}"/>
                    </a:ext>
                  </a:extLst>
                </p:cNvPr>
                <p:cNvSpPr/>
                <p:nvPr/>
              </p:nvSpPr>
              <p:spPr>
                <a:xfrm>
                  <a:off x="7987043" y="2058053"/>
                  <a:ext cx="928208" cy="517848"/>
                </a:xfrm>
                <a:custGeom>
                  <a:avLst/>
                  <a:gdLst>
                    <a:gd name="connsiteX0" fmla="*/ 604987 w 928208"/>
                    <a:gd name="connsiteY0" fmla="*/ 38301 h 517848"/>
                    <a:gd name="connsiteX1" fmla="*/ 584890 w 928208"/>
                    <a:gd name="connsiteY1" fmla="*/ 279093 h 517848"/>
                    <a:gd name="connsiteX2" fmla="*/ 14818 w 928208"/>
                    <a:gd name="connsiteY2" fmla="*/ 486547 h 517848"/>
                    <a:gd name="connsiteX3" fmla="*/ 636420 w 928208"/>
                    <a:gd name="connsiteY3" fmla="*/ 386345 h 517848"/>
                    <a:gd name="connsiteX4" fmla="*/ 765579 w 928208"/>
                    <a:gd name="connsiteY4" fmla="*/ 203655 h 517848"/>
                    <a:gd name="connsiteX5" fmla="*/ 901977 w 928208"/>
                    <a:gd name="connsiteY5" fmla="*/ 53065 h 517848"/>
                    <a:gd name="connsiteX6" fmla="*/ 604987 w 928208"/>
                    <a:gd name="connsiteY6" fmla="*/ 38301 h 517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8208" h="517848">
                      <a:moveTo>
                        <a:pt x="604987" y="38301"/>
                      </a:moveTo>
                      <a:cubicBezTo>
                        <a:pt x="577555" y="120216"/>
                        <a:pt x="578032" y="134599"/>
                        <a:pt x="584890" y="279093"/>
                      </a:cubicBezTo>
                      <a:cubicBezTo>
                        <a:pt x="590509" y="397203"/>
                        <a:pt x="121498" y="423682"/>
                        <a:pt x="14818" y="486547"/>
                      </a:cubicBezTo>
                      <a:cubicBezTo>
                        <a:pt x="-91862" y="549412"/>
                        <a:pt x="404581" y="518361"/>
                        <a:pt x="636420" y="386345"/>
                      </a:cubicBezTo>
                      <a:cubicBezTo>
                        <a:pt x="786534" y="300810"/>
                        <a:pt x="682711" y="221276"/>
                        <a:pt x="765579" y="203655"/>
                      </a:cubicBezTo>
                      <a:cubicBezTo>
                        <a:pt x="784343" y="199654"/>
                        <a:pt x="1002180" y="106595"/>
                        <a:pt x="901977" y="53065"/>
                      </a:cubicBezTo>
                      <a:cubicBezTo>
                        <a:pt x="781581" y="-11420"/>
                        <a:pt x="623942" y="-18087"/>
                        <a:pt x="604987" y="383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55" name="组合 2454">
            <a:extLst>
              <a:ext uri="{FF2B5EF4-FFF2-40B4-BE49-F238E27FC236}">
                <a16:creationId xmlns:a16="http://schemas.microsoft.com/office/drawing/2014/main" id="{F81655E2-136B-05B6-D0B9-BCE075646DAC}"/>
              </a:ext>
            </a:extLst>
          </p:cNvPr>
          <p:cNvGrpSpPr/>
          <p:nvPr/>
        </p:nvGrpSpPr>
        <p:grpSpPr>
          <a:xfrm>
            <a:off x="7543676" y="1297426"/>
            <a:ext cx="3859256" cy="282818"/>
            <a:chOff x="7543676" y="2502296"/>
            <a:chExt cx="3859256" cy="282818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21B519FF-4536-DE8A-65B4-73C1C7E79D60}"/>
                </a:ext>
              </a:extLst>
            </p:cNvPr>
            <p:cNvSpPr/>
            <p:nvPr/>
          </p:nvSpPr>
          <p:spPr>
            <a:xfrm>
              <a:off x="7543676" y="2513833"/>
              <a:ext cx="3859256" cy="271281"/>
            </a:xfrm>
            <a:prstGeom prst="roundRect">
              <a:avLst/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AF0A436-0C4C-D321-F490-CF1D64223583}"/>
                </a:ext>
              </a:extLst>
            </p:cNvPr>
            <p:cNvSpPr txBox="1"/>
            <p:nvPr/>
          </p:nvSpPr>
          <p:spPr>
            <a:xfrm>
              <a:off x="8210549" y="2502296"/>
              <a:ext cx="297944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Personal Year-end Report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622C15DE-17B3-74A1-0705-25B9FDCFB196}"/>
              </a:ext>
            </a:extLst>
          </p:cNvPr>
          <p:cNvGrpSpPr/>
          <p:nvPr/>
        </p:nvGrpSpPr>
        <p:grpSpPr>
          <a:xfrm>
            <a:off x="7880396" y="6075558"/>
            <a:ext cx="3551721" cy="307777"/>
            <a:chOff x="7651286" y="6027778"/>
            <a:chExt cx="3551721" cy="307777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B759D823-E330-DAFA-9527-C1A1349A1D82}"/>
                </a:ext>
              </a:extLst>
            </p:cNvPr>
            <p:cNvGrpSpPr/>
            <p:nvPr/>
          </p:nvGrpSpPr>
          <p:grpSpPr>
            <a:xfrm>
              <a:off x="7651286" y="6027778"/>
              <a:ext cx="1722905" cy="307777"/>
              <a:chOff x="1066066" y="4859695"/>
              <a:chExt cx="1722905" cy="307777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289C748A-44E5-181A-FB0B-401665FDB734}"/>
                  </a:ext>
                </a:extLst>
              </p:cNvPr>
              <p:cNvSpPr/>
              <p:nvPr/>
            </p:nvSpPr>
            <p:spPr>
              <a:xfrm>
                <a:off x="1066066" y="4859695"/>
                <a:ext cx="1722905" cy="3077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E4FA"/>
                  </a:gs>
                  <a:gs pos="100000">
                    <a:srgbClr val="FF44B6">
                      <a:alpha val="24000"/>
                    </a:srgbClr>
                  </a:gs>
                </a:gsLst>
                <a:lin ang="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7DBE1CB4-782B-15FE-957A-E34779DBE4F3}"/>
                  </a:ext>
                </a:extLst>
              </p:cNvPr>
              <p:cNvSpPr txBox="1"/>
              <p:nvPr/>
            </p:nvSpPr>
            <p:spPr>
              <a:xfrm>
                <a:off x="1193125" y="4887223"/>
                <a:ext cx="60068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汇报人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:</a:t>
                </a:r>
                <a:endParaRPr lang="zh-CN" altLang="en-US" sz="1050" dirty="0">
                  <a:solidFill>
                    <a:schemeClr val="bg1"/>
                  </a:solidFill>
                  <a:latin typeface="+mn-lt"/>
                  <a:sym typeface="+mn-lt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679F449D-21E5-6796-6EEF-E146B0531C7C}"/>
                  </a:ext>
                </a:extLst>
              </p:cNvPr>
              <p:cNvSpPr txBox="1"/>
              <p:nvPr/>
            </p:nvSpPr>
            <p:spPr>
              <a:xfrm>
                <a:off x="1744243" y="4893573"/>
                <a:ext cx="104472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en-US" altLang="zh-CN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51PPT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模板网</a:t>
                </a: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D30FD987-1935-B0F7-A579-D587BAFBE071}"/>
                </a:ext>
              </a:extLst>
            </p:cNvPr>
            <p:cNvGrpSpPr/>
            <p:nvPr/>
          </p:nvGrpSpPr>
          <p:grpSpPr>
            <a:xfrm>
              <a:off x="9480102" y="6027778"/>
              <a:ext cx="1722905" cy="307777"/>
              <a:chOff x="1066066" y="4859695"/>
              <a:chExt cx="1722905" cy="307777"/>
            </a:xfrm>
          </p:grpSpPr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2B1DFD79-B97F-C706-5E42-48D206589F63}"/>
                  </a:ext>
                </a:extLst>
              </p:cNvPr>
              <p:cNvSpPr/>
              <p:nvPr/>
            </p:nvSpPr>
            <p:spPr>
              <a:xfrm>
                <a:off x="1066066" y="4859695"/>
                <a:ext cx="1722905" cy="3077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E4FA"/>
                  </a:gs>
                  <a:gs pos="100000">
                    <a:srgbClr val="FF44B6">
                      <a:alpha val="24000"/>
                    </a:srgbClr>
                  </a:gs>
                </a:gsLst>
                <a:lin ang="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37018615-C1AA-F0B4-9E66-487FD705D33B}"/>
                  </a:ext>
                </a:extLst>
              </p:cNvPr>
              <p:cNvSpPr txBox="1"/>
              <p:nvPr/>
            </p:nvSpPr>
            <p:spPr>
              <a:xfrm>
                <a:off x="1295848" y="4887223"/>
                <a:ext cx="60068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时间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:</a:t>
                </a:r>
                <a:endParaRPr lang="zh-CN" altLang="en-US" sz="1050" dirty="0">
                  <a:solidFill>
                    <a:schemeClr val="bg1"/>
                  </a:solidFill>
                  <a:latin typeface="+mn-lt"/>
                  <a:sym typeface="+mn-lt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4B24F298-6ADE-2F7F-9FEF-248DD4F96F07}"/>
                  </a:ext>
                </a:extLst>
              </p:cNvPr>
              <p:cNvSpPr txBox="1"/>
              <p:nvPr/>
            </p:nvSpPr>
            <p:spPr>
              <a:xfrm>
                <a:off x="1714332" y="4885953"/>
                <a:ext cx="90659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en-US" altLang="zh-CN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2024.01.09</a:t>
                </a:r>
                <a:endParaRPr lang="zh-CN" altLang="en-US" sz="1050" dirty="0">
                  <a:solidFill>
                    <a:schemeClr val="bg1"/>
                  </a:solidFill>
                  <a:latin typeface="+mn-lt"/>
                  <a:sym typeface="+mn-lt"/>
                </a:endParaRPr>
              </a:p>
            </p:txBody>
          </p:sp>
        </p:grp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B7909B0F-6174-1F3D-B3F3-7BB4F44CBF9E}"/>
              </a:ext>
            </a:extLst>
          </p:cNvPr>
          <p:cNvSpPr txBox="1"/>
          <p:nvPr/>
        </p:nvSpPr>
        <p:spPr>
          <a:xfrm>
            <a:off x="6830667" y="5256415"/>
            <a:ext cx="4677019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4F96D5-2731-EBA8-85CD-41A0B06712EA}"/>
              </a:ext>
            </a:extLst>
          </p:cNvPr>
          <p:cNvSpPr txBox="1"/>
          <p:nvPr/>
        </p:nvSpPr>
        <p:spPr>
          <a:xfrm>
            <a:off x="7532104" y="3043796"/>
            <a:ext cx="37321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个人总结  </a:t>
            </a:r>
            <a:r>
              <a:rPr lang="en-US" altLang="zh-CN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个人汇报 </a:t>
            </a:r>
            <a:r>
              <a:rPr lang="en-US" altLang="zh-CN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述职报告  </a:t>
            </a:r>
            <a:r>
              <a:rPr lang="en-US" altLang="zh-CN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年终总结</a:t>
            </a:r>
          </a:p>
        </p:txBody>
      </p:sp>
      <p:sp>
        <p:nvSpPr>
          <p:cNvPr id="2462" name="矩形: 圆角 2461">
            <a:extLst>
              <a:ext uri="{FF2B5EF4-FFF2-40B4-BE49-F238E27FC236}">
                <a16:creationId xmlns:a16="http://schemas.microsoft.com/office/drawing/2014/main" id="{D02ABAE3-2FA3-E730-06A6-A024AA688587}"/>
              </a:ext>
            </a:extLst>
          </p:cNvPr>
          <p:cNvSpPr/>
          <p:nvPr/>
        </p:nvSpPr>
        <p:spPr>
          <a:xfrm>
            <a:off x="4434572" y="2984440"/>
            <a:ext cx="6968874" cy="411046"/>
          </a:xfrm>
          <a:prstGeom prst="roundRect">
            <a:avLst/>
          </a:prstGeom>
          <a:noFill/>
          <a:ln w="25400">
            <a:gradFill flip="none" rotWithShape="1">
              <a:gsLst>
                <a:gs pos="0">
                  <a:srgbClr val="1027F2"/>
                </a:gs>
                <a:gs pos="70000">
                  <a:srgbClr val="00E4FA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395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350D7BAA-CA04-4342-6920-9A8EFDBC3A2A}"/>
              </a:ext>
            </a:extLst>
          </p:cNvPr>
          <p:cNvSpPr/>
          <p:nvPr/>
        </p:nvSpPr>
        <p:spPr>
          <a:xfrm>
            <a:off x="6672893" y="1840260"/>
            <a:ext cx="2156782" cy="2980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/>
              </a:gs>
              <a:gs pos="100000">
                <a:srgbClr val="FF44B6">
                  <a:alpha val="8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BD1EF69-DECC-6762-0A15-C1B8CAEA60A8}"/>
              </a:ext>
            </a:extLst>
          </p:cNvPr>
          <p:cNvSpPr/>
          <p:nvPr/>
        </p:nvSpPr>
        <p:spPr>
          <a:xfrm>
            <a:off x="874713" y="1386751"/>
            <a:ext cx="5221287" cy="2040906"/>
          </a:xfrm>
          <a:custGeom>
            <a:avLst/>
            <a:gdLst>
              <a:gd name="connsiteX0" fmla="*/ 452204 w 5221287"/>
              <a:gd name="connsiteY0" fmla="*/ 0 h 2040906"/>
              <a:gd name="connsiteX1" fmla="*/ 5221287 w 5221287"/>
              <a:gd name="connsiteY1" fmla="*/ 0 h 2040906"/>
              <a:gd name="connsiteX2" fmla="*/ 5221287 w 5221287"/>
              <a:gd name="connsiteY2" fmla="*/ 2040906 h 2040906"/>
              <a:gd name="connsiteX3" fmla="*/ 452204 w 5221287"/>
              <a:gd name="connsiteY3" fmla="*/ 2040906 h 2040906"/>
              <a:gd name="connsiteX4" fmla="*/ 0 w 5221287"/>
              <a:gd name="connsiteY4" fmla="*/ 1588702 h 2040906"/>
              <a:gd name="connsiteX5" fmla="*/ 0 w 5221287"/>
              <a:gd name="connsiteY5" fmla="*/ 452204 h 2040906"/>
              <a:gd name="connsiteX6" fmla="*/ 452204 w 5221287"/>
              <a:gd name="connsiteY6" fmla="*/ 0 h 2040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21287" h="2040906">
                <a:moveTo>
                  <a:pt x="452204" y="0"/>
                </a:moveTo>
                <a:lnTo>
                  <a:pt x="5221287" y="0"/>
                </a:lnTo>
                <a:lnTo>
                  <a:pt x="5221287" y="2040906"/>
                </a:lnTo>
                <a:lnTo>
                  <a:pt x="452204" y="2040906"/>
                </a:lnTo>
                <a:cubicBezTo>
                  <a:pt x="202459" y="2040906"/>
                  <a:pt x="0" y="1838447"/>
                  <a:pt x="0" y="1588702"/>
                </a:cubicBezTo>
                <a:lnTo>
                  <a:pt x="0" y="452204"/>
                </a:lnTo>
                <a:cubicBezTo>
                  <a:pt x="0" y="202459"/>
                  <a:pt x="202459" y="0"/>
                  <a:pt x="452204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 descr="D:\51PPT模板网\51pptmoban.com\图片.jpg">
            <a:extLst>
              <a:ext uri="{FF2B5EF4-FFF2-40B4-BE49-F238E27FC236}">
                <a16:creationId xmlns:a16="http://schemas.microsoft.com/office/drawing/2014/main" id="{7D62E03D-DCE9-D3ED-3058-533BF6454074}"/>
              </a:ext>
            </a:extLst>
          </p:cNvPr>
          <p:cNvSpPr/>
          <p:nvPr/>
        </p:nvSpPr>
        <p:spPr>
          <a:xfrm rot="10800000">
            <a:off x="6096000" y="3427657"/>
            <a:ext cx="5221287" cy="2040906"/>
          </a:xfrm>
          <a:custGeom>
            <a:avLst/>
            <a:gdLst>
              <a:gd name="connsiteX0" fmla="*/ 452204 w 5221287"/>
              <a:gd name="connsiteY0" fmla="*/ 0 h 2040906"/>
              <a:gd name="connsiteX1" fmla="*/ 5221287 w 5221287"/>
              <a:gd name="connsiteY1" fmla="*/ 0 h 2040906"/>
              <a:gd name="connsiteX2" fmla="*/ 5221287 w 5221287"/>
              <a:gd name="connsiteY2" fmla="*/ 2040906 h 2040906"/>
              <a:gd name="connsiteX3" fmla="*/ 452204 w 5221287"/>
              <a:gd name="connsiteY3" fmla="*/ 2040906 h 2040906"/>
              <a:gd name="connsiteX4" fmla="*/ 0 w 5221287"/>
              <a:gd name="connsiteY4" fmla="*/ 1588702 h 2040906"/>
              <a:gd name="connsiteX5" fmla="*/ 0 w 5221287"/>
              <a:gd name="connsiteY5" fmla="*/ 452204 h 2040906"/>
              <a:gd name="connsiteX6" fmla="*/ 452204 w 5221287"/>
              <a:gd name="connsiteY6" fmla="*/ 0 h 2040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21287" h="2040906">
                <a:moveTo>
                  <a:pt x="452204" y="0"/>
                </a:moveTo>
                <a:lnTo>
                  <a:pt x="5221287" y="0"/>
                </a:lnTo>
                <a:lnTo>
                  <a:pt x="5221287" y="2040906"/>
                </a:lnTo>
                <a:lnTo>
                  <a:pt x="452204" y="2040906"/>
                </a:lnTo>
                <a:cubicBezTo>
                  <a:pt x="202459" y="2040906"/>
                  <a:pt x="0" y="1838447"/>
                  <a:pt x="0" y="1588702"/>
                </a:cubicBezTo>
                <a:lnTo>
                  <a:pt x="0" y="452204"/>
                </a:lnTo>
                <a:cubicBezTo>
                  <a:pt x="0" y="202459"/>
                  <a:pt x="202459" y="0"/>
                  <a:pt x="452204" y="0"/>
                </a:cubicBez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E414EC2-ED9B-C758-D3F8-080C2BDF9FA2}"/>
              </a:ext>
            </a:extLst>
          </p:cNvPr>
          <p:cNvGrpSpPr/>
          <p:nvPr/>
        </p:nvGrpSpPr>
        <p:grpSpPr>
          <a:xfrm>
            <a:off x="6634793" y="1829357"/>
            <a:ext cx="4143700" cy="1101524"/>
            <a:chOff x="283599" y="1852365"/>
            <a:chExt cx="4143700" cy="110152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1602F1F-4BC9-F59F-CCFE-36090CD9D48E}"/>
                </a:ext>
              </a:extLst>
            </p:cNvPr>
            <p:cNvSpPr txBox="1"/>
            <p:nvPr/>
          </p:nvSpPr>
          <p:spPr>
            <a:xfrm>
              <a:off x="283599" y="2190603"/>
              <a:ext cx="41437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0CE7098-7601-166B-DC7B-F95850292FA6}"/>
                </a:ext>
              </a:extLst>
            </p:cNvPr>
            <p:cNvSpPr txBox="1"/>
            <p:nvPr/>
          </p:nvSpPr>
          <p:spPr>
            <a:xfrm>
              <a:off x="697936" y="1852365"/>
              <a:ext cx="14043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B46F29D4-3BDC-62AA-0E60-00B6FEA00118}"/>
              </a:ext>
            </a:extLst>
          </p:cNvPr>
          <p:cNvSpPr/>
          <p:nvPr/>
        </p:nvSpPr>
        <p:spPr>
          <a:xfrm>
            <a:off x="3363101" y="4017403"/>
            <a:ext cx="2156782" cy="2980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/>
              </a:gs>
              <a:gs pos="100000">
                <a:srgbClr val="FF44B6">
                  <a:alpha val="8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75A4514-060C-12FD-2B6C-975B86B42770}"/>
              </a:ext>
            </a:extLst>
          </p:cNvPr>
          <p:cNvGrpSpPr/>
          <p:nvPr/>
        </p:nvGrpSpPr>
        <p:grpSpPr>
          <a:xfrm>
            <a:off x="1413507" y="4006500"/>
            <a:ext cx="4143700" cy="1101524"/>
            <a:chOff x="283599" y="1852365"/>
            <a:chExt cx="4143700" cy="110152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F88D5D-5454-7BEF-4190-A23FD94DE7E7}"/>
                </a:ext>
              </a:extLst>
            </p:cNvPr>
            <p:cNvSpPr txBox="1"/>
            <p:nvPr/>
          </p:nvSpPr>
          <p:spPr>
            <a:xfrm>
              <a:off x="283599" y="2190603"/>
              <a:ext cx="41437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4B35E8F-A190-14A5-4A6A-C34D52D3DBB3}"/>
                </a:ext>
              </a:extLst>
            </p:cNvPr>
            <p:cNvSpPr txBox="1"/>
            <p:nvPr/>
          </p:nvSpPr>
          <p:spPr>
            <a:xfrm>
              <a:off x="2609430" y="1852365"/>
              <a:ext cx="14043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0147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" name="Freeform 10">
            <a:extLst>
              <a:ext uri="{FF2B5EF4-FFF2-40B4-BE49-F238E27FC236}">
                <a16:creationId xmlns:a16="http://schemas.microsoft.com/office/drawing/2014/main" id="{1FA5C19D-AABD-7BAA-0BF7-1943D9FD1791}"/>
              </a:ext>
            </a:extLst>
          </p:cNvPr>
          <p:cNvSpPr/>
          <p:nvPr/>
        </p:nvSpPr>
        <p:spPr bwMode="auto">
          <a:xfrm>
            <a:off x="2647163" y="1947780"/>
            <a:ext cx="6872287" cy="639763"/>
          </a:xfrm>
          <a:custGeom>
            <a:avLst/>
            <a:gdLst>
              <a:gd name="T0" fmla="*/ 9591 w 9663"/>
              <a:gd name="T1" fmla="*/ 899 h 899"/>
              <a:gd name="T2" fmla="*/ 9663 w 9663"/>
              <a:gd name="T3" fmla="*/ 899 h 899"/>
              <a:gd name="T4" fmla="*/ 9003 w 9663"/>
              <a:gd name="T5" fmla="*/ 522 h 899"/>
              <a:gd name="T6" fmla="*/ 7701 w 9663"/>
              <a:gd name="T7" fmla="*/ 337 h 899"/>
              <a:gd name="T8" fmla="*/ 6885 w 9663"/>
              <a:gd name="T9" fmla="*/ 379 h 899"/>
              <a:gd name="T10" fmla="*/ 6405 w 9663"/>
              <a:gd name="T11" fmla="*/ 413 h 899"/>
              <a:gd name="T12" fmla="*/ 6069 w 9663"/>
              <a:gd name="T13" fmla="*/ 425 h 899"/>
              <a:gd name="T14" fmla="*/ 5319 w 9663"/>
              <a:gd name="T15" fmla="*/ 306 h 899"/>
              <a:gd name="T16" fmla="*/ 4908 w 9663"/>
              <a:gd name="T17" fmla="*/ 0 h 899"/>
              <a:gd name="T18" fmla="*/ 4755 w 9663"/>
              <a:gd name="T19" fmla="*/ 0 h 899"/>
              <a:gd name="T20" fmla="*/ 4344 w 9663"/>
              <a:gd name="T21" fmla="*/ 306 h 899"/>
              <a:gd name="T22" fmla="*/ 3594 w 9663"/>
              <a:gd name="T23" fmla="*/ 425 h 899"/>
              <a:gd name="T24" fmla="*/ 3304 w 9663"/>
              <a:gd name="T25" fmla="*/ 413 h 899"/>
              <a:gd name="T26" fmla="*/ 2768 w 9663"/>
              <a:gd name="T27" fmla="*/ 379 h 899"/>
              <a:gd name="T28" fmla="*/ 2286 w 9663"/>
              <a:gd name="T29" fmla="*/ 347 h 899"/>
              <a:gd name="T30" fmla="*/ 1962 w 9663"/>
              <a:gd name="T31" fmla="*/ 337 h 899"/>
              <a:gd name="T32" fmla="*/ 655 w 9663"/>
              <a:gd name="T33" fmla="*/ 508 h 899"/>
              <a:gd name="T34" fmla="*/ 0 w 9663"/>
              <a:gd name="T35" fmla="*/ 899 h 899"/>
              <a:gd name="T36" fmla="*/ 64 w 9663"/>
              <a:gd name="T37" fmla="*/ 899 h 899"/>
              <a:gd name="T38" fmla="*/ 512 w 9663"/>
              <a:gd name="T39" fmla="*/ 619 h 899"/>
              <a:gd name="T40" fmla="*/ 1346 w 9663"/>
              <a:gd name="T41" fmla="*/ 520 h 899"/>
              <a:gd name="T42" fmla="*/ 1665 w 9663"/>
              <a:gd name="T43" fmla="*/ 531 h 899"/>
              <a:gd name="T44" fmla="*/ 2161 w 9663"/>
              <a:gd name="T45" fmla="*/ 562 h 899"/>
              <a:gd name="T46" fmla="*/ 2678 w 9663"/>
              <a:gd name="T47" fmla="*/ 594 h 899"/>
              <a:gd name="T48" fmla="*/ 3000 w 9663"/>
              <a:gd name="T49" fmla="*/ 604 h 899"/>
              <a:gd name="T50" fmla="*/ 4048 w 9663"/>
              <a:gd name="T51" fmla="*/ 461 h 899"/>
              <a:gd name="T52" fmla="*/ 4809 w 9663"/>
              <a:gd name="T53" fmla="*/ 68 h 899"/>
              <a:gd name="T54" fmla="*/ 4849 w 9663"/>
              <a:gd name="T55" fmla="*/ 31 h 899"/>
              <a:gd name="T56" fmla="*/ 4888 w 9663"/>
              <a:gd name="T57" fmla="*/ 69 h 899"/>
              <a:gd name="T58" fmla="*/ 5627 w 9663"/>
              <a:gd name="T59" fmla="*/ 461 h 899"/>
              <a:gd name="T60" fmla="*/ 6664 w 9663"/>
              <a:gd name="T61" fmla="*/ 604 h 899"/>
              <a:gd name="T62" fmla="*/ 7480 w 9663"/>
              <a:gd name="T63" fmla="*/ 562 h 899"/>
              <a:gd name="T64" fmla="*/ 7977 w 9663"/>
              <a:gd name="T65" fmla="*/ 531 h 899"/>
              <a:gd name="T66" fmla="*/ 8317 w 9663"/>
              <a:gd name="T67" fmla="*/ 520 h 899"/>
              <a:gd name="T68" fmla="*/ 9591 w 9663"/>
              <a:gd name="T69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663" h="899">
                <a:moveTo>
                  <a:pt x="9591" y="899"/>
                </a:moveTo>
                <a:lnTo>
                  <a:pt x="9663" y="899"/>
                </a:lnTo>
                <a:cubicBezTo>
                  <a:pt x="9549" y="702"/>
                  <a:pt x="9208" y="582"/>
                  <a:pt x="9003" y="522"/>
                </a:cubicBezTo>
                <a:cubicBezTo>
                  <a:pt x="8581" y="398"/>
                  <a:pt x="8145" y="337"/>
                  <a:pt x="7701" y="337"/>
                </a:cubicBezTo>
                <a:cubicBezTo>
                  <a:pt x="7430" y="337"/>
                  <a:pt x="7155" y="356"/>
                  <a:pt x="6885" y="379"/>
                </a:cubicBezTo>
                <a:cubicBezTo>
                  <a:pt x="6725" y="392"/>
                  <a:pt x="6565" y="404"/>
                  <a:pt x="6405" y="413"/>
                </a:cubicBezTo>
                <a:cubicBezTo>
                  <a:pt x="6294" y="420"/>
                  <a:pt x="6181" y="425"/>
                  <a:pt x="6069" y="425"/>
                </a:cubicBezTo>
                <a:cubicBezTo>
                  <a:pt x="5814" y="425"/>
                  <a:pt x="5557" y="392"/>
                  <a:pt x="5319" y="306"/>
                </a:cubicBezTo>
                <a:cubicBezTo>
                  <a:pt x="5153" y="246"/>
                  <a:pt x="4984" y="153"/>
                  <a:pt x="4908" y="0"/>
                </a:cubicBezTo>
                <a:lnTo>
                  <a:pt x="4755" y="0"/>
                </a:lnTo>
                <a:cubicBezTo>
                  <a:pt x="4679" y="153"/>
                  <a:pt x="4511" y="246"/>
                  <a:pt x="4344" y="306"/>
                </a:cubicBezTo>
                <a:cubicBezTo>
                  <a:pt x="4106" y="392"/>
                  <a:pt x="3849" y="425"/>
                  <a:pt x="3594" y="425"/>
                </a:cubicBezTo>
                <a:cubicBezTo>
                  <a:pt x="3499" y="425"/>
                  <a:pt x="3400" y="419"/>
                  <a:pt x="3304" y="413"/>
                </a:cubicBezTo>
                <a:cubicBezTo>
                  <a:pt x="3126" y="403"/>
                  <a:pt x="2947" y="391"/>
                  <a:pt x="2768" y="379"/>
                </a:cubicBezTo>
                <a:cubicBezTo>
                  <a:pt x="2608" y="367"/>
                  <a:pt x="2447" y="356"/>
                  <a:pt x="2286" y="347"/>
                </a:cubicBezTo>
                <a:cubicBezTo>
                  <a:pt x="2178" y="342"/>
                  <a:pt x="2070" y="337"/>
                  <a:pt x="1962" y="337"/>
                </a:cubicBezTo>
                <a:cubicBezTo>
                  <a:pt x="1522" y="337"/>
                  <a:pt x="1074" y="382"/>
                  <a:pt x="655" y="508"/>
                </a:cubicBezTo>
                <a:cubicBezTo>
                  <a:pt x="419" y="580"/>
                  <a:pt x="139" y="698"/>
                  <a:pt x="0" y="899"/>
                </a:cubicBezTo>
                <a:lnTo>
                  <a:pt x="64" y="899"/>
                </a:lnTo>
                <a:cubicBezTo>
                  <a:pt x="175" y="763"/>
                  <a:pt x="337" y="675"/>
                  <a:pt x="512" y="619"/>
                </a:cubicBezTo>
                <a:cubicBezTo>
                  <a:pt x="766" y="537"/>
                  <a:pt x="1079" y="520"/>
                  <a:pt x="1346" y="520"/>
                </a:cubicBezTo>
                <a:cubicBezTo>
                  <a:pt x="1452" y="520"/>
                  <a:pt x="1559" y="525"/>
                  <a:pt x="1665" y="531"/>
                </a:cubicBezTo>
                <a:cubicBezTo>
                  <a:pt x="1831" y="539"/>
                  <a:pt x="1996" y="550"/>
                  <a:pt x="2161" y="562"/>
                </a:cubicBezTo>
                <a:cubicBezTo>
                  <a:pt x="2333" y="574"/>
                  <a:pt x="2506" y="585"/>
                  <a:pt x="2678" y="594"/>
                </a:cubicBezTo>
                <a:cubicBezTo>
                  <a:pt x="2785" y="599"/>
                  <a:pt x="2893" y="604"/>
                  <a:pt x="3000" y="604"/>
                </a:cubicBezTo>
                <a:cubicBezTo>
                  <a:pt x="3356" y="604"/>
                  <a:pt x="3708" y="559"/>
                  <a:pt x="4048" y="461"/>
                </a:cubicBezTo>
                <a:cubicBezTo>
                  <a:pt x="4325" y="381"/>
                  <a:pt x="4602" y="259"/>
                  <a:pt x="4809" y="68"/>
                </a:cubicBezTo>
                <a:lnTo>
                  <a:pt x="4849" y="31"/>
                </a:lnTo>
                <a:lnTo>
                  <a:pt x="4888" y="69"/>
                </a:lnTo>
                <a:cubicBezTo>
                  <a:pt x="5086" y="259"/>
                  <a:pt x="5356" y="381"/>
                  <a:pt x="5627" y="461"/>
                </a:cubicBezTo>
                <a:cubicBezTo>
                  <a:pt x="5962" y="560"/>
                  <a:pt x="6311" y="604"/>
                  <a:pt x="6664" y="604"/>
                </a:cubicBezTo>
                <a:cubicBezTo>
                  <a:pt x="6934" y="604"/>
                  <a:pt x="7211" y="585"/>
                  <a:pt x="7480" y="562"/>
                </a:cubicBezTo>
                <a:cubicBezTo>
                  <a:pt x="7646" y="550"/>
                  <a:pt x="7811" y="539"/>
                  <a:pt x="7977" y="531"/>
                </a:cubicBezTo>
                <a:cubicBezTo>
                  <a:pt x="8090" y="525"/>
                  <a:pt x="8204" y="520"/>
                  <a:pt x="8317" y="520"/>
                </a:cubicBezTo>
                <a:cubicBezTo>
                  <a:pt x="8717" y="520"/>
                  <a:pt x="9342" y="561"/>
                  <a:pt x="9591" y="899"/>
                </a:cubicBez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6895805-C703-576F-B5C0-0DB018FA52D2}"/>
              </a:ext>
            </a:extLst>
          </p:cNvPr>
          <p:cNvGrpSpPr>
            <a:grpSpLocks noChangeAspect="1"/>
          </p:cNvGrpSpPr>
          <p:nvPr/>
        </p:nvGrpSpPr>
        <p:grpSpPr>
          <a:xfrm>
            <a:off x="1799439" y="2671680"/>
            <a:ext cx="1448169" cy="1800000"/>
            <a:chOff x="1881188" y="2136775"/>
            <a:chExt cx="1744662" cy="2168525"/>
          </a:xfrm>
        </p:grpSpPr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5C208B81-6B71-95D7-5AB4-8EADB084D4E0}"/>
                </a:ext>
              </a:extLst>
            </p:cNvPr>
            <p:cNvSpPr/>
            <p:nvPr/>
          </p:nvSpPr>
          <p:spPr bwMode="auto">
            <a:xfrm>
              <a:off x="1881188" y="2136775"/>
              <a:ext cx="1744662" cy="2168525"/>
            </a:xfrm>
            <a:custGeom>
              <a:avLst/>
              <a:gdLst>
                <a:gd name="T0" fmla="*/ 0 w 2452"/>
                <a:gd name="T1" fmla="*/ 1226 h 3050"/>
                <a:gd name="T2" fmla="*/ 1226 w 2452"/>
                <a:gd name="T3" fmla="*/ 3050 h 3050"/>
                <a:gd name="T4" fmla="*/ 2452 w 2452"/>
                <a:gd name="T5" fmla="*/ 1226 h 3050"/>
                <a:gd name="T6" fmla="*/ 2452 w 2452"/>
                <a:gd name="T7" fmla="*/ 1226 h 3050"/>
                <a:gd name="T8" fmla="*/ 1226 w 2452"/>
                <a:gd name="T9" fmla="*/ 0 h 3050"/>
                <a:gd name="T10" fmla="*/ 1226 w 2452"/>
                <a:gd name="T11" fmla="*/ 0 h 3050"/>
                <a:gd name="T12" fmla="*/ 0 w 2452"/>
                <a:gd name="T13" fmla="*/ 1226 h 3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2" h="3050">
                  <a:moveTo>
                    <a:pt x="0" y="1226"/>
                  </a:moveTo>
                  <a:cubicBezTo>
                    <a:pt x="0" y="1903"/>
                    <a:pt x="1226" y="3050"/>
                    <a:pt x="1226" y="3050"/>
                  </a:cubicBezTo>
                  <a:cubicBezTo>
                    <a:pt x="1226" y="3050"/>
                    <a:pt x="2452" y="1903"/>
                    <a:pt x="2452" y="1226"/>
                  </a:cubicBezTo>
                  <a:lnTo>
                    <a:pt x="2452" y="1226"/>
                  </a:lnTo>
                  <a:cubicBezTo>
                    <a:pt x="2452" y="549"/>
                    <a:pt x="1903" y="0"/>
                    <a:pt x="1226" y="0"/>
                  </a:cubicBezTo>
                  <a:lnTo>
                    <a:pt x="1226" y="0"/>
                  </a:lnTo>
                  <a:cubicBezTo>
                    <a:pt x="549" y="0"/>
                    <a:pt x="0" y="549"/>
                    <a:pt x="0" y="122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Oval 15">
              <a:extLst>
                <a:ext uri="{FF2B5EF4-FFF2-40B4-BE49-F238E27FC236}">
                  <a16:creationId xmlns:a16="http://schemas.microsoft.com/office/drawing/2014/main" id="{2182F4E5-9476-EE43-1B2A-061A1AC51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8236" y="2333767"/>
              <a:ext cx="1352154" cy="1350680"/>
            </a:xfrm>
            <a:prstGeom prst="ellipse">
              <a:avLst/>
            </a:prstGeom>
            <a:solidFill>
              <a:srgbClr val="F8F8F8"/>
            </a:solidFill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B7CA987-FE87-C5D4-A168-FEC40D863EC3}"/>
              </a:ext>
            </a:extLst>
          </p:cNvPr>
          <p:cNvGrpSpPr>
            <a:grpSpLocks noChangeAspect="1"/>
          </p:cNvGrpSpPr>
          <p:nvPr/>
        </p:nvGrpSpPr>
        <p:grpSpPr>
          <a:xfrm>
            <a:off x="4216370" y="2671680"/>
            <a:ext cx="1446852" cy="1800000"/>
            <a:chOff x="4114800" y="2136775"/>
            <a:chExt cx="1743075" cy="2168525"/>
          </a:xfrm>
        </p:grpSpPr>
        <p:sp>
          <p:nvSpPr>
            <p:cNvPr id="7" name="Freeform 12">
              <a:extLst>
                <a:ext uri="{FF2B5EF4-FFF2-40B4-BE49-F238E27FC236}">
                  <a16:creationId xmlns:a16="http://schemas.microsoft.com/office/drawing/2014/main" id="{A127D378-FE69-E57A-E3C2-99F79B4C407D}"/>
                </a:ext>
              </a:extLst>
            </p:cNvPr>
            <p:cNvSpPr/>
            <p:nvPr/>
          </p:nvSpPr>
          <p:spPr bwMode="auto">
            <a:xfrm>
              <a:off x="4114800" y="2136775"/>
              <a:ext cx="1743075" cy="2168525"/>
            </a:xfrm>
            <a:custGeom>
              <a:avLst/>
              <a:gdLst>
                <a:gd name="T0" fmla="*/ 0 w 2452"/>
                <a:gd name="T1" fmla="*/ 1226 h 3050"/>
                <a:gd name="T2" fmla="*/ 1226 w 2452"/>
                <a:gd name="T3" fmla="*/ 3050 h 3050"/>
                <a:gd name="T4" fmla="*/ 2452 w 2452"/>
                <a:gd name="T5" fmla="*/ 1226 h 3050"/>
                <a:gd name="T6" fmla="*/ 2452 w 2452"/>
                <a:gd name="T7" fmla="*/ 1226 h 3050"/>
                <a:gd name="T8" fmla="*/ 1226 w 2452"/>
                <a:gd name="T9" fmla="*/ 0 h 3050"/>
                <a:gd name="T10" fmla="*/ 1226 w 2452"/>
                <a:gd name="T11" fmla="*/ 0 h 3050"/>
                <a:gd name="T12" fmla="*/ 0 w 2452"/>
                <a:gd name="T13" fmla="*/ 1226 h 3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2" h="3050">
                  <a:moveTo>
                    <a:pt x="0" y="1226"/>
                  </a:moveTo>
                  <a:cubicBezTo>
                    <a:pt x="0" y="1903"/>
                    <a:pt x="1226" y="3050"/>
                    <a:pt x="1226" y="3050"/>
                  </a:cubicBezTo>
                  <a:cubicBezTo>
                    <a:pt x="1226" y="3050"/>
                    <a:pt x="2452" y="1903"/>
                    <a:pt x="2452" y="1226"/>
                  </a:cubicBezTo>
                  <a:lnTo>
                    <a:pt x="2452" y="1226"/>
                  </a:lnTo>
                  <a:cubicBezTo>
                    <a:pt x="2452" y="549"/>
                    <a:pt x="1903" y="0"/>
                    <a:pt x="1226" y="0"/>
                  </a:cubicBezTo>
                  <a:lnTo>
                    <a:pt x="1226" y="0"/>
                  </a:lnTo>
                  <a:cubicBezTo>
                    <a:pt x="549" y="0"/>
                    <a:pt x="0" y="549"/>
                    <a:pt x="0" y="122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8" name="Oval 15">
              <a:extLst>
                <a:ext uri="{FF2B5EF4-FFF2-40B4-BE49-F238E27FC236}">
                  <a16:creationId xmlns:a16="http://schemas.microsoft.com/office/drawing/2014/main" id="{41BB0920-C353-EF2D-9C40-1408A509B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468" y="2333767"/>
              <a:ext cx="1352154" cy="1350680"/>
            </a:xfrm>
            <a:prstGeom prst="ellipse">
              <a:avLst/>
            </a:prstGeom>
            <a:solidFill>
              <a:srgbClr val="F8F8F8"/>
            </a:solidFill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12DC971-5CFD-0123-9EAB-A6174EA0D2E7}"/>
              </a:ext>
            </a:extLst>
          </p:cNvPr>
          <p:cNvGrpSpPr>
            <a:grpSpLocks noChangeAspect="1"/>
          </p:cNvGrpSpPr>
          <p:nvPr/>
        </p:nvGrpSpPr>
        <p:grpSpPr>
          <a:xfrm>
            <a:off x="6603936" y="2671680"/>
            <a:ext cx="1448169" cy="1800000"/>
            <a:chOff x="6391275" y="2136775"/>
            <a:chExt cx="1744662" cy="2168525"/>
          </a:xfrm>
        </p:grpSpPr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7F8D5664-B0A9-5062-192A-5CB351EAD9C6}"/>
                </a:ext>
              </a:extLst>
            </p:cNvPr>
            <p:cNvSpPr/>
            <p:nvPr/>
          </p:nvSpPr>
          <p:spPr bwMode="auto">
            <a:xfrm>
              <a:off x="6391275" y="2136775"/>
              <a:ext cx="1744662" cy="2168525"/>
            </a:xfrm>
            <a:custGeom>
              <a:avLst/>
              <a:gdLst>
                <a:gd name="T0" fmla="*/ 0 w 2452"/>
                <a:gd name="T1" fmla="*/ 1226 h 3050"/>
                <a:gd name="T2" fmla="*/ 1226 w 2452"/>
                <a:gd name="T3" fmla="*/ 3050 h 3050"/>
                <a:gd name="T4" fmla="*/ 2452 w 2452"/>
                <a:gd name="T5" fmla="*/ 1226 h 3050"/>
                <a:gd name="T6" fmla="*/ 1226 w 2452"/>
                <a:gd name="T7" fmla="*/ 0 h 3050"/>
                <a:gd name="T8" fmla="*/ 1226 w 2452"/>
                <a:gd name="T9" fmla="*/ 0 h 3050"/>
                <a:gd name="T10" fmla="*/ 0 w 2452"/>
                <a:gd name="T11" fmla="*/ 1226 h 3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2" h="3050">
                  <a:moveTo>
                    <a:pt x="0" y="1226"/>
                  </a:moveTo>
                  <a:cubicBezTo>
                    <a:pt x="0" y="1903"/>
                    <a:pt x="1226" y="3050"/>
                    <a:pt x="1226" y="3050"/>
                  </a:cubicBezTo>
                  <a:cubicBezTo>
                    <a:pt x="1226" y="3050"/>
                    <a:pt x="2452" y="1903"/>
                    <a:pt x="2452" y="1226"/>
                  </a:cubicBezTo>
                  <a:cubicBezTo>
                    <a:pt x="2452" y="549"/>
                    <a:pt x="1903" y="0"/>
                    <a:pt x="1226" y="0"/>
                  </a:cubicBezTo>
                  <a:lnTo>
                    <a:pt x="1226" y="0"/>
                  </a:lnTo>
                  <a:cubicBezTo>
                    <a:pt x="549" y="0"/>
                    <a:pt x="0" y="549"/>
                    <a:pt x="0" y="122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Oval 15">
              <a:extLst>
                <a:ext uri="{FF2B5EF4-FFF2-40B4-BE49-F238E27FC236}">
                  <a16:creationId xmlns:a16="http://schemas.microsoft.com/office/drawing/2014/main" id="{BE0C3CA4-B9D0-1DEE-07A5-F0252AC48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5644" y="2333767"/>
              <a:ext cx="1352154" cy="1350680"/>
            </a:xfrm>
            <a:prstGeom prst="ellipse">
              <a:avLst/>
            </a:prstGeom>
            <a:solidFill>
              <a:srgbClr val="F8F8F8"/>
            </a:solidFill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A03A1D9-C9FB-0602-2711-11D503DE2D32}"/>
              </a:ext>
            </a:extLst>
          </p:cNvPr>
          <p:cNvGrpSpPr>
            <a:grpSpLocks noChangeAspect="1"/>
          </p:cNvGrpSpPr>
          <p:nvPr/>
        </p:nvGrpSpPr>
        <p:grpSpPr>
          <a:xfrm>
            <a:off x="9002910" y="2671680"/>
            <a:ext cx="1446852" cy="1800000"/>
            <a:chOff x="8689975" y="2136775"/>
            <a:chExt cx="1743075" cy="2168525"/>
          </a:xfrm>
        </p:grpSpPr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9BB71556-1221-8015-D08C-20118B792AA3}"/>
                </a:ext>
              </a:extLst>
            </p:cNvPr>
            <p:cNvSpPr/>
            <p:nvPr/>
          </p:nvSpPr>
          <p:spPr bwMode="auto">
            <a:xfrm>
              <a:off x="8689975" y="2136775"/>
              <a:ext cx="1743075" cy="2168525"/>
            </a:xfrm>
            <a:custGeom>
              <a:avLst/>
              <a:gdLst>
                <a:gd name="T0" fmla="*/ 0 w 2452"/>
                <a:gd name="T1" fmla="*/ 1226 h 3050"/>
                <a:gd name="T2" fmla="*/ 1226 w 2452"/>
                <a:gd name="T3" fmla="*/ 3050 h 3050"/>
                <a:gd name="T4" fmla="*/ 2452 w 2452"/>
                <a:gd name="T5" fmla="*/ 1226 h 3050"/>
                <a:gd name="T6" fmla="*/ 2452 w 2452"/>
                <a:gd name="T7" fmla="*/ 1226 h 3050"/>
                <a:gd name="T8" fmla="*/ 1226 w 2452"/>
                <a:gd name="T9" fmla="*/ 0 h 3050"/>
                <a:gd name="T10" fmla="*/ 1226 w 2452"/>
                <a:gd name="T11" fmla="*/ 0 h 3050"/>
                <a:gd name="T12" fmla="*/ 0 w 2452"/>
                <a:gd name="T13" fmla="*/ 1226 h 3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2" h="3050">
                  <a:moveTo>
                    <a:pt x="0" y="1226"/>
                  </a:moveTo>
                  <a:cubicBezTo>
                    <a:pt x="0" y="1903"/>
                    <a:pt x="1226" y="3050"/>
                    <a:pt x="1226" y="3050"/>
                  </a:cubicBezTo>
                  <a:cubicBezTo>
                    <a:pt x="1226" y="3050"/>
                    <a:pt x="2452" y="1903"/>
                    <a:pt x="2452" y="1226"/>
                  </a:cubicBezTo>
                  <a:lnTo>
                    <a:pt x="2452" y="1226"/>
                  </a:lnTo>
                  <a:cubicBezTo>
                    <a:pt x="2452" y="549"/>
                    <a:pt x="1903" y="0"/>
                    <a:pt x="1226" y="0"/>
                  </a:cubicBezTo>
                  <a:lnTo>
                    <a:pt x="1226" y="0"/>
                  </a:lnTo>
                  <a:cubicBezTo>
                    <a:pt x="549" y="0"/>
                    <a:pt x="0" y="549"/>
                    <a:pt x="0" y="122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Oval 15">
              <a:extLst>
                <a:ext uri="{FF2B5EF4-FFF2-40B4-BE49-F238E27FC236}">
                  <a16:creationId xmlns:a16="http://schemas.microsoft.com/office/drawing/2014/main" id="{05588CFA-D812-5412-7D45-95A10A979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74820" y="2333767"/>
              <a:ext cx="1352154" cy="1350680"/>
            </a:xfrm>
            <a:prstGeom prst="ellipse">
              <a:avLst/>
            </a:prstGeom>
            <a:solidFill>
              <a:srgbClr val="F8F8F8"/>
            </a:solidFill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585096D-7AF2-85E6-4D99-EF2A6010E8EE}"/>
              </a:ext>
            </a:extLst>
          </p:cNvPr>
          <p:cNvSpPr txBox="1"/>
          <p:nvPr/>
        </p:nvSpPr>
        <p:spPr>
          <a:xfrm>
            <a:off x="2229211" y="3084818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375970F-EA5A-EE97-AAC8-47ED2483E7E8}"/>
              </a:ext>
            </a:extLst>
          </p:cNvPr>
          <p:cNvGrpSpPr/>
          <p:nvPr/>
        </p:nvGrpSpPr>
        <p:grpSpPr>
          <a:xfrm>
            <a:off x="4078981" y="1299609"/>
            <a:ext cx="4039075" cy="576064"/>
            <a:chOff x="4170601" y="764704"/>
            <a:chExt cx="3748917" cy="576064"/>
          </a:xfrm>
        </p:grpSpPr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id="{15E49CDE-6761-B443-5655-2107403D0734}"/>
                </a:ext>
              </a:extLst>
            </p:cNvPr>
            <p:cNvSpPr/>
            <p:nvPr/>
          </p:nvSpPr>
          <p:spPr bwMode="auto">
            <a:xfrm>
              <a:off x="4170601" y="764704"/>
              <a:ext cx="3748917" cy="576064"/>
            </a:xfrm>
            <a:prstGeom prst="roundRect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22FF1B5-6F6A-2149-2BC6-6DBD4D12E30C}"/>
                </a:ext>
              </a:extLst>
            </p:cNvPr>
            <p:cNvSpPr txBox="1"/>
            <p:nvPr/>
          </p:nvSpPr>
          <p:spPr>
            <a:xfrm>
              <a:off x="5256245" y="843917"/>
              <a:ext cx="15729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3" name="Freeform 6">
            <a:extLst>
              <a:ext uri="{FF2B5EF4-FFF2-40B4-BE49-F238E27FC236}">
                <a16:creationId xmlns:a16="http://schemas.microsoft.com/office/drawing/2014/main" id="{5F6753BF-F41A-F8A2-5C0F-F7FED1C3E5A9}"/>
              </a:ext>
            </a:extLst>
          </p:cNvPr>
          <p:cNvSpPr/>
          <p:nvPr/>
        </p:nvSpPr>
        <p:spPr bwMode="auto">
          <a:xfrm>
            <a:off x="1486693" y="4631128"/>
            <a:ext cx="2085285" cy="1330526"/>
          </a:xfrm>
          <a:custGeom>
            <a:avLst/>
            <a:gdLst>
              <a:gd name="T0" fmla="*/ 108 w 3245"/>
              <a:gd name="T1" fmla="*/ 0 h 2242"/>
              <a:gd name="T2" fmla="*/ 3137 w 3245"/>
              <a:gd name="T3" fmla="*/ 0 h 2242"/>
              <a:gd name="T4" fmla="*/ 3245 w 3245"/>
              <a:gd name="T5" fmla="*/ 109 h 2242"/>
              <a:gd name="T6" fmla="*/ 3245 w 3245"/>
              <a:gd name="T7" fmla="*/ 2133 h 2242"/>
              <a:gd name="T8" fmla="*/ 3137 w 3245"/>
              <a:gd name="T9" fmla="*/ 2242 h 2242"/>
              <a:gd name="T10" fmla="*/ 108 w 3245"/>
              <a:gd name="T11" fmla="*/ 2242 h 2242"/>
              <a:gd name="T12" fmla="*/ 0 w 3245"/>
              <a:gd name="T13" fmla="*/ 2133 h 2242"/>
              <a:gd name="T14" fmla="*/ 0 w 3245"/>
              <a:gd name="T15" fmla="*/ 109 h 2242"/>
              <a:gd name="T16" fmla="*/ 108 w 3245"/>
              <a:gd name="T17" fmla="*/ 0 h 2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5" h="2242">
                <a:moveTo>
                  <a:pt x="108" y="0"/>
                </a:moveTo>
                <a:lnTo>
                  <a:pt x="3137" y="0"/>
                </a:lnTo>
                <a:cubicBezTo>
                  <a:pt x="3197" y="0"/>
                  <a:pt x="3245" y="49"/>
                  <a:pt x="3245" y="109"/>
                </a:cubicBezTo>
                <a:lnTo>
                  <a:pt x="3245" y="2133"/>
                </a:lnTo>
                <a:cubicBezTo>
                  <a:pt x="3245" y="2193"/>
                  <a:pt x="3197" y="2242"/>
                  <a:pt x="3137" y="2242"/>
                </a:cubicBezTo>
                <a:lnTo>
                  <a:pt x="108" y="2242"/>
                </a:lnTo>
                <a:cubicBezTo>
                  <a:pt x="49" y="2242"/>
                  <a:pt x="0" y="2193"/>
                  <a:pt x="0" y="2133"/>
                </a:cubicBezTo>
                <a:lnTo>
                  <a:pt x="0" y="109"/>
                </a:lnTo>
                <a:cubicBezTo>
                  <a:pt x="0" y="49"/>
                  <a:pt x="49" y="0"/>
                  <a:pt x="108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89D4B428-102A-E159-5D7F-B49815EB4816}"/>
              </a:ext>
            </a:extLst>
          </p:cNvPr>
          <p:cNvSpPr/>
          <p:nvPr/>
        </p:nvSpPr>
        <p:spPr bwMode="auto">
          <a:xfrm>
            <a:off x="3913724" y="4631127"/>
            <a:ext cx="2085285" cy="1330527"/>
          </a:xfrm>
          <a:custGeom>
            <a:avLst/>
            <a:gdLst>
              <a:gd name="T0" fmla="*/ 108 w 3245"/>
              <a:gd name="T1" fmla="*/ 0 h 2242"/>
              <a:gd name="T2" fmla="*/ 3137 w 3245"/>
              <a:gd name="T3" fmla="*/ 0 h 2242"/>
              <a:gd name="T4" fmla="*/ 3245 w 3245"/>
              <a:gd name="T5" fmla="*/ 109 h 2242"/>
              <a:gd name="T6" fmla="*/ 3245 w 3245"/>
              <a:gd name="T7" fmla="*/ 2133 h 2242"/>
              <a:gd name="T8" fmla="*/ 3137 w 3245"/>
              <a:gd name="T9" fmla="*/ 2242 h 2242"/>
              <a:gd name="T10" fmla="*/ 108 w 3245"/>
              <a:gd name="T11" fmla="*/ 2242 h 2242"/>
              <a:gd name="T12" fmla="*/ 0 w 3245"/>
              <a:gd name="T13" fmla="*/ 2133 h 2242"/>
              <a:gd name="T14" fmla="*/ 0 w 3245"/>
              <a:gd name="T15" fmla="*/ 109 h 2242"/>
              <a:gd name="T16" fmla="*/ 108 w 3245"/>
              <a:gd name="T17" fmla="*/ 0 h 2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5" h="2242">
                <a:moveTo>
                  <a:pt x="108" y="0"/>
                </a:moveTo>
                <a:lnTo>
                  <a:pt x="3137" y="0"/>
                </a:lnTo>
                <a:cubicBezTo>
                  <a:pt x="3197" y="0"/>
                  <a:pt x="3245" y="49"/>
                  <a:pt x="3245" y="109"/>
                </a:cubicBezTo>
                <a:lnTo>
                  <a:pt x="3245" y="2133"/>
                </a:lnTo>
                <a:cubicBezTo>
                  <a:pt x="3245" y="2193"/>
                  <a:pt x="3197" y="2242"/>
                  <a:pt x="3137" y="2242"/>
                </a:cubicBezTo>
                <a:lnTo>
                  <a:pt x="108" y="2242"/>
                </a:lnTo>
                <a:cubicBezTo>
                  <a:pt x="49" y="2242"/>
                  <a:pt x="0" y="2193"/>
                  <a:pt x="0" y="2133"/>
                </a:cubicBezTo>
                <a:lnTo>
                  <a:pt x="0" y="109"/>
                </a:lnTo>
                <a:cubicBezTo>
                  <a:pt x="0" y="49"/>
                  <a:pt x="49" y="0"/>
                  <a:pt x="108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9" name="Freeform 6">
            <a:extLst>
              <a:ext uri="{FF2B5EF4-FFF2-40B4-BE49-F238E27FC236}">
                <a16:creationId xmlns:a16="http://schemas.microsoft.com/office/drawing/2014/main" id="{2DACAE01-628C-166A-77F4-74845D5B7A01}"/>
              </a:ext>
            </a:extLst>
          </p:cNvPr>
          <p:cNvSpPr/>
          <p:nvPr/>
        </p:nvSpPr>
        <p:spPr bwMode="auto">
          <a:xfrm>
            <a:off x="6302082" y="4631127"/>
            <a:ext cx="2085285" cy="1330527"/>
          </a:xfrm>
          <a:custGeom>
            <a:avLst/>
            <a:gdLst>
              <a:gd name="T0" fmla="*/ 108 w 3245"/>
              <a:gd name="T1" fmla="*/ 0 h 2242"/>
              <a:gd name="T2" fmla="*/ 3137 w 3245"/>
              <a:gd name="T3" fmla="*/ 0 h 2242"/>
              <a:gd name="T4" fmla="*/ 3245 w 3245"/>
              <a:gd name="T5" fmla="*/ 109 h 2242"/>
              <a:gd name="T6" fmla="*/ 3245 w 3245"/>
              <a:gd name="T7" fmla="*/ 2133 h 2242"/>
              <a:gd name="T8" fmla="*/ 3137 w 3245"/>
              <a:gd name="T9" fmla="*/ 2242 h 2242"/>
              <a:gd name="T10" fmla="*/ 108 w 3245"/>
              <a:gd name="T11" fmla="*/ 2242 h 2242"/>
              <a:gd name="T12" fmla="*/ 0 w 3245"/>
              <a:gd name="T13" fmla="*/ 2133 h 2242"/>
              <a:gd name="T14" fmla="*/ 0 w 3245"/>
              <a:gd name="T15" fmla="*/ 109 h 2242"/>
              <a:gd name="T16" fmla="*/ 108 w 3245"/>
              <a:gd name="T17" fmla="*/ 0 h 2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5" h="2242">
                <a:moveTo>
                  <a:pt x="108" y="0"/>
                </a:moveTo>
                <a:lnTo>
                  <a:pt x="3137" y="0"/>
                </a:lnTo>
                <a:cubicBezTo>
                  <a:pt x="3197" y="0"/>
                  <a:pt x="3245" y="49"/>
                  <a:pt x="3245" y="109"/>
                </a:cubicBezTo>
                <a:lnTo>
                  <a:pt x="3245" y="2133"/>
                </a:lnTo>
                <a:cubicBezTo>
                  <a:pt x="3245" y="2193"/>
                  <a:pt x="3197" y="2242"/>
                  <a:pt x="3137" y="2242"/>
                </a:cubicBezTo>
                <a:lnTo>
                  <a:pt x="108" y="2242"/>
                </a:lnTo>
                <a:cubicBezTo>
                  <a:pt x="49" y="2242"/>
                  <a:pt x="0" y="2193"/>
                  <a:pt x="0" y="2133"/>
                </a:cubicBezTo>
                <a:lnTo>
                  <a:pt x="0" y="109"/>
                </a:lnTo>
                <a:cubicBezTo>
                  <a:pt x="0" y="49"/>
                  <a:pt x="49" y="0"/>
                  <a:pt x="108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2" name="Freeform 6">
            <a:extLst>
              <a:ext uri="{FF2B5EF4-FFF2-40B4-BE49-F238E27FC236}">
                <a16:creationId xmlns:a16="http://schemas.microsoft.com/office/drawing/2014/main" id="{3472EEC3-4BF7-EE4E-B834-075D02017F98}"/>
              </a:ext>
            </a:extLst>
          </p:cNvPr>
          <p:cNvSpPr/>
          <p:nvPr/>
        </p:nvSpPr>
        <p:spPr bwMode="auto">
          <a:xfrm>
            <a:off x="8690440" y="4631127"/>
            <a:ext cx="2085285" cy="1330527"/>
          </a:xfrm>
          <a:custGeom>
            <a:avLst/>
            <a:gdLst>
              <a:gd name="T0" fmla="*/ 108 w 3245"/>
              <a:gd name="T1" fmla="*/ 0 h 2242"/>
              <a:gd name="T2" fmla="*/ 3137 w 3245"/>
              <a:gd name="T3" fmla="*/ 0 h 2242"/>
              <a:gd name="T4" fmla="*/ 3245 w 3245"/>
              <a:gd name="T5" fmla="*/ 109 h 2242"/>
              <a:gd name="T6" fmla="*/ 3245 w 3245"/>
              <a:gd name="T7" fmla="*/ 2133 h 2242"/>
              <a:gd name="T8" fmla="*/ 3137 w 3245"/>
              <a:gd name="T9" fmla="*/ 2242 h 2242"/>
              <a:gd name="T10" fmla="*/ 108 w 3245"/>
              <a:gd name="T11" fmla="*/ 2242 h 2242"/>
              <a:gd name="T12" fmla="*/ 0 w 3245"/>
              <a:gd name="T13" fmla="*/ 2133 h 2242"/>
              <a:gd name="T14" fmla="*/ 0 w 3245"/>
              <a:gd name="T15" fmla="*/ 109 h 2242"/>
              <a:gd name="T16" fmla="*/ 108 w 3245"/>
              <a:gd name="T17" fmla="*/ 0 h 2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5" h="2242">
                <a:moveTo>
                  <a:pt x="108" y="0"/>
                </a:moveTo>
                <a:lnTo>
                  <a:pt x="3137" y="0"/>
                </a:lnTo>
                <a:cubicBezTo>
                  <a:pt x="3197" y="0"/>
                  <a:pt x="3245" y="49"/>
                  <a:pt x="3245" y="109"/>
                </a:cubicBezTo>
                <a:lnTo>
                  <a:pt x="3245" y="2133"/>
                </a:lnTo>
                <a:cubicBezTo>
                  <a:pt x="3245" y="2193"/>
                  <a:pt x="3197" y="2242"/>
                  <a:pt x="3137" y="2242"/>
                </a:cubicBezTo>
                <a:lnTo>
                  <a:pt x="108" y="2242"/>
                </a:lnTo>
                <a:cubicBezTo>
                  <a:pt x="49" y="2242"/>
                  <a:pt x="0" y="2193"/>
                  <a:pt x="0" y="2133"/>
                </a:cubicBezTo>
                <a:lnTo>
                  <a:pt x="0" y="109"/>
                </a:lnTo>
                <a:cubicBezTo>
                  <a:pt x="0" y="49"/>
                  <a:pt x="49" y="0"/>
                  <a:pt x="108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4" name="TextBox 14">
            <a:extLst>
              <a:ext uri="{FF2B5EF4-FFF2-40B4-BE49-F238E27FC236}">
                <a16:creationId xmlns:a16="http://schemas.microsoft.com/office/drawing/2014/main" id="{234E9AFB-915B-6705-B181-EB1E64DDC8E5}"/>
              </a:ext>
            </a:extLst>
          </p:cNvPr>
          <p:cNvSpPr txBox="1"/>
          <p:nvPr/>
        </p:nvSpPr>
        <p:spPr>
          <a:xfrm>
            <a:off x="4645484" y="3084818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5" name="TextBox 14">
            <a:extLst>
              <a:ext uri="{FF2B5EF4-FFF2-40B4-BE49-F238E27FC236}">
                <a16:creationId xmlns:a16="http://schemas.microsoft.com/office/drawing/2014/main" id="{6096571C-1C18-EC30-FB06-094FC47809FE}"/>
              </a:ext>
            </a:extLst>
          </p:cNvPr>
          <p:cNvSpPr txBox="1"/>
          <p:nvPr/>
        </p:nvSpPr>
        <p:spPr>
          <a:xfrm>
            <a:off x="7061757" y="3084818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6" name="TextBox 14">
            <a:extLst>
              <a:ext uri="{FF2B5EF4-FFF2-40B4-BE49-F238E27FC236}">
                <a16:creationId xmlns:a16="http://schemas.microsoft.com/office/drawing/2014/main" id="{82AC3520-CEB5-7F52-4E45-37BCFEB7DD10}"/>
              </a:ext>
            </a:extLst>
          </p:cNvPr>
          <p:cNvSpPr txBox="1"/>
          <p:nvPr/>
        </p:nvSpPr>
        <p:spPr>
          <a:xfrm>
            <a:off x="9478030" y="3084818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B2FF778-2B3F-829C-8C6C-B453F0F38CCC}"/>
              </a:ext>
            </a:extLst>
          </p:cNvPr>
          <p:cNvSpPr txBox="1"/>
          <p:nvPr/>
        </p:nvSpPr>
        <p:spPr>
          <a:xfrm>
            <a:off x="1609404" y="4914747"/>
            <a:ext cx="182823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5D62D65-4147-5CFD-D747-8DF310A3C358}"/>
              </a:ext>
            </a:extLst>
          </p:cNvPr>
          <p:cNvSpPr txBox="1"/>
          <p:nvPr/>
        </p:nvSpPr>
        <p:spPr>
          <a:xfrm>
            <a:off x="4025677" y="4914747"/>
            <a:ext cx="182823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D8434E9-A0FD-95B4-D307-E4738AE83C66}"/>
              </a:ext>
            </a:extLst>
          </p:cNvPr>
          <p:cNvSpPr txBox="1"/>
          <p:nvPr/>
        </p:nvSpPr>
        <p:spPr>
          <a:xfrm>
            <a:off x="6430606" y="4914747"/>
            <a:ext cx="182823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F0D873E-443E-0700-A3CA-67CCEB91CBF8}"/>
              </a:ext>
            </a:extLst>
          </p:cNvPr>
          <p:cNvSpPr txBox="1"/>
          <p:nvPr/>
        </p:nvSpPr>
        <p:spPr>
          <a:xfrm>
            <a:off x="8858223" y="4914747"/>
            <a:ext cx="182823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72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" name="Oval 16">
            <a:extLst>
              <a:ext uri="{FF2B5EF4-FFF2-40B4-BE49-F238E27FC236}">
                <a16:creationId xmlns:a16="http://schemas.microsoft.com/office/drawing/2014/main" id="{7AECCFB3-BB0C-0202-BB65-668D88ED804B}"/>
              </a:ext>
            </a:extLst>
          </p:cNvPr>
          <p:cNvSpPr>
            <a:spLocks noChangeAspect="1"/>
          </p:cNvSpPr>
          <p:nvPr/>
        </p:nvSpPr>
        <p:spPr>
          <a:xfrm>
            <a:off x="3105459" y="2527154"/>
            <a:ext cx="1782115" cy="1782212"/>
          </a:xfrm>
          <a:prstGeom prst="ellipse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3" name="Oval 21">
            <a:extLst>
              <a:ext uri="{FF2B5EF4-FFF2-40B4-BE49-F238E27FC236}">
                <a16:creationId xmlns:a16="http://schemas.microsoft.com/office/drawing/2014/main" id="{5BDB5064-A586-CD36-9428-610A7D9FA646}"/>
              </a:ext>
            </a:extLst>
          </p:cNvPr>
          <p:cNvSpPr>
            <a:spLocks noChangeAspect="1"/>
          </p:cNvSpPr>
          <p:nvPr/>
        </p:nvSpPr>
        <p:spPr>
          <a:xfrm>
            <a:off x="4500978" y="2527154"/>
            <a:ext cx="1782115" cy="1782212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4" name="Oval 28">
            <a:extLst>
              <a:ext uri="{FF2B5EF4-FFF2-40B4-BE49-F238E27FC236}">
                <a16:creationId xmlns:a16="http://schemas.microsoft.com/office/drawing/2014/main" id="{32B89F99-FEE4-0427-387D-A9BE9E31E2CD}"/>
              </a:ext>
            </a:extLst>
          </p:cNvPr>
          <p:cNvSpPr>
            <a:spLocks noChangeAspect="1"/>
          </p:cNvSpPr>
          <p:nvPr/>
        </p:nvSpPr>
        <p:spPr>
          <a:xfrm>
            <a:off x="7292015" y="2527154"/>
            <a:ext cx="1782115" cy="1782212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5" name="Oval 34">
            <a:extLst>
              <a:ext uri="{FF2B5EF4-FFF2-40B4-BE49-F238E27FC236}">
                <a16:creationId xmlns:a16="http://schemas.microsoft.com/office/drawing/2014/main" id="{0E1CA81D-CFD8-9DF5-4AC7-2F16D938047D}"/>
              </a:ext>
            </a:extLst>
          </p:cNvPr>
          <p:cNvSpPr>
            <a:spLocks noChangeAspect="1"/>
          </p:cNvSpPr>
          <p:nvPr/>
        </p:nvSpPr>
        <p:spPr>
          <a:xfrm>
            <a:off x="5896495" y="2527154"/>
            <a:ext cx="1782115" cy="1782212"/>
          </a:xfrm>
          <a:prstGeom prst="ellipse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694786-1648-5697-C32F-75AFA4BF390E}"/>
              </a:ext>
            </a:extLst>
          </p:cNvPr>
          <p:cNvSpPr txBox="1"/>
          <p:nvPr/>
        </p:nvSpPr>
        <p:spPr>
          <a:xfrm>
            <a:off x="3590918" y="3100496"/>
            <a:ext cx="786851" cy="57490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AU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0A8469-51B6-ACE3-F052-7AED599D43BB}"/>
              </a:ext>
            </a:extLst>
          </p:cNvPr>
          <p:cNvSpPr txBox="1"/>
          <p:nvPr/>
        </p:nvSpPr>
        <p:spPr>
          <a:xfrm>
            <a:off x="4998608" y="3100496"/>
            <a:ext cx="786851" cy="57490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AU" sz="1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6E4B2D-EBC9-9F16-EAEF-89772A2BB8A9}"/>
              </a:ext>
            </a:extLst>
          </p:cNvPr>
          <p:cNvSpPr txBox="1"/>
          <p:nvPr/>
        </p:nvSpPr>
        <p:spPr>
          <a:xfrm>
            <a:off x="6394126" y="3100496"/>
            <a:ext cx="786851" cy="57490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AU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6E6ED5-3C0E-127F-EB0C-E35D827803AD}"/>
              </a:ext>
            </a:extLst>
          </p:cNvPr>
          <p:cNvSpPr txBox="1"/>
          <p:nvPr/>
        </p:nvSpPr>
        <p:spPr>
          <a:xfrm>
            <a:off x="7789648" y="3100496"/>
            <a:ext cx="786851" cy="57490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AU" sz="1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0" name="Elbow Connector 42">
            <a:extLst>
              <a:ext uri="{FF2B5EF4-FFF2-40B4-BE49-F238E27FC236}">
                <a16:creationId xmlns:a16="http://schemas.microsoft.com/office/drawing/2014/main" id="{1710ED46-A0B7-0A4C-93CE-A58CA0336A3C}"/>
              </a:ext>
            </a:extLst>
          </p:cNvPr>
          <p:cNvCxnSpPr/>
          <p:nvPr/>
        </p:nvCxnSpPr>
        <p:spPr>
          <a:xfrm flipH="1" flipV="1">
            <a:off x="2978165" y="1838293"/>
            <a:ext cx="1002487" cy="690532"/>
          </a:xfrm>
          <a:prstGeom prst="bentConnector3">
            <a:avLst>
              <a:gd name="adj1" fmla="val -2255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45">
            <a:extLst>
              <a:ext uri="{FF2B5EF4-FFF2-40B4-BE49-F238E27FC236}">
                <a16:creationId xmlns:a16="http://schemas.microsoft.com/office/drawing/2014/main" id="{CAF91956-16C5-C64F-1541-10FFEE8AADE4}"/>
              </a:ext>
            </a:extLst>
          </p:cNvPr>
          <p:cNvCxnSpPr/>
          <p:nvPr/>
        </p:nvCxnSpPr>
        <p:spPr>
          <a:xfrm rot="5400000">
            <a:off x="3838765" y="3448764"/>
            <a:ext cx="692665" cy="2413870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48">
            <a:extLst>
              <a:ext uri="{FF2B5EF4-FFF2-40B4-BE49-F238E27FC236}">
                <a16:creationId xmlns:a16="http://schemas.microsoft.com/office/drawing/2014/main" id="{EE8951C1-7EE5-3084-243D-269EABB8394D}"/>
              </a:ext>
            </a:extLst>
          </p:cNvPr>
          <p:cNvCxnSpPr>
            <a:cxnSpLocks/>
          </p:cNvCxnSpPr>
          <p:nvPr/>
        </p:nvCxnSpPr>
        <p:spPr>
          <a:xfrm flipV="1">
            <a:off x="8186289" y="1836622"/>
            <a:ext cx="1002487" cy="690532"/>
          </a:xfrm>
          <a:prstGeom prst="bentConnector3">
            <a:avLst>
              <a:gd name="adj1" fmla="val -2255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52">
            <a:extLst>
              <a:ext uri="{FF2B5EF4-FFF2-40B4-BE49-F238E27FC236}">
                <a16:creationId xmlns:a16="http://schemas.microsoft.com/office/drawing/2014/main" id="{787BF72C-CB7F-914B-9D62-A2037B4C9389}"/>
              </a:ext>
            </a:extLst>
          </p:cNvPr>
          <p:cNvCxnSpPr/>
          <p:nvPr/>
        </p:nvCxnSpPr>
        <p:spPr>
          <a:xfrm rot="16200000" flipH="1">
            <a:off x="7580873" y="3447511"/>
            <a:ext cx="692665" cy="2413870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E2B1D76-0094-B3B5-4F44-A8E258E73C39}"/>
              </a:ext>
            </a:extLst>
          </p:cNvPr>
          <p:cNvGrpSpPr/>
          <p:nvPr/>
        </p:nvGrpSpPr>
        <p:grpSpPr>
          <a:xfrm>
            <a:off x="9213835" y="1555069"/>
            <a:ext cx="2661438" cy="816522"/>
            <a:chOff x="283599" y="1906534"/>
            <a:chExt cx="2661438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3499DD4-6A6E-C1EF-9C95-67A77D80C68D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307CDF8-8E57-8449-11C2-0191A27D35A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C8FE931-1C8B-AE11-ABD1-7DFCA29C5182}"/>
              </a:ext>
            </a:extLst>
          </p:cNvPr>
          <p:cNvGrpSpPr/>
          <p:nvPr/>
        </p:nvGrpSpPr>
        <p:grpSpPr>
          <a:xfrm>
            <a:off x="265620" y="1555069"/>
            <a:ext cx="2687486" cy="816522"/>
            <a:chOff x="580651" y="1906534"/>
            <a:chExt cx="2687486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E21610C-4EB0-92AB-57E6-758DBE2AB7B7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5A6E5D4-40C8-8C7B-6C9D-A5FFD09501C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375DB3B-F55F-3BB0-571E-933EDEDC4120}"/>
              </a:ext>
            </a:extLst>
          </p:cNvPr>
          <p:cNvGrpSpPr/>
          <p:nvPr/>
        </p:nvGrpSpPr>
        <p:grpSpPr>
          <a:xfrm>
            <a:off x="7356813" y="4668444"/>
            <a:ext cx="2661438" cy="860064"/>
            <a:chOff x="283599" y="1862992"/>
            <a:chExt cx="2661438" cy="86006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C5E6B2B-CDA8-FD96-42DD-66C12CE3E563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DF98F87-CFCC-7157-ED74-5FA2504F8977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3546730-B141-8B59-D062-6995B8910B1A}"/>
              </a:ext>
            </a:extLst>
          </p:cNvPr>
          <p:cNvGrpSpPr/>
          <p:nvPr/>
        </p:nvGrpSpPr>
        <p:grpSpPr>
          <a:xfrm>
            <a:off x="2147702" y="4668444"/>
            <a:ext cx="2687486" cy="860064"/>
            <a:chOff x="580651" y="1862992"/>
            <a:chExt cx="2687486" cy="86006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C21BF20-AE41-4699-D77D-3D1B36455D58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0F6B498-0C89-9D8A-8332-B815C6B05D7C}"/>
                </a:ext>
              </a:extLst>
            </p:cNvPr>
            <p:cNvSpPr txBox="1"/>
            <p:nvPr/>
          </p:nvSpPr>
          <p:spPr>
            <a:xfrm>
              <a:off x="103257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6494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8FE25DD-FE15-D579-8A7C-72C926D765D8}"/>
              </a:ext>
            </a:extLst>
          </p:cNvPr>
          <p:cNvSpPr/>
          <p:nvPr/>
        </p:nvSpPr>
        <p:spPr>
          <a:xfrm rot="19222025" flipH="1">
            <a:off x="-130807" y="420752"/>
            <a:ext cx="10749244" cy="10508664"/>
          </a:xfrm>
          <a:custGeom>
            <a:avLst/>
            <a:gdLst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4760821 w 5632776"/>
              <a:gd name="connsiteY10" fmla="*/ 5494334 h 5506707"/>
              <a:gd name="connsiteX11" fmla="*/ 4519832 w 5632776"/>
              <a:gd name="connsiteY11" fmla="*/ 5453852 h 5506707"/>
              <a:gd name="connsiteX12" fmla="*/ 2829606 w 5632776"/>
              <a:gd name="connsiteY12" fmla="*/ 4628352 h 5506707"/>
              <a:gd name="connsiteX13" fmla="*/ 551474 w 5632776"/>
              <a:gd name="connsiteY13" fmla="*/ 3917152 h 5506707"/>
              <a:gd name="connsiteX14" fmla="*/ 2449917 w 5632776"/>
              <a:gd name="connsiteY14" fmla="*/ 3612352 h 5506707"/>
              <a:gd name="connsiteX15" fmla="*/ 3699215 w 5632776"/>
              <a:gd name="connsiteY15" fmla="*/ 2164552 h 5506707"/>
              <a:gd name="connsiteX16" fmla="*/ 5034249 w 5632776"/>
              <a:gd name="connsiteY16" fmla="*/ 1580352 h 5506707"/>
              <a:gd name="connsiteX17" fmla="*/ 5612394 w 5632776"/>
              <a:gd name="connsiteY17" fmla="*/ 377225 h 5506707"/>
              <a:gd name="connsiteX18" fmla="*/ 5632776 w 5632776"/>
              <a:gd name="connsiteY18" fmla="*/ 344439 h 5506707"/>
              <a:gd name="connsiteX19" fmla="*/ 5632776 w 5632776"/>
              <a:gd name="connsiteY19" fmla="*/ 0 h 550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32776" h="5506707">
                <a:moveTo>
                  <a:pt x="5632776" y="0"/>
                </a:moveTo>
                <a:lnTo>
                  <a:pt x="5575300" y="30952"/>
                </a:lnTo>
                <a:cubicBezTo>
                  <a:pt x="4986868" y="392902"/>
                  <a:pt x="5113868" y="1235335"/>
                  <a:pt x="4648200" y="1580352"/>
                </a:cubicBezTo>
                <a:cubicBezTo>
                  <a:pt x="4182534" y="1925369"/>
                  <a:pt x="3710517" y="1825885"/>
                  <a:pt x="3263900" y="2164552"/>
                </a:cubicBezTo>
                <a:cubicBezTo>
                  <a:pt x="2817283" y="2503219"/>
                  <a:pt x="2512483" y="3320252"/>
                  <a:pt x="1968500" y="3612352"/>
                </a:cubicBezTo>
                <a:cubicBezTo>
                  <a:pt x="1424517" y="3904452"/>
                  <a:pt x="758825" y="3880110"/>
                  <a:pt x="0" y="3917152"/>
                </a:cubicBezTo>
                <a:cubicBezTo>
                  <a:pt x="749300" y="4086485"/>
                  <a:pt x="1485900" y="4499235"/>
                  <a:pt x="2362200" y="4628352"/>
                </a:cubicBezTo>
                <a:cubicBezTo>
                  <a:pt x="3238500" y="4757469"/>
                  <a:pt x="3464983" y="5299335"/>
                  <a:pt x="4114800" y="5453852"/>
                </a:cubicBezTo>
                <a:cubicBezTo>
                  <a:pt x="4358481" y="5511796"/>
                  <a:pt x="4622106" y="5512292"/>
                  <a:pt x="4893618" y="5500882"/>
                </a:cubicBezTo>
                <a:lnTo>
                  <a:pt x="4894074" y="5500859"/>
                </a:lnTo>
                <a:lnTo>
                  <a:pt x="4760821" y="5494334"/>
                </a:lnTo>
                <a:cubicBezTo>
                  <a:pt x="4678642" y="5486098"/>
                  <a:pt x="4598168" y="5473167"/>
                  <a:pt x="4519832" y="5453852"/>
                </a:cubicBezTo>
                <a:cubicBezTo>
                  <a:pt x="3893142" y="5299335"/>
                  <a:pt x="3674719" y="4757469"/>
                  <a:pt x="2829606" y="4628352"/>
                </a:cubicBezTo>
                <a:cubicBezTo>
                  <a:pt x="1984492" y="4499235"/>
                  <a:pt x="1274107" y="4086485"/>
                  <a:pt x="551474" y="3917152"/>
                </a:cubicBezTo>
                <a:cubicBezTo>
                  <a:pt x="1283293" y="3880110"/>
                  <a:pt x="1925294" y="3904452"/>
                  <a:pt x="2449917" y="3612352"/>
                </a:cubicBezTo>
                <a:cubicBezTo>
                  <a:pt x="2974540" y="3320252"/>
                  <a:pt x="3268492" y="2503219"/>
                  <a:pt x="3699215" y="2164552"/>
                </a:cubicBezTo>
                <a:cubicBezTo>
                  <a:pt x="4129937" y="1825885"/>
                  <a:pt x="4585156" y="1925369"/>
                  <a:pt x="5034249" y="1580352"/>
                </a:cubicBezTo>
                <a:cubicBezTo>
                  <a:pt x="5371070" y="1321589"/>
                  <a:pt x="5386381" y="783030"/>
                  <a:pt x="5612394" y="377225"/>
                </a:cubicBezTo>
                <a:lnTo>
                  <a:pt x="5632776" y="344439"/>
                </a:lnTo>
                <a:lnTo>
                  <a:pt x="5632776" y="0"/>
                </a:ln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608024C5-8180-D66A-C0DB-DF1C54884736}"/>
              </a:ext>
            </a:extLst>
          </p:cNvPr>
          <p:cNvSpPr/>
          <p:nvPr/>
        </p:nvSpPr>
        <p:spPr>
          <a:xfrm>
            <a:off x="2698114" y="2254053"/>
            <a:ext cx="3208914" cy="41104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43019" y="480796"/>
            <a:ext cx="380104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23900" dirty="0">
                <a:sym typeface="+mn-lt"/>
              </a:rPr>
              <a:t>03</a:t>
            </a:r>
            <a:endParaRPr lang="zh-CN" altLang="en-US" sz="23900" dirty="0">
              <a:sym typeface="+mn-l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A7C3A34-E26E-3F55-C9B5-5FAEB6D1328C}"/>
              </a:ext>
            </a:extLst>
          </p:cNvPr>
          <p:cNvGrpSpPr/>
          <p:nvPr/>
        </p:nvGrpSpPr>
        <p:grpSpPr>
          <a:xfrm rot="21201881">
            <a:off x="10725030" y="3273748"/>
            <a:ext cx="902109" cy="844702"/>
            <a:chOff x="5916442" y="-1286436"/>
            <a:chExt cx="4162695" cy="3897796"/>
          </a:xfrm>
        </p:grpSpPr>
        <p:grpSp>
          <p:nvGrpSpPr>
            <p:cNvPr id="16" name="图形 13">
              <a:extLst>
                <a:ext uri="{FF2B5EF4-FFF2-40B4-BE49-F238E27FC236}">
                  <a16:creationId xmlns:a16="http://schemas.microsoft.com/office/drawing/2014/main" id="{2C6BEA2B-E507-6DE4-BA44-ED93BE2B14F2}"/>
                </a:ext>
              </a:extLst>
            </p:cNvPr>
            <p:cNvGrpSpPr/>
            <p:nvPr/>
          </p:nvGrpSpPr>
          <p:grpSpPr>
            <a:xfrm>
              <a:off x="6420616" y="-814544"/>
              <a:ext cx="3658521" cy="2510372"/>
              <a:chOff x="6420616" y="-814544"/>
              <a:chExt cx="3658521" cy="251037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1054543-2EE6-5974-818C-3CFCCDB4B2CD}"/>
                  </a:ext>
                </a:extLst>
              </p:cNvPr>
              <p:cNvSpPr/>
              <p:nvPr/>
            </p:nvSpPr>
            <p:spPr>
              <a:xfrm>
                <a:off x="6505484" y="-743069"/>
                <a:ext cx="3368328" cy="2363745"/>
              </a:xfrm>
              <a:custGeom>
                <a:avLst/>
                <a:gdLst>
                  <a:gd name="connsiteX0" fmla="*/ 2063115 w 3368328"/>
                  <a:gd name="connsiteY0" fmla="*/ 1827202 h 2363745"/>
                  <a:gd name="connsiteX1" fmla="*/ 609695 w 3368328"/>
                  <a:gd name="connsiteY1" fmla="*/ 2363745 h 2363745"/>
                  <a:gd name="connsiteX2" fmla="*/ 0 w 3368328"/>
                  <a:gd name="connsiteY2" fmla="*/ 1277705 h 2363745"/>
                  <a:gd name="connsiteX3" fmla="*/ 1213390 w 3368328"/>
                  <a:gd name="connsiteY3" fmla="*/ 315299 h 2363745"/>
                  <a:gd name="connsiteX4" fmla="*/ 2427827 w 3368328"/>
                  <a:gd name="connsiteY4" fmla="*/ 7737 h 2363745"/>
                  <a:gd name="connsiteX5" fmla="*/ 3365278 w 3368328"/>
                  <a:gd name="connsiteY5" fmla="*/ 100510 h 2363745"/>
                  <a:gd name="connsiteX6" fmla="*/ 2984469 w 3368328"/>
                  <a:gd name="connsiteY6" fmla="*/ 895371 h 2363745"/>
                  <a:gd name="connsiteX7" fmla="*/ 2063115 w 3368328"/>
                  <a:gd name="connsiteY7" fmla="*/ 1827202 h 236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8328" h="2363745">
                    <a:moveTo>
                      <a:pt x="2063115" y="1827202"/>
                    </a:moveTo>
                    <a:cubicBezTo>
                      <a:pt x="1675257" y="2045229"/>
                      <a:pt x="987647" y="2329932"/>
                      <a:pt x="609695" y="2363745"/>
                    </a:cubicBezTo>
                    <a:lnTo>
                      <a:pt x="0" y="1277705"/>
                    </a:lnTo>
                    <a:cubicBezTo>
                      <a:pt x="225076" y="969952"/>
                      <a:pt x="822388" y="535041"/>
                      <a:pt x="1213390" y="315299"/>
                    </a:cubicBezTo>
                    <a:cubicBezTo>
                      <a:pt x="1564577" y="117941"/>
                      <a:pt x="2023681" y="32121"/>
                      <a:pt x="2427827" y="7737"/>
                    </a:cubicBezTo>
                    <a:cubicBezTo>
                      <a:pt x="2920079" y="-21981"/>
                      <a:pt x="3330797" y="39264"/>
                      <a:pt x="3365278" y="100510"/>
                    </a:cubicBezTo>
                    <a:cubicBezTo>
                      <a:pt x="3391757" y="147564"/>
                      <a:pt x="3244310" y="504465"/>
                      <a:pt x="2984469" y="895371"/>
                    </a:cubicBezTo>
                    <a:cubicBezTo>
                      <a:pt x="2752344" y="1244463"/>
                      <a:pt x="2430685" y="1620605"/>
                      <a:pt x="2063115" y="1827202"/>
                    </a:cubicBezTo>
                    <a:close/>
                  </a:path>
                </a:pathLst>
              </a:custGeom>
              <a:solidFill>
                <a:srgbClr val="00E4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" name="图形 13">
                <a:extLst>
                  <a:ext uri="{FF2B5EF4-FFF2-40B4-BE49-F238E27FC236}">
                    <a16:creationId xmlns:a16="http://schemas.microsoft.com/office/drawing/2014/main" id="{03E34239-630F-1D3F-78E3-7CE28A0EDE7A}"/>
                  </a:ext>
                </a:extLst>
              </p:cNvPr>
              <p:cNvGrpSpPr/>
              <p:nvPr/>
            </p:nvGrpSpPr>
            <p:grpSpPr>
              <a:xfrm>
                <a:off x="6505484" y="-743068"/>
                <a:ext cx="3368014" cy="2363744"/>
                <a:chOff x="6505484" y="-743068"/>
                <a:chExt cx="3368014" cy="2363744"/>
              </a:xfrm>
              <a:solidFill>
                <a:srgbClr val="8C6239"/>
              </a:solidFill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5E65BBF-9CBC-F904-9996-AB443E966840}"/>
                    </a:ext>
                  </a:extLst>
                </p:cNvPr>
                <p:cNvSpPr/>
                <p:nvPr/>
              </p:nvSpPr>
              <p:spPr>
                <a:xfrm>
                  <a:off x="7480558" y="-548928"/>
                  <a:ext cx="1327784" cy="1761553"/>
                </a:xfrm>
                <a:custGeom>
                  <a:avLst/>
                  <a:gdLst>
                    <a:gd name="connsiteX0" fmla="*/ 0 w 1327784"/>
                    <a:gd name="connsiteY0" fmla="*/ 267938 h 1761553"/>
                    <a:gd name="connsiteX1" fmla="*/ 238220 w 1327784"/>
                    <a:gd name="connsiteY1" fmla="*/ 121158 h 1761553"/>
                    <a:gd name="connsiteX2" fmla="*/ 501110 w 1327784"/>
                    <a:gd name="connsiteY2" fmla="*/ 0 h 1761553"/>
                    <a:gd name="connsiteX3" fmla="*/ 1327785 w 1327784"/>
                    <a:gd name="connsiteY3" fmla="*/ 1470755 h 1761553"/>
                    <a:gd name="connsiteX4" fmla="*/ 1088041 w 1327784"/>
                    <a:gd name="connsiteY4" fmla="*/ 1633061 h 1761553"/>
                    <a:gd name="connsiteX5" fmla="*/ 840391 w 1327784"/>
                    <a:gd name="connsiteY5" fmla="*/ 1761554 h 1761553"/>
                    <a:gd name="connsiteX6" fmla="*/ 0 w 1327784"/>
                    <a:gd name="connsiteY6" fmla="*/ 267938 h 1761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7784" h="1761553">
                      <a:moveTo>
                        <a:pt x="0" y="267938"/>
                      </a:moveTo>
                      <a:cubicBezTo>
                        <a:pt x="89059" y="210884"/>
                        <a:pt x="182880" y="152305"/>
                        <a:pt x="238220" y="121158"/>
                      </a:cubicBezTo>
                      <a:cubicBezTo>
                        <a:pt x="320611" y="74867"/>
                        <a:pt x="408908" y="34671"/>
                        <a:pt x="501110" y="0"/>
                      </a:cubicBezTo>
                      <a:lnTo>
                        <a:pt x="1327785" y="1470755"/>
                      </a:lnTo>
                      <a:cubicBezTo>
                        <a:pt x="1254252" y="1528667"/>
                        <a:pt x="1166908" y="1588770"/>
                        <a:pt x="1088041" y="1633061"/>
                      </a:cubicBezTo>
                      <a:cubicBezTo>
                        <a:pt x="1014793" y="1674209"/>
                        <a:pt x="930878" y="1717738"/>
                        <a:pt x="840391" y="1761554"/>
                      </a:cubicBezTo>
                      <a:lnTo>
                        <a:pt x="0" y="26793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A4DF373A-073E-7299-2335-E47C4CC3E917}"/>
                    </a:ext>
                  </a:extLst>
                </p:cNvPr>
                <p:cNvSpPr/>
                <p:nvPr/>
              </p:nvSpPr>
              <p:spPr>
                <a:xfrm>
                  <a:off x="6505484" y="119155"/>
                  <a:ext cx="1183195" cy="1501520"/>
                </a:xfrm>
                <a:custGeom>
                  <a:avLst/>
                  <a:gdLst>
                    <a:gd name="connsiteX0" fmla="*/ 1183196 w 1183195"/>
                    <a:gd name="connsiteY0" fmla="*/ 1357217 h 1501520"/>
                    <a:gd name="connsiteX1" fmla="*/ 609695 w 1183195"/>
                    <a:gd name="connsiteY1" fmla="*/ 1501521 h 1501520"/>
                    <a:gd name="connsiteX2" fmla="*/ 0 w 1183195"/>
                    <a:gd name="connsiteY2" fmla="*/ 415480 h 1501520"/>
                    <a:gd name="connsiteX3" fmla="*/ 420338 w 1183195"/>
                    <a:gd name="connsiteY3" fmla="*/ 0 h 1501520"/>
                    <a:gd name="connsiteX4" fmla="*/ 1183196 w 1183195"/>
                    <a:gd name="connsiteY4" fmla="*/ 1357217 h 1501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195" h="1501520">
                      <a:moveTo>
                        <a:pt x="1183196" y="1357217"/>
                      </a:moveTo>
                      <a:cubicBezTo>
                        <a:pt x="982123" y="1425797"/>
                        <a:pt x="754285" y="1488567"/>
                        <a:pt x="609695" y="1501521"/>
                      </a:cubicBezTo>
                      <a:lnTo>
                        <a:pt x="0" y="415480"/>
                      </a:lnTo>
                      <a:cubicBezTo>
                        <a:pt x="91535" y="290322"/>
                        <a:pt x="244602" y="144113"/>
                        <a:pt x="420338" y="0"/>
                      </a:cubicBezTo>
                      <a:lnTo>
                        <a:pt x="1183196" y="135721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025B156-18EF-0A54-DB4F-EAF210BD4BEE}"/>
                    </a:ext>
                  </a:extLst>
                </p:cNvPr>
                <p:cNvSpPr/>
                <p:nvPr/>
              </p:nvSpPr>
              <p:spPr>
                <a:xfrm>
                  <a:off x="8980269" y="-743068"/>
                  <a:ext cx="893228" cy="902895"/>
                </a:xfrm>
                <a:custGeom>
                  <a:avLst/>
                  <a:gdLst>
                    <a:gd name="connsiteX0" fmla="*/ 504635 w 893228"/>
                    <a:gd name="connsiteY0" fmla="*/ 902895 h 902895"/>
                    <a:gd name="connsiteX1" fmla="*/ 890397 w 893228"/>
                    <a:gd name="connsiteY1" fmla="*/ 100605 h 902895"/>
                    <a:gd name="connsiteX2" fmla="*/ 0 w 893228"/>
                    <a:gd name="connsiteY2" fmla="*/ 5164 h 902895"/>
                    <a:gd name="connsiteX3" fmla="*/ 504635 w 893228"/>
                    <a:gd name="connsiteY3" fmla="*/ 902895 h 902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228" h="902895">
                      <a:moveTo>
                        <a:pt x="504635" y="902895"/>
                      </a:moveTo>
                      <a:cubicBezTo>
                        <a:pt x="758952" y="517323"/>
                        <a:pt x="916591" y="147087"/>
                        <a:pt x="890397" y="100605"/>
                      </a:cubicBezTo>
                      <a:cubicBezTo>
                        <a:pt x="857060" y="41264"/>
                        <a:pt x="471202" y="-18077"/>
                        <a:pt x="0" y="5164"/>
                      </a:cubicBezTo>
                      <a:lnTo>
                        <a:pt x="504635" y="902895"/>
                      </a:lnTo>
                      <a:close/>
                    </a:path>
                  </a:pathLst>
                </a:custGeom>
                <a:solidFill>
                  <a:srgbClr val="1027F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cs typeface="+mn-ea"/>
                  </a:endParaRPr>
                </a:p>
              </p:txBody>
            </p:sp>
          </p:grp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FB5D3F8-8C1D-B1BC-0986-C82CFF45EE7F}"/>
                  </a:ext>
                </a:extLst>
              </p:cNvPr>
              <p:cNvSpPr/>
              <p:nvPr/>
            </p:nvSpPr>
            <p:spPr>
              <a:xfrm>
                <a:off x="6420616" y="-814544"/>
                <a:ext cx="3658521" cy="2510372"/>
              </a:xfrm>
              <a:custGeom>
                <a:avLst/>
                <a:gdLst>
                  <a:gd name="connsiteX0" fmla="*/ 3652933 w 3658521"/>
                  <a:gd name="connsiteY0" fmla="*/ 74545 h 2510372"/>
                  <a:gd name="connsiteX1" fmla="*/ 3638836 w 3658521"/>
                  <a:gd name="connsiteY1" fmla="*/ 49399 h 2510372"/>
                  <a:gd name="connsiteX2" fmla="*/ 3579305 w 3658521"/>
                  <a:gd name="connsiteY2" fmla="*/ 32730 h 2510372"/>
                  <a:gd name="connsiteX3" fmla="*/ 3469291 w 3658521"/>
                  <a:gd name="connsiteY3" fmla="*/ 94547 h 2510372"/>
                  <a:gd name="connsiteX4" fmla="*/ 3161252 w 3658521"/>
                  <a:gd name="connsiteY4" fmla="*/ 20443 h 2510372"/>
                  <a:gd name="connsiteX5" fmla="*/ 2508409 w 3658521"/>
                  <a:gd name="connsiteY5" fmla="*/ 7870 h 2510372"/>
                  <a:gd name="connsiteX6" fmla="*/ 1263206 w 3658521"/>
                  <a:gd name="connsiteY6" fmla="*/ 324481 h 2510372"/>
                  <a:gd name="connsiteX7" fmla="*/ 27146 w 3658521"/>
                  <a:gd name="connsiteY7" fmla="*/ 1306984 h 2510372"/>
                  <a:gd name="connsiteX8" fmla="*/ 0 w 3658521"/>
                  <a:gd name="connsiteY8" fmla="*/ 1344037 h 2510372"/>
                  <a:gd name="connsiteX9" fmla="*/ 654844 w 3658521"/>
                  <a:gd name="connsiteY9" fmla="*/ 2510373 h 2510372"/>
                  <a:gd name="connsiteX10" fmla="*/ 700850 w 3658521"/>
                  <a:gd name="connsiteY10" fmla="*/ 2506277 h 2510372"/>
                  <a:gd name="connsiteX11" fmla="*/ 2182939 w 3658521"/>
                  <a:gd name="connsiteY11" fmla="*/ 1960876 h 2510372"/>
                  <a:gd name="connsiteX12" fmla="*/ 3128772 w 3658521"/>
                  <a:gd name="connsiteY12" fmla="*/ 1006375 h 2510372"/>
                  <a:gd name="connsiteX13" fmla="*/ 3431953 w 3658521"/>
                  <a:gd name="connsiteY13" fmla="*/ 470308 h 2510372"/>
                  <a:gd name="connsiteX14" fmla="*/ 3524345 w 3658521"/>
                  <a:gd name="connsiteY14" fmla="*/ 196941 h 2510372"/>
                  <a:gd name="connsiteX15" fmla="*/ 3636169 w 3658521"/>
                  <a:gd name="connsiteY15" fmla="*/ 134076 h 2510372"/>
                  <a:gd name="connsiteX16" fmla="*/ 3652933 w 3658521"/>
                  <a:gd name="connsiteY16" fmla="*/ 74545 h 2510372"/>
                  <a:gd name="connsiteX17" fmla="*/ 3009805 w 3658521"/>
                  <a:gd name="connsiteY17" fmla="*/ 927318 h 2510372"/>
                  <a:gd name="connsiteX18" fmla="*/ 2113026 w 3658521"/>
                  <a:gd name="connsiteY18" fmla="*/ 1836384 h 2510372"/>
                  <a:gd name="connsiteX19" fmla="*/ 733711 w 3658521"/>
                  <a:gd name="connsiteY19" fmla="*/ 2358926 h 2510372"/>
                  <a:gd name="connsiteX20" fmla="*/ 170212 w 3658521"/>
                  <a:gd name="connsiteY20" fmla="*/ 1355276 h 2510372"/>
                  <a:gd name="connsiteX21" fmla="*/ 1333214 w 3658521"/>
                  <a:gd name="connsiteY21" fmla="*/ 449068 h 2510372"/>
                  <a:gd name="connsiteX22" fmla="*/ 2516981 w 3658521"/>
                  <a:gd name="connsiteY22" fmla="*/ 150554 h 2510372"/>
                  <a:gd name="connsiteX23" fmla="*/ 3348609 w 3658521"/>
                  <a:gd name="connsiteY23" fmla="*/ 198179 h 2510372"/>
                  <a:gd name="connsiteX24" fmla="*/ 3352991 w 3658521"/>
                  <a:gd name="connsiteY24" fmla="*/ 210085 h 2510372"/>
                  <a:gd name="connsiteX25" fmla="*/ 3367088 w 3658521"/>
                  <a:gd name="connsiteY25" fmla="*/ 235231 h 2510372"/>
                  <a:gd name="connsiteX26" fmla="*/ 3370707 w 3658521"/>
                  <a:gd name="connsiteY26" fmla="*/ 240375 h 2510372"/>
                  <a:gd name="connsiteX27" fmla="*/ 3009805 w 3658521"/>
                  <a:gd name="connsiteY27" fmla="*/ 927318 h 251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58521" h="2510372">
                    <a:moveTo>
                      <a:pt x="3652933" y="74545"/>
                    </a:moveTo>
                    <a:lnTo>
                      <a:pt x="3638836" y="49399"/>
                    </a:lnTo>
                    <a:cubicBezTo>
                      <a:pt x="3627025" y="28444"/>
                      <a:pt x="3600260" y="20919"/>
                      <a:pt x="3579305" y="32730"/>
                    </a:cubicBezTo>
                    <a:lnTo>
                      <a:pt x="3469291" y="94547"/>
                    </a:lnTo>
                    <a:cubicBezTo>
                      <a:pt x="3427190" y="69687"/>
                      <a:pt x="3342227" y="41112"/>
                      <a:pt x="3161252" y="20443"/>
                    </a:cubicBezTo>
                    <a:cubicBezTo>
                      <a:pt x="2969133" y="-1465"/>
                      <a:pt x="2737295" y="-5942"/>
                      <a:pt x="2508409" y="7870"/>
                    </a:cubicBezTo>
                    <a:cubicBezTo>
                      <a:pt x="2159889" y="28920"/>
                      <a:pt x="1660874" y="100929"/>
                      <a:pt x="1263206" y="324481"/>
                    </a:cubicBezTo>
                    <a:cubicBezTo>
                      <a:pt x="898398" y="529554"/>
                      <a:pt x="273653" y="969990"/>
                      <a:pt x="27146" y="1306984"/>
                    </a:cubicBezTo>
                    <a:lnTo>
                      <a:pt x="0" y="1344037"/>
                    </a:lnTo>
                    <a:lnTo>
                      <a:pt x="654844" y="2510373"/>
                    </a:lnTo>
                    <a:lnTo>
                      <a:pt x="700850" y="2506277"/>
                    </a:lnTo>
                    <a:cubicBezTo>
                      <a:pt x="1076706" y="2472654"/>
                      <a:pt x="1762792" y="2197001"/>
                      <a:pt x="2182939" y="1960876"/>
                    </a:cubicBezTo>
                    <a:cubicBezTo>
                      <a:pt x="2593658" y="1730085"/>
                      <a:pt x="2923985" y="1314414"/>
                      <a:pt x="3128772" y="1006375"/>
                    </a:cubicBezTo>
                    <a:cubicBezTo>
                      <a:pt x="3247930" y="827020"/>
                      <a:pt x="3355658" y="636615"/>
                      <a:pt x="3431953" y="470308"/>
                    </a:cubicBezTo>
                    <a:cubicBezTo>
                      <a:pt x="3500247" y="321433"/>
                      <a:pt x="3521393" y="242185"/>
                      <a:pt x="3524345" y="196941"/>
                    </a:cubicBezTo>
                    <a:lnTo>
                      <a:pt x="3636169" y="134076"/>
                    </a:lnTo>
                    <a:cubicBezTo>
                      <a:pt x="3657219" y="122360"/>
                      <a:pt x="3664744" y="95595"/>
                      <a:pt x="3652933" y="74545"/>
                    </a:cubicBezTo>
                    <a:close/>
                    <a:moveTo>
                      <a:pt x="3009805" y="927318"/>
                    </a:moveTo>
                    <a:cubicBezTo>
                      <a:pt x="2813685" y="1222307"/>
                      <a:pt x="2498979" y="1619500"/>
                      <a:pt x="2113026" y="1836384"/>
                    </a:cubicBezTo>
                    <a:cubicBezTo>
                      <a:pt x="1721263" y="2056602"/>
                      <a:pt x="1090041" y="2310729"/>
                      <a:pt x="733711" y="2358926"/>
                    </a:cubicBezTo>
                    <a:lnTo>
                      <a:pt x="170212" y="1355276"/>
                    </a:lnTo>
                    <a:cubicBezTo>
                      <a:pt x="398812" y="1070288"/>
                      <a:pt x="940594" y="669762"/>
                      <a:pt x="1333214" y="449068"/>
                    </a:cubicBezTo>
                    <a:cubicBezTo>
                      <a:pt x="1707261" y="238851"/>
                      <a:pt x="2183416" y="170652"/>
                      <a:pt x="2516981" y="150554"/>
                    </a:cubicBezTo>
                    <a:cubicBezTo>
                      <a:pt x="2913317" y="126646"/>
                      <a:pt x="3227737" y="163413"/>
                      <a:pt x="3348609" y="198179"/>
                    </a:cubicBezTo>
                    <a:cubicBezTo>
                      <a:pt x="3349466" y="202275"/>
                      <a:pt x="3350800" y="206275"/>
                      <a:pt x="3352991" y="210085"/>
                    </a:cubicBezTo>
                    <a:lnTo>
                      <a:pt x="3367088" y="235231"/>
                    </a:lnTo>
                    <a:cubicBezTo>
                      <a:pt x="3368135" y="237041"/>
                      <a:pt x="3369374" y="238660"/>
                      <a:pt x="3370707" y="240375"/>
                    </a:cubicBezTo>
                    <a:cubicBezTo>
                      <a:pt x="3334703" y="357151"/>
                      <a:pt x="3210687" y="625185"/>
                      <a:pt x="3009805" y="92731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3FD1FD"/>
                  </a:gs>
                  <a:gs pos="0">
                    <a:srgbClr val="1E47EE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23" name="图形 13">
              <a:extLst>
                <a:ext uri="{FF2B5EF4-FFF2-40B4-BE49-F238E27FC236}">
                  <a16:creationId xmlns:a16="http://schemas.microsoft.com/office/drawing/2014/main" id="{A53B8D6B-B6C3-E1EC-8A0D-AA8BCF286BCB}"/>
                </a:ext>
              </a:extLst>
            </p:cNvPr>
            <p:cNvGrpSpPr/>
            <p:nvPr/>
          </p:nvGrpSpPr>
          <p:grpSpPr>
            <a:xfrm>
              <a:off x="5916442" y="-1286436"/>
              <a:ext cx="3169460" cy="3897796"/>
              <a:chOff x="5916442" y="-1286436"/>
              <a:chExt cx="3169460" cy="3897796"/>
            </a:xfrm>
          </p:grpSpPr>
          <p:grpSp>
            <p:nvGrpSpPr>
              <p:cNvPr id="24" name="图形 13">
                <a:extLst>
                  <a:ext uri="{FF2B5EF4-FFF2-40B4-BE49-F238E27FC236}">
                    <a16:creationId xmlns:a16="http://schemas.microsoft.com/office/drawing/2014/main" id="{AA7B4B9B-DB6C-7A2F-48D8-37DBC00FB651}"/>
                  </a:ext>
                </a:extLst>
              </p:cNvPr>
              <p:cNvGrpSpPr/>
              <p:nvPr/>
            </p:nvGrpSpPr>
            <p:grpSpPr>
              <a:xfrm>
                <a:off x="8579578" y="331821"/>
                <a:ext cx="506325" cy="1796210"/>
                <a:chOff x="8579578" y="331821"/>
                <a:chExt cx="506325" cy="1796210"/>
              </a:xfrm>
              <a:solidFill>
                <a:srgbClr val="835712"/>
              </a:soli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A5DAA34-97DA-8968-703D-05F9D9CFE9B3}"/>
                    </a:ext>
                  </a:extLst>
                </p:cNvPr>
                <p:cNvSpPr/>
                <p:nvPr/>
              </p:nvSpPr>
              <p:spPr>
                <a:xfrm rot="-4791118">
                  <a:off x="8088397" y="1107781"/>
                  <a:ext cx="1636373" cy="71440"/>
                </a:xfrm>
                <a:custGeom>
                  <a:avLst/>
                  <a:gdLst>
                    <a:gd name="connsiteX0" fmla="*/ 0 w 1636373"/>
                    <a:gd name="connsiteY0" fmla="*/ 0 h 71440"/>
                    <a:gd name="connsiteX1" fmla="*/ 1636373 w 1636373"/>
                    <a:gd name="connsiteY1" fmla="*/ 0 h 71440"/>
                    <a:gd name="connsiteX2" fmla="*/ 1636373 w 1636373"/>
                    <a:gd name="connsiteY2" fmla="*/ 71441 h 71440"/>
                    <a:gd name="connsiteX3" fmla="*/ 0 w 1636373"/>
                    <a:gd name="connsiteY3" fmla="*/ 71441 h 7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6373" h="71440">
                      <a:moveTo>
                        <a:pt x="0" y="0"/>
                      </a:moveTo>
                      <a:lnTo>
                        <a:pt x="1636373" y="0"/>
                      </a:lnTo>
                      <a:lnTo>
                        <a:pt x="1636373" y="71441"/>
                      </a:lnTo>
                      <a:lnTo>
                        <a:pt x="0" y="714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6" name="图形 13">
                  <a:extLst>
                    <a:ext uri="{FF2B5EF4-FFF2-40B4-BE49-F238E27FC236}">
                      <a16:creationId xmlns:a16="http://schemas.microsoft.com/office/drawing/2014/main" id="{1826468A-53DD-F17C-F2C2-0DF5B600DBAB}"/>
                    </a:ext>
                  </a:extLst>
                </p:cNvPr>
                <p:cNvGrpSpPr/>
                <p:nvPr/>
              </p:nvGrpSpPr>
              <p:grpSpPr>
                <a:xfrm>
                  <a:off x="8579578" y="1838976"/>
                  <a:ext cx="308081" cy="289055"/>
                  <a:chOff x="8579578" y="1838976"/>
                  <a:chExt cx="308081" cy="289055"/>
                </a:xfrm>
                <a:solidFill>
                  <a:srgbClr val="835712"/>
                </a:solidFill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E3A373C7-94B3-A06A-4AF4-43849DB22D5E}"/>
                      </a:ext>
                    </a:extLst>
                  </p:cNvPr>
                  <p:cNvSpPr/>
                  <p:nvPr/>
                </p:nvSpPr>
                <p:spPr>
                  <a:xfrm>
                    <a:off x="8600968" y="1860363"/>
                    <a:ext cx="265371" cy="246201"/>
                  </a:xfrm>
                  <a:custGeom>
                    <a:avLst/>
                    <a:gdLst>
                      <a:gd name="connsiteX0" fmla="*/ 178990 w 265371"/>
                      <a:gd name="connsiteY0" fmla="*/ 2438 h 246201"/>
                      <a:gd name="connsiteX1" fmla="*/ 2778 w 265371"/>
                      <a:gd name="connsiteY1" fmla="*/ 195605 h 246201"/>
                      <a:gd name="connsiteX2" fmla="*/ 246237 w 265371"/>
                      <a:gd name="connsiteY2" fmla="*/ 245897 h 246201"/>
                      <a:gd name="connsiteX3" fmla="*/ 178990 w 265371"/>
                      <a:gd name="connsiteY3" fmla="*/ 2438 h 246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5371" h="246201">
                        <a:moveTo>
                          <a:pt x="178990" y="2438"/>
                        </a:moveTo>
                        <a:cubicBezTo>
                          <a:pt x="100218" y="-20708"/>
                          <a:pt x="33353" y="126835"/>
                          <a:pt x="2778" y="195605"/>
                        </a:cubicBezTo>
                        <a:cubicBezTo>
                          <a:pt x="-27797" y="264376"/>
                          <a:pt x="203184" y="236086"/>
                          <a:pt x="246237" y="245897"/>
                        </a:cubicBezTo>
                        <a:cubicBezTo>
                          <a:pt x="289290" y="255708"/>
                          <a:pt x="256619" y="25298"/>
                          <a:pt x="178990" y="2438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43FF1EC2-8F20-5A18-AFA6-EB1339D0396C}"/>
                      </a:ext>
                    </a:extLst>
                  </p:cNvPr>
                  <p:cNvSpPr/>
                  <p:nvPr/>
                </p:nvSpPr>
                <p:spPr>
                  <a:xfrm>
                    <a:off x="8579578" y="1838976"/>
                    <a:ext cx="308081" cy="289055"/>
                  </a:xfrm>
                  <a:custGeom>
                    <a:avLst/>
                    <a:gdLst>
                      <a:gd name="connsiteX0" fmla="*/ 47694 w 308081"/>
                      <a:gd name="connsiteY0" fmla="*/ 276524 h 289055"/>
                      <a:gd name="connsiteX1" fmla="*/ 6642 w 308081"/>
                      <a:gd name="connsiteY1" fmla="*/ 250997 h 289055"/>
                      <a:gd name="connsiteX2" fmla="*/ 4546 w 308081"/>
                      <a:gd name="connsiteY2" fmla="*/ 208325 h 289055"/>
                      <a:gd name="connsiteX3" fmla="*/ 205333 w 308081"/>
                      <a:gd name="connsiteY3" fmla="*/ 3061 h 289055"/>
                      <a:gd name="connsiteX4" fmla="*/ 206381 w 308081"/>
                      <a:gd name="connsiteY4" fmla="*/ 3347 h 289055"/>
                      <a:gd name="connsiteX5" fmla="*/ 206381 w 308081"/>
                      <a:gd name="connsiteY5" fmla="*/ 3347 h 289055"/>
                      <a:gd name="connsiteX6" fmla="*/ 304488 w 308081"/>
                      <a:gd name="connsiteY6" fmla="*/ 256807 h 289055"/>
                      <a:gd name="connsiteX7" fmla="*/ 262769 w 308081"/>
                      <a:gd name="connsiteY7" fmla="*/ 288240 h 289055"/>
                      <a:gd name="connsiteX8" fmla="*/ 197999 w 308081"/>
                      <a:gd name="connsiteY8" fmla="*/ 286525 h 289055"/>
                      <a:gd name="connsiteX9" fmla="*/ 47694 w 308081"/>
                      <a:gd name="connsiteY9" fmla="*/ 276524 h 289055"/>
                      <a:gd name="connsiteX10" fmla="*/ 193903 w 308081"/>
                      <a:gd name="connsiteY10" fmla="*/ 44304 h 289055"/>
                      <a:gd name="connsiteX11" fmla="*/ 43789 w 308081"/>
                      <a:gd name="connsiteY11" fmla="*/ 225660 h 289055"/>
                      <a:gd name="connsiteX12" fmla="*/ 42837 w 308081"/>
                      <a:gd name="connsiteY12" fmla="*/ 228613 h 289055"/>
                      <a:gd name="connsiteX13" fmla="*/ 197713 w 308081"/>
                      <a:gd name="connsiteY13" fmla="*/ 243567 h 289055"/>
                      <a:gd name="connsiteX14" fmla="*/ 263531 w 308081"/>
                      <a:gd name="connsiteY14" fmla="*/ 244901 h 289055"/>
                      <a:gd name="connsiteX15" fmla="*/ 243719 w 308081"/>
                      <a:gd name="connsiteY15" fmla="*/ 111837 h 289055"/>
                      <a:gd name="connsiteX16" fmla="*/ 194284 w 308081"/>
                      <a:gd name="connsiteY16" fmla="*/ 44400 h 289055"/>
                      <a:gd name="connsiteX17" fmla="*/ 193903 w 308081"/>
                      <a:gd name="connsiteY17" fmla="*/ 44304 h 28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08081" h="289055">
                        <a:moveTo>
                          <a:pt x="47694" y="276524"/>
                        </a:moveTo>
                        <a:cubicBezTo>
                          <a:pt x="28549" y="271190"/>
                          <a:pt x="14643" y="263094"/>
                          <a:pt x="6642" y="250997"/>
                        </a:cubicBezTo>
                        <a:cubicBezTo>
                          <a:pt x="1974" y="243853"/>
                          <a:pt x="-4503" y="228804"/>
                          <a:pt x="4546" y="208325"/>
                        </a:cubicBezTo>
                        <a:cubicBezTo>
                          <a:pt x="35503" y="138602"/>
                          <a:pt x="107893" y="-24276"/>
                          <a:pt x="205333" y="3061"/>
                        </a:cubicBezTo>
                        <a:cubicBezTo>
                          <a:pt x="205714" y="3156"/>
                          <a:pt x="206000" y="3252"/>
                          <a:pt x="206381" y="3347"/>
                        </a:cubicBezTo>
                        <a:lnTo>
                          <a:pt x="206381" y="3347"/>
                        </a:lnTo>
                        <a:cubicBezTo>
                          <a:pt x="286391" y="26874"/>
                          <a:pt x="319728" y="198324"/>
                          <a:pt x="304488" y="256807"/>
                        </a:cubicBezTo>
                        <a:cubicBezTo>
                          <a:pt x="297059" y="285382"/>
                          <a:pt x="277437" y="291573"/>
                          <a:pt x="262769" y="288240"/>
                        </a:cubicBezTo>
                        <a:cubicBezTo>
                          <a:pt x="253244" y="286049"/>
                          <a:pt x="225145" y="286335"/>
                          <a:pt x="197999" y="286525"/>
                        </a:cubicBezTo>
                        <a:cubicBezTo>
                          <a:pt x="134753" y="287001"/>
                          <a:pt x="82746" y="286335"/>
                          <a:pt x="47694" y="276524"/>
                        </a:cubicBezTo>
                        <a:close/>
                        <a:moveTo>
                          <a:pt x="193903" y="44304"/>
                        </a:moveTo>
                        <a:cubicBezTo>
                          <a:pt x="132086" y="26969"/>
                          <a:pt x="65697" y="176511"/>
                          <a:pt x="43789" y="225660"/>
                        </a:cubicBezTo>
                        <a:cubicBezTo>
                          <a:pt x="42932" y="227661"/>
                          <a:pt x="42837" y="228613"/>
                          <a:pt x="42837" y="228613"/>
                        </a:cubicBezTo>
                        <a:cubicBezTo>
                          <a:pt x="54267" y="244805"/>
                          <a:pt x="158470" y="243948"/>
                          <a:pt x="197713" y="243567"/>
                        </a:cubicBezTo>
                        <a:cubicBezTo>
                          <a:pt x="228860" y="243282"/>
                          <a:pt x="249529" y="243282"/>
                          <a:pt x="263531" y="244901"/>
                        </a:cubicBezTo>
                        <a:cubicBezTo>
                          <a:pt x="268484" y="225184"/>
                          <a:pt x="264483" y="166986"/>
                          <a:pt x="243719" y="111837"/>
                        </a:cubicBezTo>
                        <a:cubicBezTo>
                          <a:pt x="229717" y="74594"/>
                          <a:pt x="211239" y="49448"/>
                          <a:pt x="194284" y="44400"/>
                        </a:cubicBezTo>
                        <a:cubicBezTo>
                          <a:pt x="194189" y="44400"/>
                          <a:pt x="194094" y="44304"/>
                          <a:pt x="193903" y="4430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7" name="图形 13">
                <a:extLst>
                  <a:ext uri="{FF2B5EF4-FFF2-40B4-BE49-F238E27FC236}">
                    <a16:creationId xmlns:a16="http://schemas.microsoft.com/office/drawing/2014/main" id="{DF141C12-C3B8-D99E-AA5C-99E1BD041437}"/>
                  </a:ext>
                </a:extLst>
              </p:cNvPr>
              <p:cNvGrpSpPr/>
              <p:nvPr/>
            </p:nvGrpSpPr>
            <p:grpSpPr>
              <a:xfrm>
                <a:off x="6613722" y="-1264929"/>
                <a:ext cx="2033494" cy="901056"/>
                <a:chOff x="6613722" y="-1264929"/>
                <a:chExt cx="2033494" cy="901056"/>
              </a:xfrm>
              <a:solidFill>
                <a:srgbClr val="835712"/>
              </a:solidFill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AADA88F5-9CC3-6132-530A-8A5D38503D02}"/>
                    </a:ext>
                  </a:extLst>
                </p:cNvPr>
                <p:cNvSpPr/>
                <p:nvPr/>
              </p:nvSpPr>
              <p:spPr>
                <a:xfrm rot="-4206271">
                  <a:off x="7706260" y="-1670441"/>
                  <a:ext cx="71436" cy="1899540"/>
                </a:xfrm>
                <a:custGeom>
                  <a:avLst/>
                  <a:gdLst>
                    <a:gd name="connsiteX0" fmla="*/ 0 w 71436"/>
                    <a:gd name="connsiteY0" fmla="*/ 0 h 1899540"/>
                    <a:gd name="connsiteX1" fmla="*/ 71436 w 71436"/>
                    <a:gd name="connsiteY1" fmla="*/ 0 h 1899540"/>
                    <a:gd name="connsiteX2" fmla="*/ 71436 w 71436"/>
                    <a:gd name="connsiteY2" fmla="*/ 1899541 h 1899540"/>
                    <a:gd name="connsiteX3" fmla="*/ 0 w 71436"/>
                    <a:gd name="connsiteY3" fmla="*/ 1899541 h 189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6" h="1899540">
                      <a:moveTo>
                        <a:pt x="0" y="0"/>
                      </a:moveTo>
                      <a:lnTo>
                        <a:pt x="71436" y="0"/>
                      </a:lnTo>
                      <a:lnTo>
                        <a:pt x="71436" y="1899541"/>
                      </a:lnTo>
                      <a:lnTo>
                        <a:pt x="0" y="18995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0" name="图形 13">
                  <a:extLst>
                    <a:ext uri="{FF2B5EF4-FFF2-40B4-BE49-F238E27FC236}">
                      <a16:creationId xmlns:a16="http://schemas.microsoft.com/office/drawing/2014/main" id="{B18933B7-E749-5FE7-8DE2-C2AC5366ED64}"/>
                    </a:ext>
                  </a:extLst>
                </p:cNvPr>
                <p:cNvGrpSpPr/>
                <p:nvPr/>
              </p:nvGrpSpPr>
              <p:grpSpPr>
                <a:xfrm>
                  <a:off x="6613722" y="-1264929"/>
                  <a:ext cx="295087" cy="338883"/>
                  <a:chOff x="6613722" y="-1264929"/>
                  <a:chExt cx="295087" cy="338883"/>
                </a:xfrm>
                <a:solidFill>
                  <a:srgbClr val="835712"/>
                </a:solidFill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C23AA08E-81AA-45E9-325B-B1ADBA33E1C2}"/>
                      </a:ext>
                    </a:extLst>
                  </p:cNvPr>
                  <p:cNvSpPr/>
                  <p:nvPr/>
                </p:nvSpPr>
                <p:spPr>
                  <a:xfrm>
                    <a:off x="6635279" y="-1243539"/>
                    <a:ext cx="252301" cy="296389"/>
                  </a:xfrm>
                  <a:custGeom>
                    <a:avLst/>
                    <a:gdLst>
                      <a:gd name="connsiteX0" fmla="*/ 249014 w 252301"/>
                      <a:gd name="connsiteY0" fmla="*/ 225124 h 296389"/>
                      <a:gd name="connsiteX1" fmla="*/ 27463 w 252301"/>
                      <a:gd name="connsiteY1" fmla="*/ 3477 h 296389"/>
                      <a:gd name="connsiteX2" fmla="*/ 22795 w 252301"/>
                      <a:gd name="connsiteY2" fmla="*/ 273321 h 296389"/>
                      <a:gd name="connsiteX3" fmla="*/ 249014 w 252301"/>
                      <a:gd name="connsiteY3" fmla="*/ 225124 h 296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301" h="296389">
                        <a:moveTo>
                          <a:pt x="249014" y="225124"/>
                        </a:moveTo>
                        <a:cubicBezTo>
                          <a:pt x="279208" y="148734"/>
                          <a:pt x="93185" y="40149"/>
                          <a:pt x="27463" y="3477"/>
                        </a:cubicBezTo>
                        <a:cubicBezTo>
                          <a:pt x="-38260" y="-33194"/>
                          <a:pt x="36416" y="231315"/>
                          <a:pt x="22795" y="273321"/>
                        </a:cubicBezTo>
                        <a:cubicBezTo>
                          <a:pt x="9175" y="315326"/>
                          <a:pt x="219201" y="300372"/>
                          <a:pt x="249014" y="22512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2F48CB76-60BB-FF98-4988-54CFBEE6BBD2}"/>
                      </a:ext>
                    </a:extLst>
                  </p:cNvPr>
                  <p:cNvSpPr/>
                  <p:nvPr/>
                </p:nvSpPr>
                <p:spPr>
                  <a:xfrm>
                    <a:off x="6613722" y="-1264929"/>
                    <a:ext cx="295087" cy="338883"/>
                  </a:xfrm>
                  <a:custGeom>
                    <a:avLst/>
                    <a:gdLst>
                      <a:gd name="connsiteX0" fmla="*/ 55401 w 295087"/>
                      <a:gd name="connsiteY0" fmla="*/ 334144 h 338883"/>
                      <a:gd name="connsiteX1" fmla="*/ 50544 w 295087"/>
                      <a:gd name="connsiteY1" fmla="*/ 332620 h 338883"/>
                      <a:gd name="connsiteX2" fmla="*/ 23874 w 295087"/>
                      <a:gd name="connsiteY2" fmla="*/ 288139 h 338883"/>
                      <a:gd name="connsiteX3" fmla="*/ 13777 w 295087"/>
                      <a:gd name="connsiteY3" fmla="*/ 188221 h 338883"/>
                      <a:gd name="connsiteX4" fmla="*/ 19302 w 295087"/>
                      <a:gd name="connsiteY4" fmla="*/ 5722 h 338883"/>
                      <a:gd name="connsiteX5" fmla="*/ 59307 w 295087"/>
                      <a:gd name="connsiteY5" fmla="*/ 6199 h 338883"/>
                      <a:gd name="connsiteX6" fmla="*/ 290288 w 295087"/>
                      <a:gd name="connsiteY6" fmla="*/ 254420 h 338883"/>
                      <a:gd name="connsiteX7" fmla="*/ 290288 w 295087"/>
                      <a:gd name="connsiteY7" fmla="*/ 254420 h 338883"/>
                      <a:gd name="connsiteX8" fmla="*/ 55401 w 295087"/>
                      <a:gd name="connsiteY8" fmla="*/ 334144 h 338883"/>
                      <a:gd name="connsiteX9" fmla="*/ 66641 w 295087"/>
                      <a:gd name="connsiteY9" fmla="*/ 292901 h 338883"/>
                      <a:gd name="connsiteX10" fmla="*/ 177607 w 295087"/>
                      <a:gd name="connsiteY10" fmla="*/ 284995 h 338883"/>
                      <a:gd name="connsiteX11" fmla="*/ 250664 w 295087"/>
                      <a:gd name="connsiteY11" fmla="*/ 238609 h 338883"/>
                      <a:gd name="connsiteX12" fmla="*/ 250664 w 295087"/>
                      <a:gd name="connsiteY12" fmla="*/ 238609 h 338883"/>
                      <a:gd name="connsiteX13" fmla="*/ 43781 w 295087"/>
                      <a:gd name="connsiteY13" fmla="*/ 46489 h 338883"/>
                      <a:gd name="connsiteX14" fmla="*/ 56354 w 295087"/>
                      <a:gd name="connsiteY14" fmla="*/ 181840 h 338883"/>
                      <a:gd name="connsiteX15" fmla="*/ 66641 w 295087"/>
                      <a:gd name="connsiteY15" fmla="*/ 292901 h 338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95087" h="338883">
                        <a:moveTo>
                          <a:pt x="55401" y="334144"/>
                        </a:moveTo>
                        <a:cubicBezTo>
                          <a:pt x="53687" y="333668"/>
                          <a:pt x="52068" y="333192"/>
                          <a:pt x="50544" y="332620"/>
                        </a:cubicBezTo>
                        <a:cubicBezTo>
                          <a:pt x="23397" y="322810"/>
                          <a:pt x="19206" y="302521"/>
                          <a:pt x="23874" y="288139"/>
                        </a:cubicBezTo>
                        <a:cubicBezTo>
                          <a:pt x="27207" y="276899"/>
                          <a:pt x="19492" y="225655"/>
                          <a:pt x="13777" y="188221"/>
                        </a:cubicBezTo>
                        <a:cubicBezTo>
                          <a:pt x="-3177" y="75826"/>
                          <a:pt x="-7845" y="24582"/>
                          <a:pt x="19302" y="5722"/>
                        </a:cubicBezTo>
                        <a:cubicBezTo>
                          <a:pt x="25779" y="1246"/>
                          <a:pt x="39780" y="-4755"/>
                          <a:pt x="59307" y="6199"/>
                        </a:cubicBezTo>
                        <a:cubicBezTo>
                          <a:pt x="238281" y="106021"/>
                          <a:pt x="316005" y="189555"/>
                          <a:pt x="290288" y="254420"/>
                        </a:cubicBezTo>
                        <a:lnTo>
                          <a:pt x="290288" y="254420"/>
                        </a:lnTo>
                        <a:cubicBezTo>
                          <a:pt x="261427" y="327667"/>
                          <a:pt x="111123" y="349765"/>
                          <a:pt x="55401" y="334144"/>
                        </a:cubicBezTo>
                        <a:close/>
                        <a:moveTo>
                          <a:pt x="66641" y="292901"/>
                        </a:moveTo>
                        <a:cubicBezTo>
                          <a:pt x="82738" y="297568"/>
                          <a:pt x="129315" y="298807"/>
                          <a:pt x="177607" y="284995"/>
                        </a:cubicBezTo>
                        <a:cubicBezTo>
                          <a:pt x="216279" y="273946"/>
                          <a:pt x="243615" y="256611"/>
                          <a:pt x="250664" y="238609"/>
                        </a:cubicBezTo>
                        <a:lnTo>
                          <a:pt x="250664" y="238609"/>
                        </a:lnTo>
                        <a:cubicBezTo>
                          <a:pt x="262570" y="208510"/>
                          <a:pt x="214278" y="142311"/>
                          <a:pt x="43781" y="46489"/>
                        </a:cubicBezTo>
                        <a:cubicBezTo>
                          <a:pt x="39780" y="72397"/>
                          <a:pt x="50353" y="142216"/>
                          <a:pt x="56354" y="181840"/>
                        </a:cubicBezTo>
                        <a:cubicBezTo>
                          <a:pt x="64545" y="236989"/>
                          <a:pt x="69594" y="272041"/>
                          <a:pt x="66641" y="292901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3" name="图形 13">
                <a:extLst>
                  <a:ext uri="{FF2B5EF4-FFF2-40B4-BE49-F238E27FC236}">
                    <a16:creationId xmlns:a16="http://schemas.microsoft.com/office/drawing/2014/main" id="{2135AD8A-855E-FA38-CC7F-823C7F627FFF}"/>
                  </a:ext>
                </a:extLst>
              </p:cNvPr>
              <p:cNvGrpSpPr/>
              <p:nvPr/>
            </p:nvGrpSpPr>
            <p:grpSpPr>
              <a:xfrm>
                <a:off x="8207503" y="-517992"/>
                <a:ext cx="871948" cy="1161894"/>
                <a:chOff x="8207503" y="-517992"/>
                <a:chExt cx="871948" cy="1161894"/>
              </a:xfrm>
              <a:solidFill>
                <a:srgbClr val="FDD089"/>
              </a:soli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84656FE-08C2-37F4-1FDB-AE3A7350573C}"/>
                    </a:ext>
                  </a:extLst>
                </p:cNvPr>
                <p:cNvSpPr/>
                <p:nvPr/>
              </p:nvSpPr>
              <p:spPr>
                <a:xfrm>
                  <a:off x="8207503" y="-517992"/>
                  <a:ext cx="368953" cy="254572"/>
                </a:xfrm>
                <a:custGeom>
                  <a:avLst/>
                  <a:gdLst>
                    <a:gd name="connsiteX0" fmla="*/ 3 w 368953"/>
                    <a:gd name="connsiteY0" fmla="*/ 211857 h 254572"/>
                    <a:gd name="connsiteX1" fmla="*/ 219554 w 368953"/>
                    <a:gd name="connsiteY1" fmla="*/ 31168 h 254572"/>
                    <a:gd name="connsiteX2" fmla="*/ 321472 w 368953"/>
                    <a:gd name="connsiteY2" fmla="*/ 18023 h 254572"/>
                    <a:gd name="connsiteX3" fmla="*/ 342141 w 368953"/>
                    <a:gd name="connsiteY3" fmla="*/ 80031 h 254572"/>
                    <a:gd name="connsiteX4" fmla="*/ 46104 w 368953"/>
                    <a:gd name="connsiteY4" fmla="*/ 254529 h 254572"/>
                    <a:gd name="connsiteX5" fmla="*/ 3 w 368953"/>
                    <a:gd name="connsiteY5" fmla="*/ 211857 h 254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953" h="254572">
                      <a:moveTo>
                        <a:pt x="3" y="211857"/>
                      </a:moveTo>
                      <a:cubicBezTo>
                        <a:pt x="3" y="211857"/>
                        <a:pt x="184312" y="50980"/>
                        <a:pt x="219554" y="31168"/>
                      </a:cubicBezTo>
                      <a:cubicBezTo>
                        <a:pt x="254797" y="11356"/>
                        <a:pt x="247082" y="-20267"/>
                        <a:pt x="321472" y="18023"/>
                      </a:cubicBezTo>
                      <a:cubicBezTo>
                        <a:pt x="367192" y="41550"/>
                        <a:pt x="390528" y="56218"/>
                        <a:pt x="342141" y="80031"/>
                      </a:cubicBezTo>
                      <a:cubicBezTo>
                        <a:pt x="283753" y="108796"/>
                        <a:pt x="93443" y="252910"/>
                        <a:pt x="46104" y="254529"/>
                      </a:cubicBezTo>
                      <a:cubicBezTo>
                        <a:pt x="-1235" y="256148"/>
                        <a:pt x="3" y="211857"/>
                        <a:pt x="3" y="21185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19604ABD-F2AA-94B9-6677-211F212ADCBB}"/>
                    </a:ext>
                  </a:extLst>
                </p:cNvPr>
                <p:cNvSpPr/>
                <p:nvPr/>
              </p:nvSpPr>
              <p:spPr>
                <a:xfrm>
                  <a:off x="8643919" y="509131"/>
                  <a:ext cx="435531" cy="134769"/>
                </a:xfrm>
                <a:custGeom>
                  <a:avLst/>
                  <a:gdLst>
                    <a:gd name="connsiteX0" fmla="*/ 9071 w 435531"/>
                    <a:gd name="connsiteY0" fmla="*/ 70081 h 134769"/>
                    <a:gd name="connsiteX1" fmla="*/ 395881 w 435531"/>
                    <a:gd name="connsiteY1" fmla="*/ 453 h 134769"/>
                    <a:gd name="connsiteX2" fmla="*/ 429600 w 435531"/>
                    <a:gd name="connsiteY2" fmla="*/ 81225 h 134769"/>
                    <a:gd name="connsiteX3" fmla="*/ 380165 w 435531"/>
                    <a:gd name="connsiteY3" fmla="*/ 119421 h 134769"/>
                    <a:gd name="connsiteX4" fmla="*/ 47171 w 435531"/>
                    <a:gd name="connsiteY4" fmla="*/ 132756 h 134769"/>
                    <a:gd name="connsiteX5" fmla="*/ 9071 w 435531"/>
                    <a:gd name="connsiteY5" fmla="*/ 70081 h 13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5531" h="134769">
                      <a:moveTo>
                        <a:pt x="9071" y="70081"/>
                      </a:moveTo>
                      <a:cubicBezTo>
                        <a:pt x="123847" y="62747"/>
                        <a:pt x="345779" y="-6214"/>
                        <a:pt x="395881" y="453"/>
                      </a:cubicBezTo>
                      <a:cubicBezTo>
                        <a:pt x="445983" y="7121"/>
                        <a:pt x="437315" y="53698"/>
                        <a:pt x="429600" y="81225"/>
                      </a:cubicBezTo>
                      <a:cubicBezTo>
                        <a:pt x="421884" y="108753"/>
                        <a:pt x="421503" y="131041"/>
                        <a:pt x="380165" y="119421"/>
                      </a:cubicBezTo>
                      <a:cubicBezTo>
                        <a:pt x="317395" y="101799"/>
                        <a:pt x="93748" y="144281"/>
                        <a:pt x="47171" y="132756"/>
                      </a:cubicBezTo>
                      <a:cubicBezTo>
                        <a:pt x="593" y="121135"/>
                        <a:pt x="-10170" y="71319"/>
                        <a:pt x="9071" y="70081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9654638-CDEA-1E4C-3BAF-C1110CC5EC5F}"/>
                    </a:ext>
                  </a:extLst>
                </p:cNvPr>
                <p:cNvSpPr/>
                <p:nvPr/>
              </p:nvSpPr>
              <p:spPr>
                <a:xfrm>
                  <a:off x="8216554" y="-157592"/>
                  <a:ext cx="350269" cy="326120"/>
                </a:xfrm>
                <a:custGeom>
                  <a:avLst/>
                  <a:gdLst>
                    <a:gd name="connsiteX0" fmla="*/ 0 w 350269"/>
                    <a:gd name="connsiteY0" fmla="*/ 221027 h 326120"/>
                    <a:gd name="connsiteX1" fmla="*/ 266224 w 350269"/>
                    <a:gd name="connsiteY1" fmla="*/ 3476 h 326120"/>
                    <a:gd name="connsiteX2" fmla="*/ 350139 w 350269"/>
                    <a:gd name="connsiteY2" fmla="*/ 116252 h 326120"/>
                    <a:gd name="connsiteX3" fmla="*/ 96393 w 350269"/>
                    <a:gd name="connsiteY3" fmla="*/ 324468 h 326120"/>
                    <a:gd name="connsiteX4" fmla="*/ 0 w 350269"/>
                    <a:gd name="connsiteY4" fmla="*/ 221027 h 326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269" h="326120">
                      <a:moveTo>
                        <a:pt x="0" y="221027"/>
                      </a:moveTo>
                      <a:cubicBezTo>
                        <a:pt x="44291" y="169687"/>
                        <a:pt x="230124" y="-28528"/>
                        <a:pt x="266224" y="3476"/>
                      </a:cubicBezTo>
                      <a:cubicBezTo>
                        <a:pt x="302324" y="35480"/>
                        <a:pt x="353187" y="59768"/>
                        <a:pt x="350139" y="116252"/>
                      </a:cubicBezTo>
                      <a:cubicBezTo>
                        <a:pt x="347186" y="172735"/>
                        <a:pt x="132398" y="307418"/>
                        <a:pt x="96393" y="324468"/>
                      </a:cubicBezTo>
                      <a:cubicBezTo>
                        <a:pt x="60389" y="341518"/>
                        <a:pt x="0" y="221027"/>
                        <a:pt x="0" y="22102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3D3814-20B7-DED0-40E3-B98641CD8B0B}"/>
                    </a:ext>
                  </a:extLst>
                </p:cNvPr>
                <p:cNvSpPr/>
                <p:nvPr/>
              </p:nvSpPr>
              <p:spPr>
                <a:xfrm>
                  <a:off x="8407816" y="207535"/>
                  <a:ext cx="371539" cy="241780"/>
                </a:xfrm>
                <a:custGeom>
                  <a:avLst/>
                  <a:gdLst>
                    <a:gd name="connsiteX0" fmla="*/ 0 w 371539"/>
                    <a:gd name="connsiteY0" fmla="*/ 109359 h 241780"/>
                    <a:gd name="connsiteX1" fmla="*/ 329089 w 371539"/>
                    <a:gd name="connsiteY1" fmla="*/ 9823 h 241780"/>
                    <a:gd name="connsiteX2" fmla="*/ 363664 w 371539"/>
                    <a:gd name="connsiteY2" fmla="*/ 146030 h 241780"/>
                    <a:gd name="connsiteX3" fmla="*/ 49721 w 371539"/>
                    <a:gd name="connsiteY3" fmla="*/ 241756 h 241780"/>
                    <a:gd name="connsiteX4" fmla="*/ 0 w 371539"/>
                    <a:gd name="connsiteY4" fmla="*/ 109359 h 24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539" h="241780">
                      <a:moveTo>
                        <a:pt x="0" y="109359"/>
                      </a:moveTo>
                      <a:cubicBezTo>
                        <a:pt x="60484" y="78784"/>
                        <a:pt x="307943" y="-33516"/>
                        <a:pt x="329089" y="9823"/>
                      </a:cubicBezTo>
                      <a:cubicBezTo>
                        <a:pt x="350234" y="53161"/>
                        <a:pt x="387953" y="94976"/>
                        <a:pt x="363664" y="146030"/>
                      </a:cubicBezTo>
                      <a:cubicBezTo>
                        <a:pt x="339376" y="197084"/>
                        <a:pt x="89535" y="239756"/>
                        <a:pt x="49721" y="241756"/>
                      </a:cubicBezTo>
                      <a:cubicBezTo>
                        <a:pt x="9906" y="243852"/>
                        <a:pt x="0" y="109359"/>
                        <a:pt x="0" y="109359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47CF3A1-C42D-BE38-AFF6-0D7732642E03}"/>
                  </a:ext>
                </a:extLst>
              </p:cNvPr>
              <p:cNvSpPr/>
              <p:nvPr/>
            </p:nvSpPr>
            <p:spPr>
              <a:xfrm>
                <a:off x="7910844" y="-357761"/>
                <a:ext cx="864519" cy="1063001"/>
              </a:xfrm>
              <a:custGeom>
                <a:avLst/>
                <a:gdLst>
                  <a:gd name="connsiteX0" fmla="*/ 311140 w 864519"/>
                  <a:gd name="connsiteY0" fmla="*/ 0 h 1063001"/>
                  <a:gd name="connsiteX1" fmla="*/ 423916 w 864519"/>
                  <a:gd name="connsiteY1" fmla="*/ 87249 h 1063001"/>
                  <a:gd name="connsiteX2" fmla="*/ 273802 w 864519"/>
                  <a:gd name="connsiteY2" fmla="*/ 308515 h 1063001"/>
                  <a:gd name="connsiteX3" fmla="*/ 500211 w 864519"/>
                  <a:gd name="connsiteY3" fmla="*/ 544449 h 1063001"/>
                  <a:gd name="connsiteX4" fmla="*/ 567934 w 864519"/>
                  <a:gd name="connsiteY4" fmla="*/ 817531 h 1063001"/>
                  <a:gd name="connsiteX5" fmla="*/ 848730 w 864519"/>
                  <a:gd name="connsiteY5" fmla="*/ 895922 h 1063001"/>
                  <a:gd name="connsiteX6" fmla="*/ 855970 w 864519"/>
                  <a:gd name="connsiteY6" fmla="*/ 1020699 h 1063001"/>
                  <a:gd name="connsiteX7" fmla="*/ 378957 w 864519"/>
                  <a:gd name="connsiteY7" fmla="*/ 1025176 h 1063001"/>
                  <a:gd name="connsiteX8" fmla="*/ 9673 w 864519"/>
                  <a:gd name="connsiteY8" fmla="*/ 374142 h 1063001"/>
                  <a:gd name="connsiteX9" fmla="*/ 311140 w 864519"/>
                  <a:gd name="connsiteY9" fmla="*/ 0 h 106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519" h="1063001">
                    <a:moveTo>
                      <a:pt x="311140" y="0"/>
                    </a:moveTo>
                    <a:lnTo>
                      <a:pt x="423916" y="87249"/>
                    </a:lnTo>
                    <a:cubicBezTo>
                      <a:pt x="423916" y="87249"/>
                      <a:pt x="284946" y="250127"/>
                      <a:pt x="273802" y="308515"/>
                    </a:cubicBezTo>
                    <a:cubicBezTo>
                      <a:pt x="262657" y="366903"/>
                      <a:pt x="448014" y="447866"/>
                      <a:pt x="500211" y="544449"/>
                    </a:cubicBezTo>
                    <a:cubicBezTo>
                      <a:pt x="554218" y="644462"/>
                      <a:pt x="539644" y="750094"/>
                      <a:pt x="567934" y="817531"/>
                    </a:cubicBezTo>
                    <a:cubicBezTo>
                      <a:pt x="604891" y="905828"/>
                      <a:pt x="679376" y="906018"/>
                      <a:pt x="848730" y="895922"/>
                    </a:cubicBezTo>
                    <a:cubicBezTo>
                      <a:pt x="861208" y="944499"/>
                      <a:pt x="873114" y="989457"/>
                      <a:pt x="855970" y="1020699"/>
                    </a:cubicBezTo>
                    <a:cubicBezTo>
                      <a:pt x="715857" y="1067657"/>
                      <a:pt x="556503" y="1084040"/>
                      <a:pt x="378957" y="1025176"/>
                    </a:cubicBezTo>
                    <a:cubicBezTo>
                      <a:pt x="223319" y="973550"/>
                      <a:pt x="-55382" y="550069"/>
                      <a:pt x="9673" y="374142"/>
                    </a:cubicBezTo>
                    <a:cubicBezTo>
                      <a:pt x="67395" y="217932"/>
                      <a:pt x="195506" y="41815"/>
                      <a:pt x="31114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1027F2"/>
                  </a:gs>
                  <a:gs pos="100000">
                    <a:srgbClr val="FF44B6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CB062ED-59AC-C2B7-D043-CCBCCEF01A9F}"/>
                  </a:ext>
                </a:extLst>
              </p:cNvPr>
              <p:cNvSpPr/>
              <p:nvPr/>
            </p:nvSpPr>
            <p:spPr>
              <a:xfrm>
                <a:off x="8056725" y="110296"/>
                <a:ext cx="341566" cy="341566"/>
              </a:xfrm>
              <a:custGeom>
                <a:avLst/>
                <a:gdLst>
                  <a:gd name="connsiteX0" fmla="*/ 341566 w 341566"/>
                  <a:gd name="connsiteY0" fmla="*/ 170783 h 341566"/>
                  <a:gd name="connsiteX1" fmla="*/ 170783 w 341566"/>
                  <a:gd name="connsiteY1" fmla="*/ 341567 h 341566"/>
                  <a:gd name="connsiteX2" fmla="*/ 0 w 341566"/>
                  <a:gd name="connsiteY2" fmla="*/ 170783 h 341566"/>
                  <a:gd name="connsiteX3" fmla="*/ 170783 w 341566"/>
                  <a:gd name="connsiteY3" fmla="*/ 0 h 341566"/>
                  <a:gd name="connsiteX4" fmla="*/ 341566 w 341566"/>
                  <a:gd name="connsiteY4" fmla="*/ 170783 h 34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566" h="341566">
                    <a:moveTo>
                      <a:pt x="341566" y="170783"/>
                    </a:moveTo>
                    <a:cubicBezTo>
                      <a:pt x="341566" y="265104"/>
                      <a:pt x="265104" y="341567"/>
                      <a:pt x="170783" y="341567"/>
                    </a:cubicBezTo>
                    <a:cubicBezTo>
                      <a:pt x="76462" y="341567"/>
                      <a:pt x="0" y="265104"/>
                      <a:pt x="0" y="170783"/>
                    </a:cubicBezTo>
                    <a:cubicBezTo>
                      <a:pt x="0" y="76462"/>
                      <a:pt x="76462" y="0"/>
                      <a:pt x="170783" y="0"/>
                    </a:cubicBezTo>
                    <a:cubicBezTo>
                      <a:pt x="265104" y="0"/>
                      <a:pt x="341566" y="76462"/>
                      <a:pt x="341566" y="1707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" name="图形 13">
                <a:extLst>
                  <a:ext uri="{FF2B5EF4-FFF2-40B4-BE49-F238E27FC236}">
                    <a16:creationId xmlns:a16="http://schemas.microsoft.com/office/drawing/2014/main" id="{C5FB67E9-744A-2BE3-4708-3FE91E5ABEA0}"/>
                  </a:ext>
                </a:extLst>
              </p:cNvPr>
              <p:cNvGrpSpPr/>
              <p:nvPr/>
            </p:nvGrpSpPr>
            <p:grpSpPr>
              <a:xfrm>
                <a:off x="5916442" y="-1286436"/>
                <a:ext cx="746862" cy="682686"/>
                <a:chOff x="5916442" y="-1286436"/>
                <a:chExt cx="746862" cy="682686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43DDBDC6-0267-FA1C-5CF9-65DE35FE5A06}"/>
                    </a:ext>
                  </a:extLst>
                </p:cNvPr>
                <p:cNvSpPr/>
                <p:nvPr/>
              </p:nvSpPr>
              <p:spPr>
                <a:xfrm>
                  <a:off x="5916442" y="-1286436"/>
                  <a:ext cx="745884" cy="682686"/>
                </a:xfrm>
                <a:custGeom>
                  <a:avLst/>
                  <a:gdLst>
                    <a:gd name="connsiteX0" fmla="*/ 703341 w 745884"/>
                    <a:gd name="connsiteY0" fmla="*/ 1036 h 682686"/>
                    <a:gd name="connsiteX1" fmla="*/ 434260 w 745884"/>
                    <a:gd name="connsiteY1" fmla="*/ 140767 h 682686"/>
                    <a:gd name="connsiteX2" fmla="*/ 243665 w 745884"/>
                    <a:gd name="connsiteY2" fmla="*/ 350698 h 682686"/>
                    <a:gd name="connsiteX3" fmla="*/ 21637 w 745884"/>
                    <a:gd name="connsiteY3" fmla="*/ 646450 h 682686"/>
                    <a:gd name="connsiteX4" fmla="*/ 488648 w 745884"/>
                    <a:gd name="connsiteY4" fmla="*/ 548533 h 682686"/>
                    <a:gd name="connsiteX5" fmla="*/ 741632 w 745884"/>
                    <a:gd name="connsiteY5" fmla="*/ 316218 h 682686"/>
                    <a:gd name="connsiteX6" fmla="*/ 703341 w 745884"/>
                    <a:gd name="connsiteY6" fmla="*/ 1036 h 68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5884" h="682686">
                      <a:moveTo>
                        <a:pt x="703341" y="1036"/>
                      </a:moveTo>
                      <a:cubicBezTo>
                        <a:pt x="605996" y="29706"/>
                        <a:pt x="415020" y="24086"/>
                        <a:pt x="434260" y="140767"/>
                      </a:cubicBezTo>
                      <a:cubicBezTo>
                        <a:pt x="453501" y="257449"/>
                        <a:pt x="350345" y="287929"/>
                        <a:pt x="243665" y="350698"/>
                      </a:cubicBezTo>
                      <a:cubicBezTo>
                        <a:pt x="136985" y="413468"/>
                        <a:pt x="144700" y="525101"/>
                        <a:pt x="21637" y="646450"/>
                      </a:cubicBezTo>
                      <a:cubicBezTo>
                        <a:pt x="-101426" y="767798"/>
                        <a:pt x="333771" y="545199"/>
                        <a:pt x="488648" y="548533"/>
                      </a:cubicBezTo>
                      <a:cubicBezTo>
                        <a:pt x="643524" y="551866"/>
                        <a:pt x="771064" y="425946"/>
                        <a:pt x="741632" y="316218"/>
                      </a:cubicBezTo>
                      <a:cubicBezTo>
                        <a:pt x="712200" y="206585"/>
                        <a:pt x="764778" y="-17062"/>
                        <a:pt x="703341" y="103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BFD0FF5A-DD9A-3033-2F2D-289A0A8022AB}"/>
                    </a:ext>
                  </a:extLst>
                </p:cNvPr>
                <p:cNvSpPr/>
                <p:nvPr/>
              </p:nvSpPr>
              <p:spPr>
                <a:xfrm>
                  <a:off x="6018154" y="-1285781"/>
                  <a:ext cx="645151" cy="606792"/>
                </a:xfrm>
                <a:custGeom>
                  <a:avLst/>
                  <a:gdLst>
                    <a:gd name="connsiteX0" fmla="*/ 601630 w 645151"/>
                    <a:gd name="connsiteY0" fmla="*/ 381 h 606792"/>
                    <a:gd name="connsiteX1" fmla="*/ 513428 w 645151"/>
                    <a:gd name="connsiteY1" fmla="*/ 225837 h 606792"/>
                    <a:gd name="connsiteX2" fmla="*/ 240632 w 645151"/>
                    <a:gd name="connsiteY2" fmla="*/ 385191 h 606792"/>
                    <a:gd name="connsiteX3" fmla="*/ 25177 w 645151"/>
                    <a:gd name="connsiteY3" fmla="*/ 577977 h 606792"/>
                    <a:gd name="connsiteX4" fmla="*/ 416940 w 645151"/>
                    <a:gd name="connsiteY4" fmla="*/ 401193 h 606792"/>
                    <a:gd name="connsiteX5" fmla="*/ 639920 w 645151"/>
                    <a:gd name="connsiteY5" fmla="*/ 315658 h 606792"/>
                    <a:gd name="connsiteX6" fmla="*/ 601630 w 645151"/>
                    <a:gd name="connsiteY6" fmla="*/ 381 h 60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5151" h="606792">
                      <a:moveTo>
                        <a:pt x="601630" y="381"/>
                      </a:moveTo>
                      <a:cubicBezTo>
                        <a:pt x="542860" y="10287"/>
                        <a:pt x="551623" y="81248"/>
                        <a:pt x="513428" y="225837"/>
                      </a:cubicBezTo>
                      <a:cubicBezTo>
                        <a:pt x="483234" y="340137"/>
                        <a:pt x="347312" y="322326"/>
                        <a:pt x="240632" y="385191"/>
                      </a:cubicBezTo>
                      <a:cubicBezTo>
                        <a:pt x="133952" y="448056"/>
                        <a:pt x="148240" y="456628"/>
                        <a:pt x="25177" y="577977"/>
                      </a:cubicBezTo>
                      <a:cubicBezTo>
                        <a:pt x="-97886" y="699325"/>
                        <a:pt x="262063" y="397954"/>
                        <a:pt x="416940" y="401193"/>
                      </a:cubicBezTo>
                      <a:cubicBezTo>
                        <a:pt x="571817" y="404431"/>
                        <a:pt x="669352" y="425291"/>
                        <a:pt x="639920" y="315658"/>
                      </a:cubicBezTo>
                      <a:cubicBezTo>
                        <a:pt x="610488" y="205930"/>
                        <a:pt x="664781" y="-10287"/>
                        <a:pt x="601630" y="3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图形 13">
                <a:extLst>
                  <a:ext uri="{FF2B5EF4-FFF2-40B4-BE49-F238E27FC236}">
                    <a16:creationId xmlns:a16="http://schemas.microsoft.com/office/drawing/2014/main" id="{F2954948-C556-71E0-3985-7DC3F3205D04}"/>
                  </a:ext>
                </a:extLst>
              </p:cNvPr>
              <p:cNvGrpSpPr/>
              <p:nvPr/>
            </p:nvGrpSpPr>
            <p:grpSpPr>
              <a:xfrm>
                <a:off x="7987043" y="2058053"/>
                <a:ext cx="987228" cy="553305"/>
                <a:chOff x="7987043" y="2058053"/>
                <a:chExt cx="987228" cy="553305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00BED4D-04D1-F1C6-5DF8-BB452B2C44D8}"/>
                    </a:ext>
                  </a:extLst>
                </p:cNvPr>
                <p:cNvSpPr/>
                <p:nvPr/>
              </p:nvSpPr>
              <p:spPr>
                <a:xfrm>
                  <a:off x="7988072" y="2072443"/>
                  <a:ext cx="986199" cy="538916"/>
                </a:xfrm>
                <a:custGeom>
                  <a:avLst/>
                  <a:gdLst>
                    <a:gd name="connsiteX0" fmla="*/ 603958 w 986199"/>
                    <a:gd name="connsiteY0" fmla="*/ 23911 h 538916"/>
                    <a:gd name="connsiteX1" fmla="*/ 470418 w 986199"/>
                    <a:gd name="connsiteY1" fmla="*/ 97444 h 538916"/>
                    <a:gd name="connsiteX2" fmla="*/ 13789 w 986199"/>
                    <a:gd name="connsiteY2" fmla="*/ 472063 h 538916"/>
                    <a:gd name="connsiteX3" fmla="*/ 678063 w 986199"/>
                    <a:gd name="connsiteY3" fmla="*/ 457966 h 538916"/>
                    <a:gd name="connsiteX4" fmla="*/ 880088 w 986199"/>
                    <a:gd name="connsiteY4" fmla="*/ 217841 h 538916"/>
                    <a:gd name="connsiteX5" fmla="*/ 900948 w 986199"/>
                    <a:gd name="connsiteY5" fmla="*/ 38580 h 538916"/>
                    <a:gd name="connsiteX6" fmla="*/ 603958 w 986199"/>
                    <a:gd name="connsiteY6" fmla="*/ 23911 h 538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6199" h="538916">
                      <a:moveTo>
                        <a:pt x="603958" y="23911"/>
                      </a:moveTo>
                      <a:cubicBezTo>
                        <a:pt x="506518" y="52582"/>
                        <a:pt x="451177" y="-19237"/>
                        <a:pt x="470418" y="97444"/>
                      </a:cubicBezTo>
                      <a:cubicBezTo>
                        <a:pt x="489658" y="214126"/>
                        <a:pt x="120374" y="409198"/>
                        <a:pt x="13789" y="472063"/>
                      </a:cubicBezTo>
                      <a:cubicBezTo>
                        <a:pt x="-92796" y="534928"/>
                        <a:pt x="446224" y="590077"/>
                        <a:pt x="678063" y="457966"/>
                      </a:cubicBezTo>
                      <a:cubicBezTo>
                        <a:pt x="828177" y="372431"/>
                        <a:pt x="725211" y="214507"/>
                        <a:pt x="880088" y="217841"/>
                      </a:cubicBezTo>
                      <a:cubicBezTo>
                        <a:pt x="1034964" y="221174"/>
                        <a:pt x="1001055" y="92110"/>
                        <a:pt x="900948" y="38580"/>
                      </a:cubicBezTo>
                      <a:cubicBezTo>
                        <a:pt x="780552" y="-25809"/>
                        <a:pt x="665394" y="5814"/>
                        <a:pt x="603958" y="239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173419D-9A9E-CDB7-2F48-72725F660825}"/>
                    </a:ext>
                  </a:extLst>
                </p:cNvPr>
                <p:cNvSpPr/>
                <p:nvPr/>
              </p:nvSpPr>
              <p:spPr>
                <a:xfrm>
                  <a:off x="7987043" y="2058053"/>
                  <a:ext cx="928208" cy="517848"/>
                </a:xfrm>
                <a:custGeom>
                  <a:avLst/>
                  <a:gdLst>
                    <a:gd name="connsiteX0" fmla="*/ 604987 w 928208"/>
                    <a:gd name="connsiteY0" fmla="*/ 38301 h 517848"/>
                    <a:gd name="connsiteX1" fmla="*/ 584890 w 928208"/>
                    <a:gd name="connsiteY1" fmla="*/ 279093 h 517848"/>
                    <a:gd name="connsiteX2" fmla="*/ 14818 w 928208"/>
                    <a:gd name="connsiteY2" fmla="*/ 486547 h 517848"/>
                    <a:gd name="connsiteX3" fmla="*/ 636420 w 928208"/>
                    <a:gd name="connsiteY3" fmla="*/ 386345 h 517848"/>
                    <a:gd name="connsiteX4" fmla="*/ 765579 w 928208"/>
                    <a:gd name="connsiteY4" fmla="*/ 203655 h 517848"/>
                    <a:gd name="connsiteX5" fmla="*/ 901977 w 928208"/>
                    <a:gd name="connsiteY5" fmla="*/ 53065 h 517848"/>
                    <a:gd name="connsiteX6" fmla="*/ 604987 w 928208"/>
                    <a:gd name="connsiteY6" fmla="*/ 38301 h 517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8208" h="517848">
                      <a:moveTo>
                        <a:pt x="604987" y="38301"/>
                      </a:moveTo>
                      <a:cubicBezTo>
                        <a:pt x="577555" y="120216"/>
                        <a:pt x="578032" y="134599"/>
                        <a:pt x="584890" y="279093"/>
                      </a:cubicBezTo>
                      <a:cubicBezTo>
                        <a:pt x="590509" y="397203"/>
                        <a:pt x="121498" y="423682"/>
                        <a:pt x="14818" y="486547"/>
                      </a:cubicBezTo>
                      <a:cubicBezTo>
                        <a:pt x="-91862" y="549412"/>
                        <a:pt x="404581" y="518361"/>
                        <a:pt x="636420" y="386345"/>
                      </a:cubicBezTo>
                      <a:cubicBezTo>
                        <a:pt x="786534" y="300810"/>
                        <a:pt x="682711" y="221276"/>
                        <a:pt x="765579" y="203655"/>
                      </a:cubicBezTo>
                      <a:cubicBezTo>
                        <a:pt x="784343" y="199654"/>
                        <a:pt x="1002180" y="106595"/>
                        <a:pt x="901977" y="53065"/>
                      </a:cubicBezTo>
                      <a:cubicBezTo>
                        <a:pt x="781581" y="-11420"/>
                        <a:pt x="623942" y="-18087"/>
                        <a:pt x="604987" y="383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55" name="组合 2454">
            <a:extLst>
              <a:ext uri="{FF2B5EF4-FFF2-40B4-BE49-F238E27FC236}">
                <a16:creationId xmlns:a16="http://schemas.microsoft.com/office/drawing/2014/main" id="{F81655E2-136B-05B6-D0B9-BCE075646DAC}"/>
              </a:ext>
            </a:extLst>
          </p:cNvPr>
          <p:cNvGrpSpPr/>
          <p:nvPr/>
        </p:nvGrpSpPr>
        <p:grpSpPr>
          <a:xfrm>
            <a:off x="1496312" y="3419396"/>
            <a:ext cx="1527225" cy="276999"/>
            <a:chOff x="8292926" y="2511821"/>
            <a:chExt cx="1527225" cy="276999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21B519FF-4536-DE8A-65B4-73C1C7E79D60}"/>
                </a:ext>
              </a:extLst>
            </p:cNvPr>
            <p:cNvSpPr/>
            <p:nvPr/>
          </p:nvSpPr>
          <p:spPr>
            <a:xfrm>
              <a:off x="8292926" y="2513833"/>
              <a:ext cx="1527225" cy="27128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AF0A436-0C4C-D321-F490-CF1D64223583}"/>
                </a:ext>
              </a:extLst>
            </p:cNvPr>
            <p:cNvSpPr txBox="1"/>
            <p:nvPr/>
          </p:nvSpPr>
          <p:spPr>
            <a:xfrm>
              <a:off x="8681545" y="2511821"/>
              <a:ext cx="107090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PART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6284974" y="2254053"/>
            <a:ext cx="3656014" cy="781720"/>
            <a:chOff x="1878012" y="1625084"/>
            <a:chExt cx="3656014" cy="781720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5366C4C-81BC-F53A-E7A0-80D80C52ECCD}"/>
                </a:ext>
              </a:extLst>
            </p:cNvPr>
            <p:cNvSpPr/>
            <p:nvPr/>
          </p:nvSpPr>
          <p:spPr>
            <a:xfrm>
              <a:off x="1878012" y="1625084"/>
              <a:ext cx="3656014" cy="781719"/>
            </a:xfrm>
            <a:prstGeom prst="roundRect">
              <a:avLst>
                <a:gd name="adj" fmla="val 22157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1878012" y="2108718"/>
              <a:ext cx="3656014" cy="298086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302797" y="169336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4A622D5-155D-1609-81ED-E63A6EE24F5B}"/>
              </a:ext>
            </a:extLst>
          </p:cNvPr>
          <p:cNvSpPr txBox="1"/>
          <p:nvPr/>
        </p:nvSpPr>
        <p:spPr>
          <a:xfrm>
            <a:off x="6240193" y="3203173"/>
            <a:ext cx="398857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2B08AC1F-5C83-A7C4-F80C-2D2D94C1DD30}"/>
              </a:ext>
            </a:extLst>
          </p:cNvPr>
          <p:cNvSpPr/>
          <p:nvPr/>
        </p:nvSpPr>
        <p:spPr>
          <a:xfrm rot="658857" flipH="1">
            <a:off x="1082929" y="-9205084"/>
            <a:ext cx="10749244" cy="10508664"/>
          </a:xfrm>
          <a:custGeom>
            <a:avLst/>
            <a:gdLst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4760821 w 5632776"/>
              <a:gd name="connsiteY10" fmla="*/ 5494334 h 5506707"/>
              <a:gd name="connsiteX11" fmla="*/ 4519832 w 5632776"/>
              <a:gd name="connsiteY11" fmla="*/ 5453852 h 5506707"/>
              <a:gd name="connsiteX12" fmla="*/ 2829606 w 5632776"/>
              <a:gd name="connsiteY12" fmla="*/ 4628352 h 5506707"/>
              <a:gd name="connsiteX13" fmla="*/ 551474 w 5632776"/>
              <a:gd name="connsiteY13" fmla="*/ 3917152 h 5506707"/>
              <a:gd name="connsiteX14" fmla="*/ 2449917 w 5632776"/>
              <a:gd name="connsiteY14" fmla="*/ 3612352 h 5506707"/>
              <a:gd name="connsiteX15" fmla="*/ 3699215 w 5632776"/>
              <a:gd name="connsiteY15" fmla="*/ 2164552 h 5506707"/>
              <a:gd name="connsiteX16" fmla="*/ 5034249 w 5632776"/>
              <a:gd name="connsiteY16" fmla="*/ 1580352 h 5506707"/>
              <a:gd name="connsiteX17" fmla="*/ 5612394 w 5632776"/>
              <a:gd name="connsiteY17" fmla="*/ 377225 h 5506707"/>
              <a:gd name="connsiteX18" fmla="*/ 5632776 w 5632776"/>
              <a:gd name="connsiteY18" fmla="*/ 344439 h 5506707"/>
              <a:gd name="connsiteX19" fmla="*/ 5632776 w 5632776"/>
              <a:gd name="connsiteY19" fmla="*/ 0 h 550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32776" h="5506707">
                <a:moveTo>
                  <a:pt x="5632776" y="0"/>
                </a:moveTo>
                <a:lnTo>
                  <a:pt x="5575300" y="30952"/>
                </a:lnTo>
                <a:cubicBezTo>
                  <a:pt x="4986868" y="392902"/>
                  <a:pt x="5113868" y="1235335"/>
                  <a:pt x="4648200" y="1580352"/>
                </a:cubicBezTo>
                <a:cubicBezTo>
                  <a:pt x="4182534" y="1925369"/>
                  <a:pt x="3710517" y="1825885"/>
                  <a:pt x="3263900" y="2164552"/>
                </a:cubicBezTo>
                <a:cubicBezTo>
                  <a:pt x="2817283" y="2503219"/>
                  <a:pt x="2512483" y="3320252"/>
                  <a:pt x="1968500" y="3612352"/>
                </a:cubicBezTo>
                <a:cubicBezTo>
                  <a:pt x="1424517" y="3904452"/>
                  <a:pt x="758825" y="3880110"/>
                  <a:pt x="0" y="3917152"/>
                </a:cubicBezTo>
                <a:cubicBezTo>
                  <a:pt x="749300" y="4086485"/>
                  <a:pt x="1485900" y="4499235"/>
                  <a:pt x="2362200" y="4628352"/>
                </a:cubicBezTo>
                <a:cubicBezTo>
                  <a:pt x="3238500" y="4757469"/>
                  <a:pt x="3464983" y="5299335"/>
                  <a:pt x="4114800" y="5453852"/>
                </a:cubicBezTo>
                <a:cubicBezTo>
                  <a:pt x="4358481" y="5511796"/>
                  <a:pt x="4622106" y="5512292"/>
                  <a:pt x="4893618" y="5500882"/>
                </a:cubicBezTo>
                <a:lnTo>
                  <a:pt x="4894074" y="5500859"/>
                </a:lnTo>
                <a:lnTo>
                  <a:pt x="4760821" y="5494334"/>
                </a:lnTo>
                <a:cubicBezTo>
                  <a:pt x="4678642" y="5486098"/>
                  <a:pt x="4598168" y="5473167"/>
                  <a:pt x="4519832" y="5453852"/>
                </a:cubicBezTo>
                <a:cubicBezTo>
                  <a:pt x="3893142" y="5299335"/>
                  <a:pt x="3674719" y="4757469"/>
                  <a:pt x="2829606" y="4628352"/>
                </a:cubicBezTo>
                <a:cubicBezTo>
                  <a:pt x="1984492" y="4499235"/>
                  <a:pt x="1274107" y="4086485"/>
                  <a:pt x="551474" y="3917152"/>
                </a:cubicBezTo>
                <a:cubicBezTo>
                  <a:pt x="1283293" y="3880110"/>
                  <a:pt x="1925294" y="3904452"/>
                  <a:pt x="2449917" y="3612352"/>
                </a:cubicBezTo>
                <a:cubicBezTo>
                  <a:pt x="2974540" y="3320252"/>
                  <a:pt x="3268492" y="2503219"/>
                  <a:pt x="3699215" y="2164552"/>
                </a:cubicBezTo>
                <a:cubicBezTo>
                  <a:pt x="4129937" y="1825885"/>
                  <a:pt x="4585156" y="1925369"/>
                  <a:pt x="5034249" y="1580352"/>
                </a:cubicBezTo>
                <a:cubicBezTo>
                  <a:pt x="5371070" y="1321589"/>
                  <a:pt x="5386381" y="783030"/>
                  <a:pt x="5612394" y="377225"/>
                </a:cubicBezTo>
                <a:lnTo>
                  <a:pt x="5632776" y="344439"/>
                </a:lnTo>
                <a:lnTo>
                  <a:pt x="5632776" y="0"/>
                </a:ln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367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xagon 43">
            <a:extLst>
              <a:ext uri="{FF2B5EF4-FFF2-40B4-BE49-F238E27FC236}">
                <a16:creationId xmlns:a16="http://schemas.microsoft.com/office/drawing/2014/main" id="{749D000A-DD9B-06ED-0396-0C00717DEBC8}"/>
              </a:ext>
            </a:extLst>
          </p:cNvPr>
          <p:cNvSpPr/>
          <p:nvPr/>
        </p:nvSpPr>
        <p:spPr>
          <a:xfrm>
            <a:off x="4305300" y="1715317"/>
            <a:ext cx="3581400" cy="3087418"/>
          </a:xfrm>
          <a:prstGeom prst="hexagon">
            <a:avLst/>
          </a:prstGeom>
          <a:solidFill>
            <a:schemeClr val="bg1"/>
          </a:solidFill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6F90681-6FFE-2F1B-4ED4-FE10AEC2D353}"/>
              </a:ext>
            </a:extLst>
          </p:cNvPr>
          <p:cNvSpPr/>
          <p:nvPr/>
        </p:nvSpPr>
        <p:spPr>
          <a:xfrm>
            <a:off x="5192527" y="2076144"/>
            <a:ext cx="1806944" cy="1806944"/>
          </a:xfrm>
          <a:prstGeom prst="ellipse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03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" name="Hexagon 43">
            <a:extLst>
              <a:ext uri="{FF2B5EF4-FFF2-40B4-BE49-F238E27FC236}">
                <a16:creationId xmlns:a16="http://schemas.microsoft.com/office/drawing/2014/main" id="{274E4DDE-B2E1-6F85-9A4D-4FEA6F0B566C}"/>
              </a:ext>
            </a:extLst>
          </p:cNvPr>
          <p:cNvSpPr/>
          <p:nvPr/>
        </p:nvSpPr>
        <p:spPr>
          <a:xfrm>
            <a:off x="1447834" y="2155602"/>
            <a:ext cx="2559940" cy="2206848"/>
          </a:xfrm>
          <a:prstGeom prst="hexagon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" name="Hexagon 43">
            <a:extLst>
              <a:ext uri="{FF2B5EF4-FFF2-40B4-BE49-F238E27FC236}">
                <a16:creationId xmlns:a16="http://schemas.microsoft.com/office/drawing/2014/main" id="{12BF11B3-A1E8-CEE1-C19B-2D3A1CA83F68}"/>
              </a:ext>
            </a:extLst>
          </p:cNvPr>
          <p:cNvSpPr/>
          <p:nvPr/>
        </p:nvSpPr>
        <p:spPr>
          <a:xfrm>
            <a:off x="8184226" y="2155602"/>
            <a:ext cx="2559940" cy="2206848"/>
          </a:xfrm>
          <a:prstGeom prst="hexagon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Freeform 13" descr="D:\51PPT模板网\51pptmoban.com\图片.jpg">
            <a:extLst>
              <a:ext uri="{FF2B5EF4-FFF2-40B4-BE49-F238E27FC236}">
                <a16:creationId xmlns:a16="http://schemas.microsoft.com/office/drawing/2014/main" id="{2FB8DF3D-0EC5-2162-B12E-46451B352A70}"/>
              </a:ext>
            </a:extLst>
          </p:cNvPr>
          <p:cNvSpPr>
            <a:spLocks noEditPoints="1"/>
          </p:cNvSpPr>
          <p:nvPr/>
        </p:nvSpPr>
        <p:spPr bwMode="auto">
          <a:xfrm>
            <a:off x="5678137" y="2643303"/>
            <a:ext cx="835726" cy="656800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7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7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8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3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7"/>
                </a:lnTo>
                <a:lnTo>
                  <a:pt x="361" y="427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7"/>
                </a:lnTo>
                <a:lnTo>
                  <a:pt x="747" y="427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6"/>
                  <a:pt x="188" y="339"/>
                </a:cubicBezTo>
                <a:lnTo>
                  <a:pt x="178" y="365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5"/>
                </a:lnTo>
                <a:lnTo>
                  <a:pt x="137" y="339"/>
                </a:lnTo>
                <a:cubicBezTo>
                  <a:pt x="135" y="336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38">
            <a:extLst>
              <a:ext uri="{FF2B5EF4-FFF2-40B4-BE49-F238E27FC236}">
                <a16:creationId xmlns:a16="http://schemas.microsoft.com/office/drawing/2014/main" id="{DAF5D50B-DBBB-685B-D96D-4636642B8228}"/>
              </a:ext>
            </a:extLst>
          </p:cNvPr>
          <p:cNvSpPr>
            <a:spLocks noEditPoints="1"/>
          </p:cNvSpPr>
          <p:nvPr/>
        </p:nvSpPr>
        <p:spPr bwMode="auto">
          <a:xfrm>
            <a:off x="2460214" y="2627477"/>
            <a:ext cx="535180" cy="688453"/>
          </a:xfrm>
          <a:custGeom>
            <a:avLst/>
            <a:gdLst>
              <a:gd name="T0" fmla="*/ 2 w 491"/>
              <a:gd name="T1" fmla="*/ 492 h 631"/>
              <a:gd name="T2" fmla="*/ 121 w 491"/>
              <a:gd name="T3" fmla="*/ 631 h 631"/>
              <a:gd name="T4" fmla="*/ 122 w 491"/>
              <a:gd name="T5" fmla="*/ 631 h 631"/>
              <a:gd name="T6" fmla="*/ 131 w 491"/>
              <a:gd name="T7" fmla="*/ 631 h 631"/>
              <a:gd name="T8" fmla="*/ 244 w 491"/>
              <a:gd name="T9" fmla="*/ 595 h 631"/>
              <a:gd name="T10" fmla="*/ 247 w 491"/>
              <a:gd name="T11" fmla="*/ 556 h 631"/>
              <a:gd name="T12" fmla="*/ 184 w 491"/>
              <a:gd name="T13" fmla="*/ 498 h 631"/>
              <a:gd name="T14" fmla="*/ 202 w 491"/>
              <a:gd name="T15" fmla="*/ 457 h 631"/>
              <a:gd name="T16" fmla="*/ 162 w 491"/>
              <a:gd name="T17" fmla="*/ 401 h 631"/>
              <a:gd name="T18" fmla="*/ 170 w 491"/>
              <a:gd name="T19" fmla="*/ 372 h 631"/>
              <a:gd name="T20" fmla="*/ 213 w 491"/>
              <a:gd name="T21" fmla="*/ 344 h 631"/>
              <a:gd name="T22" fmla="*/ 198 w 491"/>
              <a:gd name="T23" fmla="*/ 305 h 631"/>
              <a:gd name="T24" fmla="*/ 256 w 491"/>
              <a:gd name="T25" fmla="*/ 246 h 631"/>
              <a:gd name="T26" fmla="*/ 307 w 491"/>
              <a:gd name="T27" fmla="*/ 83 h 631"/>
              <a:gd name="T28" fmla="*/ 2 w 491"/>
              <a:gd name="T29" fmla="*/ 273 h 631"/>
              <a:gd name="T30" fmla="*/ 2 w 491"/>
              <a:gd name="T31" fmla="*/ 492 h 631"/>
              <a:gd name="T32" fmla="*/ 221 w 491"/>
              <a:gd name="T33" fmla="*/ 305 h 631"/>
              <a:gd name="T34" fmla="*/ 256 w 491"/>
              <a:gd name="T35" fmla="*/ 340 h 631"/>
              <a:gd name="T36" fmla="*/ 436 w 491"/>
              <a:gd name="T37" fmla="*/ 340 h 631"/>
              <a:gd name="T38" fmla="*/ 436 w 491"/>
              <a:gd name="T39" fmla="*/ 270 h 631"/>
              <a:gd name="T40" fmla="*/ 265 w 491"/>
              <a:gd name="T41" fmla="*/ 270 h 631"/>
              <a:gd name="T42" fmla="*/ 349 w 491"/>
              <a:gd name="T43" fmla="*/ 366 h 631"/>
              <a:gd name="T44" fmla="*/ 192 w 491"/>
              <a:gd name="T45" fmla="*/ 382 h 631"/>
              <a:gd name="T46" fmla="*/ 221 w 491"/>
              <a:gd name="T47" fmla="*/ 436 h 631"/>
              <a:gd name="T48" fmla="*/ 349 w 491"/>
              <a:gd name="T49" fmla="*/ 436 h 631"/>
              <a:gd name="T50" fmla="*/ 491 w 491"/>
              <a:gd name="T51" fmla="*/ 401 h 631"/>
              <a:gd name="T52" fmla="*/ 349 w 491"/>
              <a:gd name="T53" fmla="*/ 366 h 631"/>
              <a:gd name="T54" fmla="*/ 484 w 491"/>
              <a:gd name="T55" fmla="*/ 498 h 631"/>
              <a:gd name="T56" fmla="*/ 349 w 491"/>
              <a:gd name="T57" fmla="*/ 463 h 631"/>
              <a:gd name="T58" fmla="*/ 256 w 491"/>
              <a:gd name="T59" fmla="*/ 463 h 631"/>
              <a:gd name="T60" fmla="*/ 208 w 491"/>
              <a:gd name="T61" fmla="*/ 492 h 631"/>
              <a:gd name="T62" fmla="*/ 243 w 491"/>
              <a:gd name="T63" fmla="*/ 533 h 631"/>
              <a:gd name="T64" fmla="*/ 315 w 491"/>
              <a:gd name="T65" fmla="*/ 533 h 631"/>
              <a:gd name="T66" fmla="*/ 303 w 491"/>
              <a:gd name="T67" fmla="*/ 630 h 631"/>
              <a:gd name="T68" fmla="*/ 409 w 491"/>
              <a:gd name="T69" fmla="*/ 630 h 631"/>
              <a:gd name="T70" fmla="*/ 409 w 491"/>
              <a:gd name="T71" fmla="*/ 560 h 631"/>
              <a:gd name="T72" fmla="*/ 303 w 491"/>
              <a:gd name="T73" fmla="*/ 560 h 631"/>
              <a:gd name="T74" fmla="*/ 303 w 491"/>
              <a:gd name="T75" fmla="*/ 630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1" h="631">
                <a:moveTo>
                  <a:pt x="2" y="492"/>
                </a:moveTo>
                <a:lnTo>
                  <a:pt x="2" y="492"/>
                </a:lnTo>
                <a:cubicBezTo>
                  <a:pt x="2" y="494"/>
                  <a:pt x="2" y="496"/>
                  <a:pt x="2" y="498"/>
                </a:cubicBezTo>
                <a:cubicBezTo>
                  <a:pt x="2" y="570"/>
                  <a:pt x="51" y="628"/>
                  <a:pt x="121" y="631"/>
                </a:cubicBezTo>
                <a:lnTo>
                  <a:pt x="121" y="631"/>
                </a:lnTo>
                <a:lnTo>
                  <a:pt x="122" y="631"/>
                </a:lnTo>
                <a:cubicBezTo>
                  <a:pt x="124" y="631"/>
                  <a:pt x="125" y="631"/>
                  <a:pt x="127" y="631"/>
                </a:cubicBezTo>
                <a:cubicBezTo>
                  <a:pt x="128" y="631"/>
                  <a:pt x="130" y="631"/>
                  <a:pt x="131" y="631"/>
                </a:cubicBezTo>
                <a:lnTo>
                  <a:pt x="257" y="631"/>
                </a:lnTo>
                <a:cubicBezTo>
                  <a:pt x="249" y="621"/>
                  <a:pt x="244" y="609"/>
                  <a:pt x="244" y="595"/>
                </a:cubicBezTo>
                <a:cubicBezTo>
                  <a:pt x="244" y="580"/>
                  <a:pt x="250" y="567"/>
                  <a:pt x="259" y="556"/>
                </a:cubicBezTo>
                <a:lnTo>
                  <a:pt x="247" y="556"/>
                </a:lnTo>
                <a:lnTo>
                  <a:pt x="243" y="556"/>
                </a:lnTo>
                <a:cubicBezTo>
                  <a:pt x="211" y="556"/>
                  <a:pt x="184" y="530"/>
                  <a:pt x="184" y="498"/>
                </a:cubicBezTo>
                <a:cubicBezTo>
                  <a:pt x="184" y="496"/>
                  <a:pt x="184" y="494"/>
                  <a:pt x="185" y="492"/>
                </a:cubicBezTo>
                <a:cubicBezTo>
                  <a:pt x="186" y="478"/>
                  <a:pt x="192" y="466"/>
                  <a:pt x="202" y="457"/>
                </a:cubicBezTo>
                <a:cubicBezTo>
                  <a:pt x="197" y="455"/>
                  <a:pt x="192" y="453"/>
                  <a:pt x="188" y="450"/>
                </a:cubicBezTo>
                <a:cubicBezTo>
                  <a:pt x="172" y="439"/>
                  <a:pt x="162" y="421"/>
                  <a:pt x="162" y="401"/>
                </a:cubicBezTo>
                <a:cubicBezTo>
                  <a:pt x="162" y="391"/>
                  <a:pt x="165" y="381"/>
                  <a:pt x="170" y="373"/>
                </a:cubicBezTo>
                <a:cubicBezTo>
                  <a:pt x="170" y="372"/>
                  <a:pt x="170" y="372"/>
                  <a:pt x="170" y="372"/>
                </a:cubicBezTo>
                <a:cubicBezTo>
                  <a:pt x="178" y="358"/>
                  <a:pt x="192" y="348"/>
                  <a:pt x="207" y="345"/>
                </a:cubicBezTo>
                <a:cubicBezTo>
                  <a:pt x="209" y="344"/>
                  <a:pt x="211" y="344"/>
                  <a:pt x="213" y="344"/>
                </a:cubicBezTo>
                <a:cubicBezTo>
                  <a:pt x="212" y="343"/>
                  <a:pt x="211" y="342"/>
                  <a:pt x="211" y="342"/>
                </a:cubicBezTo>
                <a:cubicBezTo>
                  <a:pt x="203" y="332"/>
                  <a:pt x="198" y="319"/>
                  <a:pt x="198" y="305"/>
                </a:cubicBezTo>
                <a:cubicBezTo>
                  <a:pt x="198" y="288"/>
                  <a:pt x="205" y="272"/>
                  <a:pt x="217" y="262"/>
                </a:cubicBezTo>
                <a:cubicBezTo>
                  <a:pt x="227" y="252"/>
                  <a:pt x="241" y="246"/>
                  <a:pt x="256" y="246"/>
                </a:cubicBezTo>
                <a:lnTo>
                  <a:pt x="278" y="246"/>
                </a:lnTo>
                <a:cubicBezTo>
                  <a:pt x="306" y="185"/>
                  <a:pt x="316" y="120"/>
                  <a:pt x="307" y="83"/>
                </a:cubicBezTo>
                <a:cubicBezTo>
                  <a:pt x="286" y="0"/>
                  <a:pt x="217" y="20"/>
                  <a:pt x="212" y="67"/>
                </a:cubicBezTo>
                <a:cubicBezTo>
                  <a:pt x="195" y="209"/>
                  <a:pt x="7" y="231"/>
                  <a:pt x="2" y="273"/>
                </a:cubicBezTo>
                <a:cubicBezTo>
                  <a:pt x="2" y="273"/>
                  <a:pt x="0" y="289"/>
                  <a:pt x="2" y="309"/>
                </a:cubicBezTo>
                <a:lnTo>
                  <a:pt x="2" y="492"/>
                </a:lnTo>
                <a:close/>
                <a:moveTo>
                  <a:pt x="256" y="270"/>
                </a:moveTo>
                <a:cubicBezTo>
                  <a:pt x="237" y="270"/>
                  <a:pt x="221" y="286"/>
                  <a:pt x="221" y="305"/>
                </a:cubicBezTo>
                <a:cubicBezTo>
                  <a:pt x="221" y="312"/>
                  <a:pt x="223" y="319"/>
                  <a:pt x="227" y="324"/>
                </a:cubicBezTo>
                <a:cubicBezTo>
                  <a:pt x="233" y="334"/>
                  <a:pt x="244" y="340"/>
                  <a:pt x="256" y="340"/>
                </a:cubicBezTo>
                <a:lnTo>
                  <a:pt x="349" y="340"/>
                </a:lnTo>
                <a:lnTo>
                  <a:pt x="436" y="340"/>
                </a:lnTo>
                <a:cubicBezTo>
                  <a:pt x="455" y="340"/>
                  <a:pt x="471" y="324"/>
                  <a:pt x="471" y="305"/>
                </a:cubicBezTo>
                <a:cubicBezTo>
                  <a:pt x="471" y="286"/>
                  <a:pt x="455" y="270"/>
                  <a:pt x="436" y="270"/>
                </a:cubicBezTo>
                <a:lnTo>
                  <a:pt x="349" y="270"/>
                </a:lnTo>
                <a:lnTo>
                  <a:pt x="265" y="270"/>
                </a:lnTo>
                <a:lnTo>
                  <a:pt x="256" y="270"/>
                </a:lnTo>
                <a:close/>
                <a:moveTo>
                  <a:pt x="349" y="366"/>
                </a:moveTo>
                <a:lnTo>
                  <a:pt x="221" y="366"/>
                </a:lnTo>
                <a:cubicBezTo>
                  <a:pt x="209" y="366"/>
                  <a:pt x="198" y="372"/>
                  <a:pt x="192" y="382"/>
                </a:cubicBezTo>
                <a:cubicBezTo>
                  <a:pt x="188" y="387"/>
                  <a:pt x="186" y="394"/>
                  <a:pt x="186" y="401"/>
                </a:cubicBezTo>
                <a:cubicBezTo>
                  <a:pt x="186" y="421"/>
                  <a:pt x="201" y="436"/>
                  <a:pt x="221" y="436"/>
                </a:cubicBezTo>
                <a:lnTo>
                  <a:pt x="245" y="436"/>
                </a:lnTo>
                <a:lnTo>
                  <a:pt x="349" y="436"/>
                </a:lnTo>
                <a:lnTo>
                  <a:pt x="456" y="436"/>
                </a:lnTo>
                <a:cubicBezTo>
                  <a:pt x="475" y="436"/>
                  <a:pt x="491" y="421"/>
                  <a:pt x="491" y="401"/>
                </a:cubicBezTo>
                <a:cubicBezTo>
                  <a:pt x="491" y="382"/>
                  <a:pt x="475" y="366"/>
                  <a:pt x="456" y="366"/>
                </a:cubicBezTo>
                <a:lnTo>
                  <a:pt x="349" y="366"/>
                </a:lnTo>
                <a:close/>
                <a:moveTo>
                  <a:pt x="449" y="533"/>
                </a:moveTo>
                <a:cubicBezTo>
                  <a:pt x="469" y="533"/>
                  <a:pt x="484" y="517"/>
                  <a:pt x="484" y="498"/>
                </a:cubicBezTo>
                <a:cubicBezTo>
                  <a:pt x="484" y="479"/>
                  <a:pt x="469" y="463"/>
                  <a:pt x="449" y="463"/>
                </a:cubicBezTo>
                <a:lnTo>
                  <a:pt x="349" y="463"/>
                </a:lnTo>
                <a:lnTo>
                  <a:pt x="315" y="463"/>
                </a:lnTo>
                <a:lnTo>
                  <a:pt x="256" y="463"/>
                </a:lnTo>
                <a:lnTo>
                  <a:pt x="243" y="463"/>
                </a:lnTo>
                <a:cubicBezTo>
                  <a:pt x="225" y="463"/>
                  <a:pt x="211" y="476"/>
                  <a:pt x="208" y="492"/>
                </a:cubicBezTo>
                <a:cubicBezTo>
                  <a:pt x="208" y="494"/>
                  <a:pt x="208" y="496"/>
                  <a:pt x="208" y="498"/>
                </a:cubicBezTo>
                <a:cubicBezTo>
                  <a:pt x="208" y="517"/>
                  <a:pt x="223" y="533"/>
                  <a:pt x="243" y="533"/>
                </a:cubicBezTo>
                <a:lnTo>
                  <a:pt x="256" y="533"/>
                </a:lnTo>
                <a:lnTo>
                  <a:pt x="315" y="533"/>
                </a:lnTo>
                <a:lnTo>
                  <a:pt x="449" y="533"/>
                </a:lnTo>
                <a:close/>
                <a:moveTo>
                  <a:pt x="303" y="630"/>
                </a:moveTo>
                <a:lnTo>
                  <a:pt x="315" y="630"/>
                </a:lnTo>
                <a:lnTo>
                  <a:pt x="409" y="630"/>
                </a:lnTo>
                <a:cubicBezTo>
                  <a:pt x="429" y="630"/>
                  <a:pt x="444" y="614"/>
                  <a:pt x="444" y="595"/>
                </a:cubicBezTo>
                <a:cubicBezTo>
                  <a:pt x="444" y="575"/>
                  <a:pt x="429" y="560"/>
                  <a:pt x="409" y="560"/>
                </a:cubicBezTo>
                <a:lnTo>
                  <a:pt x="315" y="560"/>
                </a:lnTo>
                <a:lnTo>
                  <a:pt x="303" y="560"/>
                </a:lnTo>
                <a:cubicBezTo>
                  <a:pt x="283" y="560"/>
                  <a:pt x="268" y="575"/>
                  <a:pt x="268" y="595"/>
                </a:cubicBezTo>
                <a:cubicBezTo>
                  <a:pt x="268" y="614"/>
                  <a:pt x="283" y="630"/>
                  <a:pt x="303" y="6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7" name="Freeform 39">
            <a:extLst>
              <a:ext uri="{FF2B5EF4-FFF2-40B4-BE49-F238E27FC236}">
                <a16:creationId xmlns:a16="http://schemas.microsoft.com/office/drawing/2014/main" id="{7058371B-1243-C818-46EF-24AED785FCC1}"/>
              </a:ext>
            </a:extLst>
          </p:cNvPr>
          <p:cNvSpPr>
            <a:spLocks noEditPoints="1"/>
          </p:cNvSpPr>
          <p:nvPr/>
        </p:nvSpPr>
        <p:spPr bwMode="auto">
          <a:xfrm>
            <a:off x="9161014" y="2643303"/>
            <a:ext cx="606364" cy="672627"/>
          </a:xfrm>
          <a:custGeom>
            <a:avLst/>
            <a:gdLst>
              <a:gd name="T0" fmla="*/ 78 w 556"/>
              <a:gd name="T1" fmla="*/ 286 h 614"/>
              <a:gd name="T2" fmla="*/ 94 w 556"/>
              <a:gd name="T3" fmla="*/ 292 h 614"/>
              <a:gd name="T4" fmla="*/ 113 w 556"/>
              <a:gd name="T5" fmla="*/ 299 h 614"/>
              <a:gd name="T6" fmla="*/ 132 w 556"/>
              <a:gd name="T7" fmla="*/ 303 h 614"/>
              <a:gd name="T8" fmla="*/ 158 w 556"/>
              <a:gd name="T9" fmla="*/ 308 h 614"/>
              <a:gd name="T10" fmla="*/ 182 w 556"/>
              <a:gd name="T11" fmla="*/ 311 h 614"/>
              <a:gd name="T12" fmla="*/ 215 w 556"/>
              <a:gd name="T13" fmla="*/ 312 h 614"/>
              <a:gd name="T14" fmla="*/ 248 w 556"/>
              <a:gd name="T15" fmla="*/ 311 h 614"/>
              <a:gd name="T16" fmla="*/ 272 w 556"/>
              <a:gd name="T17" fmla="*/ 308 h 614"/>
              <a:gd name="T18" fmla="*/ 298 w 556"/>
              <a:gd name="T19" fmla="*/ 303 h 614"/>
              <a:gd name="T20" fmla="*/ 317 w 556"/>
              <a:gd name="T21" fmla="*/ 299 h 614"/>
              <a:gd name="T22" fmla="*/ 336 w 556"/>
              <a:gd name="T23" fmla="*/ 292 h 614"/>
              <a:gd name="T24" fmla="*/ 352 w 556"/>
              <a:gd name="T25" fmla="*/ 286 h 614"/>
              <a:gd name="T26" fmla="*/ 389 w 556"/>
              <a:gd name="T27" fmla="*/ 253 h 614"/>
              <a:gd name="T28" fmla="*/ 41 w 556"/>
              <a:gd name="T29" fmla="*/ 253 h 614"/>
              <a:gd name="T30" fmla="*/ 462 w 556"/>
              <a:gd name="T31" fmla="*/ 302 h 614"/>
              <a:gd name="T32" fmla="*/ 430 w 556"/>
              <a:gd name="T33" fmla="*/ 307 h 614"/>
              <a:gd name="T34" fmla="*/ 426 w 556"/>
              <a:gd name="T35" fmla="*/ 272 h 614"/>
              <a:gd name="T36" fmla="*/ 4 w 556"/>
              <a:gd name="T37" fmla="*/ 272 h 614"/>
              <a:gd name="T38" fmla="*/ 0 w 556"/>
              <a:gd name="T39" fmla="*/ 526 h 614"/>
              <a:gd name="T40" fmla="*/ 342 w 556"/>
              <a:gd name="T41" fmla="*/ 614 h 614"/>
              <a:gd name="T42" fmla="*/ 430 w 556"/>
              <a:gd name="T43" fmla="*/ 485 h 614"/>
              <a:gd name="T44" fmla="*/ 556 w 556"/>
              <a:gd name="T45" fmla="*/ 396 h 614"/>
              <a:gd name="T46" fmla="*/ 462 w 556"/>
              <a:gd name="T47" fmla="*/ 448 h 614"/>
              <a:gd name="T48" fmla="*/ 430 w 556"/>
              <a:gd name="T49" fmla="*/ 437 h 614"/>
              <a:gd name="T50" fmla="*/ 462 w 556"/>
              <a:gd name="T51" fmla="*/ 345 h 614"/>
              <a:gd name="T52" fmla="*/ 462 w 556"/>
              <a:gd name="T53" fmla="*/ 448 h 614"/>
              <a:gd name="T54" fmla="*/ 139 w 556"/>
              <a:gd name="T55" fmla="*/ 143 h 614"/>
              <a:gd name="T56" fmla="*/ 162 w 556"/>
              <a:gd name="T57" fmla="*/ 53 h 614"/>
              <a:gd name="T58" fmla="*/ 116 w 556"/>
              <a:gd name="T59" fmla="*/ 53 h 614"/>
              <a:gd name="T60" fmla="*/ 139 w 556"/>
              <a:gd name="T61" fmla="*/ 143 h 614"/>
              <a:gd name="T62" fmla="*/ 211 w 556"/>
              <a:gd name="T63" fmla="*/ 114 h 614"/>
              <a:gd name="T64" fmla="*/ 234 w 556"/>
              <a:gd name="T65" fmla="*/ 23 h 614"/>
              <a:gd name="T66" fmla="*/ 188 w 556"/>
              <a:gd name="T67" fmla="*/ 23 h 614"/>
              <a:gd name="T68" fmla="*/ 211 w 556"/>
              <a:gd name="T69" fmla="*/ 114 h 614"/>
              <a:gd name="T70" fmla="*/ 283 w 556"/>
              <a:gd name="T71" fmla="*/ 172 h 614"/>
              <a:gd name="T72" fmla="*/ 305 w 556"/>
              <a:gd name="T73" fmla="*/ 82 h 614"/>
              <a:gd name="T74" fmla="*/ 260 w 556"/>
              <a:gd name="T75" fmla="*/ 82 h 614"/>
              <a:gd name="T76" fmla="*/ 283 w 556"/>
              <a:gd name="T77" fmla="*/ 172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6" h="614">
                <a:moveTo>
                  <a:pt x="55" y="272"/>
                </a:moveTo>
                <a:cubicBezTo>
                  <a:pt x="61" y="276"/>
                  <a:pt x="69" y="281"/>
                  <a:pt x="78" y="286"/>
                </a:cubicBezTo>
                <a:cubicBezTo>
                  <a:pt x="79" y="286"/>
                  <a:pt x="79" y="286"/>
                  <a:pt x="80" y="286"/>
                </a:cubicBezTo>
                <a:cubicBezTo>
                  <a:pt x="84" y="288"/>
                  <a:pt x="89" y="290"/>
                  <a:pt x="94" y="292"/>
                </a:cubicBezTo>
                <a:cubicBezTo>
                  <a:pt x="94" y="292"/>
                  <a:pt x="95" y="293"/>
                  <a:pt x="95" y="293"/>
                </a:cubicBezTo>
                <a:cubicBezTo>
                  <a:pt x="101" y="295"/>
                  <a:pt x="107" y="297"/>
                  <a:pt x="113" y="299"/>
                </a:cubicBezTo>
                <a:cubicBezTo>
                  <a:pt x="114" y="299"/>
                  <a:pt x="115" y="299"/>
                  <a:pt x="116" y="299"/>
                </a:cubicBezTo>
                <a:cubicBezTo>
                  <a:pt x="121" y="301"/>
                  <a:pt x="126" y="302"/>
                  <a:pt x="132" y="303"/>
                </a:cubicBezTo>
                <a:cubicBezTo>
                  <a:pt x="134" y="304"/>
                  <a:pt x="135" y="304"/>
                  <a:pt x="137" y="304"/>
                </a:cubicBezTo>
                <a:cubicBezTo>
                  <a:pt x="144" y="306"/>
                  <a:pt x="151" y="307"/>
                  <a:pt x="158" y="308"/>
                </a:cubicBezTo>
                <a:cubicBezTo>
                  <a:pt x="159" y="308"/>
                  <a:pt x="161" y="309"/>
                  <a:pt x="162" y="309"/>
                </a:cubicBezTo>
                <a:cubicBezTo>
                  <a:pt x="168" y="310"/>
                  <a:pt x="175" y="310"/>
                  <a:pt x="182" y="311"/>
                </a:cubicBezTo>
                <a:cubicBezTo>
                  <a:pt x="184" y="311"/>
                  <a:pt x="187" y="311"/>
                  <a:pt x="189" y="311"/>
                </a:cubicBezTo>
                <a:cubicBezTo>
                  <a:pt x="197" y="312"/>
                  <a:pt x="206" y="312"/>
                  <a:pt x="215" y="312"/>
                </a:cubicBezTo>
                <a:cubicBezTo>
                  <a:pt x="224" y="312"/>
                  <a:pt x="233" y="312"/>
                  <a:pt x="241" y="311"/>
                </a:cubicBezTo>
                <a:cubicBezTo>
                  <a:pt x="243" y="311"/>
                  <a:pt x="246" y="311"/>
                  <a:pt x="248" y="311"/>
                </a:cubicBezTo>
                <a:cubicBezTo>
                  <a:pt x="255" y="310"/>
                  <a:pt x="262" y="310"/>
                  <a:pt x="268" y="309"/>
                </a:cubicBezTo>
                <a:cubicBezTo>
                  <a:pt x="269" y="309"/>
                  <a:pt x="271" y="308"/>
                  <a:pt x="272" y="308"/>
                </a:cubicBezTo>
                <a:cubicBezTo>
                  <a:pt x="279" y="307"/>
                  <a:pt x="286" y="306"/>
                  <a:pt x="293" y="304"/>
                </a:cubicBezTo>
                <a:cubicBezTo>
                  <a:pt x="295" y="304"/>
                  <a:pt x="296" y="304"/>
                  <a:pt x="298" y="303"/>
                </a:cubicBezTo>
                <a:cubicBezTo>
                  <a:pt x="304" y="302"/>
                  <a:pt x="309" y="301"/>
                  <a:pt x="314" y="299"/>
                </a:cubicBezTo>
                <a:cubicBezTo>
                  <a:pt x="315" y="299"/>
                  <a:pt x="316" y="299"/>
                  <a:pt x="317" y="299"/>
                </a:cubicBezTo>
                <a:cubicBezTo>
                  <a:pt x="323" y="297"/>
                  <a:pt x="329" y="295"/>
                  <a:pt x="335" y="293"/>
                </a:cubicBezTo>
                <a:cubicBezTo>
                  <a:pt x="335" y="293"/>
                  <a:pt x="336" y="292"/>
                  <a:pt x="336" y="292"/>
                </a:cubicBezTo>
                <a:cubicBezTo>
                  <a:pt x="341" y="290"/>
                  <a:pt x="346" y="288"/>
                  <a:pt x="350" y="286"/>
                </a:cubicBezTo>
                <a:cubicBezTo>
                  <a:pt x="351" y="286"/>
                  <a:pt x="351" y="286"/>
                  <a:pt x="352" y="286"/>
                </a:cubicBezTo>
                <a:cubicBezTo>
                  <a:pt x="361" y="281"/>
                  <a:pt x="369" y="276"/>
                  <a:pt x="375" y="272"/>
                </a:cubicBezTo>
                <a:cubicBezTo>
                  <a:pt x="384" y="264"/>
                  <a:pt x="389" y="258"/>
                  <a:pt x="389" y="253"/>
                </a:cubicBezTo>
                <a:cubicBezTo>
                  <a:pt x="389" y="236"/>
                  <a:pt x="328" y="194"/>
                  <a:pt x="215" y="194"/>
                </a:cubicBezTo>
                <a:cubicBezTo>
                  <a:pt x="102" y="194"/>
                  <a:pt x="41" y="236"/>
                  <a:pt x="41" y="253"/>
                </a:cubicBezTo>
                <a:cubicBezTo>
                  <a:pt x="41" y="258"/>
                  <a:pt x="46" y="264"/>
                  <a:pt x="55" y="272"/>
                </a:cubicBezTo>
                <a:close/>
                <a:moveTo>
                  <a:pt x="462" y="302"/>
                </a:moveTo>
                <a:lnTo>
                  <a:pt x="462" y="302"/>
                </a:lnTo>
                <a:cubicBezTo>
                  <a:pt x="451" y="302"/>
                  <a:pt x="440" y="304"/>
                  <a:pt x="430" y="307"/>
                </a:cubicBezTo>
                <a:lnTo>
                  <a:pt x="430" y="272"/>
                </a:lnTo>
                <a:lnTo>
                  <a:pt x="426" y="272"/>
                </a:lnTo>
                <a:cubicBezTo>
                  <a:pt x="407" y="318"/>
                  <a:pt x="320" y="353"/>
                  <a:pt x="215" y="353"/>
                </a:cubicBezTo>
                <a:cubicBezTo>
                  <a:pt x="110" y="353"/>
                  <a:pt x="23" y="318"/>
                  <a:pt x="4" y="272"/>
                </a:cubicBezTo>
                <a:lnTo>
                  <a:pt x="0" y="272"/>
                </a:lnTo>
                <a:lnTo>
                  <a:pt x="0" y="526"/>
                </a:lnTo>
                <a:cubicBezTo>
                  <a:pt x="0" y="575"/>
                  <a:pt x="39" y="614"/>
                  <a:pt x="88" y="614"/>
                </a:cubicBezTo>
                <a:lnTo>
                  <a:pt x="342" y="614"/>
                </a:lnTo>
                <a:cubicBezTo>
                  <a:pt x="391" y="614"/>
                  <a:pt x="430" y="575"/>
                  <a:pt x="430" y="526"/>
                </a:cubicBezTo>
                <a:lnTo>
                  <a:pt x="430" y="485"/>
                </a:lnTo>
                <a:cubicBezTo>
                  <a:pt x="440" y="489"/>
                  <a:pt x="451" y="491"/>
                  <a:pt x="462" y="491"/>
                </a:cubicBezTo>
                <a:cubicBezTo>
                  <a:pt x="514" y="491"/>
                  <a:pt x="556" y="449"/>
                  <a:pt x="556" y="396"/>
                </a:cubicBezTo>
                <a:cubicBezTo>
                  <a:pt x="556" y="344"/>
                  <a:pt x="514" y="302"/>
                  <a:pt x="462" y="302"/>
                </a:cubicBezTo>
                <a:close/>
                <a:moveTo>
                  <a:pt x="462" y="448"/>
                </a:moveTo>
                <a:lnTo>
                  <a:pt x="462" y="448"/>
                </a:lnTo>
                <a:cubicBezTo>
                  <a:pt x="450" y="448"/>
                  <a:pt x="439" y="444"/>
                  <a:pt x="430" y="437"/>
                </a:cubicBezTo>
                <a:lnTo>
                  <a:pt x="430" y="356"/>
                </a:lnTo>
                <a:cubicBezTo>
                  <a:pt x="439" y="349"/>
                  <a:pt x="450" y="345"/>
                  <a:pt x="462" y="345"/>
                </a:cubicBezTo>
                <a:cubicBezTo>
                  <a:pt x="490" y="345"/>
                  <a:pt x="513" y="368"/>
                  <a:pt x="513" y="396"/>
                </a:cubicBezTo>
                <a:cubicBezTo>
                  <a:pt x="513" y="425"/>
                  <a:pt x="490" y="448"/>
                  <a:pt x="462" y="448"/>
                </a:cubicBezTo>
                <a:close/>
                <a:moveTo>
                  <a:pt x="139" y="143"/>
                </a:moveTo>
                <a:lnTo>
                  <a:pt x="139" y="143"/>
                </a:lnTo>
                <a:cubicBezTo>
                  <a:pt x="152" y="143"/>
                  <a:pt x="162" y="133"/>
                  <a:pt x="162" y="120"/>
                </a:cubicBezTo>
                <a:lnTo>
                  <a:pt x="162" y="53"/>
                </a:lnTo>
                <a:cubicBezTo>
                  <a:pt x="162" y="40"/>
                  <a:pt x="152" y="30"/>
                  <a:pt x="139" y="30"/>
                </a:cubicBezTo>
                <a:cubicBezTo>
                  <a:pt x="126" y="30"/>
                  <a:pt x="116" y="40"/>
                  <a:pt x="116" y="53"/>
                </a:cubicBezTo>
                <a:lnTo>
                  <a:pt x="116" y="120"/>
                </a:lnTo>
                <a:cubicBezTo>
                  <a:pt x="116" y="133"/>
                  <a:pt x="126" y="143"/>
                  <a:pt x="139" y="143"/>
                </a:cubicBezTo>
                <a:close/>
                <a:moveTo>
                  <a:pt x="211" y="114"/>
                </a:moveTo>
                <a:lnTo>
                  <a:pt x="211" y="114"/>
                </a:lnTo>
                <a:cubicBezTo>
                  <a:pt x="223" y="114"/>
                  <a:pt x="234" y="104"/>
                  <a:pt x="234" y="91"/>
                </a:cubicBezTo>
                <a:lnTo>
                  <a:pt x="234" y="23"/>
                </a:lnTo>
                <a:cubicBezTo>
                  <a:pt x="234" y="11"/>
                  <a:pt x="223" y="0"/>
                  <a:pt x="211" y="0"/>
                </a:cubicBezTo>
                <a:cubicBezTo>
                  <a:pt x="198" y="0"/>
                  <a:pt x="188" y="11"/>
                  <a:pt x="188" y="23"/>
                </a:cubicBezTo>
                <a:lnTo>
                  <a:pt x="188" y="91"/>
                </a:lnTo>
                <a:cubicBezTo>
                  <a:pt x="188" y="104"/>
                  <a:pt x="198" y="114"/>
                  <a:pt x="211" y="114"/>
                </a:cubicBezTo>
                <a:close/>
                <a:moveTo>
                  <a:pt x="283" y="172"/>
                </a:moveTo>
                <a:lnTo>
                  <a:pt x="283" y="172"/>
                </a:lnTo>
                <a:cubicBezTo>
                  <a:pt x="295" y="172"/>
                  <a:pt x="305" y="162"/>
                  <a:pt x="305" y="150"/>
                </a:cubicBezTo>
                <a:lnTo>
                  <a:pt x="305" y="82"/>
                </a:lnTo>
                <a:cubicBezTo>
                  <a:pt x="305" y="69"/>
                  <a:pt x="295" y="59"/>
                  <a:pt x="283" y="59"/>
                </a:cubicBezTo>
                <a:cubicBezTo>
                  <a:pt x="270" y="59"/>
                  <a:pt x="260" y="69"/>
                  <a:pt x="260" y="82"/>
                </a:cubicBezTo>
                <a:lnTo>
                  <a:pt x="260" y="150"/>
                </a:lnTo>
                <a:cubicBezTo>
                  <a:pt x="260" y="162"/>
                  <a:pt x="270" y="172"/>
                  <a:pt x="283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8758FAD-B91A-15BD-8FC7-805DC4800F48}"/>
              </a:ext>
            </a:extLst>
          </p:cNvPr>
          <p:cNvGrpSpPr/>
          <p:nvPr/>
        </p:nvGrpSpPr>
        <p:grpSpPr>
          <a:xfrm>
            <a:off x="1813686" y="3742473"/>
            <a:ext cx="1828236" cy="1539204"/>
            <a:chOff x="700200" y="1862037"/>
            <a:chExt cx="1828236" cy="153920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124AF3-DD0F-540F-92F1-AD6321B287EB}"/>
                </a:ext>
              </a:extLst>
            </p:cNvPr>
            <p:cNvSpPr txBox="1"/>
            <p:nvPr/>
          </p:nvSpPr>
          <p:spPr>
            <a:xfrm>
              <a:off x="700200" y="2637955"/>
              <a:ext cx="18282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F2AE1D2-4575-44D6-4728-D680C3F54356}"/>
                </a:ext>
              </a:extLst>
            </p:cNvPr>
            <p:cNvSpPr txBox="1"/>
            <p:nvPr/>
          </p:nvSpPr>
          <p:spPr>
            <a:xfrm>
              <a:off x="867155" y="1862037"/>
              <a:ext cx="14943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73D8105-FB67-0396-C316-A1B62FCAFC9F}"/>
              </a:ext>
            </a:extLst>
          </p:cNvPr>
          <p:cNvGrpSpPr/>
          <p:nvPr/>
        </p:nvGrpSpPr>
        <p:grpSpPr>
          <a:xfrm>
            <a:off x="4546600" y="4095804"/>
            <a:ext cx="3098800" cy="1452100"/>
            <a:chOff x="64918" y="2215368"/>
            <a:chExt cx="3098800" cy="145210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3AEA59B-8BBC-D7BD-18A8-FDF6EC38FBBE}"/>
                </a:ext>
              </a:extLst>
            </p:cNvPr>
            <p:cNvSpPr txBox="1"/>
            <p:nvPr/>
          </p:nvSpPr>
          <p:spPr>
            <a:xfrm>
              <a:off x="64918" y="3135015"/>
              <a:ext cx="30988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9F147C3-B3D7-4CE9-09CB-B40380CE3008}"/>
                </a:ext>
              </a:extLst>
            </p:cNvPr>
            <p:cNvSpPr txBox="1"/>
            <p:nvPr/>
          </p:nvSpPr>
          <p:spPr>
            <a:xfrm>
              <a:off x="867155" y="2215368"/>
              <a:ext cx="14943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5F996CD-8EE8-CEE2-480F-EE33A0BBDF01}"/>
              </a:ext>
            </a:extLst>
          </p:cNvPr>
          <p:cNvGrpSpPr/>
          <p:nvPr/>
        </p:nvGrpSpPr>
        <p:grpSpPr>
          <a:xfrm>
            <a:off x="8550078" y="3742473"/>
            <a:ext cx="1828236" cy="1539204"/>
            <a:chOff x="700200" y="1862037"/>
            <a:chExt cx="1828236" cy="153920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B9FEDFB-A698-1544-96E5-CA0781B2B9FE}"/>
                </a:ext>
              </a:extLst>
            </p:cNvPr>
            <p:cNvSpPr txBox="1"/>
            <p:nvPr/>
          </p:nvSpPr>
          <p:spPr>
            <a:xfrm>
              <a:off x="700200" y="2637955"/>
              <a:ext cx="18282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CE7DA9A-A824-CDC8-EAFD-A47BE79809DC}"/>
                </a:ext>
              </a:extLst>
            </p:cNvPr>
            <p:cNvSpPr txBox="1"/>
            <p:nvPr/>
          </p:nvSpPr>
          <p:spPr>
            <a:xfrm>
              <a:off x="867155" y="1862037"/>
              <a:ext cx="14943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8341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03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" name="立方体 15">
            <a:extLst>
              <a:ext uri="{FF2B5EF4-FFF2-40B4-BE49-F238E27FC236}">
                <a16:creationId xmlns:a16="http://schemas.microsoft.com/office/drawing/2014/main" id="{E0E63E0D-F0ED-9775-8A38-A149BEE4FA70}"/>
              </a:ext>
            </a:extLst>
          </p:cNvPr>
          <p:cNvSpPr/>
          <p:nvPr/>
        </p:nvSpPr>
        <p:spPr>
          <a:xfrm>
            <a:off x="5122249" y="2323035"/>
            <a:ext cx="624938" cy="2982997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" name="立方体 15">
            <a:extLst>
              <a:ext uri="{FF2B5EF4-FFF2-40B4-BE49-F238E27FC236}">
                <a16:creationId xmlns:a16="http://schemas.microsoft.com/office/drawing/2014/main" id="{1F12D644-607A-361E-E051-3A58C6E99BE2}"/>
              </a:ext>
            </a:extLst>
          </p:cNvPr>
          <p:cNvSpPr/>
          <p:nvPr/>
        </p:nvSpPr>
        <p:spPr>
          <a:xfrm>
            <a:off x="5976440" y="1544436"/>
            <a:ext cx="721362" cy="3417564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" name="立方体 15">
            <a:extLst>
              <a:ext uri="{FF2B5EF4-FFF2-40B4-BE49-F238E27FC236}">
                <a16:creationId xmlns:a16="http://schemas.microsoft.com/office/drawing/2014/main" id="{3B6BE769-1786-1E48-859D-CFE46BE32FA8}"/>
              </a:ext>
            </a:extLst>
          </p:cNvPr>
          <p:cNvSpPr/>
          <p:nvPr/>
        </p:nvSpPr>
        <p:spPr>
          <a:xfrm>
            <a:off x="5620189" y="2781160"/>
            <a:ext cx="624938" cy="2631496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zh-CN" altLang="en-US" dirty="0"/>
          </a:p>
        </p:txBody>
      </p:sp>
      <p:sp>
        <p:nvSpPr>
          <p:cNvPr id="6" name="立方体 15">
            <a:extLst>
              <a:ext uri="{FF2B5EF4-FFF2-40B4-BE49-F238E27FC236}">
                <a16:creationId xmlns:a16="http://schemas.microsoft.com/office/drawing/2014/main" id="{E02F4003-185D-FCDC-9C57-6B6E7F8F64BF}"/>
              </a:ext>
            </a:extLst>
          </p:cNvPr>
          <p:cNvSpPr/>
          <p:nvPr/>
        </p:nvSpPr>
        <p:spPr>
          <a:xfrm>
            <a:off x="6530480" y="3132337"/>
            <a:ext cx="467259" cy="2230351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CCE05BA-A3D9-C0C5-922C-78E09D74CFB8}"/>
              </a:ext>
            </a:extLst>
          </p:cNvPr>
          <p:cNvCxnSpPr>
            <a:cxnSpLocks/>
          </p:cNvCxnSpPr>
          <p:nvPr/>
        </p:nvCxnSpPr>
        <p:spPr>
          <a:xfrm>
            <a:off x="7020554" y="3837979"/>
            <a:ext cx="6868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F04FE5E-2DC3-B647-CE49-1E1E36699C7A}"/>
              </a:ext>
            </a:extLst>
          </p:cNvPr>
          <p:cNvCxnSpPr/>
          <p:nvPr/>
        </p:nvCxnSpPr>
        <p:spPr>
          <a:xfrm>
            <a:off x="6697802" y="2032625"/>
            <a:ext cx="100958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8E97BC5-3DC6-DF26-151D-0079BB772BD5}"/>
              </a:ext>
            </a:extLst>
          </p:cNvPr>
          <p:cNvCxnSpPr>
            <a:cxnSpLocks/>
          </p:cNvCxnSpPr>
          <p:nvPr/>
        </p:nvCxnSpPr>
        <p:spPr>
          <a:xfrm flipH="1">
            <a:off x="4458512" y="2839775"/>
            <a:ext cx="663737" cy="859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FE1D40C-AD83-A729-00BB-2B121359D254}"/>
              </a:ext>
            </a:extLst>
          </p:cNvPr>
          <p:cNvCxnSpPr/>
          <p:nvPr/>
        </p:nvCxnSpPr>
        <p:spPr>
          <a:xfrm flipH="1">
            <a:off x="4464469" y="4832698"/>
            <a:ext cx="65778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7E3A751-8D69-A968-0389-D7562181CFB4}"/>
              </a:ext>
            </a:extLst>
          </p:cNvPr>
          <p:cNvGrpSpPr/>
          <p:nvPr/>
        </p:nvGrpSpPr>
        <p:grpSpPr>
          <a:xfrm>
            <a:off x="7934444" y="1697103"/>
            <a:ext cx="2661438" cy="816522"/>
            <a:chOff x="283599" y="1906534"/>
            <a:chExt cx="2661438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387E019-BC1F-439A-88BF-4D406DBACFFD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C45F7FA-6B61-2788-01ED-A27354136D9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7AB95AD-1538-61BE-E98F-B79B50CFB27A}"/>
              </a:ext>
            </a:extLst>
          </p:cNvPr>
          <p:cNvGrpSpPr/>
          <p:nvPr/>
        </p:nvGrpSpPr>
        <p:grpSpPr>
          <a:xfrm>
            <a:off x="1595813" y="2513625"/>
            <a:ext cx="2687486" cy="816522"/>
            <a:chOff x="580651" y="1906534"/>
            <a:chExt cx="2687486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CC0CD5E-8F2E-1586-9416-23F67DCCBA66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489441F-012C-9DE9-BE7C-49B4411EBFC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1DFC24C-B255-6D65-B358-9F79CF172CBC}"/>
              </a:ext>
            </a:extLst>
          </p:cNvPr>
          <p:cNvGrpSpPr/>
          <p:nvPr/>
        </p:nvGrpSpPr>
        <p:grpSpPr>
          <a:xfrm>
            <a:off x="1595813" y="4553739"/>
            <a:ext cx="2687486" cy="816522"/>
            <a:chOff x="580651" y="1906534"/>
            <a:chExt cx="2687486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ED63E3D-2984-05AF-E830-34A2B7314C0D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A61E933-C8F4-604D-3277-413A9DE019A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F35A5D8-68F0-498F-F315-3AD9A49AE9A7}"/>
              </a:ext>
            </a:extLst>
          </p:cNvPr>
          <p:cNvGrpSpPr/>
          <p:nvPr/>
        </p:nvGrpSpPr>
        <p:grpSpPr>
          <a:xfrm>
            <a:off x="7934444" y="3554931"/>
            <a:ext cx="2661438" cy="816522"/>
            <a:chOff x="283599" y="1906534"/>
            <a:chExt cx="2661438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D5AFA30-4386-827F-1DA1-5BA925370A9A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2312169-A948-788F-C8AF-BCC6BBBD83A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6727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03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9E92AF-3CD2-2F04-59C5-B5418A5E0EA1}"/>
              </a:ext>
            </a:extLst>
          </p:cNvPr>
          <p:cNvGrpSpPr/>
          <p:nvPr/>
        </p:nvGrpSpPr>
        <p:grpSpPr>
          <a:xfrm>
            <a:off x="-1150725" y="1567754"/>
            <a:ext cx="6944345" cy="4034760"/>
            <a:chOff x="7087577" y="3127811"/>
            <a:chExt cx="3639144" cy="2114393"/>
          </a:xfrm>
        </p:grpSpPr>
        <p:grpSp>
          <p:nvGrpSpPr>
            <p:cNvPr id="3" name="Group 198">
              <a:extLst>
                <a:ext uri="{FF2B5EF4-FFF2-40B4-BE49-F238E27FC236}">
                  <a16:creationId xmlns:a16="http://schemas.microsoft.com/office/drawing/2014/main" id="{5906B9BC-4ED8-FE2C-3B0E-5DDC6E0FA3AF}"/>
                </a:ext>
              </a:extLst>
            </p:cNvPr>
            <p:cNvGrpSpPr/>
            <p:nvPr/>
          </p:nvGrpSpPr>
          <p:grpSpPr>
            <a:xfrm>
              <a:off x="7087577" y="3127811"/>
              <a:ext cx="3639144" cy="2114393"/>
              <a:chOff x="8440747" y="4796156"/>
              <a:chExt cx="2786063" cy="1603375"/>
            </a:xfrm>
          </p:grpSpPr>
          <p:sp>
            <p:nvSpPr>
              <p:cNvPr id="5" name="Freeform 45">
                <a:extLst>
                  <a:ext uri="{FF2B5EF4-FFF2-40B4-BE49-F238E27FC236}">
                    <a16:creationId xmlns:a16="http://schemas.microsoft.com/office/drawing/2014/main" id="{D00448A6-08E7-3E49-39D9-FADA228D254E}"/>
                  </a:ext>
                </a:extLst>
              </p:cNvPr>
              <p:cNvSpPr/>
              <p:nvPr/>
            </p:nvSpPr>
            <p:spPr bwMode="auto">
              <a:xfrm>
                <a:off x="8440747" y="6337618"/>
                <a:ext cx="1403350" cy="61913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Freeform 46">
                <a:extLst>
                  <a:ext uri="{FF2B5EF4-FFF2-40B4-BE49-F238E27FC236}">
                    <a16:creationId xmlns:a16="http://schemas.microsoft.com/office/drawing/2014/main" id="{1476B94C-B661-B686-9D58-EE57A83433E0}"/>
                  </a:ext>
                </a:extLst>
              </p:cNvPr>
              <p:cNvSpPr/>
              <p:nvPr/>
            </p:nvSpPr>
            <p:spPr bwMode="auto">
              <a:xfrm>
                <a:off x="9823459" y="6337618"/>
                <a:ext cx="1403350" cy="61913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Freeform 47">
                <a:extLst>
                  <a:ext uri="{FF2B5EF4-FFF2-40B4-BE49-F238E27FC236}">
                    <a16:creationId xmlns:a16="http://schemas.microsoft.com/office/drawing/2014/main" id="{B46C7554-28F5-4877-8D1B-4C0B9A065045}"/>
                  </a:ext>
                </a:extLst>
              </p:cNvPr>
              <p:cNvSpPr/>
              <p:nvPr/>
            </p:nvSpPr>
            <p:spPr bwMode="auto">
              <a:xfrm>
                <a:off x="8715384" y="4796156"/>
                <a:ext cx="2257425" cy="1546225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Freeform 48">
                <a:extLst>
                  <a:ext uri="{FF2B5EF4-FFF2-40B4-BE49-F238E27FC236}">
                    <a16:creationId xmlns:a16="http://schemas.microsoft.com/office/drawing/2014/main" id="{06CAD3A2-DF0F-4BCA-CC4A-012A4BFD6D9C}"/>
                  </a:ext>
                </a:extLst>
              </p:cNvPr>
              <p:cNvSpPr/>
              <p:nvPr/>
            </p:nvSpPr>
            <p:spPr bwMode="auto">
              <a:xfrm>
                <a:off x="8723322" y="4804093"/>
                <a:ext cx="2243138" cy="1530350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E4FA"/>
                  </a:gs>
                  <a:gs pos="100000">
                    <a:srgbClr val="FF44B6">
                      <a:alpha val="34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ym typeface="+mn-lt"/>
                </a:endParaRPr>
              </a:p>
            </p:txBody>
          </p:sp>
          <p:sp>
            <p:nvSpPr>
              <p:cNvPr id="10" name="Rectangle 50">
                <a:extLst>
                  <a:ext uri="{FF2B5EF4-FFF2-40B4-BE49-F238E27FC236}">
                    <a16:creationId xmlns:a16="http://schemas.microsoft.com/office/drawing/2014/main" id="{54AA2F03-5AC3-59F7-192E-F8532195E1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40747" y="6312218"/>
                <a:ext cx="2786063" cy="50800"/>
              </a:xfrm>
              <a:prstGeom prst="rect">
                <a:avLst/>
              </a:prstGeom>
              <a:solidFill>
                <a:srgbClr val="D2D6D7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Freeform 51">
                <a:extLst>
                  <a:ext uri="{FF2B5EF4-FFF2-40B4-BE49-F238E27FC236}">
                    <a16:creationId xmlns:a16="http://schemas.microsoft.com/office/drawing/2014/main" id="{323A05D7-B7D5-9697-D2E1-A12C30E66618}"/>
                  </a:ext>
                </a:extLst>
              </p:cNvPr>
              <p:cNvSpPr/>
              <p:nvPr/>
            </p:nvSpPr>
            <p:spPr bwMode="auto">
              <a:xfrm>
                <a:off x="9632959" y="6312218"/>
                <a:ext cx="400050" cy="28575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9D8F0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Rectangle 52">
                <a:extLst>
                  <a:ext uri="{FF2B5EF4-FFF2-40B4-BE49-F238E27FC236}">
                    <a16:creationId xmlns:a16="http://schemas.microsoft.com/office/drawing/2014/main" id="{CAD58486-8913-333A-602E-D828389C1C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7934" y="4900931"/>
                <a:ext cx="2093913" cy="1322388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Rectangle 53">
                <a:extLst>
                  <a:ext uri="{FF2B5EF4-FFF2-40B4-BE49-F238E27FC236}">
                    <a16:creationId xmlns:a16="http://schemas.microsoft.com/office/drawing/2014/main" id="{1CE12F00-473D-4355-813B-8C20CD2E7E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04284" y="4908868"/>
                <a:ext cx="2079625" cy="1308100"/>
              </a:xfrm>
              <a:prstGeom prst="rect">
                <a:avLst/>
              </a:prstGeom>
              <a:solidFill>
                <a:srgbClr val="C6C6C6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Oval 54">
                <a:extLst>
                  <a:ext uri="{FF2B5EF4-FFF2-40B4-BE49-F238E27FC236}">
                    <a16:creationId xmlns:a16="http://schemas.microsoft.com/office/drawing/2014/main" id="{8EF9F164-77E0-9AD3-34CC-A4AF0EC202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1397" y="4845368"/>
                <a:ext cx="23813" cy="2381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Oval 55">
                <a:extLst>
                  <a:ext uri="{FF2B5EF4-FFF2-40B4-BE49-F238E27FC236}">
                    <a16:creationId xmlns:a16="http://schemas.microsoft.com/office/drawing/2014/main" id="{9A6123A9-9FE8-DE11-61E3-E75AB527F1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1397" y="4843781"/>
                <a:ext cx="23813" cy="22225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Oval 56">
                <a:extLst>
                  <a:ext uri="{FF2B5EF4-FFF2-40B4-BE49-F238E27FC236}">
                    <a16:creationId xmlns:a16="http://schemas.microsoft.com/office/drawing/2014/main" id="{EBD1D34E-B19B-4131-3ABE-C5BD6EFA8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6159" y="4846956"/>
                <a:ext cx="14288" cy="1587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Oval 57">
                <a:extLst>
                  <a:ext uri="{FF2B5EF4-FFF2-40B4-BE49-F238E27FC236}">
                    <a16:creationId xmlns:a16="http://schemas.microsoft.com/office/drawing/2014/main" id="{ABC4FFFD-2711-73A6-B60E-BCE27AF5B2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9334" y="4851718"/>
                <a:ext cx="7938" cy="793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Freeform 58">
                <a:extLst>
                  <a:ext uri="{FF2B5EF4-FFF2-40B4-BE49-F238E27FC236}">
                    <a16:creationId xmlns:a16="http://schemas.microsoft.com/office/drawing/2014/main" id="{7E0B0F01-AB80-59DA-C135-3510ED1EAF26}"/>
                  </a:ext>
                </a:extLst>
              </p:cNvPr>
              <p:cNvSpPr/>
              <p:nvPr/>
            </p:nvSpPr>
            <p:spPr bwMode="auto">
              <a:xfrm>
                <a:off x="9842509" y="4853306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4" name="Picture Placeholder 9" descr="D:\51PPT模板网\51pptmoban.com\图片.jpg">
              <a:extLst>
                <a:ext uri="{FF2B5EF4-FFF2-40B4-BE49-F238E27FC236}">
                  <a16:creationId xmlns:a16="http://schemas.microsoft.com/office/drawing/2014/main" id="{B44CC64C-19C1-042A-F428-19170E1D5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49505" y="3263886"/>
              <a:ext cx="2744841" cy="1742160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AAAFC67-9297-F782-4AC3-D752DA1A630C}"/>
              </a:ext>
            </a:extLst>
          </p:cNvPr>
          <p:cNvGrpSpPr/>
          <p:nvPr/>
        </p:nvGrpSpPr>
        <p:grpSpPr>
          <a:xfrm>
            <a:off x="6453901" y="1733735"/>
            <a:ext cx="592667" cy="592667"/>
            <a:chOff x="1035139" y="2062391"/>
            <a:chExt cx="592667" cy="592667"/>
          </a:xfrm>
        </p:grpSpPr>
        <p:sp>
          <p:nvSpPr>
            <p:cNvPr id="20" name="Oval 31">
              <a:extLst>
                <a:ext uri="{FF2B5EF4-FFF2-40B4-BE49-F238E27FC236}">
                  <a16:creationId xmlns:a16="http://schemas.microsoft.com/office/drawing/2014/main" id="{3D5D4561-EBCC-0A5B-D4C6-EF62EFF59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2062391"/>
              <a:ext cx="592667" cy="592667"/>
            </a:xfrm>
            <a:prstGeom prst="ellipse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21" name="Group 16">
              <a:extLst>
                <a:ext uri="{FF2B5EF4-FFF2-40B4-BE49-F238E27FC236}">
                  <a16:creationId xmlns:a16="http://schemas.microsoft.com/office/drawing/2014/main" id="{1E9D1E72-421C-30A4-A17B-23F6BF6BD904}"/>
                </a:ext>
              </a:extLst>
            </p:cNvPr>
            <p:cNvGrpSpPr/>
            <p:nvPr/>
          </p:nvGrpSpPr>
          <p:grpSpPr bwMode="auto">
            <a:xfrm>
              <a:off x="1217172" y="2214791"/>
              <a:ext cx="228600" cy="296333"/>
              <a:chOff x="0" y="0"/>
              <a:chExt cx="184" cy="236"/>
            </a:xfrm>
          </p:grpSpPr>
          <p:sp>
            <p:nvSpPr>
              <p:cNvPr id="22" name="Freeform 17">
                <a:extLst>
                  <a:ext uri="{FF2B5EF4-FFF2-40B4-BE49-F238E27FC236}">
                    <a16:creationId xmlns:a16="http://schemas.microsoft.com/office/drawing/2014/main" id="{145FBF50-F4B9-0BC4-E656-5189F5138701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84" cy="236"/>
              </a:xfrm>
              <a:custGeom>
                <a:avLst/>
                <a:gdLst>
                  <a:gd name="T0" fmla="*/ 19 w 84"/>
                  <a:gd name="T1" fmla="*/ 98 h 108"/>
                  <a:gd name="T2" fmla="*/ 10 w 84"/>
                  <a:gd name="T3" fmla="*/ 98 h 108"/>
                  <a:gd name="T4" fmla="*/ 10 w 84"/>
                  <a:gd name="T5" fmla="*/ 9 h 108"/>
                  <a:gd name="T6" fmla="*/ 79 w 84"/>
                  <a:gd name="T7" fmla="*/ 9 h 108"/>
                  <a:gd name="T8" fmla="*/ 84 w 84"/>
                  <a:gd name="T9" fmla="*/ 5 h 108"/>
                  <a:gd name="T10" fmla="*/ 79 w 84"/>
                  <a:gd name="T11" fmla="*/ 0 h 108"/>
                  <a:gd name="T12" fmla="*/ 5 w 84"/>
                  <a:gd name="T13" fmla="*/ 0 h 108"/>
                  <a:gd name="T14" fmla="*/ 0 w 84"/>
                  <a:gd name="T15" fmla="*/ 5 h 108"/>
                  <a:gd name="T16" fmla="*/ 0 w 84"/>
                  <a:gd name="T17" fmla="*/ 103 h 108"/>
                  <a:gd name="T18" fmla="*/ 5 w 84"/>
                  <a:gd name="T19" fmla="*/ 108 h 108"/>
                  <a:gd name="T20" fmla="*/ 19 w 84"/>
                  <a:gd name="T21" fmla="*/ 108 h 108"/>
                  <a:gd name="T22" fmla="*/ 23 w 84"/>
                  <a:gd name="T23" fmla="*/ 103 h 108"/>
                  <a:gd name="T24" fmla="*/ 19 w 84"/>
                  <a:gd name="T25" fmla="*/ 9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08">
                    <a:moveTo>
                      <a:pt x="19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82" y="9"/>
                      <a:pt x="84" y="7"/>
                      <a:pt x="84" y="5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6"/>
                      <a:pt x="3" y="108"/>
                      <a:pt x="5" y="108"/>
                    </a:cubicBezTo>
                    <a:cubicBezTo>
                      <a:pt x="19" y="108"/>
                      <a:pt x="19" y="108"/>
                      <a:pt x="19" y="108"/>
                    </a:cubicBezTo>
                    <a:cubicBezTo>
                      <a:pt x="21" y="108"/>
                      <a:pt x="23" y="106"/>
                      <a:pt x="23" y="103"/>
                    </a:cubicBezTo>
                    <a:cubicBezTo>
                      <a:pt x="23" y="100"/>
                      <a:pt x="21" y="98"/>
                      <a:pt x="19" y="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 18">
                <a:extLst>
                  <a:ext uri="{FF2B5EF4-FFF2-40B4-BE49-F238E27FC236}">
                    <a16:creationId xmlns:a16="http://schemas.microsoft.com/office/drawing/2014/main" id="{A2DEE0A3-2998-9488-F536-D3BE67DEEF19}"/>
                  </a:ext>
                </a:extLst>
              </p:cNvPr>
              <p:cNvSpPr/>
              <p:nvPr/>
            </p:nvSpPr>
            <p:spPr bwMode="auto">
              <a:xfrm>
                <a:off x="116" y="138"/>
                <a:ext cx="68" cy="98"/>
              </a:xfrm>
              <a:custGeom>
                <a:avLst/>
                <a:gdLst>
                  <a:gd name="T0" fmla="*/ 26 w 31"/>
                  <a:gd name="T1" fmla="*/ 0 h 45"/>
                  <a:gd name="T2" fmla="*/ 21 w 31"/>
                  <a:gd name="T3" fmla="*/ 5 h 45"/>
                  <a:gd name="T4" fmla="*/ 21 w 31"/>
                  <a:gd name="T5" fmla="*/ 35 h 45"/>
                  <a:gd name="T6" fmla="*/ 4 w 31"/>
                  <a:gd name="T7" fmla="*/ 35 h 45"/>
                  <a:gd name="T8" fmla="*/ 0 w 31"/>
                  <a:gd name="T9" fmla="*/ 40 h 45"/>
                  <a:gd name="T10" fmla="*/ 4 w 31"/>
                  <a:gd name="T11" fmla="*/ 45 h 45"/>
                  <a:gd name="T12" fmla="*/ 26 w 31"/>
                  <a:gd name="T13" fmla="*/ 45 h 45"/>
                  <a:gd name="T14" fmla="*/ 29 w 31"/>
                  <a:gd name="T15" fmla="*/ 43 h 45"/>
                  <a:gd name="T16" fmla="*/ 31 w 31"/>
                  <a:gd name="T17" fmla="*/ 40 h 45"/>
                  <a:gd name="T18" fmla="*/ 31 w 31"/>
                  <a:gd name="T19" fmla="*/ 5 h 45"/>
                  <a:gd name="T20" fmla="*/ 26 w 31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45">
                    <a:moveTo>
                      <a:pt x="26" y="0"/>
                    </a:moveTo>
                    <a:cubicBezTo>
                      <a:pt x="23" y="0"/>
                      <a:pt x="21" y="2"/>
                      <a:pt x="21" y="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4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5"/>
                      <a:pt x="28" y="44"/>
                      <a:pt x="29" y="43"/>
                    </a:cubicBezTo>
                    <a:cubicBezTo>
                      <a:pt x="30" y="42"/>
                      <a:pt x="31" y="41"/>
                      <a:pt x="31" y="4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" name="Freeform 19">
                <a:extLst>
                  <a:ext uri="{FF2B5EF4-FFF2-40B4-BE49-F238E27FC236}">
                    <a16:creationId xmlns:a16="http://schemas.microsoft.com/office/drawing/2014/main" id="{AFBB68F4-482C-2046-0244-437984D15F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" y="51"/>
                <a:ext cx="113" cy="163"/>
              </a:xfrm>
              <a:custGeom>
                <a:avLst/>
                <a:gdLst>
                  <a:gd name="T0" fmla="*/ 45 w 52"/>
                  <a:gd name="T1" fmla="*/ 1 h 75"/>
                  <a:gd name="T2" fmla="*/ 40 w 52"/>
                  <a:gd name="T3" fmla="*/ 0 h 75"/>
                  <a:gd name="T4" fmla="*/ 30 w 52"/>
                  <a:gd name="T5" fmla="*/ 5 h 75"/>
                  <a:gd name="T6" fmla="*/ 1 w 52"/>
                  <a:gd name="T7" fmla="*/ 57 h 75"/>
                  <a:gd name="T8" fmla="*/ 0 w 52"/>
                  <a:gd name="T9" fmla="*/ 59 h 75"/>
                  <a:gd name="T10" fmla="*/ 0 w 52"/>
                  <a:gd name="T11" fmla="*/ 71 h 75"/>
                  <a:gd name="T12" fmla="*/ 3 w 52"/>
                  <a:gd name="T13" fmla="*/ 75 h 75"/>
                  <a:gd name="T14" fmla="*/ 5 w 52"/>
                  <a:gd name="T15" fmla="*/ 75 h 75"/>
                  <a:gd name="T16" fmla="*/ 7 w 52"/>
                  <a:gd name="T17" fmla="*/ 75 h 75"/>
                  <a:gd name="T18" fmla="*/ 18 w 52"/>
                  <a:gd name="T19" fmla="*/ 69 h 75"/>
                  <a:gd name="T20" fmla="*/ 19 w 52"/>
                  <a:gd name="T21" fmla="*/ 67 h 75"/>
                  <a:gd name="T22" fmla="*/ 49 w 52"/>
                  <a:gd name="T23" fmla="*/ 16 h 75"/>
                  <a:gd name="T24" fmla="*/ 45 w 52"/>
                  <a:gd name="T25" fmla="*/ 1 h 75"/>
                  <a:gd name="T26" fmla="*/ 41 w 52"/>
                  <a:gd name="T27" fmla="*/ 11 h 75"/>
                  <a:gd name="T28" fmla="*/ 12 w 52"/>
                  <a:gd name="T29" fmla="*/ 62 h 75"/>
                  <a:gd name="T30" fmla="*/ 9 w 52"/>
                  <a:gd name="T31" fmla="*/ 63 h 75"/>
                  <a:gd name="T32" fmla="*/ 9 w 52"/>
                  <a:gd name="T33" fmla="*/ 60 h 75"/>
                  <a:gd name="T34" fmla="*/ 38 w 52"/>
                  <a:gd name="T35" fmla="*/ 10 h 75"/>
                  <a:gd name="T36" fmla="*/ 41 w 52"/>
                  <a:gd name="T37" fmla="*/ 9 h 75"/>
                  <a:gd name="T38" fmla="*/ 41 w 52"/>
                  <a:gd name="T39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75">
                    <a:moveTo>
                      <a:pt x="45" y="1"/>
                    </a:moveTo>
                    <a:cubicBezTo>
                      <a:pt x="44" y="0"/>
                      <a:pt x="42" y="0"/>
                      <a:pt x="40" y="0"/>
                    </a:cubicBezTo>
                    <a:cubicBezTo>
                      <a:pt x="36" y="0"/>
                      <a:pt x="32" y="2"/>
                      <a:pt x="30" y="5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4"/>
                      <a:pt x="3" y="75"/>
                    </a:cubicBezTo>
                    <a:cubicBezTo>
                      <a:pt x="3" y="75"/>
                      <a:pt x="4" y="75"/>
                      <a:pt x="5" y="75"/>
                    </a:cubicBezTo>
                    <a:cubicBezTo>
                      <a:pt x="6" y="75"/>
                      <a:pt x="7" y="75"/>
                      <a:pt x="7" y="75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9" y="68"/>
                      <a:pt x="19" y="6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2" y="11"/>
                      <a:pt x="50" y="4"/>
                      <a:pt x="45" y="1"/>
                    </a:cubicBezTo>
                    <a:close/>
                    <a:moveTo>
                      <a:pt x="41" y="11"/>
                    </a:moveTo>
                    <a:cubicBezTo>
                      <a:pt x="12" y="62"/>
                      <a:pt x="12" y="62"/>
                      <a:pt x="12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0" y="9"/>
                      <a:pt x="41" y="9"/>
                    </a:cubicBezTo>
                    <a:cubicBezTo>
                      <a:pt x="41" y="10"/>
                      <a:pt x="42" y="11"/>
                      <a:pt x="4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5" name="Freeform 20">
                <a:extLst>
                  <a:ext uri="{FF2B5EF4-FFF2-40B4-BE49-F238E27FC236}">
                    <a16:creationId xmlns:a16="http://schemas.microsoft.com/office/drawing/2014/main" id="{AA56F751-47D6-8A68-B90C-297A5CC1E37A}"/>
                  </a:ext>
                </a:extLst>
              </p:cNvPr>
              <p:cNvSpPr/>
              <p:nvPr/>
            </p:nvSpPr>
            <p:spPr bwMode="auto">
              <a:xfrm>
                <a:off x="35" y="68"/>
                <a:ext cx="70" cy="20"/>
              </a:xfrm>
              <a:custGeom>
                <a:avLst/>
                <a:gdLst>
                  <a:gd name="T0" fmla="*/ 32 w 32"/>
                  <a:gd name="T1" fmla="*/ 4 h 9"/>
                  <a:gd name="T2" fmla="*/ 28 w 32"/>
                  <a:gd name="T3" fmla="*/ 0 h 9"/>
                  <a:gd name="T4" fmla="*/ 4 w 32"/>
                  <a:gd name="T5" fmla="*/ 0 h 9"/>
                  <a:gd name="T6" fmla="*/ 0 w 32"/>
                  <a:gd name="T7" fmla="*/ 4 h 9"/>
                  <a:gd name="T8" fmla="*/ 4 w 32"/>
                  <a:gd name="T9" fmla="*/ 9 h 9"/>
                  <a:gd name="T10" fmla="*/ 28 w 32"/>
                  <a:gd name="T11" fmla="*/ 9 h 9"/>
                  <a:gd name="T12" fmla="*/ 32 w 32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32" y="4"/>
                    </a:move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0" y="9"/>
                      <a:pt x="32" y="7"/>
                      <a:pt x="3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" name="Freeform 21">
                <a:extLst>
                  <a:ext uri="{FF2B5EF4-FFF2-40B4-BE49-F238E27FC236}">
                    <a16:creationId xmlns:a16="http://schemas.microsoft.com/office/drawing/2014/main" id="{87DD87C0-05BF-C9E7-F433-C7C674286F15}"/>
                  </a:ext>
                </a:extLst>
              </p:cNvPr>
              <p:cNvSpPr/>
              <p:nvPr/>
            </p:nvSpPr>
            <p:spPr bwMode="auto">
              <a:xfrm>
                <a:off x="35" y="107"/>
                <a:ext cx="46" cy="20"/>
              </a:xfrm>
              <a:custGeom>
                <a:avLst/>
                <a:gdLst>
                  <a:gd name="T0" fmla="*/ 4 w 21"/>
                  <a:gd name="T1" fmla="*/ 0 h 9"/>
                  <a:gd name="T2" fmla="*/ 0 w 21"/>
                  <a:gd name="T3" fmla="*/ 4 h 9"/>
                  <a:gd name="T4" fmla="*/ 4 w 21"/>
                  <a:gd name="T5" fmla="*/ 9 h 9"/>
                  <a:gd name="T6" fmla="*/ 16 w 21"/>
                  <a:gd name="T7" fmla="*/ 9 h 9"/>
                  <a:gd name="T8" fmla="*/ 21 w 21"/>
                  <a:gd name="T9" fmla="*/ 4 h 9"/>
                  <a:gd name="T10" fmla="*/ 16 w 21"/>
                  <a:gd name="T11" fmla="*/ 0 h 9"/>
                  <a:gd name="T12" fmla="*/ 4 w 2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9" y="9"/>
                      <a:pt x="21" y="7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Oval 34">
            <a:extLst>
              <a:ext uri="{FF2B5EF4-FFF2-40B4-BE49-F238E27FC236}">
                <a16:creationId xmlns:a16="http://schemas.microsoft.com/office/drawing/2014/main" id="{CD95BE50-3F7C-B81A-CA6D-0BDE1ABCA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3901" y="4551372"/>
            <a:ext cx="592667" cy="592667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9" name="Group 22">
            <a:extLst>
              <a:ext uri="{FF2B5EF4-FFF2-40B4-BE49-F238E27FC236}">
                <a16:creationId xmlns:a16="http://schemas.microsoft.com/office/drawing/2014/main" id="{B7F58931-F837-DCAD-51CA-8CAA2F3A32BA}"/>
              </a:ext>
            </a:extLst>
          </p:cNvPr>
          <p:cNvGrpSpPr/>
          <p:nvPr/>
        </p:nvGrpSpPr>
        <p:grpSpPr bwMode="auto">
          <a:xfrm>
            <a:off x="6602068" y="4703772"/>
            <a:ext cx="292100" cy="296333"/>
            <a:chOff x="0" y="0"/>
            <a:chExt cx="233" cy="236"/>
          </a:xfrm>
        </p:grpSpPr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9C92D8D5-1AE5-86E4-9F80-AD07785D21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CA2992D7-A2E7-391B-ACF6-A13115E9CA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BD41E0E-6EB5-FCA8-048D-1C4F5C9B28AB}"/>
              </a:ext>
            </a:extLst>
          </p:cNvPr>
          <p:cNvGrpSpPr/>
          <p:nvPr/>
        </p:nvGrpSpPr>
        <p:grpSpPr>
          <a:xfrm>
            <a:off x="6453901" y="3678705"/>
            <a:ext cx="592667" cy="592667"/>
            <a:chOff x="1035139" y="3791707"/>
            <a:chExt cx="592667" cy="592667"/>
          </a:xfrm>
        </p:grpSpPr>
        <p:sp>
          <p:nvSpPr>
            <p:cNvPr id="33" name="Oval 33">
              <a:extLst>
                <a:ext uri="{FF2B5EF4-FFF2-40B4-BE49-F238E27FC236}">
                  <a16:creationId xmlns:a16="http://schemas.microsoft.com/office/drawing/2014/main" id="{75C4C258-AB01-86F5-3FBA-F2CB7F7124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3791707"/>
              <a:ext cx="592667" cy="592667"/>
            </a:xfrm>
            <a:prstGeom prst="ellipse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34" name="Group 25">
              <a:extLst>
                <a:ext uri="{FF2B5EF4-FFF2-40B4-BE49-F238E27FC236}">
                  <a16:creationId xmlns:a16="http://schemas.microsoft.com/office/drawing/2014/main" id="{761ABA98-FD5D-BC35-4CD2-F8E564507746}"/>
                </a:ext>
              </a:extLst>
            </p:cNvPr>
            <p:cNvGrpSpPr/>
            <p:nvPr/>
          </p:nvGrpSpPr>
          <p:grpSpPr bwMode="auto">
            <a:xfrm>
              <a:off x="1187539" y="3948341"/>
              <a:ext cx="287867" cy="296333"/>
              <a:chOff x="0" y="0"/>
              <a:chExt cx="232" cy="236"/>
            </a:xfrm>
          </p:grpSpPr>
          <p:sp>
            <p:nvSpPr>
              <p:cNvPr id="35" name="Freeform 26">
                <a:extLst>
                  <a:ext uri="{FF2B5EF4-FFF2-40B4-BE49-F238E27FC236}">
                    <a16:creationId xmlns:a16="http://schemas.microsoft.com/office/drawing/2014/main" id="{DDFEF4D9-8B9F-7A6E-3F9F-4781589B1B6B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32" cy="168"/>
              </a:xfrm>
              <a:custGeom>
                <a:avLst/>
                <a:gdLst>
                  <a:gd name="T0" fmla="*/ 82 w 106"/>
                  <a:gd name="T1" fmla="*/ 28 h 77"/>
                  <a:gd name="T2" fmla="*/ 77 w 106"/>
                  <a:gd name="T3" fmla="*/ 29 h 77"/>
                  <a:gd name="T4" fmla="*/ 77 w 106"/>
                  <a:gd name="T5" fmla="*/ 27 h 77"/>
                  <a:gd name="T6" fmla="*/ 50 w 106"/>
                  <a:gd name="T7" fmla="*/ 0 h 77"/>
                  <a:gd name="T8" fmla="*/ 25 w 106"/>
                  <a:gd name="T9" fmla="*/ 22 h 77"/>
                  <a:gd name="T10" fmla="*/ 17 w 106"/>
                  <a:gd name="T11" fmla="*/ 23 h 77"/>
                  <a:gd name="T12" fmla="*/ 17 w 106"/>
                  <a:gd name="T13" fmla="*/ 23 h 77"/>
                  <a:gd name="T14" fmla="*/ 6 w 106"/>
                  <a:gd name="T15" fmla="*/ 39 h 77"/>
                  <a:gd name="T16" fmla="*/ 8 w 106"/>
                  <a:gd name="T17" fmla="*/ 46 h 77"/>
                  <a:gd name="T18" fmla="*/ 0 w 106"/>
                  <a:gd name="T19" fmla="*/ 60 h 77"/>
                  <a:gd name="T20" fmla="*/ 17 w 106"/>
                  <a:gd name="T21" fmla="*/ 77 h 77"/>
                  <a:gd name="T22" fmla="*/ 35 w 106"/>
                  <a:gd name="T23" fmla="*/ 77 h 77"/>
                  <a:gd name="T24" fmla="*/ 39 w 106"/>
                  <a:gd name="T25" fmla="*/ 73 h 77"/>
                  <a:gd name="T26" fmla="*/ 35 w 106"/>
                  <a:gd name="T27" fmla="*/ 68 h 77"/>
                  <a:gd name="T28" fmla="*/ 17 w 106"/>
                  <a:gd name="T29" fmla="*/ 68 h 77"/>
                  <a:gd name="T30" fmla="*/ 9 w 106"/>
                  <a:gd name="T31" fmla="*/ 60 h 77"/>
                  <a:gd name="T32" fmla="*/ 16 w 106"/>
                  <a:gd name="T33" fmla="*/ 53 h 77"/>
                  <a:gd name="T34" fmla="*/ 20 w 106"/>
                  <a:gd name="T35" fmla="*/ 50 h 77"/>
                  <a:gd name="T36" fmla="*/ 18 w 106"/>
                  <a:gd name="T37" fmla="*/ 45 h 77"/>
                  <a:gd name="T38" fmla="*/ 15 w 106"/>
                  <a:gd name="T39" fmla="*/ 39 h 77"/>
                  <a:gd name="T40" fmla="*/ 20 w 106"/>
                  <a:gd name="T41" fmla="*/ 32 h 77"/>
                  <a:gd name="T42" fmla="*/ 20 w 106"/>
                  <a:gd name="T43" fmla="*/ 32 h 77"/>
                  <a:gd name="T44" fmla="*/ 27 w 106"/>
                  <a:gd name="T45" fmla="*/ 32 h 77"/>
                  <a:gd name="T46" fmla="*/ 31 w 106"/>
                  <a:gd name="T47" fmla="*/ 32 h 77"/>
                  <a:gd name="T48" fmla="*/ 34 w 106"/>
                  <a:gd name="T49" fmla="*/ 28 h 77"/>
                  <a:gd name="T50" fmla="*/ 33 w 106"/>
                  <a:gd name="T51" fmla="*/ 27 h 77"/>
                  <a:gd name="T52" fmla="*/ 33 w 106"/>
                  <a:gd name="T53" fmla="*/ 27 h 77"/>
                  <a:gd name="T54" fmla="*/ 50 w 106"/>
                  <a:gd name="T55" fmla="*/ 9 h 77"/>
                  <a:gd name="T56" fmla="*/ 67 w 106"/>
                  <a:gd name="T57" fmla="*/ 27 h 77"/>
                  <a:gd name="T58" fmla="*/ 65 w 106"/>
                  <a:gd name="T59" fmla="*/ 35 h 77"/>
                  <a:gd name="T60" fmla="*/ 66 w 106"/>
                  <a:gd name="T61" fmla="*/ 41 h 77"/>
                  <a:gd name="T62" fmla="*/ 72 w 106"/>
                  <a:gd name="T63" fmla="*/ 41 h 77"/>
                  <a:gd name="T64" fmla="*/ 82 w 106"/>
                  <a:gd name="T65" fmla="*/ 38 h 77"/>
                  <a:gd name="T66" fmla="*/ 97 w 106"/>
                  <a:gd name="T67" fmla="*/ 53 h 77"/>
                  <a:gd name="T68" fmla="*/ 82 w 106"/>
                  <a:gd name="T69" fmla="*/ 68 h 77"/>
                  <a:gd name="T70" fmla="*/ 71 w 106"/>
                  <a:gd name="T71" fmla="*/ 68 h 77"/>
                  <a:gd name="T72" fmla="*/ 67 w 106"/>
                  <a:gd name="T73" fmla="*/ 73 h 77"/>
                  <a:gd name="T74" fmla="*/ 71 w 106"/>
                  <a:gd name="T75" fmla="*/ 77 h 77"/>
                  <a:gd name="T76" fmla="*/ 82 w 106"/>
                  <a:gd name="T77" fmla="*/ 77 h 77"/>
                  <a:gd name="T78" fmla="*/ 106 w 106"/>
                  <a:gd name="T79" fmla="*/ 53 h 77"/>
                  <a:gd name="T80" fmla="*/ 82 w 106"/>
                  <a:gd name="T81" fmla="*/ 2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6" h="77">
                    <a:moveTo>
                      <a:pt x="82" y="28"/>
                    </a:moveTo>
                    <a:cubicBezTo>
                      <a:pt x="80" y="28"/>
                      <a:pt x="78" y="29"/>
                      <a:pt x="77" y="29"/>
                    </a:cubicBezTo>
                    <a:cubicBezTo>
                      <a:pt x="77" y="28"/>
                      <a:pt x="77" y="27"/>
                      <a:pt x="77" y="27"/>
                    </a:cubicBezTo>
                    <a:cubicBezTo>
                      <a:pt x="77" y="12"/>
                      <a:pt x="65" y="0"/>
                      <a:pt x="50" y="0"/>
                    </a:cubicBezTo>
                    <a:cubicBezTo>
                      <a:pt x="37" y="0"/>
                      <a:pt x="27" y="10"/>
                      <a:pt x="25" y="22"/>
                    </a:cubicBezTo>
                    <a:cubicBezTo>
                      <a:pt x="22" y="22"/>
                      <a:pt x="19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0" y="26"/>
                      <a:pt x="6" y="32"/>
                      <a:pt x="6" y="39"/>
                    </a:cubicBezTo>
                    <a:cubicBezTo>
                      <a:pt x="6" y="41"/>
                      <a:pt x="7" y="44"/>
                      <a:pt x="8" y="46"/>
                    </a:cubicBezTo>
                    <a:cubicBezTo>
                      <a:pt x="3" y="49"/>
                      <a:pt x="0" y="55"/>
                      <a:pt x="0" y="60"/>
                    </a:cubicBezTo>
                    <a:cubicBezTo>
                      <a:pt x="0" y="70"/>
                      <a:pt x="8" y="77"/>
                      <a:pt x="17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7" y="77"/>
                      <a:pt x="39" y="75"/>
                      <a:pt x="39" y="73"/>
                    </a:cubicBezTo>
                    <a:cubicBezTo>
                      <a:pt x="39" y="70"/>
                      <a:pt x="37" y="68"/>
                      <a:pt x="35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3" y="68"/>
                      <a:pt x="9" y="65"/>
                      <a:pt x="9" y="60"/>
                    </a:cubicBezTo>
                    <a:cubicBezTo>
                      <a:pt x="9" y="57"/>
                      <a:pt x="12" y="53"/>
                      <a:pt x="16" y="53"/>
                    </a:cubicBezTo>
                    <a:cubicBezTo>
                      <a:pt x="18" y="53"/>
                      <a:pt x="19" y="51"/>
                      <a:pt x="20" y="50"/>
                    </a:cubicBezTo>
                    <a:cubicBezTo>
                      <a:pt x="20" y="48"/>
                      <a:pt x="20" y="46"/>
                      <a:pt x="18" y="45"/>
                    </a:cubicBezTo>
                    <a:cubicBezTo>
                      <a:pt x="16" y="43"/>
                      <a:pt x="15" y="41"/>
                      <a:pt x="15" y="39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1"/>
                      <a:pt x="25" y="31"/>
                      <a:pt x="27" y="32"/>
                    </a:cubicBezTo>
                    <a:cubicBezTo>
                      <a:pt x="28" y="33"/>
                      <a:pt x="30" y="33"/>
                      <a:pt x="31" y="32"/>
                    </a:cubicBezTo>
                    <a:cubicBezTo>
                      <a:pt x="33" y="31"/>
                      <a:pt x="34" y="30"/>
                      <a:pt x="34" y="28"/>
                    </a:cubicBezTo>
                    <a:cubicBezTo>
                      <a:pt x="33" y="28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17"/>
                      <a:pt x="41" y="9"/>
                      <a:pt x="50" y="9"/>
                    </a:cubicBezTo>
                    <a:cubicBezTo>
                      <a:pt x="60" y="9"/>
                      <a:pt x="67" y="17"/>
                      <a:pt x="67" y="27"/>
                    </a:cubicBezTo>
                    <a:cubicBezTo>
                      <a:pt x="67" y="30"/>
                      <a:pt x="67" y="33"/>
                      <a:pt x="65" y="35"/>
                    </a:cubicBezTo>
                    <a:cubicBezTo>
                      <a:pt x="64" y="37"/>
                      <a:pt x="64" y="40"/>
                      <a:pt x="66" y="41"/>
                    </a:cubicBezTo>
                    <a:cubicBezTo>
                      <a:pt x="68" y="43"/>
                      <a:pt x="70" y="43"/>
                      <a:pt x="72" y="41"/>
                    </a:cubicBezTo>
                    <a:cubicBezTo>
                      <a:pt x="74" y="40"/>
                      <a:pt x="77" y="38"/>
                      <a:pt x="82" y="38"/>
                    </a:cubicBezTo>
                    <a:cubicBezTo>
                      <a:pt x="90" y="38"/>
                      <a:pt x="97" y="44"/>
                      <a:pt x="97" y="53"/>
                    </a:cubicBezTo>
                    <a:cubicBezTo>
                      <a:pt x="97" y="61"/>
                      <a:pt x="90" y="68"/>
                      <a:pt x="82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69" y="68"/>
                      <a:pt x="67" y="70"/>
                      <a:pt x="67" y="73"/>
                    </a:cubicBezTo>
                    <a:cubicBezTo>
                      <a:pt x="67" y="75"/>
                      <a:pt x="69" y="77"/>
                      <a:pt x="71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95" y="77"/>
                      <a:pt x="106" y="66"/>
                      <a:pt x="106" y="53"/>
                    </a:cubicBezTo>
                    <a:cubicBezTo>
                      <a:pt x="106" y="39"/>
                      <a:pt x="95" y="28"/>
                      <a:pt x="82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6" name="Freeform 27">
                <a:extLst>
                  <a:ext uri="{FF2B5EF4-FFF2-40B4-BE49-F238E27FC236}">
                    <a16:creationId xmlns:a16="http://schemas.microsoft.com/office/drawing/2014/main" id="{46DE3CE6-2EFE-A255-39C0-BA6AF3456AE5}"/>
                  </a:ext>
                </a:extLst>
              </p:cNvPr>
              <p:cNvSpPr/>
              <p:nvPr/>
            </p:nvSpPr>
            <p:spPr bwMode="auto">
              <a:xfrm>
                <a:off x="70" y="94"/>
                <a:ext cx="92" cy="142"/>
              </a:xfrm>
              <a:custGeom>
                <a:avLst/>
                <a:gdLst>
                  <a:gd name="T0" fmla="*/ 33 w 42"/>
                  <a:gd name="T1" fmla="*/ 41 h 65"/>
                  <a:gd name="T2" fmla="*/ 26 w 42"/>
                  <a:gd name="T3" fmla="*/ 49 h 65"/>
                  <a:gd name="T4" fmla="*/ 26 w 42"/>
                  <a:gd name="T5" fmla="*/ 5 h 65"/>
                  <a:gd name="T6" fmla="*/ 21 w 42"/>
                  <a:gd name="T7" fmla="*/ 0 h 65"/>
                  <a:gd name="T8" fmla="*/ 16 w 42"/>
                  <a:gd name="T9" fmla="*/ 5 h 65"/>
                  <a:gd name="T10" fmla="*/ 16 w 42"/>
                  <a:gd name="T11" fmla="*/ 49 h 65"/>
                  <a:gd name="T12" fmla="*/ 9 w 42"/>
                  <a:gd name="T13" fmla="*/ 41 h 65"/>
                  <a:gd name="T14" fmla="*/ 2 w 42"/>
                  <a:gd name="T15" fmla="*/ 41 h 65"/>
                  <a:gd name="T16" fmla="*/ 2 w 42"/>
                  <a:gd name="T17" fmla="*/ 48 h 65"/>
                  <a:gd name="T18" fmla="*/ 18 w 42"/>
                  <a:gd name="T19" fmla="*/ 63 h 65"/>
                  <a:gd name="T20" fmla="*/ 21 w 42"/>
                  <a:gd name="T21" fmla="*/ 65 h 65"/>
                  <a:gd name="T22" fmla="*/ 24 w 42"/>
                  <a:gd name="T23" fmla="*/ 63 h 65"/>
                  <a:gd name="T24" fmla="*/ 40 w 42"/>
                  <a:gd name="T25" fmla="*/ 48 h 65"/>
                  <a:gd name="T26" fmla="*/ 40 w 42"/>
                  <a:gd name="T27" fmla="*/ 41 h 65"/>
                  <a:gd name="T28" fmla="*/ 33 w 42"/>
                  <a:gd name="T29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5">
                    <a:moveTo>
                      <a:pt x="33" y="41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3"/>
                      <a:pt x="24" y="0"/>
                      <a:pt x="21" y="0"/>
                    </a:cubicBezTo>
                    <a:cubicBezTo>
                      <a:pt x="18" y="0"/>
                      <a:pt x="16" y="3"/>
                      <a:pt x="16" y="5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7" y="39"/>
                      <a:pt x="4" y="39"/>
                      <a:pt x="2" y="41"/>
                    </a:cubicBezTo>
                    <a:cubicBezTo>
                      <a:pt x="0" y="43"/>
                      <a:pt x="0" y="46"/>
                      <a:pt x="2" y="4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9" y="64"/>
                      <a:pt x="20" y="65"/>
                      <a:pt x="21" y="65"/>
                    </a:cubicBezTo>
                    <a:cubicBezTo>
                      <a:pt x="22" y="65"/>
                      <a:pt x="23" y="64"/>
                      <a:pt x="24" y="6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2" y="46"/>
                      <a:pt x="42" y="43"/>
                      <a:pt x="40" y="41"/>
                    </a:cubicBezTo>
                    <a:cubicBezTo>
                      <a:pt x="38" y="39"/>
                      <a:pt x="35" y="39"/>
                      <a:pt x="33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Oval 32">
            <a:extLst>
              <a:ext uri="{FF2B5EF4-FFF2-40B4-BE49-F238E27FC236}">
                <a16:creationId xmlns:a16="http://schemas.microsoft.com/office/drawing/2014/main" id="{FDC5A794-E067-1E70-9132-6EBF92473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3901" y="2711388"/>
            <a:ext cx="592667" cy="592667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0" name="Group 28">
            <a:extLst>
              <a:ext uri="{FF2B5EF4-FFF2-40B4-BE49-F238E27FC236}">
                <a16:creationId xmlns:a16="http://schemas.microsoft.com/office/drawing/2014/main" id="{D2C0D61A-885B-6F87-A1B5-EA6E788107F6}"/>
              </a:ext>
            </a:extLst>
          </p:cNvPr>
          <p:cNvGrpSpPr/>
          <p:nvPr/>
        </p:nvGrpSpPr>
        <p:grpSpPr bwMode="auto">
          <a:xfrm>
            <a:off x="6599951" y="2865906"/>
            <a:ext cx="296333" cy="249767"/>
            <a:chOff x="0" y="0"/>
            <a:chExt cx="235" cy="200"/>
          </a:xfrm>
        </p:grpSpPr>
        <p:sp>
          <p:nvSpPr>
            <p:cNvPr id="41" name="Freeform 29">
              <a:extLst>
                <a:ext uri="{FF2B5EF4-FFF2-40B4-BE49-F238E27FC236}">
                  <a16:creationId xmlns:a16="http://schemas.microsoft.com/office/drawing/2014/main" id="{AE2589E0-E672-B843-4D7D-6C4945DEB5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2" name="Freeform 30">
              <a:extLst>
                <a:ext uri="{FF2B5EF4-FFF2-40B4-BE49-F238E27FC236}">
                  <a16:creationId xmlns:a16="http://schemas.microsoft.com/office/drawing/2014/main" id="{249B1111-69AB-85E8-841B-093FB26F36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8AA76A1-6938-475F-929C-0131B7F91309}"/>
              </a:ext>
            </a:extLst>
          </p:cNvPr>
          <p:cNvGrpSpPr/>
          <p:nvPr/>
        </p:nvGrpSpPr>
        <p:grpSpPr>
          <a:xfrm>
            <a:off x="7145793" y="1687598"/>
            <a:ext cx="2859096" cy="791122"/>
            <a:chOff x="-94764" y="1931934"/>
            <a:chExt cx="2859096" cy="7911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0A57ECE-65E8-ACE5-66EB-AA037415C3C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14FC560-9ADC-65FE-AFC2-9856CCEB9E9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E2BD70C-FE29-BD68-488E-0CE9270A255F}"/>
              </a:ext>
            </a:extLst>
          </p:cNvPr>
          <p:cNvGrpSpPr/>
          <p:nvPr/>
        </p:nvGrpSpPr>
        <p:grpSpPr>
          <a:xfrm>
            <a:off x="7145793" y="2623196"/>
            <a:ext cx="2859096" cy="791122"/>
            <a:chOff x="-94764" y="1931934"/>
            <a:chExt cx="2859096" cy="7911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C16222F-A0B6-BDB5-ED30-E5C50640C14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88EAA97-A15B-9327-D7B8-1D2034B673F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CB6CB66-CFB2-1299-C5E5-FC236084AB46}"/>
              </a:ext>
            </a:extLst>
          </p:cNvPr>
          <p:cNvGrpSpPr/>
          <p:nvPr/>
        </p:nvGrpSpPr>
        <p:grpSpPr>
          <a:xfrm>
            <a:off x="7145793" y="3558794"/>
            <a:ext cx="2859096" cy="791122"/>
            <a:chOff x="-94764" y="1931934"/>
            <a:chExt cx="2859096" cy="7911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8AD9EC4-3461-E042-FDC9-ADB71D46713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53EB2FC-0AD9-C3AA-FF18-5CF70C7EEF8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DBFA075-1FF1-3ABD-8704-AEFA16129B8A}"/>
              </a:ext>
            </a:extLst>
          </p:cNvPr>
          <p:cNvGrpSpPr/>
          <p:nvPr/>
        </p:nvGrpSpPr>
        <p:grpSpPr>
          <a:xfrm>
            <a:off x="7145793" y="4494392"/>
            <a:ext cx="2859096" cy="791122"/>
            <a:chOff x="-94764" y="1931934"/>
            <a:chExt cx="2859096" cy="7911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0217436-58A6-83CB-ABD6-D92C72403D3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3B0DB2B-9EE5-5D0C-0E83-1E327B60BCF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1163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03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" name="Rectangle 293">
            <a:extLst>
              <a:ext uri="{FF2B5EF4-FFF2-40B4-BE49-F238E27FC236}">
                <a16:creationId xmlns:a16="http://schemas.microsoft.com/office/drawing/2014/main" id="{D7937513-CD05-4393-0CD5-217F3BD70147}"/>
              </a:ext>
            </a:extLst>
          </p:cNvPr>
          <p:cNvSpPr/>
          <p:nvPr/>
        </p:nvSpPr>
        <p:spPr>
          <a:xfrm>
            <a:off x="5901533" y="3142007"/>
            <a:ext cx="50739" cy="1976445"/>
          </a:xfrm>
          <a:prstGeom prst="rect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" name="Rectangle 294">
            <a:extLst>
              <a:ext uri="{FF2B5EF4-FFF2-40B4-BE49-F238E27FC236}">
                <a16:creationId xmlns:a16="http://schemas.microsoft.com/office/drawing/2014/main" id="{C16DBECB-93FC-0CDB-801F-A183D1CDD8B4}"/>
              </a:ext>
            </a:extLst>
          </p:cNvPr>
          <p:cNvSpPr/>
          <p:nvPr/>
        </p:nvSpPr>
        <p:spPr>
          <a:xfrm>
            <a:off x="6434253" y="3847205"/>
            <a:ext cx="50739" cy="1271248"/>
          </a:xfrm>
          <a:prstGeom prst="rect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" name="Rectangle 295">
            <a:extLst>
              <a:ext uri="{FF2B5EF4-FFF2-40B4-BE49-F238E27FC236}">
                <a16:creationId xmlns:a16="http://schemas.microsoft.com/office/drawing/2014/main" id="{8531F49D-F41E-2E0D-584B-9062C2E2F4EB}"/>
              </a:ext>
            </a:extLst>
          </p:cNvPr>
          <p:cNvSpPr/>
          <p:nvPr/>
        </p:nvSpPr>
        <p:spPr>
          <a:xfrm>
            <a:off x="5744093" y="3847206"/>
            <a:ext cx="50739" cy="1271247"/>
          </a:xfrm>
          <a:prstGeom prst="rect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5" name="Rectangle 299">
            <a:extLst>
              <a:ext uri="{FF2B5EF4-FFF2-40B4-BE49-F238E27FC236}">
                <a16:creationId xmlns:a16="http://schemas.microsoft.com/office/drawing/2014/main" id="{A0AAADCD-28A9-7BC3-DC86-2726E17432FA}"/>
              </a:ext>
            </a:extLst>
          </p:cNvPr>
          <p:cNvSpPr/>
          <p:nvPr/>
        </p:nvSpPr>
        <p:spPr>
          <a:xfrm flipH="1">
            <a:off x="6256660" y="3142007"/>
            <a:ext cx="50739" cy="1976445"/>
          </a:xfrm>
          <a:prstGeom prst="rect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" name="Rectangle 302">
            <a:extLst>
              <a:ext uri="{FF2B5EF4-FFF2-40B4-BE49-F238E27FC236}">
                <a16:creationId xmlns:a16="http://schemas.microsoft.com/office/drawing/2014/main" id="{64D3424A-5601-7B89-226C-459DE666F3F5}"/>
              </a:ext>
            </a:extLst>
          </p:cNvPr>
          <p:cNvSpPr/>
          <p:nvPr/>
        </p:nvSpPr>
        <p:spPr>
          <a:xfrm>
            <a:off x="6098115" y="2945513"/>
            <a:ext cx="50739" cy="2172939"/>
          </a:xfrm>
          <a:prstGeom prst="rect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grpSp>
        <p:nvGrpSpPr>
          <p:cNvPr id="7" name="Group 33">
            <a:extLst>
              <a:ext uri="{FF2B5EF4-FFF2-40B4-BE49-F238E27FC236}">
                <a16:creationId xmlns:a16="http://schemas.microsoft.com/office/drawing/2014/main" id="{E3945498-BCDB-9134-974F-D20D0F44CC0F}"/>
              </a:ext>
            </a:extLst>
          </p:cNvPr>
          <p:cNvGrpSpPr/>
          <p:nvPr/>
        </p:nvGrpSpPr>
        <p:grpSpPr>
          <a:xfrm>
            <a:off x="3047997" y="3142007"/>
            <a:ext cx="2904272" cy="507380"/>
            <a:chOff x="2285998" y="2204429"/>
            <a:chExt cx="2178204" cy="380535"/>
          </a:xfrm>
        </p:grpSpPr>
        <p:sp>
          <p:nvSpPr>
            <p:cNvPr id="8" name="Pentagon 292">
              <a:extLst>
                <a:ext uri="{FF2B5EF4-FFF2-40B4-BE49-F238E27FC236}">
                  <a16:creationId xmlns:a16="http://schemas.microsoft.com/office/drawing/2014/main" id="{E36F2938-4658-DF41-CB40-D4CC05F779BE}"/>
                </a:ext>
              </a:extLst>
            </p:cNvPr>
            <p:cNvSpPr/>
            <p:nvPr/>
          </p:nvSpPr>
          <p:spPr>
            <a:xfrm flipH="1">
              <a:off x="2285998" y="2204429"/>
              <a:ext cx="2178204" cy="380535"/>
            </a:xfrm>
            <a:prstGeom prst="homePlat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9" name="Text Placeholder 3">
              <a:extLst>
                <a:ext uri="{FF2B5EF4-FFF2-40B4-BE49-F238E27FC236}">
                  <a16:creationId xmlns:a16="http://schemas.microsoft.com/office/drawing/2014/main" id="{B566B347-7EED-6998-2D5E-BB04FBBED908}"/>
                </a:ext>
              </a:extLst>
            </p:cNvPr>
            <p:cNvSpPr txBox="1"/>
            <p:nvPr/>
          </p:nvSpPr>
          <p:spPr>
            <a:xfrm>
              <a:off x="2971686" y="2299680"/>
              <a:ext cx="90890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21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30">
            <a:extLst>
              <a:ext uri="{FF2B5EF4-FFF2-40B4-BE49-F238E27FC236}">
                <a16:creationId xmlns:a16="http://schemas.microsoft.com/office/drawing/2014/main" id="{532B304B-7F5E-FED8-DDF1-9628052661D2}"/>
              </a:ext>
            </a:extLst>
          </p:cNvPr>
          <p:cNvGrpSpPr/>
          <p:nvPr/>
        </p:nvGrpSpPr>
        <p:grpSpPr>
          <a:xfrm>
            <a:off x="6256661" y="3142007"/>
            <a:ext cx="2887340" cy="507380"/>
            <a:chOff x="4692495" y="2204429"/>
            <a:chExt cx="2165505" cy="380535"/>
          </a:xfrm>
        </p:grpSpPr>
        <p:sp>
          <p:nvSpPr>
            <p:cNvPr id="11" name="Pentagon 298">
              <a:extLst>
                <a:ext uri="{FF2B5EF4-FFF2-40B4-BE49-F238E27FC236}">
                  <a16:creationId xmlns:a16="http://schemas.microsoft.com/office/drawing/2014/main" id="{C611A17B-6609-A5E9-3F3D-D51BA91DBCA5}"/>
                </a:ext>
              </a:extLst>
            </p:cNvPr>
            <p:cNvSpPr/>
            <p:nvPr/>
          </p:nvSpPr>
          <p:spPr>
            <a:xfrm>
              <a:off x="4692495" y="2204429"/>
              <a:ext cx="2165505" cy="380535"/>
            </a:xfrm>
            <a:prstGeom prst="homePlat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2" name="Text Placeholder 3">
              <a:extLst>
                <a:ext uri="{FF2B5EF4-FFF2-40B4-BE49-F238E27FC236}">
                  <a16:creationId xmlns:a16="http://schemas.microsoft.com/office/drawing/2014/main" id="{35884B70-F9CC-FFCE-765E-7919264466D1}"/>
                </a:ext>
              </a:extLst>
            </p:cNvPr>
            <p:cNvSpPr txBox="1"/>
            <p:nvPr/>
          </p:nvSpPr>
          <p:spPr>
            <a:xfrm>
              <a:off x="5187212" y="2299680"/>
              <a:ext cx="90890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21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31">
            <a:extLst>
              <a:ext uri="{FF2B5EF4-FFF2-40B4-BE49-F238E27FC236}">
                <a16:creationId xmlns:a16="http://schemas.microsoft.com/office/drawing/2014/main" id="{8AE9792A-71CE-11CD-A8AF-D9BEA30EEC53}"/>
              </a:ext>
            </a:extLst>
          </p:cNvPr>
          <p:cNvGrpSpPr/>
          <p:nvPr/>
        </p:nvGrpSpPr>
        <p:grpSpPr>
          <a:xfrm>
            <a:off x="6434256" y="3847206"/>
            <a:ext cx="2201745" cy="507380"/>
            <a:chOff x="4825691" y="2733328"/>
            <a:chExt cx="1651309" cy="380535"/>
          </a:xfrm>
        </p:grpSpPr>
        <p:sp>
          <p:nvSpPr>
            <p:cNvPr id="14" name="Pentagon 221">
              <a:extLst>
                <a:ext uri="{FF2B5EF4-FFF2-40B4-BE49-F238E27FC236}">
                  <a16:creationId xmlns:a16="http://schemas.microsoft.com/office/drawing/2014/main" id="{F359A2D2-9631-4B4A-8184-EB6B116493C0}"/>
                </a:ext>
              </a:extLst>
            </p:cNvPr>
            <p:cNvSpPr/>
            <p:nvPr/>
          </p:nvSpPr>
          <p:spPr>
            <a:xfrm>
              <a:off x="4825691" y="2733328"/>
              <a:ext cx="1651309" cy="380535"/>
            </a:xfrm>
            <a:prstGeom prst="homePlate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5" name="Text Placeholder 3">
              <a:extLst>
                <a:ext uri="{FF2B5EF4-FFF2-40B4-BE49-F238E27FC236}">
                  <a16:creationId xmlns:a16="http://schemas.microsoft.com/office/drawing/2014/main" id="{CFF6A71A-4D28-24C2-F386-DE900F90972E}"/>
                </a:ext>
              </a:extLst>
            </p:cNvPr>
            <p:cNvSpPr txBox="1"/>
            <p:nvPr/>
          </p:nvSpPr>
          <p:spPr>
            <a:xfrm>
              <a:off x="5159008" y="2828926"/>
              <a:ext cx="90890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32">
            <a:extLst>
              <a:ext uri="{FF2B5EF4-FFF2-40B4-BE49-F238E27FC236}">
                <a16:creationId xmlns:a16="http://schemas.microsoft.com/office/drawing/2014/main" id="{6EA888D4-070A-6F88-DD2A-D41B326BE665}"/>
              </a:ext>
            </a:extLst>
          </p:cNvPr>
          <p:cNvGrpSpPr/>
          <p:nvPr/>
        </p:nvGrpSpPr>
        <p:grpSpPr>
          <a:xfrm>
            <a:off x="3555999" y="3847206"/>
            <a:ext cx="2238831" cy="507380"/>
            <a:chOff x="2666999" y="2733328"/>
            <a:chExt cx="1679123" cy="380535"/>
          </a:xfrm>
        </p:grpSpPr>
        <p:sp>
          <p:nvSpPr>
            <p:cNvPr id="17" name="Pentagon 289">
              <a:extLst>
                <a:ext uri="{FF2B5EF4-FFF2-40B4-BE49-F238E27FC236}">
                  <a16:creationId xmlns:a16="http://schemas.microsoft.com/office/drawing/2014/main" id="{3492BBE5-9A68-8152-CE74-7148AC8556F3}"/>
                </a:ext>
              </a:extLst>
            </p:cNvPr>
            <p:cNvSpPr/>
            <p:nvPr/>
          </p:nvSpPr>
          <p:spPr>
            <a:xfrm flipH="1">
              <a:off x="2666999" y="2733328"/>
              <a:ext cx="1679123" cy="380535"/>
            </a:xfrm>
            <a:prstGeom prst="homePlate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8" name="Text Placeholder 3">
              <a:extLst>
                <a:ext uri="{FF2B5EF4-FFF2-40B4-BE49-F238E27FC236}">
                  <a16:creationId xmlns:a16="http://schemas.microsoft.com/office/drawing/2014/main" id="{9656AD07-4329-FE1C-0A83-EA3187EF2F9C}"/>
                </a:ext>
              </a:extLst>
            </p:cNvPr>
            <p:cNvSpPr txBox="1"/>
            <p:nvPr/>
          </p:nvSpPr>
          <p:spPr>
            <a:xfrm>
              <a:off x="3114560" y="2828926"/>
              <a:ext cx="908902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BD7D4AF-137B-961E-B048-C2D569284060}"/>
              </a:ext>
            </a:extLst>
          </p:cNvPr>
          <p:cNvSpPr/>
          <p:nvPr/>
        </p:nvSpPr>
        <p:spPr>
          <a:xfrm>
            <a:off x="4679563" y="2448705"/>
            <a:ext cx="2854015" cy="507380"/>
          </a:xfrm>
          <a:custGeom>
            <a:avLst/>
            <a:gdLst>
              <a:gd name="connsiteX0" fmla="*/ 253690 w 2854015"/>
              <a:gd name="connsiteY0" fmla="*/ 0 h 507380"/>
              <a:gd name="connsiteX1" fmla="*/ 421084 w 2854015"/>
              <a:gd name="connsiteY1" fmla="*/ 0 h 507380"/>
              <a:gd name="connsiteX2" fmla="*/ 2432931 w 2854015"/>
              <a:gd name="connsiteY2" fmla="*/ 0 h 507380"/>
              <a:gd name="connsiteX3" fmla="*/ 2600325 w 2854015"/>
              <a:gd name="connsiteY3" fmla="*/ 0 h 507380"/>
              <a:gd name="connsiteX4" fmla="*/ 2854015 w 2854015"/>
              <a:gd name="connsiteY4" fmla="*/ 253690 h 507380"/>
              <a:gd name="connsiteX5" fmla="*/ 2600325 w 2854015"/>
              <a:gd name="connsiteY5" fmla="*/ 507380 h 507380"/>
              <a:gd name="connsiteX6" fmla="*/ 2432931 w 2854015"/>
              <a:gd name="connsiteY6" fmla="*/ 507380 h 507380"/>
              <a:gd name="connsiteX7" fmla="*/ 421084 w 2854015"/>
              <a:gd name="connsiteY7" fmla="*/ 507380 h 507380"/>
              <a:gd name="connsiteX8" fmla="*/ 253690 w 2854015"/>
              <a:gd name="connsiteY8" fmla="*/ 507380 h 507380"/>
              <a:gd name="connsiteX9" fmla="*/ 0 w 2854015"/>
              <a:gd name="connsiteY9" fmla="*/ 253690 h 507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4015" h="507380">
                <a:moveTo>
                  <a:pt x="253690" y="0"/>
                </a:moveTo>
                <a:lnTo>
                  <a:pt x="421084" y="0"/>
                </a:lnTo>
                <a:lnTo>
                  <a:pt x="2432931" y="0"/>
                </a:lnTo>
                <a:lnTo>
                  <a:pt x="2600325" y="0"/>
                </a:lnTo>
                <a:lnTo>
                  <a:pt x="2854015" y="253690"/>
                </a:lnTo>
                <a:lnTo>
                  <a:pt x="2600325" y="507380"/>
                </a:lnTo>
                <a:lnTo>
                  <a:pt x="2432931" y="507380"/>
                </a:lnTo>
                <a:lnTo>
                  <a:pt x="421084" y="507380"/>
                </a:lnTo>
                <a:lnTo>
                  <a:pt x="253690" y="507380"/>
                </a:lnTo>
                <a:lnTo>
                  <a:pt x="0" y="253690"/>
                </a:ln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0A5FEC69-B4BB-378B-AC80-4B7C1DD09703}"/>
              </a:ext>
            </a:extLst>
          </p:cNvPr>
          <p:cNvSpPr txBox="1"/>
          <p:nvPr/>
        </p:nvSpPr>
        <p:spPr>
          <a:xfrm>
            <a:off x="5500634" y="2579285"/>
            <a:ext cx="1211869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sz="21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B9FEB24-FA48-3978-D4F7-7E06C6D936EF}"/>
              </a:ext>
            </a:extLst>
          </p:cNvPr>
          <p:cNvSpPr txBox="1"/>
          <p:nvPr/>
        </p:nvSpPr>
        <p:spPr>
          <a:xfrm>
            <a:off x="4775849" y="1715316"/>
            <a:ext cx="266143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3FB3D80-5CCC-9606-23A5-AEBB77414679}"/>
              </a:ext>
            </a:extLst>
          </p:cNvPr>
          <p:cNvSpPr txBox="1"/>
          <p:nvPr/>
        </p:nvSpPr>
        <p:spPr>
          <a:xfrm>
            <a:off x="9180785" y="3116934"/>
            <a:ext cx="190637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D55033D-F999-2B5A-EBD2-5A49C4EF11DD}"/>
              </a:ext>
            </a:extLst>
          </p:cNvPr>
          <p:cNvSpPr txBox="1"/>
          <p:nvPr/>
        </p:nvSpPr>
        <p:spPr>
          <a:xfrm>
            <a:off x="1046391" y="3116934"/>
            <a:ext cx="192868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55BDDAE-85C9-292F-DA27-E092081D26D6}"/>
              </a:ext>
            </a:extLst>
          </p:cNvPr>
          <p:cNvSpPr txBox="1"/>
          <p:nvPr/>
        </p:nvSpPr>
        <p:spPr>
          <a:xfrm>
            <a:off x="6878679" y="4482050"/>
            <a:ext cx="266143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90EB78E-741A-D64A-5F61-69B213025BD0}"/>
              </a:ext>
            </a:extLst>
          </p:cNvPr>
          <p:cNvSpPr txBox="1"/>
          <p:nvPr/>
        </p:nvSpPr>
        <p:spPr>
          <a:xfrm>
            <a:off x="2762945" y="4482050"/>
            <a:ext cx="266143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234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8FE25DD-FE15-D579-8A7C-72C926D765D8}"/>
              </a:ext>
            </a:extLst>
          </p:cNvPr>
          <p:cNvSpPr/>
          <p:nvPr/>
        </p:nvSpPr>
        <p:spPr>
          <a:xfrm rot="19222025" flipH="1">
            <a:off x="-130807" y="420752"/>
            <a:ext cx="10749244" cy="10508664"/>
          </a:xfrm>
          <a:custGeom>
            <a:avLst/>
            <a:gdLst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4760821 w 5632776"/>
              <a:gd name="connsiteY10" fmla="*/ 5494334 h 5506707"/>
              <a:gd name="connsiteX11" fmla="*/ 4519832 w 5632776"/>
              <a:gd name="connsiteY11" fmla="*/ 5453852 h 5506707"/>
              <a:gd name="connsiteX12" fmla="*/ 2829606 w 5632776"/>
              <a:gd name="connsiteY12" fmla="*/ 4628352 h 5506707"/>
              <a:gd name="connsiteX13" fmla="*/ 551474 w 5632776"/>
              <a:gd name="connsiteY13" fmla="*/ 3917152 h 5506707"/>
              <a:gd name="connsiteX14" fmla="*/ 2449917 w 5632776"/>
              <a:gd name="connsiteY14" fmla="*/ 3612352 h 5506707"/>
              <a:gd name="connsiteX15" fmla="*/ 3699215 w 5632776"/>
              <a:gd name="connsiteY15" fmla="*/ 2164552 h 5506707"/>
              <a:gd name="connsiteX16" fmla="*/ 5034249 w 5632776"/>
              <a:gd name="connsiteY16" fmla="*/ 1580352 h 5506707"/>
              <a:gd name="connsiteX17" fmla="*/ 5612394 w 5632776"/>
              <a:gd name="connsiteY17" fmla="*/ 377225 h 5506707"/>
              <a:gd name="connsiteX18" fmla="*/ 5632776 w 5632776"/>
              <a:gd name="connsiteY18" fmla="*/ 344439 h 5506707"/>
              <a:gd name="connsiteX19" fmla="*/ 5632776 w 5632776"/>
              <a:gd name="connsiteY19" fmla="*/ 0 h 550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32776" h="5506707">
                <a:moveTo>
                  <a:pt x="5632776" y="0"/>
                </a:moveTo>
                <a:lnTo>
                  <a:pt x="5575300" y="30952"/>
                </a:lnTo>
                <a:cubicBezTo>
                  <a:pt x="4986868" y="392902"/>
                  <a:pt x="5113868" y="1235335"/>
                  <a:pt x="4648200" y="1580352"/>
                </a:cubicBezTo>
                <a:cubicBezTo>
                  <a:pt x="4182534" y="1925369"/>
                  <a:pt x="3710517" y="1825885"/>
                  <a:pt x="3263900" y="2164552"/>
                </a:cubicBezTo>
                <a:cubicBezTo>
                  <a:pt x="2817283" y="2503219"/>
                  <a:pt x="2512483" y="3320252"/>
                  <a:pt x="1968500" y="3612352"/>
                </a:cubicBezTo>
                <a:cubicBezTo>
                  <a:pt x="1424517" y="3904452"/>
                  <a:pt x="758825" y="3880110"/>
                  <a:pt x="0" y="3917152"/>
                </a:cubicBezTo>
                <a:cubicBezTo>
                  <a:pt x="749300" y="4086485"/>
                  <a:pt x="1485900" y="4499235"/>
                  <a:pt x="2362200" y="4628352"/>
                </a:cubicBezTo>
                <a:cubicBezTo>
                  <a:pt x="3238500" y="4757469"/>
                  <a:pt x="3464983" y="5299335"/>
                  <a:pt x="4114800" y="5453852"/>
                </a:cubicBezTo>
                <a:cubicBezTo>
                  <a:pt x="4358481" y="5511796"/>
                  <a:pt x="4622106" y="5512292"/>
                  <a:pt x="4893618" y="5500882"/>
                </a:cubicBezTo>
                <a:lnTo>
                  <a:pt x="4894074" y="5500859"/>
                </a:lnTo>
                <a:lnTo>
                  <a:pt x="4760821" y="5494334"/>
                </a:lnTo>
                <a:cubicBezTo>
                  <a:pt x="4678642" y="5486098"/>
                  <a:pt x="4598168" y="5473167"/>
                  <a:pt x="4519832" y="5453852"/>
                </a:cubicBezTo>
                <a:cubicBezTo>
                  <a:pt x="3893142" y="5299335"/>
                  <a:pt x="3674719" y="4757469"/>
                  <a:pt x="2829606" y="4628352"/>
                </a:cubicBezTo>
                <a:cubicBezTo>
                  <a:pt x="1984492" y="4499235"/>
                  <a:pt x="1274107" y="4086485"/>
                  <a:pt x="551474" y="3917152"/>
                </a:cubicBezTo>
                <a:cubicBezTo>
                  <a:pt x="1283293" y="3880110"/>
                  <a:pt x="1925294" y="3904452"/>
                  <a:pt x="2449917" y="3612352"/>
                </a:cubicBezTo>
                <a:cubicBezTo>
                  <a:pt x="2974540" y="3320252"/>
                  <a:pt x="3268492" y="2503219"/>
                  <a:pt x="3699215" y="2164552"/>
                </a:cubicBezTo>
                <a:cubicBezTo>
                  <a:pt x="4129937" y="1825885"/>
                  <a:pt x="4585156" y="1925369"/>
                  <a:pt x="5034249" y="1580352"/>
                </a:cubicBezTo>
                <a:cubicBezTo>
                  <a:pt x="5371070" y="1321589"/>
                  <a:pt x="5386381" y="783030"/>
                  <a:pt x="5612394" y="377225"/>
                </a:cubicBezTo>
                <a:lnTo>
                  <a:pt x="5632776" y="344439"/>
                </a:lnTo>
                <a:lnTo>
                  <a:pt x="5632776" y="0"/>
                </a:ln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608024C5-8180-D66A-C0DB-DF1C54884736}"/>
              </a:ext>
            </a:extLst>
          </p:cNvPr>
          <p:cNvSpPr/>
          <p:nvPr/>
        </p:nvSpPr>
        <p:spPr>
          <a:xfrm>
            <a:off x="2698114" y="2254053"/>
            <a:ext cx="3208914" cy="41104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43019" y="480796"/>
            <a:ext cx="380104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23900" dirty="0">
                <a:sym typeface="+mn-lt"/>
              </a:rPr>
              <a:t>04</a:t>
            </a:r>
            <a:endParaRPr lang="zh-CN" altLang="en-US" sz="23900" dirty="0">
              <a:sym typeface="+mn-l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A7C3A34-E26E-3F55-C9B5-5FAEB6D1328C}"/>
              </a:ext>
            </a:extLst>
          </p:cNvPr>
          <p:cNvGrpSpPr/>
          <p:nvPr/>
        </p:nvGrpSpPr>
        <p:grpSpPr>
          <a:xfrm rot="21201881">
            <a:off x="10725030" y="3273748"/>
            <a:ext cx="902109" cy="844702"/>
            <a:chOff x="5916442" y="-1286436"/>
            <a:chExt cx="4162695" cy="3897796"/>
          </a:xfrm>
        </p:grpSpPr>
        <p:grpSp>
          <p:nvGrpSpPr>
            <p:cNvPr id="16" name="图形 13">
              <a:extLst>
                <a:ext uri="{FF2B5EF4-FFF2-40B4-BE49-F238E27FC236}">
                  <a16:creationId xmlns:a16="http://schemas.microsoft.com/office/drawing/2014/main" id="{2C6BEA2B-E507-6DE4-BA44-ED93BE2B14F2}"/>
                </a:ext>
              </a:extLst>
            </p:cNvPr>
            <p:cNvGrpSpPr/>
            <p:nvPr/>
          </p:nvGrpSpPr>
          <p:grpSpPr>
            <a:xfrm>
              <a:off x="6420616" y="-814544"/>
              <a:ext cx="3658521" cy="2510372"/>
              <a:chOff x="6420616" y="-814544"/>
              <a:chExt cx="3658521" cy="251037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1054543-2EE6-5974-818C-3CFCCDB4B2CD}"/>
                  </a:ext>
                </a:extLst>
              </p:cNvPr>
              <p:cNvSpPr/>
              <p:nvPr/>
            </p:nvSpPr>
            <p:spPr>
              <a:xfrm>
                <a:off x="6505484" y="-743069"/>
                <a:ext cx="3368328" cy="2363745"/>
              </a:xfrm>
              <a:custGeom>
                <a:avLst/>
                <a:gdLst>
                  <a:gd name="connsiteX0" fmla="*/ 2063115 w 3368328"/>
                  <a:gd name="connsiteY0" fmla="*/ 1827202 h 2363745"/>
                  <a:gd name="connsiteX1" fmla="*/ 609695 w 3368328"/>
                  <a:gd name="connsiteY1" fmla="*/ 2363745 h 2363745"/>
                  <a:gd name="connsiteX2" fmla="*/ 0 w 3368328"/>
                  <a:gd name="connsiteY2" fmla="*/ 1277705 h 2363745"/>
                  <a:gd name="connsiteX3" fmla="*/ 1213390 w 3368328"/>
                  <a:gd name="connsiteY3" fmla="*/ 315299 h 2363745"/>
                  <a:gd name="connsiteX4" fmla="*/ 2427827 w 3368328"/>
                  <a:gd name="connsiteY4" fmla="*/ 7737 h 2363745"/>
                  <a:gd name="connsiteX5" fmla="*/ 3365278 w 3368328"/>
                  <a:gd name="connsiteY5" fmla="*/ 100510 h 2363745"/>
                  <a:gd name="connsiteX6" fmla="*/ 2984469 w 3368328"/>
                  <a:gd name="connsiteY6" fmla="*/ 895371 h 2363745"/>
                  <a:gd name="connsiteX7" fmla="*/ 2063115 w 3368328"/>
                  <a:gd name="connsiteY7" fmla="*/ 1827202 h 236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8328" h="2363745">
                    <a:moveTo>
                      <a:pt x="2063115" y="1827202"/>
                    </a:moveTo>
                    <a:cubicBezTo>
                      <a:pt x="1675257" y="2045229"/>
                      <a:pt x="987647" y="2329932"/>
                      <a:pt x="609695" y="2363745"/>
                    </a:cubicBezTo>
                    <a:lnTo>
                      <a:pt x="0" y="1277705"/>
                    </a:lnTo>
                    <a:cubicBezTo>
                      <a:pt x="225076" y="969952"/>
                      <a:pt x="822388" y="535041"/>
                      <a:pt x="1213390" y="315299"/>
                    </a:cubicBezTo>
                    <a:cubicBezTo>
                      <a:pt x="1564577" y="117941"/>
                      <a:pt x="2023681" y="32121"/>
                      <a:pt x="2427827" y="7737"/>
                    </a:cubicBezTo>
                    <a:cubicBezTo>
                      <a:pt x="2920079" y="-21981"/>
                      <a:pt x="3330797" y="39264"/>
                      <a:pt x="3365278" y="100510"/>
                    </a:cubicBezTo>
                    <a:cubicBezTo>
                      <a:pt x="3391757" y="147564"/>
                      <a:pt x="3244310" y="504465"/>
                      <a:pt x="2984469" y="895371"/>
                    </a:cubicBezTo>
                    <a:cubicBezTo>
                      <a:pt x="2752344" y="1244463"/>
                      <a:pt x="2430685" y="1620605"/>
                      <a:pt x="2063115" y="1827202"/>
                    </a:cubicBezTo>
                    <a:close/>
                  </a:path>
                </a:pathLst>
              </a:custGeom>
              <a:solidFill>
                <a:srgbClr val="00E4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" name="图形 13">
                <a:extLst>
                  <a:ext uri="{FF2B5EF4-FFF2-40B4-BE49-F238E27FC236}">
                    <a16:creationId xmlns:a16="http://schemas.microsoft.com/office/drawing/2014/main" id="{03E34239-630F-1D3F-78E3-7CE28A0EDE7A}"/>
                  </a:ext>
                </a:extLst>
              </p:cNvPr>
              <p:cNvGrpSpPr/>
              <p:nvPr/>
            </p:nvGrpSpPr>
            <p:grpSpPr>
              <a:xfrm>
                <a:off x="6505484" y="-743068"/>
                <a:ext cx="3368014" cy="2363744"/>
                <a:chOff x="6505484" y="-743068"/>
                <a:chExt cx="3368014" cy="2363744"/>
              </a:xfrm>
              <a:solidFill>
                <a:srgbClr val="8C6239"/>
              </a:solidFill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5E65BBF-9CBC-F904-9996-AB443E966840}"/>
                    </a:ext>
                  </a:extLst>
                </p:cNvPr>
                <p:cNvSpPr/>
                <p:nvPr/>
              </p:nvSpPr>
              <p:spPr>
                <a:xfrm>
                  <a:off x="7480558" y="-548928"/>
                  <a:ext cx="1327784" cy="1761553"/>
                </a:xfrm>
                <a:custGeom>
                  <a:avLst/>
                  <a:gdLst>
                    <a:gd name="connsiteX0" fmla="*/ 0 w 1327784"/>
                    <a:gd name="connsiteY0" fmla="*/ 267938 h 1761553"/>
                    <a:gd name="connsiteX1" fmla="*/ 238220 w 1327784"/>
                    <a:gd name="connsiteY1" fmla="*/ 121158 h 1761553"/>
                    <a:gd name="connsiteX2" fmla="*/ 501110 w 1327784"/>
                    <a:gd name="connsiteY2" fmla="*/ 0 h 1761553"/>
                    <a:gd name="connsiteX3" fmla="*/ 1327785 w 1327784"/>
                    <a:gd name="connsiteY3" fmla="*/ 1470755 h 1761553"/>
                    <a:gd name="connsiteX4" fmla="*/ 1088041 w 1327784"/>
                    <a:gd name="connsiteY4" fmla="*/ 1633061 h 1761553"/>
                    <a:gd name="connsiteX5" fmla="*/ 840391 w 1327784"/>
                    <a:gd name="connsiteY5" fmla="*/ 1761554 h 1761553"/>
                    <a:gd name="connsiteX6" fmla="*/ 0 w 1327784"/>
                    <a:gd name="connsiteY6" fmla="*/ 267938 h 1761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7784" h="1761553">
                      <a:moveTo>
                        <a:pt x="0" y="267938"/>
                      </a:moveTo>
                      <a:cubicBezTo>
                        <a:pt x="89059" y="210884"/>
                        <a:pt x="182880" y="152305"/>
                        <a:pt x="238220" y="121158"/>
                      </a:cubicBezTo>
                      <a:cubicBezTo>
                        <a:pt x="320611" y="74867"/>
                        <a:pt x="408908" y="34671"/>
                        <a:pt x="501110" y="0"/>
                      </a:cubicBezTo>
                      <a:lnTo>
                        <a:pt x="1327785" y="1470755"/>
                      </a:lnTo>
                      <a:cubicBezTo>
                        <a:pt x="1254252" y="1528667"/>
                        <a:pt x="1166908" y="1588770"/>
                        <a:pt x="1088041" y="1633061"/>
                      </a:cubicBezTo>
                      <a:cubicBezTo>
                        <a:pt x="1014793" y="1674209"/>
                        <a:pt x="930878" y="1717738"/>
                        <a:pt x="840391" y="1761554"/>
                      </a:cubicBezTo>
                      <a:lnTo>
                        <a:pt x="0" y="26793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A4DF373A-073E-7299-2335-E47C4CC3E917}"/>
                    </a:ext>
                  </a:extLst>
                </p:cNvPr>
                <p:cNvSpPr/>
                <p:nvPr/>
              </p:nvSpPr>
              <p:spPr>
                <a:xfrm>
                  <a:off x="6505484" y="119155"/>
                  <a:ext cx="1183195" cy="1501520"/>
                </a:xfrm>
                <a:custGeom>
                  <a:avLst/>
                  <a:gdLst>
                    <a:gd name="connsiteX0" fmla="*/ 1183196 w 1183195"/>
                    <a:gd name="connsiteY0" fmla="*/ 1357217 h 1501520"/>
                    <a:gd name="connsiteX1" fmla="*/ 609695 w 1183195"/>
                    <a:gd name="connsiteY1" fmla="*/ 1501521 h 1501520"/>
                    <a:gd name="connsiteX2" fmla="*/ 0 w 1183195"/>
                    <a:gd name="connsiteY2" fmla="*/ 415480 h 1501520"/>
                    <a:gd name="connsiteX3" fmla="*/ 420338 w 1183195"/>
                    <a:gd name="connsiteY3" fmla="*/ 0 h 1501520"/>
                    <a:gd name="connsiteX4" fmla="*/ 1183196 w 1183195"/>
                    <a:gd name="connsiteY4" fmla="*/ 1357217 h 1501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195" h="1501520">
                      <a:moveTo>
                        <a:pt x="1183196" y="1357217"/>
                      </a:moveTo>
                      <a:cubicBezTo>
                        <a:pt x="982123" y="1425797"/>
                        <a:pt x="754285" y="1488567"/>
                        <a:pt x="609695" y="1501521"/>
                      </a:cubicBezTo>
                      <a:lnTo>
                        <a:pt x="0" y="415480"/>
                      </a:lnTo>
                      <a:cubicBezTo>
                        <a:pt x="91535" y="290322"/>
                        <a:pt x="244602" y="144113"/>
                        <a:pt x="420338" y="0"/>
                      </a:cubicBezTo>
                      <a:lnTo>
                        <a:pt x="1183196" y="135721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025B156-18EF-0A54-DB4F-EAF210BD4BEE}"/>
                    </a:ext>
                  </a:extLst>
                </p:cNvPr>
                <p:cNvSpPr/>
                <p:nvPr/>
              </p:nvSpPr>
              <p:spPr>
                <a:xfrm>
                  <a:off x="8980269" y="-743068"/>
                  <a:ext cx="893228" cy="902895"/>
                </a:xfrm>
                <a:custGeom>
                  <a:avLst/>
                  <a:gdLst>
                    <a:gd name="connsiteX0" fmla="*/ 504635 w 893228"/>
                    <a:gd name="connsiteY0" fmla="*/ 902895 h 902895"/>
                    <a:gd name="connsiteX1" fmla="*/ 890397 w 893228"/>
                    <a:gd name="connsiteY1" fmla="*/ 100605 h 902895"/>
                    <a:gd name="connsiteX2" fmla="*/ 0 w 893228"/>
                    <a:gd name="connsiteY2" fmla="*/ 5164 h 902895"/>
                    <a:gd name="connsiteX3" fmla="*/ 504635 w 893228"/>
                    <a:gd name="connsiteY3" fmla="*/ 902895 h 902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228" h="902895">
                      <a:moveTo>
                        <a:pt x="504635" y="902895"/>
                      </a:moveTo>
                      <a:cubicBezTo>
                        <a:pt x="758952" y="517323"/>
                        <a:pt x="916591" y="147087"/>
                        <a:pt x="890397" y="100605"/>
                      </a:cubicBezTo>
                      <a:cubicBezTo>
                        <a:pt x="857060" y="41264"/>
                        <a:pt x="471202" y="-18077"/>
                        <a:pt x="0" y="5164"/>
                      </a:cubicBezTo>
                      <a:lnTo>
                        <a:pt x="504635" y="902895"/>
                      </a:lnTo>
                      <a:close/>
                    </a:path>
                  </a:pathLst>
                </a:custGeom>
                <a:solidFill>
                  <a:srgbClr val="1027F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cs typeface="+mn-ea"/>
                  </a:endParaRPr>
                </a:p>
              </p:txBody>
            </p:sp>
          </p:grp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FB5D3F8-8C1D-B1BC-0986-C82CFF45EE7F}"/>
                  </a:ext>
                </a:extLst>
              </p:cNvPr>
              <p:cNvSpPr/>
              <p:nvPr/>
            </p:nvSpPr>
            <p:spPr>
              <a:xfrm>
                <a:off x="6420616" y="-814544"/>
                <a:ext cx="3658521" cy="2510372"/>
              </a:xfrm>
              <a:custGeom>
                <a:avLst/>
                <a:gdLst>
                  <a:gd name="connsiteX0" fmla="*/ 3652933 w 3658521"/>
                  <a:gd name="connsiteY0" fmla="*/ 74545 h 2510372"/>
                  <a:gd name="connsiteX1" fmla="*/ 3638836 w 3658521"/>
                  <a:gd name="connsiteY1" fmla="*/ 49399 h 2510372"/>
                  <a:gd name="connsiteX2" fmla="*/ 3579305 w 3658521"/>
                  <a:gd name="connsiteY2" fmla="*/ 32730 h 2510372"/>
                  <a:gd name="connsiteX3" fmla="*/ 3469291 w 3658521"/>
                  <a:gd name="connsiteY3" fmla="*/ 94547 h 2510372"/>
                  <a:gd name="connsiteX4" fmla="*/ 3161252 w 3658521"/>
                  <a:gd name="connsiteY4" fmla="*/ 20443 h 2510372"/>
                  <a:gd name="connsiteX5" fmla="*/ 2508409 w 3658521"/>
                  <a:gd name="connsiteY5" fmla="*/ 7870 h 2510372"/>
                  <a:gd name="connsiteX6" fmla="*/ 1263206 w 3658521"/>
                  <a:gd name="connsiteY6" fmla="*/ 324481 h 2510372"/>
                  <a:gd name="connsiteX7" fmla="*/ 27146 w 3658521"/>
                  <a:gd name="connsiteY7" fmla="*/ 1306984 h 2510372"/>
                  <a:gd name="connsiteX8" fmla="*/ 0 w 3658521"/>
                  <a:gd name="connsiteY8" fmla="*/ 1344037 h 2510372"/>
                  <a:gd name="connsiteX9" fmla="*/ 654844 w 3658521"/>
                  <a:gd name="connsiteY9" fmla="*/ 2510373 h 2510372"/>
                  <a:gd name="connsiteX10" fmla="*/ 700850 w 3658521"/>
                  <a:gd name="connsiteY10" fmla="*/ 2506277 h 2510372"/>
                  <a:gd name="connsiteX11" fmla="*/ 2182939 w 3658521"/>
                  <a:gd name="connsiteY11" fmla="*/ 1960876 h 2510372"/>
                  <a:gd name="connsiteX12" fmla="*/ 3128772 w 3658521"/>
                  <a:gd name="connsiteY12" fmla="*/ 1006375 h 2510372"/>
                  <a:gd name="connsiteX13" fmla="*/ 3431953 w 3658521"/>
                  <a:gd name="connsiteY13" fmla="*/ 470308 h 2510372"/>
                  <a:gd name="connsiteX14" fmla="*/ 3524345 w 3658521"/>
                  <a:gd name="connsiteY14" fmla="*/ 196941 h 2510372"/>
                  <a:gd name="connsiteX15" fmla="*/ 3636169 w 3658521"/>
                  <a:gd name="connsiteY15" fmla="*/ 134076 h 2510372"/>
                  <a:gd name="connsiteX16" fmla="*/ 3652933 w 3658521"/>
                  <a:gd name="connsiteY16" fmla="*/ 74545 h 2510372"/>
                  <a:gd name="connsiteX17" fmla="*/ 3009805 w 3658521"/>
                  <a:gd name="connsiteY17" fmla="*/ 927318 h 2510372"/>
                  <a:gd name="connsiteX18" fmla="*/ 2113026 w 3658521"/>
                  <a:gd name="connsiteY18" fmla="*/ 1836384 h 2510372"/>
                  <a:gd name="connsiteX19" fmla="*/ 733711 w 3658521"/>
                  <a:gd name="connsiteY19" fmla="*/ 2358926 h 2510372"/>
                  <a:gd name="connsiteX20" fmla="*/ 170212 w 3658521"/>
                  <a:gd name="connsiteY20" fmla="*/ 1355276 h 2510372"/>
                  <a:gd name="connsiteX21" fmla="*/ 1333214 w 3658521"/>
                  <a:gd name="connsiteY21" fmla="*/ 449068 h 2510372"/>
                  <a:gd name="connsiteX22" fmla="*/ 2516981 w 3658521"/>
                  <a:gd name="connsiteY22" fmla="*/ 150554 h 2510372"/>
                  <a:gd name="connsiteX23" fmla="*/ 3348609 w 3658521"/>
                  <a:gd name="connsiteY23" fmla="*/ 198179 h 2510372"/>
                  <a:gd name="connsiteX24" fmla="*/ 3352991 w 3658521"/>
                  <a:gd name="connsiteY24" fmla="*/ 210085 h 2510372"/>
                  <a:gd name="connsiteX25" fmla="*/ 3367088 w 3658521"/>
                  <a:gd name="connsiteY25" fmla="*/ 235231 h 2510372"/>
                  <a:gd name="connsiteX26" fmla="*/ 3370707 w 3658521"/>
                  <a:gd name="connsiteY26" fmla="*/ 240375 h 2510372"/>
                  <a:gd name="connsiteX27" fmla="*/ 3009805 w 3658521"/>
                  <a:gd name="connsiteY27" fmla="*/ 927318 h 251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58521" h="2510372">
                    <a:moveTo>
                      <a:pt x="3652933" y="74545"/>
                    </a:moveTo>
                    <a:lnTo>
                      <a:pt x="3638836" y="49399"/>
                    </a:lnTo>
                    <a:cubicBezTo>
                      <a:pt x="3627025" y="28444"/>
                      <a:pt x="3600260" y="20919"/>
                      <a:pt x="3579305" y="32730"/>
                    </a:cubicBezTo>
                    <a:lnTo>
                      <a:pt x="3469291" y="94547"/>
                    </a:lnTo>
                    <a:cubicBezTo>
                      <a:pt x="3427190" y="69687"/>
                      <a:pt x="3342227" y="41112"/>
                      <a:pt x="3161252" y="20443"/>
                    </a:cubicBezTo>
                    <a:cubicBezTo>
                      <a:pt x="2969133" y="-1465"/>
                      <a:pt x="2737295" y="-5942"/>
                      <a:pt x="2508409" y="7870"/>
                    </a:cubicBezTo>
                    <a:cubicBezTo>
                      <a:pt x="2159889" y="28920"/>
                      <a:pt x="1660874" y="100929"/>
                      <a:pt x="1263206" y="324481"/>
                    </a:cubicBezTo>
                    <a:cubicBezTo>
                      <a:pt x="898398" y="529554"/>
                      <a:pt x="273653" y="969990"/>
                      <a:pt x="27146" y="1306984"/>
                    </a:cubicBezTo>
                    <a:lnTo>
                      <a:pt x="0" y="1344037"/>
                    </a:lnTo>
                    <a:lnTo>
                      <a:pt x="654844" y="2510373"/>
                    </a:lnTo>
                    <a:lnTo>
                      <a:pt x="700850" y="2506277"/>
                    </a:lnTo>
                    <a:cubicBezTo>
                      <a:pt x="1076706" y="2472654"/>
                      <a:pt x="1762792" y="2197001"/>
                      <a:pt x="2182939" y="1960876"/>
                    </a:cubicBezTo>
                    <a:cubicBezTo>
                      <a:pt x="2593658" y="1730085"/>
                      <a:pt x="2923985" y="1314414"/>
                      <a:pt x="3128772" y="1006375"/>
                    </a:cubicBezTo>
                    <a:cubicBezTo>
                      <a:pt x="3247930" y="827020"/>
                      <a:pt x="3355658" y="636615"/>
                      <a:pt x="3431953" y="470308"/>
                    </a:cubicBezTo>
                    <a:cubicBezTo>
                      <a:pt x="3500247" y="321433"/>
                      <a:pt x="3521393" y="242185"/>
                      <a:pt x="3524345" y="196941"/>
                    </a:cubicBezTo>
                    <a:lnTo>
                      <a:pt x="3636169" y="134076"/>
                    </a:lnTo>
                    <a:cubicBezTo>
                      <a:pt x="3657219" y="122360"/>
                      <a:pt x="3664744" y="95595"/>
                      <a:pt x="3652933" y="74545"/>
                    </a:cubicBezTo>
                    <a:close/>
                    <a:moveTo>
                      <a:pt x="3009805" y="927318"/>
                    </a:moveTo>
                    <a:cubicBezTo>
                      <a:pt x="2813685" y="1222307"/>
                      <a:pt x="2498979" y="1619500"/>
                      <a:pt x="2113026" y="1836384"/>
                    </a:cubicBezTo>
                    <a:cubicBezTo>
                      <a:pt x="1721263" y="2056602"/>
                      <a:pt x="1090041" y="2310729"/>
                      <a:pt x="733711" y="2358926"/>
                    </a:cubicBezTo>
                    <a:lnTo>
                      <a:pt x="170212" y="1355276"/>
                    </a:lnTo>
                    <a:cubicBezTo>
                      <a:pt x="398812" y="1070288"/>
                      <a:pt x="940594" y="669762"/>
                      <a:pt x="1333214" y="449068"/>
                    </a:cubicBezTo>
                    <a:cubicBezTo>
                      <a:pt x="1707261" y="238851"/>
                      <a:pt x="2183416" y="170652"/>
                      <a:pt x="2516981" y="150554"/>
                    </a:cubicBezTo>
                    <a:cubicBezTo>
                      <a:pt x="2913317" y="126646"/>
                      <a:pt x="3227737" y="163413"/>
                      <a:pt x="3348609" y="198179"/>
                    </a:cubicBezTo>
                    <a:cubicBezTo>
                      <a:pt x="3349466" y="202275"/>
                      <a:pt x="3350800" y="206275"/>
                      <a:pt x="3352991" y="210085"/>
                    </a:cubicBezTo>
                    <a:lnTo>
                      <a:pt x="3367088" y="235231"/>
                    </a:lnTo>
                    <a:cubicBezTo>
                      <a:pt x="3368135" y="237041"/>
                      <a:pt x="3369374" y="238660"/>
                      <a:pt x="3370707" y="240375"/>
                    </a:cubicBezTo>
                    <a:cubicBezTo>
                      <a:pt x="3334703" y="357151"/>
                      <a:pt x="3210687" y="625185"/>
                      <a:pt x="3009805" y="92731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3FD1FD"/>
                  </a:gs>
                  <a:gs pos="0">
                    <a:srgbClr val="1E47EE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23" name="图形 13">
              <a:extLst>
                <a:ext uri="{FF2B5EF4-FFF2-40B4-BE49-F238E27FC236}">
                  <a16:creationId xmlns:a16="http://schemas.microsoft.com/office/drawing/2014/main" id="{A53B8D6B-B6C3-E1EC-8A0D-AA8BCF286BCB}"/>
                </a:ext>
              </a:extLst>
            </p:cNvPr>
            <p:cNvGrpSpPr/>
            <p:nvPr/>
          </p:nvGrpSpPr>
          <p:grpSpPr>
            <a:xfrm>
              <a:off x="5916442" y="-1286436"/>
              <a:ext cx="3169460" cy="3897796"/>
              <a:chOff x="5916442" y="-1286436"/>
              <a:chExt cx="3169460" cy="3897796"/>
            </a:xfrm>
          </p:grpSpPr>
          <p:grpSp>
            <p:nvGrpSpPr>
              <p:cNvPr id="24" name="图形 13">
                <a:extLst>
                  <a:ext uri="{FF2B5EF4-FFF2-40B4-BE49-F238E27FC236}">
                    <a16:creationId xmlns:a16="http://schemas.microsoft.com/office/drawing/2014/main" id="{AA7B4B9B-DB6C-7A2F-48D8-37DBC00FB651}"/>
                  </a:ext>
                </a:extLst>
              </p:cNvPr>
              <p:cNvGrpSpPr/>
              <p:nvPr/>
            </p:nvGrpSpPr>
            <p:grpSpPr>
              <a:xfrm>
                <a:off x="8579578" y="331821"/>
                <a:ext cx="506325" cy="1796210"/>
                <a:chOff x="8579578" y="331821"/>
                <a:chExt cx="506325" cy="1796210"/>
              </a:xfrm>
              <a:solidFill>
                <a:srgbClr val="835712"/>
              </a:soli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A5DAA34-97DA-8968-703D-05F9D9CFE9B3}"/>
                    </a:ext>
                  </a:extLst>
                </p:cNvPr>
                <p:cNvSpPr/>
                <p:nvPr/>
              </p:nvSpPr>
              <p:spPr>
                <a:xfrm rot="-4791118">
                  <a:off x="8088397" y="1107781"/>
                  <a:ext cx="1636373" cy="71440"/>
                </a:xfrm>
                <a:custGeom>
                  <a:avLst/>
                  <a:gdLst>
                    <a:gd name="connsiteX0" fmla="*/ 0 w 1636373"/>
                    <a:gd name="connsiteY0" fmla="*/ 0 h 71440"/>
                    <a:gd name="connsiteX1" fmla="*/ 1636373 w 1636373"/>
                    <a:gd name="connsiteY1" fmla="*/ 0 h 71440"/>
                    <a:gd name="connsiteX2" fmla="*/ 1636373 w 1636373"/>
                    <a:gd name="connsiteY2" fmla="*/ 71441 h 71440"/>
                    <a:gd name="connsiteX3" fmla="*/ 0 w 1636373"/>
                    <a:gd name="connsiteY3" fmla="*/ 71441 h 7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6373" h="71440">
                      <a:moveTo>
                        <a:pt x="0" y="0"/>
                      </a:moveTo>
                      <a:lnTo>
                        <a:pt x="1636373" y="0"/>
                      </a:lnTo>
                      <a:lnTo>
                        <a:pt x="1636373" y="71441"/>
                      </a:lnTo>
                      <a:lnTo>
                        <a:pt x="0" y="714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6" name="图形 13">
                  <a:extLst>
                    <a:ext uri="{FF2B5EF4-FFF2-40B4-BE49-F238E27FC236}">
                      <a16:creationId xmlns:a16="http://schemas.microsoft.com/office/drawing/2014/main" id="{1826468A-53DD-F17C-F2C2-0DF5B600DBAB}"/>
                    </a:ext>
                  </a:extLst>
                </p:cNvPr>
                <p:cNvGrpSpPr/>
                <p:nvPr/>
              </p:nvGrpSpPr>
              <p:grpSpPr>
                <a:xfrm>
                  <a:off x="8579578" y="1838976"/>
                  <a:ext cx="308081" cy="289055"/>
                  <a:chOff x="8579578" y="1838976"/>
                  <a:chExt cx="308081" cy="289055"/>
                </a:xfrm>
                <a:solidFill>
                  <a:srgbClr val="835712"/>
                </a:solidFill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E3A373C7-94B3-A06A-4AF4-43849DB22D5E}"/>
                      </a:ext>
                    </a:extLst>
                  </p:cNvPr>
                  <p:cNvSpPr/>
                  <p:nvPr/>
                </p:nvSpPr>
                <p:spPr>
                  <a:xfrm>
                    <a:off x="8600968" y="1860363"/>
                    <a:ext cx="265371" cy="246201"/>
                  </a:xfrm>
                  <a:custGeom>
                    <a:avLst/>
                    <a:gdLst>
                      <a:gd name="connsiteX0" fmla="*/ 178990 w 265371"/>
                      <a:gd name="connsiteY0" fmla="*/ 2438 h 246201"/>
                      <a:gd name="connsiteX1" fmla="*/ 2778 w 265371"/>
                      <a:gd name="connsiteY1" fmla="*/ 195605 h 246201"/>
                      <a:gd name="connsiteX2" fmla="*/ 246237 w 265371"/>
                      <a:gd name="connsiteY2" fmla="*/ 245897 h 246201"/>
                      <a:gd name="connsiteX3" fmla="*/ 178990 w 265371"/>
                      <a:gd name="connsiteY3" fmla="*/ 2438 h 246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5371" h="246201">
                        <a:moveTo>
                          <a:pt x="178990" y="2438"/>
                        </a:moveTo>
                        <a:cubicBezTo>
                          <a:pt x="100218" y="-20708"/>
                          <a:pt x="33353" y="126835"/>
                          <a:pt x="2778" y="195605"/>
                        </a:cubicBezTo>
                        <a:cubicBezTo>
                          <a:pt x="-27797" y="264376"/>
                          <a:pt x="203184" y="236086"/>
                          <a:pt x="246237" y="245897"/>
                        </a:cubicBezTo>
                        <a:cubicBezTo>
                          <a:pt x="289290" y="255708"/>
                          <a:pt x="256619" y="25298"/>
                          <a:pt x="178990" y="2438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43FF1EC2-8F20-5A18-AFA6-EB1339D0396C}"/>
                      </a:ext>
                    </a:extLst>
                  </p:cNvPr>
                  <p:cNvSpPr/>
                  <p:nvPr/>
                </p:nvSpPr>
                <p:spPr>
                  <a:xfrm>
                    <a:off x="8579578" y="1838976"/>
                    <a:ext cx="308081" cy="289055"/>
                  </a:xfrm>
                  <a:custGeom>
                    <a:avLst/>
                    <a:gdLst>
                      <a:gd name="connsiteX0" fmla="*/ 47694 w 308081"/>
                      <a:gd name="connsiteY0" fmla="*/ 276524 h 289055"/>
                      <a:gd name="connsiteX1" fmla="*/ 6642 w 308081"/>
                      <a:gd name="connsiteY1" fmla="*/ 250997 h 289055"/>
                      <a:gd name="connsiteX2" fmla="*/ 4546 w 308081"/>
                      <a:gd name="connsiteY2" fmla="*/ 208325 h 289055"/>
                      <a:gd name="connsiteX3" fmla="*/ 205333 w 308081"/>
                      <a:gd name="connsiteY3" fmla="*/ 3061 h 289055"/>
                      <a:gd name="connsiteX4" fmla="*/ 206381 w 308081"/>
                      <a:gd name="connsiteY4" fmla="*/ 3347 h 289055"/>
                      <a:gd name="connsiteX5" fmla="*/ 206381 w 308081"/>
                      <a:gd name="connsiteY5" fmla="*/ 3347 h 289055"/>
                      <a:gd name="connsiteX6" fmla="*/ 304488 w 308081"/>
                      <a:gd name="connsiteY6" fmla="*/ 256807 h 289055"/>
                      <a:gd name="connsiteX7" fmla="*/ 262769 w 308081"/>
                      <a:gd name="connsiteY7" fmla="*/ 288240 h 289055"/>
                      <a:gd name="connsiteX8" fmla="*/ 197999 w 308081"/>
                      <a:gd name="connsiteY8" fmla="*/ 286525 h 289055"/>
                      <a:gd name="connsiteX9" fmla="*/ 47694 w 308081"/>
                      <a:gd name="connsiteY9" fmla="*/ 276524 h 289055"/>
                      <a:gd name="connsiteX10" fmla="*/ 193903 w 308081"/>
                      <a:gd name="connsiteY10" fmla="*/ 44304 h 289055"/>
                      <a:gd name="connsiteX11" fmla="*/ 43789 w 308081"/>
                      <a:gd name="connsiteY11" fmla="*/ 225660 h 289055"/>
                      <a:gd name="connsiteX12" fmla="*/ 42837 w 308081"/>
                      <a:gd name="connsiteY12" fmla="*/ 228613 h 289055"/>
                      <a:gd name="connsiteX13" fmla="*/ 197713 w 308081"/>
                      <a:gd name="connsiteY13" fmla="*/ 243567 h 289055"/>
                      <a:gd name="connsiteX14" fmla="*/ 263531 w 308081"/>
                      <a:gd name="connsiteY14" fmla="*/ 244901 h 289055"/>
                      <a:gd name="connsiteX15" fmla="*/ 243719 w 308081"/>
                      <a:gd name="connsiteY15" fmla="*/ 111837 h 289055"/>
                      <a:gd name="connsiteX16" fmla="*/ 194284 w 308081"/>
                      <a:gd name="connsiteY16" fmla="*/ 44400 h 289055"/>
                      <a:gd name="connsiteX17" fmla="*/ 193903 w 308081"/>
                      <a:gd name="connsiteY17" fmla="*/ 44304 h 28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08081" h="289055">
                        <a:moveTo>
                          <a:pt x="47694" y="276524"/>
                        </a:moveTo>
                        <a:cubicBezTo>
                          <a:pt x="28549" y="271190"/>
                          <a:pt x="14643" y="263094"/>
                          <a:pt x="6642" y="250997"/>
                        </a:cubicBezTo>
                        <a:cubicBezTo>
                          <a:pt x="1974" y="243853"/>
                          <a:pt x="-4503" y="228804"/>
                          <a:pt x="4546" y="208325"/>
                        </a:cubicBezTo>
                        <a:cubicBezTo>
                          <a:pt x="35503" y="138602"/>
                          <a:pt x="107893" y="-24276"/>
                          <a:pt x="205333" y="3061"/>
                        </a:cubicBezTo>
                        <a:cubicBezTo>
                          <a:pt x="205714" y="3156"/>
                          <a:pt x="206000" y="3252"/>
                          <a:pt x="206381" y="3347"/>
                        </a:cubicBezTo>
                        <a:lnTo>
                          <a:pt x="206381" y="3347"/>
                        </a:lnTo>
                        <a:cubicBezTo>
                          <a:pt x="286391" y="26874"/>
                          <a:pt x="319728" y="198324"/>
                          <a:pt x="304488" y="256807"/>
                        </a:cubicBezTo>
                        <a:cubicBezTo>
                          <a:pt x="297059" y="285382"/>
                          <a:pt x="277437" y="291573"/>
                          <a:pt x="262769" y="288240"/>
                        </a:cubicBezTo>
                        <a:cubicBezTo>
                          <a:pt x="253244" y="286049"/>
                          <a:pt x="225145" y="286335"/>
                          <a:pt x="197999" y="286525"/>
                        </a:cubicBezTo>
                        <a:cubicBezTo>
                          <a:pt x="134753" y="287001"/>
                          <a:pt x="82746" y="286335"/>
                          <a:pt x="47694" y="276524"/>
                        </a:cubicBezTo>
                        <a:close/>
                        <a:moveTo>
                          <a:pt x="193903" y="44304"/>
                        </a:moveTo>
                        <a:cubicBezTo>
                          <a:pt x="132086" y="26969"/>
                          <a:pt x="65697" y="176511"/>
                          <a:pt x="43789" y="225660"/>
                        </a:cubicBezTo>
                        <a:cubicBezTo>
                          <a:pt x="42932" y="227661"/>
                          <a:pt x="42837" y="228613"/>
                          <a:pt x="42837" y="228613"/>
                        </a:cubicBezTo>
                        <a:cubicBezTo>
                          <a:pt x="54267" y="244805"/>
                          <a:pt x="158470" y="243948"/>
                          <a:pt x="197713" y="243567"/>
                        </a:cubicBezTo>
                        <a:cubicBezTo>
                          <a:pt x="228860" y="243282"/>
                          <a:pt x="249529" y="243282"/>
                          <a:pt x="263531" y="244901"/>
                        </a:cubicBezTo>
                        <a:cubicBezTo>
                          <a:pt x="268484" y="225184"/>
                          <a:pt x="264483" y="166986"/>
                          <a:pt x="243719" y="111837"/>
                        </a:cubicBezTo>
                        <a:cubicBezTo>
                          <a:pt x="229717" y="74594"/>
                          <a:pt x="211239" y="49448"/>
                          <a:pt x="194284" y="44400"/>
                        </a:cubicBezTo>
                        <a:cubicBezTo>
                          <a:pt x="194189" y="44400"/>
                          <a:pt x="194094" y="44304"/>
                          <a:pt x="193903" y="4430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7" name="图形 13">
                <a:extLst>
                  <a:ext uri="{FF2B5EF4-FFF2-40B4-BE49-F238E27FC236}">
                    <a16:creationId xmlns:a16="http://schemas.microsoft.com/office/drawing/2014/main" id="{DF141C12-C3B8-D99E-AA5C-99E1BD041437}"/>
                  </a:ext>
                </a:extLst>
              </p:cNvPr>
              <p:cNvGrpSpPr/>
              <p:nvPr/>
            </p:nvGrpSpPr>
            <p:grpSpPr>
              <a:xfrm>
                <a:off x="6613722" y="-1264929"/>
                <a:ext cx="2033494" cy="901056"/>
                <a:chOff x="6613722" y="-1264929"/>
                <a:chExt cx="2033494" cy="901056"/>
              </a:xfrm>
              <a:solidFill>
                <a:srgbClr val="835712"/>
              </a:solidFill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AADA88F5-9CC3-6132-530A-8A5D38503D02}"/>
                    </a:ext>
                  </a:extLst>
                </p:cNvPr>
                <p:cNvSpPr/>
                <p:nvPr/>
              </p:nvSpPr>
              <p:spPr>
                <a:xfrm rot="-4206271">
                  <a:off x="7706260" y="-1670441"/>
                  <a:ext cx="71436" cy="1899540"/>
                </a:xfrm>
                <a:custGeom>
                  <a:avLst/>
                  <a:gdLst>
                    <a:gd name="connsiteX0" fmla="*/ 0 w 71436"/>
                    <a:gd name="connsiteY0" fmla="*/ 0 h 1899540"/>
                    <a:gd name="connsiteX1" fmla="*/ 71436 w 71436"/>
                    <a:gd name="connsiteY1" fmla="*/ 0 h 1899540"/>
                    <a:gd name="connsiteX2" fmla="*/ 71436 w 71436"/>
                    <a:gd name="connsiteY2" fmla="*/ 1899541 h 1899540"/>
                    <a:gd name="connsiteX3" fmla="*/ 0 w 71436"/>
                    <a:gd name="connsiteY3" fmla="*/ 1899541 h 189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6" h="1899540">
                      <a:moveTo>
                        <a:pt x="0" y="0"/>
                      </a:moveTo>
                      <a:lnTo>
                        <a:pt x="71436" y="0"/>
                      </a:lnTo>
                      <a:lnTo>
                        <a:pt x="71436" y="1899541"/>
                      </a:lnTo>
                      <a:lnTo>
                        <a:pt x="0" y="18995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0" name="图形 13">
                  <a:extLst>
                    <a:ext uri="{FF2B5EF4-FFF2-40B4-BE49-F238E27FC236}">
                      <a16:creationId xmlns:a16="http://schemas.microsoft.com/office/drawing/2014/main" id="{B18933B7-E749-5FE7-8DE2-C2AC5366ED64}"/>
                    </a:ext>
                  </a:extLst>
                </p:cNvPr>
                <p:cNvGrpSpPr/>
                <p:nvPr/>
              </p:nvGrpSpPr>
              <p:grpSpPr>
                <a:xfrm>
                  <a:off x="6613722" y="-1264929"/>
                  <a:ext cx="295087" cy="338883"/>
                  <a:chOff x="6613722" y="-1264929"/>
                  <a:chExt cx="295087" cy="338883"/>
                </a:xfrm>
                <a:solidFill>
                  <a:srgbClr val="835712"/>
                </a:solidFill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C23AA08E-81AA-45E9-325B-B1ADBA33E1C2}"/>
                      </a:ext>
                    </a:extLst>
                  </p:cNvPr>
                  <p:cNvSpPr/>
                  <p:nvPr/>
                </p:nvSpPr>
                <p:spPr>
                  <a:xfrm>
                    <a:off x="6635279" y="-1243539"/>
                    <a:ext cx="252301" cy="296389"/>
                  </a:xfrm>
                  <a:custGeom>
                    <a:avLst/>
                    <a:gdLst>
                      <a:gd name="connsiteX0" fmla="*/ 249014 w 252301"/>
                      <a:gd name="connsiteY0" fmla="*/ 225124 h 296389"/>
                      <a:gd name="connsiteX1" fmla="*/ 27463 w 252301"/>
                      <a:gd name="connsiteY1" fmla="*/ 3477 h 296389"/>
                      <a:gd name="connsiteX2" fmla="*/ 22795 w 252301"/>
                      <a:gd name="connsiteY2" fmla="*/ 273321 h 296389"/>
                      <a:gd name="connsiteX3" fmla="*/ 249014 w 252301"/>
                      <a:gd name="connsiteY3" fmla="*/ 225124 h 296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301" h="296389">
                        <a:moveTo>
                          <a:pt x="249014" y="225124"/>
                        </a:moveTo>
                        <a:cubicBezTo>
                          <a:pt x="279208" y="148734"/>
                          <a:pt x="93185" y="40149"/>
                          <a:pt x="27463" y="3477"/>
                        </a:cubicBezTo>
                        <a:cubicBezTo>
                          <a:pt x="-38260" y="-33194"/>
                          <a:pt x="36416" y="231315"/>
                          <a:pt x="22795" y="273321"/>
                        </a:cubicBezTo>
                        <a:cubicBezTo>
                          <a:pt x="9175" y="315326"/>
                          <a:pt x="219201" y="300372"/>
                          <a:pt x="249014" y="22512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2F48CB76-60BB-FF98-4988-54CFBEE6BBD2}"/>
                      </a:ext>
                    </a:extLst>
                  </p:cNvPr>
                  <p:cNvSpPr/>
                  <p:nvPr/>
                </p:nvSpPr>
                <p:spPr>
                  <a:xfrm>
                    <a:off x="6613722" y="-1264929"/>
                    <a:ext cx="295087" cy="338883"/>
                  </a:xfrm>
                  <a:custGeom>
                    <a:avLst/>
                    <a:gdLst>
                      <a:gd name="connsiteX0" fmla="*/ 55401 w 295087"/>
                      <a:gd name="connsiteY0" fmla="*/ 334144 h 338883"/>
                      <a:gd name="connsiteX1" fmla="*/ 50544 w 295087"/>
                      <a:gd name="connsiteY1" fmla="*/ 332620 h 338883"/>
                      <a:gd name="connsiteX2" fmla="*/ 23874 w 295087"/>
                      <a:gd name="connsiteY2" fmla="*/ 288139 h 338883"/>
                      <a:gd name="connsiteX3" fmla="*/ 13777 w 295087"/>
                      <a:gd name="connsiteY3" fmla="*/ 188221 h 338883"/>
                      <a:gd name="connsiteX4" fmla="*/ 19302 w 295087"/>
                      <a:gd name="connsiteY4" fmla="*/ 5722 h 338883"/>
                      <a:gd name="connsiteX5" fmla="*/ 59307 w 295087"/>
                      <a:gd name="connsiteY5" fmla="*/ 6199 h 338883"/>
                      <a:gd name="connsiteX6" fmla="*/ 290288 w 295087"/>
                      <a:gd name="connsiteY6" fmla="*/ 254420 h 338883"/>
                      <a:gd name="connsiteX7" fmla="*/ 290288 w 295087"/>
                      <a:gd name="connsiteY7" fmla="*/ 254420 h 338883"/>
                      <a:gd name="connsiteX8" fmla="*/ 55401 w 295087"/>
                      <a:gd name="connsiteY8" fmla="*/ 334144 h 338883"/>
                      <a:gd name="connsiteX9" fmla="*/ 66641 w 295087"/>
                      <a:gd name="connsiteY9" fmla="*/ 292901 h 338883"/>
                      <a:gd name="connsiteX10" fmla="*/ 177607 w 295087"/>
                      <a:gd name="connsiteY10" fmla="*/ 284995 h 338883"/>
                      <a:gd name="connsiteX11" fmla="*/ 250664 w 295087"/>
                      <a:gd name="connsiteY11" fmla="*/ 238609 h 338883"/>
                      <a:gd name="connsiteX12" fmla="*/ 250664 w 295087"/>
                      <a:gd name="connsiteY12" fmla="*/ 238609 h 338883"/>
                      <a:gd name="connsiteX13" fmla="*/ 43781 w 295087"/>
                      <a:gd name="connsiteY13" fmla="*/ 46489 h 338883"/>
                      <a:gd name="connsiteX14" fmla="*/ 56354 w 295087"/>
                      <a:gd name="connsiteY14" fmla="*/ 181840 h 338883"/>
                      <a:gd name="connsiteX15" fmla="*/ 66641 w 295087"/>
                      <a:gd name="connsiteY15" fmla="*/ 292901 h 338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95087" h="338883">
                        <a:moveTo>
                          <a:pt x="55401" y="334144"/>
                        </a:moveTo>
                        <a:cubicBezTo>
                          <a:pt x="53687" y="333668"/>
                          <a:pt x="52068" y="333192"/>
                          <a:pt x="50544" y="332620"/>
                        </a:cubicBezTo>
                        <a:cubicBezTo>
                          <a:pt x="23397" y="322810"/>
                          <a:pt x="19206" y="302521"/>
                          <a:pt x="23874" y="288139"/>
                        </a:cubicBezTo>
                        <a:cubicBezTo>
                          <a:pt x="27207" y="276899"/>
                          <a:pt x="19492" y="225655"/>
                          <a:pt x="13777" y="188221"/>
                        </a:cubicBezTo>
                        <a:cubicBezTo>
                          <a:pt x="-3177" y="75826"/>
                          <a:pt x="-7845" y="24582"/>
                          <a:pt x="19302" y="5722"/>
                        </a:cubicBezTo>
                        <a:cubicBezTo>
                          <a:pt x="25779" y="1246"/>
                          <a:pt x="39780" y="-4755"/>
                          <a:pt x="59307" y="6199"/>
                        </a:cubicBezTo>
                        <a:cubicBezTo>
                          <a:pt x="238281" y="106021"/>
                          <a:pt x="316005" y="189555"/>
                          <a:pt x="290288" y="254420"/>
                        </a:cubicBezTo>
                        <a:lnTo>
                          <a:pt x="290288" y="254420"/>
                        </a:lnTo>
                        <a:cubicBezTo>
                          <a:pt x="261427" y="327667"/>
                          <a:pt x="111123" y="349765"/>
                          <a:pt x="55401" y="334144"/>
                        </a:cubicBezTo>
                        <a:close/>
                        <a:moveTo>
                          <a:pt x="66641" y="292901"/>
                        </a:moveTo>
                        <a:cubicBezTo>
                          <a:pt x="82738" y="297568"/>
                          <a:pt x="129315" y="298807"/>
                          <a:pt x="177607" y="284995"/>
                        </a:cubicBezTo>
                        <a:cubicBezTo>
                          <a:pt x="216279" y="273946"/>
                          <a:pt x="243615" y="256611"/>
                          <a:pt x="250664" y="238609"/>
                        </a:cubicBezTo>
                        <a:lnTo>
                          <a:pt x="250664" y="238609"/>
                        </a:lnTo>
                        <a:cubicBezTo>
                          <a:pt x="262570" y="208510"/>
                          <a:pt x="214278" y="142311"/>
                          <a:pt x="43781" y="46489"/>
                        </a:cubicBezTo>
                        <a:cubicBezTo>
                          <a:pt x="39780" y="72397"/>
                          <a:pt x="50353" y="142216"/>
                          <a:pt x="56354" y="181840"/>
                        </a:cubicBezTo>
                        <a:cubicBezTo>
                          <a:pt x="64545" y="236989"/>
                          <a:pt x="69594" y="272041"/>
                          <a:pt x="66641" y="292901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3" name="图形 13">
                <a:extLst>
                  <a:ext uri="{FF2B5EF4-FFF2-40B4-BE49-F238E27FC236}">
                    <a16:creationId xmlns:a16="http://schemas.microsoft.com/office/drawing/2014/main" id="{2135AD8A-855E-FA38-CC7F-823C7F627FFF}"/>
                  </a:ext>
                </a:extLst>
              </p:cNvPr>
              <p:cNvGrpSpPr/>
              <p:nvPr/>
            </p:nvGrpSpPr>
            <p:grpSpPr>
              <a:xfrm>
                <a:off x="8207503" y="-517992"/>
                <a:ext cx="871948" cy="1161894"/>
                <a:chOff x="8207503" y="-517992"/>
                <a:chExt cx="871948" cy="1161894"/>
              </a:xfrm>
              <a:solidFill>
                <a:srgbClr val="FDD089"/>
              </a:soli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84656FE-08C2-37F4-1FDB-AE3A7350573C}"/>
                    </a:ext>
                  </a:extLst>
                </p:cNvPr>
                <p:cNvSpPr/>
                <p:nvPr/>
              </p:nvSpPr>
              <p:spPr>
                <a:xfrm>
                  <a:off x="8207503" y="-517992"/>
                  <a:ext cx="368953" cy="254572"/>
                </a:xfrm>
                <a:custGeom>
                  <a:avLst/>
                  <a:gdLst>
                    <a:gd name="connsiteX0" fmla="*/ 3 w 368953"/>
                    <a:gd name="connsiteY0" fmla="*/ 211857 h 254572"/>
                    <a:gd name="connsiteX1" fmla="*/ 219554 w 368953"/>
                    <a:gd name="connsiteY1" fmla="*/ 31168 h 254572"/>
                    <a:gd name="connsiteX2" fmla="*/ 321472 w 368953"/>
                    <a:gd name="connsiteY2" fmla="*/ 18023 h 254572"/>
                    <a:gd name="connsiteX3" fmla="*/ 342141 w 368953"/>
                    <a:gd name="connsiteY3" fmla="*/ 80031 h 254572"/>
                    <a:gd name="connsiteX4" fmla="*/ 46104 w 368953"/>
                    <a:gd name="connsiteY4" fmla="*/ 254529 h 254572"/>
                    <a:gd name="connsiteX5" fmla="*/ 3 w 368953"/>
                    <a:gd name="connsiteY5" fmla="*/ 211857 h 254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953" h="254572">
                      <a:moveTo>
                        <a:pt x="3" y="211857"/>
                      </a:moveTo>
                      <a:cubicBezTo>
                        <a:pt x="3" y="211857"/>
                        <a:pt x="184312" y="50980"/>
                        <a:pt x="219554" y="31168"/>
                      </a:cubicBezTo>
                      <a:cubicBezTo>
                        <a:pt x="254797" y="11356"/>
                        <a:pt x="247082" y="-20267"/>
                        <a:pt x="321472" y="18023"/>
                      </a:cubicBezTo>
                      <a:cubicBezTo>
                        <a:pt x="367192" y="41550"/>
                        <a:pt x="390528" y="56218"/>
                        <a:pt x="342141" y="80031"/>
                      </a:cubicBezTo>
                      <a:cubicBezTo>
                        <a:pt x="283753" y="108796"/>
                        <a:pt x="93443" y="252910"/>
                        <a:pt x="46104" y="254529"/>
                      </a:cubicBezTo>
                      <a:cubicBezTo>
                        <a:pt x="-1235" y="256148"/>
                        <a:pt x="3" y="211857"/>
                        <a:pt x="3" y="21185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19604ABD-F2AA-94B9-6677-211F212ADCBB}"/>
                    </a:ext>
                  </a:extLst>
                </p:cNvPr>
                <p:cNvSpPr/>
                <p:nvPr/>
              </p:nvSpPr>
              <p:spPr>
                <a:xfrm>
                  <a:off x="8643919" y="509131"/>
                  <a:ext cx="435531" cy="134769"/>
                </a:xfrm>
                <a:custGeom>
                  <a:avLst/>
                  <a:gdLst>
                    <a:gd name="connsiteX0" fmla="*/ 9071 w 435531"/>
                    <a:gd name="connsiteY0" fmla="*/ 70081 h 134769"/>
                    <a:gd name="connsiteX1" fmla="*/ 395881 w 435531"/>
                    <a:gd name="connsiteY1" fmla="*/ 453 h 134769"/>
                    <a:gd name="connsiteX2" fmla="*/ 429600 w 435531"/>
                    <a:gd name="connsiteY2" fmla="*/ 81225 h 134769"/>
                    <a:gd name="connsiteX3" fmla="*/ 380165 w 435531"/>
                    <a:gd name="connsiteY3" fmla="*/ 119421 h 134769"/>
                    <a:gd name="connsiteX4" fmla="*/ 47171 w 435531"/>
                    <a:gd name="connsiteY4" fmla="*/ 132756 h 134769"/>
                    <a:gd name="connsiteX5" fmla="*/ 9071 w 435531"/>
                    <a:gd name="connsiteY5" fmla="*/ 70081 h 13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5531" h="134769">
                      <a:moveTo>
                        <a:pt x="9071" y="70081"/>
                      </a:moveTo>
                      <a:cubicBezTo>
                        <a:pt x="123847" y="62747"/>
                        <a:pt x="345779" y="-6214"/>
                        <a:pt x="395881" y="453"/>
                      </a:cubicBezTo>
                      <a:cubicBezTo>
                        <a:pt x="445983" y="7121"/>
                        <a:pt x="437315" y="53698"/>
                        <a:pt x="429600" y="81225"/>
                      </a:cubicBezTo>
                      <a:cubicBezTo>
                        <a:pt x="421884" y="108753"/>
                        <a:pt x="421503" y="131041"/>
                        <a:pt x="380165" y="119421"/>
                      </a:cubicBezTo>
                      <a:cubicBezTo>
                        <a:pt x="317395" y="101799"/>
                        <a:pt x="93748" y="144281"/>
                        <a:pt x="47171" y="132756"/>
                      </a:cubicBezTo>
                      <a:cubicBezTo>
                        <a:pt x="593" y="121135"/>
                        <a:pt x="-10170" y="71319"/>
                        <a:pt x="9071" y="70081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9654638-CDEA-1E4C-3BAF-C1110CC5EC5F}"/>
                    </a:ext>
                  </a:extLst>
                </p:cNvPr>
                <p:cNvSpPr/>
                <p:nvPr/>
              </p:nvSpPr>
              <p:spPr>
                <a:xfrm>
                  <a:off x="8216554" y="-157592"/>
                  <a:ext cx="350269" cy="326120"/>
                </a:xfrm>
                <a:custGeom>
                  <a:avLst/>
                  <a:gdLst>
                    <a:gd name="connsiteX0" fmla="*/ 0 w 350269"/>
                    <a:gd name="connsiteY0" fmla="*/ 221027 h 326120"/>
                    <a:gd name="connsiteX1" fmla="*/ 266224 w 350269"/>
                    <a:gd name="connsiteY1" fmla="*/ 3476 h 326120"/>
                    <a:gd name="connsiteX2" fmla="*/ 350139 w 350269"/>
                    <a:gd name="connsiteY2" fmla="*/ 116252 h 326120"/>
                    <a:gd name="connsiteX3" fmla="*/ 96393 w 350269"/>
                    <a:gd name="connsiteY3" fmla="*/ 324468 h 326120"/>
                    <a:gd name="connsiteX4" fmla="*/ 0 w 350269"/>
                    <a:gd name="connsiteY4" fmla="*/ 221027 h 326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269" h="326120">
                      <a:moveTo>
                        <a:pt x="0" y="221027"/>
                      </a:moveTo>
                      <a:cubicBezTo>
                        <a:pt x="44291" y="169687"/>
                        <a:pt x="230124" y="-28528"/>
                        <a:pt x="266224" y="3476"/>
                      </a:cubicBezTo>
                      <a:cubicBezTo>
                        <a:pt x="302324" y="35480"/>
                        <a:pt x="353187" y="59768"/>
                        <a:pt x="350139" y="116252"/>
                      </a:cubicBezTo>
                      <a:cubicBezTo>
                        <a:pt x="347186" y="172735"/>
                        <a:pt x="132398" y="307418"/>
                        <a:pt x="96393" y="324468"/>
                      </a:cubicBezTo>
                      <a:cubicBezTo>
                        <a:pt x="60389" y="341518"/>
                        <a:pt x="0" y="221027"/>
                        <a:pt x="0" y="22102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3D3814-20B7-DED0-40E3-B98641CD8B0B}"/>
                    </a:ext>
                  </a:extLst>
                </p:cNvPr>
                <p:cNvSpPr/>
                <p:nvPr/>
              </p:nvSpPr>
              <p:spPr>
                <a:xfrm>
                  <a:off x="8407816" y="207535"/>
                  <a:ext cx="371539" cy="241780"/>
                </a:xfrm>
                <a:custGeom>
                  <a:avLst/>
                  <a:gdLst>
                    <a:gd name="connsiteX0" fmla="*/ 0 w 371539"/>
                    <a:gd name="connsiteY0" fmla="*/ 109359 h 241780"/>
                    <a:gd name="connsiteX1" fmla="*/ 329089 w 371539"/>
                    <a:gd name="connsiteY1" fmla="*/ 9823 h 241780"/>
                    <a:gd name="connsiteX2" fmla="*/ 363664 w 371539"/>
                    <a:gd name="connsiteY2" fmla="*/ 146030 h 241780"/>
                    <a:gd name="connsiteX3" fmla="*/ 49721 w 371539"/>
                    <a:gd name="connsiteY3" fmla="*/ 241756 h 241780"/>
                    <a:gd name="connsiteX4" fmla="*/ 0 w 371539"/>
                    <a:gd name="connsiteY4" fmla="*/ 109359 h 24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539" h="241780">
                      <a:moveTo>
                        <a:pt x="0" y="109359"/>
                      </a:moveTo>
                      <a:cubicBezTo>
                        <a:pt x="60484" y="78784"/>
                        <a:pt x="307943" y="-33516"/>
                        <a:pt x="329089" y="9823"/>
                      </a:cubicBezTo>
                      <a:cubicBezTo>
                        <a:pt x="350234" y="53161"/>
                        <a:pt x="387953" y="94976"/>
                        <a:pt x="363664" y="146030"/>
                      </a:cubicBezTo>
                      <a:cubicBezTo>
                        <a:pt x="339376" y="197084"/>
                        <a:pt x="89535" y="239756"/>
                        <a:pt x="49721" y="241756"/>
                      </a:cubicBezTo>
                      <a:cubicBezTo>
                        <a:pt x="9906" y="243852"/>
                        <a:pt x="0" y="109359"/>
                        <a:pt x="0" y="109359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47CF3A1-C42D-BE38-AFF6-0D7732642E03}"/>
                  </a:ext>
                </a:extLst>
              </p:cNvPr>
              <p:cNvSpPr/>
              <p:nvPr/>
            </p:nvSpPr>
            <p:spPr>
              <a:xfrm>
                <a:off x="7910844" y="-357761"/>
                <a:ext cx="864519" cy="1063001"/>
              </a:xfrm>
              <a:custGeom>
                <a:avLst/>
                <a:gdLst>
                  <a:gd name="connsiteX0" fmla="*/ 311140 w 864519"/>
                  <a:gd name="connsiteY0" fmla="*/ 0 h 1063001"/>
                  <a:gd name="connsiteX1" fmla="*/ 423916 w 864519"/>
                  <a:gd name="connsiteY1" fmla="*/ 87249 h 1063001"/>
                  <a:gd name="connsiteX2" fmla="*/ 273802 w 864519"/>
                  <a:gd name="connsiteY2" fmla="*/ 308515 h 1063001"/>
                  <a:gd name="connsiteX3" fmla="*/ 500211 w 864519"/>
                  <a:gd name="connsiteY3" fmla="*/ 544449 h 1063001"/>
                  <a:gd name="connsiteX4" fmla="*/ 567934 w 864519"/>
                  <a:gd name="connsiteY4" fmla="*/ 817531 h 1063001"/>
                  <a:gd name="connsiteX5" fmla="*/ 848730 w 864519"/>
                  <a:gd name="connsiteY5" fmla="*/ 895922 h 1063001"/>
                  <a:gd name="connsiteX6" fmla="*/ 855970 w 864519"/>
                  <a:gd name="connsiteY6" fmla="*/ 1020699 h 1063001"/>
                  <a:gd name="connsiteX7" fmla="*/ 378957 w 864519"/>
                  <a:gd name="connsiteY7" fmla="*/ 1025176 h 1063001"/>
                  <a:gd name="connsiteX8" fmla="*/ 9673 w 864519"/>
                  <a:gd name="connsiteY8" fmla="*/ 374142 h 1063001"/>
                  <a:gd name="connsiteX9" fmla="*/ 311140 w 864519"/>
                  <a:gd name="connsiteY9" fmla="*/ 0 h 106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519" h="1063001">
                    <a:moveTo>
                      <a:pt x="311140" y="0"/>
                    </a:moveTo>
                    <a:lnTo>
                      <a:pt x="423916" y="87249"/>
                    </a:lnTo>
                    <a:cubicBezTo>
                      <a:pt x="423916" y="87249"/>
                      <a:pt x="284946" y="250127"/>
                      <a:pt x="273802" y="308515"/>
                    </a:cubicBezTo>
                    <a:cubicBezTo>
                      <a:pt x="262657" y="366903"/>
                      <a:pt x="448014" y="447866"/>
                      <a:pt x="500211" y="544449"/>
                    </a:cubicBezTo>
                    <a:cubicBezTo>
                      <a:pt x="554218" y="644462"/>
                      <a:pt x="539644" y="750094"/>
                      <a:pt x="567934" y="817531"/>
                    </a:cubicBezTo>
                    <a:cubicBezTo>
                      <a:pt x="604891" y="905828"/>
                      <a:pt x="679376" y="906018"/>
                      <a:pt x="848730" y="895922"/>
                    </a:cubicBezTo>
                    <a:cubicBezTo>
                      <a:pt x="861208" y="944499"/>
                      <a:pt x="873114" y="989457"/>
                      <a:pt x="855970" y="1020699"/>
                    </a:cubicBezTo>
                    <a:cubicBezTo>
                      <a:pt x="715857" y="1067657"/>
                      <a:pt x="556503" y="1084040"/>
                      <a:pt x="378957" y="1025176"/>
                    </a:cubicBezTo>
                    <a:cubicBezTo>
                      <a:pt x="223319" y="973550"/>
                      <a:pt x="-55382" y="550069"/>
                      <a:pt x="9673" y="374142"/>
                    </a:cubicBezTo>
                    <a:cubicBezTo>
                      <a:pt x="67395" y="217932"/>
                      <a:pt x="195506" y="41815"/>
                      <a:pt x="31114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1027F2"/>
                  </a:gs>
                  <a:gs pos="100000">
                    <a:srgbClr val="FF44B6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CB062ED-59AC-C2B7-D043-CCBCCEF01A9F}"/>
                  </a:ext>
                </a:extLst>
              </p:cNvPr>
              <p:cNvSpPr/>
              <p:nvPr/>
            </p:nvSpPr>
            <p:spPr>
              <a:xfrm>
                <a:off x="8056725" y="110296"/>
                <a:ext cx="341566" cy="341566"/>
              </a:xfrm>
              <a:custGeom>
                <a:avLst/>
                <a:gdLst>
                  <a:gd name="connsiteX0" fmla="*/ 341566 w 341566"/>
                  <a:gd name="connsiteY0" fmla="*/ 170783 h 341566"/>
                  <a:gd name="connsiteX1" fmla="*/ 170783 w 341566"/>
                  <a:gd name="connsiteY1" fmla="*/ 341567 h 341566"/>
                  <a:gd name="connsiteX2" fmla="*/ 0 w 341566"/>
                  <a:gd name="connsiteY2" fmla="*/ 170783 h 341566"/>
                  <a:gd name="connsiteX3" fmla="*/ 170783 w 341566"/>
                  <a:gd name="connsiteY3" fmla="*/ 0 h 341566"/>
                  <a:gd name="connsiteX4" fmla="*/ 341566 w 341566"/>
                  <a:gd name="connsiteY4" fmla="*/ 170783 h 34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566" h="341566">
                    <a:moveTo>
                      <a:pt x="341566" y="170783"/>
                    </a:moveTo>
                    <a:cubicBezTo>
                      <a:pt x="341566" y="265104"/>
                      <a:pt x="265104" y="341567"/>
                      <a:pt x="170783" y="341567"/>
                    </a:cubicBezTo>
                    <a:cubicBezTo>
                      <a:pt x="76462" y="341567"/>
                      <a:pt x="0" y="265104"/>
                      <a:pt x="0" y="170783"/>
                    </a:cubicBezTo>
                    <a:cubicBezTo>
                      <a:pt x="0" y="76462"/>
                      <a:pt x="76462" y="0"/>
                      <a:pt x="170783" y="0"/>
                    </a:cubicBezTo>
                    <a:cubicBezTo>
                      <a:pt x="265104" y="0"/>
                      <a:pt x="341566" y="76462"/>
                      <a:pt x="341566" y="1707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" name="图形 13">
                <a:extLst>
                  <a:ext uri="{FF2B5EF4-FFF2-40B4-BE49-F238E27FC236}">
                    <a16:creationId xmlns:a16="http://schemas.microsoft.com/office/drawing/2014/main" id="{C5FB67E9-744A-2BE3-4708-3FE91E5ABEA0}"/>
                  </a:ext>
                </a:extLst>
              </p:cNvPr>
              <p:cNvGrpSpPr/>
              <p:nvPr/>
            </p:nvGrpSpPr>
            <p:grpSpPr>
              <a:xfrm>
                <a:off x="5916442" y="-1286436"/>
                <a:ext cx="746862" cy="682686"/>
                <a:chOff x="5916442" y="-1286436"/>
                <a:chExt cx="746862" cy="682686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43DDBDC6-0267-FA1C-5CF9-65DE35FE5A06}"/>
                    </a:ext>
                  </a:extLst>
                </p:cNvPr>
                <p:cNvSpPr/>
                <p:nvPr/>
              </p:nvSpPr>
              <p:spPr>
                <a:xfrm>
                  <a:off x="5916442" y="-1286436"/>
                  <a:ext cx="745884" cy="682686"/>
                </a:xfrm>
                <a:custGeom>
                  <a:avLst/>
                  <a:gdLst>
                    <a:gd name="connsiteX0" fmla="*/ 703341 w 745884"/>
                    <a:gd name="connsiteY0" fmla="*/ 1036 h 682686"/>
                    <a:gd name="connsiteX1" fmla="*/ 434260 w 745884"/>
                    <a:gd name="connsiteY1" fmla="*/ 140767 h 682686"/>
                    <a:gd name="connsiteX2" fmla="*/ 243665 w 745884"/>
                    <a:gd name="connsiteY2" fmla="*/ 350698 h 682686"/>
                    <a:gd name="connsiteX3" fmla="*/ 21637 w 745884"/>
                    <a:gd name="connsiteY3" fmla="*/ 646450 h 682686"/>
                    <a:gd name="connsiteX4" fmla="*/ 488648 w 745884"/>
                    <a:gd name="connsiteY4" fmla="*/ 548533 h 682686"/>
                    <a:gd name="connsiteX5" fmla="*/ 741632 w 745884"/>
                    <a:gd name="connsiteY5" fmla="*/ 316218 h 682686"/>
                    <a:gd name="connsiteX6" fmla="*/ 703341 w 745884"/>
                    <a:gd name="connsiteY6" fmla="*/ 1036 h 68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5884" h="682686">
                      <a:moveTo>
                        <a:pt x="703341" y="1036"/>
                      </a:moveTo>
                      <a:cubicBezTo>
                        <a:pt x="605996" y="29706"/>
                        <a:pt x="415020" y="24086"/>
                        <a:pt x="434260" y="140767"/>
                      </a:cubicBezTo>
                      <a:cubicBezTo>
                        <a:pt x="453501" y="257449"/>
                        <a:pt x="350345" y="287929"/>
                        <a:pt x="243665" y="350698"/>
                      </a:cubicBezTo>
                      <a:cubicBezTo>
                        <a:pt x="136985" y="413468"/>
                        <a:pt x="144700" y="525101"/>
                        <a:pt x="21637" y="646450"/>
                      </a:cubicBezTo>
                      <a:cubicBezTo>
                        <a:pt x="-101426" y="767798"/>
                        <a:pt x="333771" y="545199"/>
                        <a:pt x="488648" y="548533"/>
                      </a:cubicBezTo>
                      <a:cubicBezTo>
                        <a:pt x="643524" y="551866"/>
                        <a:pt x="771064" y="425946"/>
                        <a:pt x="741632" y="316218"/>
                      </a:cubicBezTo>
                      <a:cubicBezTo>
                        <a:pt x="712200" y="206585"/>
                        <a:pt x="764778" y="-17062"/>
                        <a:pt x="703341" y="103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BFD0FF5A-DD9A-3033-2F2D-289A0A8022AB}"/>
                    </a:ext>
                  </a:extLst>
                </p:cNvPr>
                <p:cNvSpPr/>
                <p:nvPr/>
              </p:nvSpPr>
              <p:spPr>
                <a:xfrm>
                  <a:off x="6018154" y="-1285781"/>
                  <a:ext cx="645151" cy="606792"/>
                </a:xfrm>
                <a:custGeom>
                  <a:avLst/>
                  <a:gdLst>
                    <a:gd name="connsiteX0" fmla="*/ 601630 w 645151"/>
                    <a:gd name="connsiteY0" fmla="*/ 381 h 606792"/>
                    <a:gd name="connsiteX1" fmla="*/ 513428 w 645151"/>
                    <a:gd name="connsiteY1" fmla="*/ 225837 h 606792"/>
                    <a:gd name="connsiteX2" fmla="*/ 240632 w 645151"/>
                    <a:gd name="connsiteY2" fmla="*/ 385191 h 606792"/>
                    <a:gd name="connsiteX3" fmla="*/ 25177 w 645151"/>
                    <a:gd name="connsiteY3" fmla="*/ 577977 h 606792"/>
                    <a:gd name="connsiteX4" fmla="*/ 416940 w 645151"/>
                    <a:gd name="connsiteY4" fmla="*/ 401193 h 606792"/>
                    <a:gd name="connsiteX5" fmla="*/ 639920 w 645151"/>
                    <a:gd name="connsiteY5" fmla="*/ 315658 h 606792"/>
                    <a:gd name="connsiteX6" fmla="*/ 601630 w 645151"/>
                    <a:gd name="connsiteY6" fmla="*/ 381 h 60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5151" h="606792">
                      <a:moveTo>
                        <a:pt x="601630" y="381"/>
                      </a:moveTo>
                      <a:cubicBezTo>
                        <a:pt x="542860" y="10287"/>
                        <a:pt x="551623" y="81248"/>
                        <a:pt x="513428" y="225837"/>
                      </a:cubicBezTo>
                      <a:cubicBezTo>
                        <a:pt x="483234" y="340137"/>
                        <a:pt x="347312" y="322326"/>
                        <a:pt x="240632" y="385191"/>
                      </a:cubicBezTo>
                      <a:cubicBezTo>
                        <a:pt x="133952" y="448056"/>
                        <a:pt x="148240" y="456628"/>
                        <a:pt x="25177" y="577977"/>
                      </a:cubicBezTo>
                      <a:cubicBezTo>
                        <a:pt x="-97886" y="699325"/>
                        <a:pt x="262063" y="397954"/>
                        <a:pt x="416940" y="401193"/>
                      </a:cubicBezTo>
                      <a:cubicBezTo>
                        <a:pt x="571817" y="404431"/>
                        <a:pt x="669352" y="425291"/>
                        <a:pt x="639920" y="315658"/>
                      </a:cubicBezTo>
                      <a:cubicBezTo>
                        <a:pt x="610488" y="205930"/>
                        <a:pt x="664781" y="-10287"/>
                        <a:pt x="601630" y="3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图形 13">
                <a:extLst>
                  <a:ext uri="{FF2B5EF4-FFF2-40B4-BE49-F238E27FC236}">
                    <a16:creationId xmlns:a16="http://schemas.microsoft.com/office/drawing/2014/main" id="{F2954948-C556-71E0-3985-7DC3F3205D04}"/>
                  </a:ext>
                </a:extLst>
              </p:cNvPr>
              <p:cNvGrpSpPr/>
              <p:nvPr/>
            </p:nvGrpSpPr>
            <p:grpSpPr>
              <a:xfrm>
                <a:off x="7987043" y="2058053"/>
                <a:ext cx="987228" cy="553305"/>
                <a:chOff x="7987043" y="2058053"/>
                <a:chExt cx="987228" cy="553305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00BED4D-04D1-F1C6-5DF8-BB452B2C44D8}"/>
                    </a:ext>
                  </a:extLst>
                </p:cNvPr>
                <p:cNvSpPr/>
                <p:nvPr/>
              </p:nvSpPr>
              <p:spPr>
                <a:xfrm>
                  <a:off x="7988072" y="2072443"/>
                  <a:ext cx="986199" cy="538916"/>
                </a:xfrm>
                <a:custGeom>
                  <a:avLst/>
                  <a:gdLst>
                    <a:gd name="connsiteX0" fmla="*/ 603958 w 986199"/>
                    <a:gd name="connsiteY0" fmla="*/ 23911 h 538916"/>
                    <a:gd name="connsiteX1" fmla="*/ 470418 w 986199"/>
                    <a:gd name="connsiteY1" fmla="*/ 97444 h 538916"/>
                    <a:gd name="connsiteX2" fmla="*/ 13789 w 986199"/>
                    <a:gd name="connsiteY2" fmla="*/ 472063 h 538916"/>
                    <a:gd name="connsiteX3" fmla="*/ 678063 w 986199"/>
                    <a:gd name="connsiteY3" fmla="*/ 457966 h 538916"/>
                    <a:gd name="connsiteX4" fmla="*/ 880088 w 986199"/>
                    <a:gd name="connsiteY4" fmla="*/ 217841 h 538916"/>
                    <a:gd name="connsiteX5" fmla="*/ 900948 w 986199"/>
                    <a:gd name="connsiteY5" fmla="*/ 38580 h 538916"/>
                    <a:gd name="connsiteX6" fmla="*/ 603958 w 986199"/>
                    <a:gd name="connsiteY6" fmla="*/ 23911 h 538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6199" h="538916">
                      <a:moveTo>
                        <a:pt x="603958" y="23911"/>
                      </a:moveTo>
                      <a:cubicBezTo>
                        <a:pt x="506518" y="52582"/>
                        <a:pt x="451177" y="-19237"/>
                        <a:pt x="470418" y="97444"/>
                      </a:cubicBezTo>
                      <a:cubicBezTo>
                        <a:pt x="489658" y="214126"/>
                        <a:pt x="120374" y="409198"/>
                        <a:pt x="13789" y="472063"/>
                      </a:cubicBezTo>
                      <a:cubicBezTo>
                        <a:pt x="-92796" y="534928"/>
                        <a:pt x="446224" y="590077"/>
                        <a:pt x="678063" y="457966"/>
                      </a:cubicBezTo>
                      <a:cubicBezTo>
                        <a:pt x="828177" y="372431"/>
                        <a:pt x="725211" y="214507"/>
                        <a:pt x="880088" y="217841"/>
                      </a:cubicBezTo>
                      <a:cubicBezTo>
                        <a:pt x="1034964" y="221174"/>
                        <a:pt x="1001055" y="92110"/>
                        <a:pt x="900948" y="38580"/>
                      </a:cubicBezTo>
                      <a:cubicBezTo>
                        <a:pt x="780552" y="-25809"/>
                        <a:pt x="665394" y="5814"/>
                        <a:pt x="603958" y="239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173419D-9A9E-CDB7-2F48-72725F660825}"/>
                    </a:ext>
                  </a:extLst>
                </p:cNvPr>
                <p:cNvSpPr/>
                <p:nvPr/>
              </p:nvSpPr>
              <p:spPr>
                <a:xfrm>
                  <a:off x="7987043" y="2058053"/>
                  <a:ext cx="928208" cy="517848"/>
                </a:xfrm>
                <a:custGeom>
                  <a:avLst/>
                  <a:gdLst>
                    <a:gd name="connsiteX0" fmla="*/ 604987 w 928208"/>
                    <a:gd name="connsiteY0" fmla="*/ 38301 h 517848"/>
                    <a:gd name="connsiteX1" fmla="*/ 584890 w 928208"/>
                    <a:gd name="connsiteY1" fmla="*/ 279093 h 517848"/>
                    <a:gd name="connsiteX2" fmla="*/ 14818 w 928208"/>
                    <a:gd name="connsiteY2" fmla="*/ 486547 h 517848"/>
                    <a:gd name="connsiteX3" fmla="*/ 636420 w 928208"/>
                    <a:gd name="connsiteY3" fmla="*/ 386345 h 517848"/>
                    <a:gd name="connsiteX4" fmla="*/ 765579 w 928208"/>
                    <a:gd name="connsiteY4" fmla="*/ 203655 h 517848"/>
                    <a:gd name="connsiteX5" fmla="*/ 901977 w 928208"/>
                    <a:gd name="connsiteY5" fmla="*/ 53065 h 517848"/>
                    <a:gd name="connsiteX6" fmla="*/ 604987 w 928208"/>
                    <a:gd name="connsiteY6" fmla="*/ 38301 h 517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8208" h="517848">
                      <a:moveTo>
                        <a:pt x="604987" y="38301"/>
                      </a:moveTo>
                      <a:cubicBezTo>
                        <a:pt x="577555" y="120216"/>
                        <a:pt x="578032" y="134599"/>
                        <a:pt x="584890" y="279093"/>
                      </a:cubicBezTo>
                      <a:cubicBezTo>
                        <a:pt x="590509" y="397203"/>
                        <a:pt x="121498" y="423682"/>
                        <a:pt x="14818" y="486547"/>
                      </a:cubicBezTo>
                      <a:cubicBezTo>
                        <a:pt x="-91862" y="549412"/>
                        <a:pt x="404581" y="518361"/>
                        <a:pt x="636420" y="386345"/>
                      </a:cubicBezTo>
                      <a:cubicBezTo>
                        <a:pt x="786534" y="300810"/>
                        <a:pt x="682711" y="221276"/>
                        <a:pt x="765579" y="203655"/>
                      </a:cubicBezTo>
                      <a:cubicBezTo>
                        <a:pt x="784343" y="199654"/>
                        <a:pt x="1002180" y="106595"/>
                        <a:pt x="901977" y="53065"/>
                      </a:cubicBezTo>
                      <a:cubicBezTo>
                        <a:pt x="781581" y="-11420"/>
                        <a:pt x="623942" y="-18087"/>
                        <a:pt x="604987" y="383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55" name="组合 2454">
            <a:extLst>
              <a:ext uri="{FF2B5EF4-FFF2-40B4-BE49-F238E27FC236}">
                <a16:creationId xmlns:a16="http://schemas.microsoft.com/office/drawing/2014/main" id="{F81655E2-136B-05B6-D0B9-BCE075646DAC}"/>
              </a:ext>
            </a:extLst>
          </p:cNvPr>
          <p:cNvGrpSpPr/>
          <p:nvPr/>
        </p:nvGrpSpPr>
        <p:grpSpPr>
          <a:xfrm>
            <a:off x="1496312" y="3419396"/>
            <a:ext cx="1527225" cy="276999"/>
            <a:chOff x="8292926" y="2511821"/>
            <a:chExt cx="1527225" cy="276999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21B519FF-4536-DE8A-65B4-73C1C7E79D60}"/>
                </a:ext>
              </a:extLst>
            </p:cNvPr>
            <p:cNvSpPr/>
            <p:nvPr/>
          </p:nvSpPr>
          <p:spPr>
            <a:xfrm>
              <a:off x="8292926" y="2513833"/>
              <a:ext cx="1527225" cy="27128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AF0A436-0C4C-D321-F490-CF1D64223583}"/>
                </a:ext>
              </a:extLst>
            </p:cNvPr>
            <p:cNvSpPr txBox="1"/>
            <p:nvPr/>
          </p:nvSpPr>
          <p:spPr>
            <a:xfrm>
              <a:off x="8681545" y="2511821"/>
              <a:ext cx="107090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PART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6284974" y="2254053"/>
            <a:ext cx="3656014" cy="781720"/>
            <a:chOff x="1878012" y="1625084"/>
            <a:chExt cx="3656014" cy="781720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5366C4C-81BC-F53A-E7A0-80D80C52ECCD}"/>
                </a:ext>
              </a:extLst>
            </p:cNvPr>
            <p:cNvSpPr/>
            <p:nvPr/>
          </p:nvSpPr>
          <p:spPr>
            <a:xfrm>
              <a:off x="1878012" y="1625084"/>
              <a:ext cx="3656014" cy="781719"/>
            </a:xfrm>
            <a:prstGeom prst="roundRect">
              <a:avLst>
                <a:gd name="adj" fmla="val 22157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1878012" y="2108718"/>
              <a:ext cx="3656014" cy="298086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302797" y="169336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4A622D5-155D-1609-81ED-E63A6EE24F5B}"/>
              </a:ext>
            </a:extLst>
          </p:cNvPr>
          <p:cNvSpPr txBox="1"/>
          <p:nvPr/>
        </p:nvSpPr>
        <p:spPr>
          <a:xfrm>
            <a:off x="6240193" y="3203173"/>
            <a:ext cx="398857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2B08AC1F-5C83-A7C4-F80C-2D2D94C1DD30}"/>
              </a:ext>
            </a:extLst>
          </p:cNvPr>
          <p:cNvSpPr/>
          <p:nvPr/>
        </p:nvSpPr>
        <p:spPr>
          <a:xfrm rot="658857" flipH="1">
            <a:off x="1082929" y="-9205084"/>
            <a:ext cx="10749244" cy="10508664"/>
          </a:xfrm>
          <a:custGeom>
            <a:avLst/>
            <a:gdLst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4760821 w 5632776"/>
              <a:gd name="connsiteY10" fmla="*/ 5494334 h 5506707"/>
              <a:gd name="connsiteX11" fmla="*/ 4519832 w 5632776"/>
              <a:gd name="connsiteY11" fmla="*/ 5453852 h 5506707"/>
              <a:gd name="connsiteX12" fmla="*/ 2829606 w 5632776"/>
              <a:gd name="connsiteY12" fmla="*/ 4628352 h 5506707"/>
              <a:gd name="connsiteX13" fmla="*/ 551474 w 5632776"/>
              <a:gd name="connsiteY13" fmla="*/ 3917152 h 5506707"/>
              <a:gd name="connsiteX14" fmla="*/ 2449917 w 5632776"/>
              <a:gd name="connsiteY14" fmla="*/ 3612352 h 5506707"/>
              <a:gd name="connsiteX15" fmla="*/ 3699215 w 5632776"/>
              <a:gd name="connsiteY15" fmla="*/ 2164552 h 5506707"/>
              <a:gd name="connsiteX16" fmla="*/ 5034249 w 5632776"/>
              <a:gd name="connsiteY16" fmla="*/ 1580352 h 5506707"/>
              <a:gd name="connsiteX17" fmla="*/ 5612394 w 5632776"/>
              <a:gd name="connsiteY17" fmla="*/ 377225 h 5506707"/>
              <a:gd name="connsiteX18" fmla="*/ 5632776 w 5632776"/>
              <a:gd name="connsiteY18" fmla="*/ 344439 h 5506707"/>
              <a:gd name="connsiteX19" fmla="*/ 5632776 w 5632776"/>
              <a:gd name="connsiteY19" fmla="*/ 0 h 550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32776" h="5506707">
                <a:moveTo>
                  <a:pt x="5632776" y="0"/>
                </a:moveTo>
                <a:lnTo>
                  <a:pt x="5575300" y="30952"/>
                </a:lnTo>
                <a:cubicBezTo>
                  <a:pt x="4986868" y="392902"/>
                  <a:pt x="5113868" y="1235335"/>
                  <a:pt x="4648200" y="1580352"/>
                </a:cubicBezTo>
                <a:cubicBezTo>
                  <a:pt x="4182534" y="1925369"/>
                  <a:pt x="3710517" y="1825885"/>
                  <a:pt x="3263900" y="2164552"/>
                </a:cubicBezTo>
                <a:cubicBezTo>
                  <a:pt x="2817283" y="2503219"/>
                  <a:pt x="2512483" y="3320252"/>
                  <a:pt x="1968500" y="3612352"/>
                </a:cubicBezTo>
                <a:cubicBezTo>
                  <a:pt x="1424517" y="3904452"/>
                  <a:pt x="758825" y="3880110"/>
                  <a:pt x="0" y="3917152"/>
                </a:cubicBezTo>
                <a:cubicBezTo>
                  <a:pt x="749300" y="4086485"/>
                  <a:pt x="1485900" y="4499235"/>
                  <a:pt x="2362200" y="4628352"/>
                </a:cubicBezTo>
                <a:cubicBezTo>
                  <a:pt x="3238500" y="4757469"/>
                  <a:pt x="3464983" y="5299335"/>
                  <a:pt x="4114800" y="5453852"/>
                </a:cubicBezTo>
                <a:cubicBezTo>
                  <a:pt x="4358481" y="5511796"/>
                  <a:pt x="4622106" y="5512292"/>
                  <a:pt x="4893618" y="5500882"/>
                </a:cubicBezTo>
                <a:lnTo>
                  <a:pt x="4894074" y="5500859"/>
                </a:lnTo>
                <a:lnTo>
                  <a:pt x="4760821" y="5494334"/>
                </a:lnTo>
                <a:cubicBezTo>
                  <a:pt x="4678642" y="5486098"/>
                  <a:pt x="4598168" y="5473167"/>
                  <a:pt x="4519832" y="5453852"/>
                </a:cubicBezTo>
                <a:cubicBezTo>
                  <a:pt x="3893142" y="5299335"/>
                  <a:pt x="3674719" y="4757469"/>
                  <a:pt x="2829606" y="4628352"/>
                </a:cubicBezTo>
                <a:cubicBezTo>
                  <a:pt x="1984492" y="4499235"/>
                  <a:pt x="1274107" y="4086485"/>
                  <a:pt x="551474" y="3917152"/>
                </a:cubicBezTo>
                <a:cubicBezTo>
                  <a:pt x="1283293" y="3880110"/>
                  <a:pt x="1925294" y="3904452"/>
                  <a:pt x="2449917" y="3612352"/>
                </a:cubicBezTo>
                <a:cubicBezTo>
                  <a:pt x="2974540" y="3320252"/>
                  <a:pt x="3268492" y="2503219"/>
                  <a:pt x="3699215" y="2164552"/>
                </a:cubicBezTo>
                <a:cubicBezTo>
                  <a:pt x="4129937" y="1825885"/>
                  <a:pt x="4585156" y="1925369"/>
                  <a:pt x="5034249" y="1580352"/>
                </a:cubicBezTo>
                <a:cubicBezTo>
                  <a:pt x="5371070" y="1321589"/>
                  <a:pt x="5386381" y="783030"/>
                  <a:pt x="5612394" y="377225"/>
                </a:cubicBezTo>
                <a:lnTo>
                  <a:pt x="5632776" y="344439"/>
                </a:lnTo>
                <a:lnTo>
                  <a:pt x="5632776" y="0"/>
                </a:ln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456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04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2" name="Group 36">
            <a:extLst>
              <a:ext uri="{FF2B5EF4-FFF2-40B4-BE49-F238E27FC236}">
                <a16:creationId xmlns:a16="http://schemas.microsoft.com/office/drawing/2014/main" id="{BF37E85F-314D-E64C-EBDF-416C7073BBAE}"/>
              </a:ext>
            </a:extLst>
          </p:cNvPr>
          <p:cNvGrpSpPr/>
          <p:nvPr/>
        </p:nvGrpSpPr>
        <p:grpSpPr>
          <a:xfrm>
            <a:off x="2987266" y="3195093"/>
            <a:ext cx="2191898" cy="467501"/>
            <a:chOff x="769938" y="2456536"/>
            <a:chExt cx="1613466" cy="345642"/>
          </a:xfrm>
        </p:grpSpPr>
        <p:sp>
          <p:nvSpPr>
            <p:cNvPr id="3" name="Notched Right Arrow 37">
              <a:extLst>
                <a:ext uri="{FF2B5EF4-FFF2-40B4-BE49-F238E27FC236}">
                  <a16:creationId xmlns:a16="http://schemas.microsoft.com/office/drawing/2014/main" id="{E5F269FE-82EB-C2E2-42CB-4A3A9A19D2B7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Arial" panose="020B0604020202020204" pitchFamily="34" charset="0"/>
              </a:endParaRPr>
            </a:p>
          </p:txBody>
        </p:sp>
        <p:sp>
          <p:nvSpPr>
            <p:cNvPr id="4" name="Oval 39">
              <a:extLst>
                <a:ext uri="{FF2B5EF4-FFF2-40B4-BE49-F238E27FC236}">
                  <a16:creationId xmlns:a16="http://schemas.microsoft.com/office/drawing/2014/main" id="{0F4DE8C6-BA28-2EEC-3088-88AE393CBC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0">
            <a:extLst>
              <a:ext uri="{FF2B5EF4-FFF2-40B4-BE49-F238E27FC236}">
                <a16:creationId xmlns:a16="http://schemas.microsoft.com/office/drawing/2014/main" id="{5E7E7E45-351B-3685-2DD7-B292EB0C4C37}"/>
              </a:ext>
            </a:extLst>
          </p:cNvPr>
          <p:cNvGrpSpPr/>
          <p:nvPr/>
        </p:nvGrpSpPr>
        <p:grpSpPr>
          <a:xfrm>
            <a:off x="5012749" y="3195093"/>
            <a:ext cx="2191898" cy="467501"/>
            <a:chOff x="769938" y="2456536"/>
            <a:chExt cx="1613466" cy="345642"/>
          </a:xfrm>
        </p:grpSpPr>
        <p:sp>
          <p:nvSpPr>
            <p:cNvPr id="6" name="Notched Right Arrow 41">
              <a:extLst>
                <a:ext uri="{FF2B5EF4-FFF2-40B4-BE49-F238E27FC236}">
                  <a16:creationId xmlns:a16="http://schemas.microsoft.com/office/drawing/2014/main" id="{2FEA11DA-36E9-0260-23AC-0338EAA65871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Arial" panose="020B0604020202020204" pitchFamily="34" charset="0"/>
              </a:endParaRPr>
            </a:p>
          </p:txBody>
        </p:sp>
        <p:sp>
          <p:nvSpPr>
            <p:cNvPr id="7" name="Oval 42">
              <a:extLst>
                <a:ext uri="{FF2B5EF4-FFF2-40B4-BE49-F238E27FC236}">
                  <a16:creationId xmlns:a16="http://schemas.microsoft.com/office/drawing/2014/main" id="{A17BFFAD-5174-2508-F2F2-8D89C1A11A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43">
            <a:extLst>
              <a:ext uri="{FF2B5EF4-FFF2-40B4-BE49-F238E27FC236}">
                <a16:creationId xmlns:a16="http://schemas.microsoft.com/office/drawing/2014/main" id="{7F753BED-5F08-01C4-372C-FE2633146297}"/>
              </a:ext>
            </a:extLst>
          </p:cNvPr>
          <p:cNvGrpSpPr/>
          <p:nvPr/>
        </p:nvGrpSpPr>
        <p:grpSpPr>
          <a:xfrm>
            <a:off x="7038234" y="3195093"/>
            <a:ext cx="2191898" cy="467501"/>
            <a:chOff x="769938" y="2456536"/>
            <a:chExt cx="1613466" cy="345642"/>
          </a:xfrm>
        </p:grpSpPr>
        <p:sp>
          <p:nvSpPr>
            <p:cNvPr id="9" name="Notched Right Arrow 44">
              <a:extLst>
                <a:ext uri="{FF2B5EF4-FFF2-40B4-BE49-F238E27FC236}">
                  <a16:creationId xmlns:a16="http://schemas.microsoft.com/office/drawing/2014/main" id="{6A60B7B9-8547-B186-F812-66625C56B30C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Arial" panose="020B0604020202020204" pitchFamily="34" charset="0"/>
              </a:endParaRPr>
            </a:p>
          </p:txBody>
        </p:sp>
        <p:sp>
          <p:nvSpPr>
            <p:cNvPr id="10" name="Oval 45">
              <a:extLst>
                <a:ext uri="{FF2B5EF4-FFF2-40B4-BE49-F238E27FC236}">
                  <a16:creationId xmlns:a16="http://schemas.microsoft.com/office/drawing/2014/main" id="{1EB64F74-D40A-5B88-0943-EF1B177834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49">
            <a:extLst>
              <a:ext uri="{FF2B5EF4-FFF2-40B4-BE49-F238E27FC236}">
                <a16:creationId xmlns:a16="http://schemas.microsoft.com/office/drawing/2014/main" id="{50573648-BFF0-0541-F9E6-448FFA3CD969}"/>
              </a:ext>
            </a:extLst>
          </p:cNvPr>
          <p:cNvGrpSpPr/>
          <p:nvPr/>
        </p:nvGrpSpPr>
        <p:grpSpPr>
          <a:xfrm>
            <a:off x="9063721" y="3195093"/>
            <a:ext cx="2191898" cy="467501"/>
            <a:chOff x="769938" y="2456536"/>
            <a:chExt cx="1613466" cy="345642"/>
          </a:xfrm>
        </p:grpSpPr>
        <p:sp>
          <p:nvSpPr>
            <p:cNvPr id="12" name="Notched Right Arrow 51">
              <a:extLst>
                <a:ext uri="{FF2B5EF4-FFF2-40B4-BE49-F238E27FC236}">
                  <a16:creationId xmlns:a16="http://schemas.microsoft.com/office/drawing/2014/main" id="{15B71620-B39A-33C8-5DB8-4DCC9447556D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Arial" panose="020B0604020202020204" pitchFamily="34" charset="0"/>
              </a:endParaRPr>
            </a:p>
          </p:txBody>
        </p:sp>
        <p:sp>
          <p:nvSpPr>
            <p:cNvPr id="13" name="Oval 63">
              <a:extLst>
                <a:ext uri="{FF2B5EF4-FFF2-40B4-BE49-F238E27FC236}">
                  <a16:creationId xmlns:a16="http://schemas.microsoft.com/office/drawing/2014/main" id="{5AB7F32F-9589-BF7A-E50B-E811378067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35">
            <a:extLst>
              <a:ext uri="{FF2B5EF4-FFF2-40B4-BE49-F238E27FC236}">
                <a16:creationId xmlns:a16="http://schemas.microsoft.com/office/drawing/2014/main" id="{10BB9D03-8542-7782-249D-0FECEC35C631}"/>
              </a:ext>
            </a:extLst>
          </p:cNvPr>
          <p:cNvGrpSpPr/>
          <p:nvPr/>
        </p:nvGrpSpPr>
        <p:grpSpPr>
          <a:xfrm>
            <a:off x="961781" y="3195093"/>
            <a:ext cx="2191898" cy="467501"/>
            <a:chOff x="769938" y="2456536"/>
            <a:chExt cx="1613466" cy="345642"/>
          </a:xfrm>
        </p:grpSpPr>
        <p:sp>
          <p:nvSpPr>
            <p:cNvPr id="15" name="Notched Right Arrow 32">
              <a:extLst>
                <a:ext uri="{FF2B5EF4-FFF2-40B4-BE49-F238E27FC236}">
                  <a16:creationId xmlns:a16="http://schemas.microsoft.com/office/drawing/2014/main" id="{05832C78-FCB0-0E25-6170-CF8FAB3C5459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Arial" panose="020B0604020202020204" pitchFamily="34" charset="0"/>
              </a:endParaRPr>
            </a:p>
          </p:txBody>
        </p:sp>
        <p:sp>
          <p:nvSpPr>
            <p:cNvPr id="16" name="Oval 34">
              <a:extLst>
                <a:ext uri="{FF2B5EF4-FFF2-40B4-BE49-F238E27FC236}">
                  <a16:creationId xmlns:a16="http://schemas.microsoft.com/office/drawing/2014/main" id="{0F2DA3A0-9BAD-5321-9F48-CE14636774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FF004CD-0339-00BD-ECFD-9994A805B672}"/>
              </a:ext>
            </a:extLst>
          </p:cNvPr>
          <p:cNvSpPr txBox="1"/>
          <p:nvPr/>
        </p:nvSpPr>
        <p:spPr>
          <a:xfrm>
            <a:off x="1804292" y="3810156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20087D-F951-67E5-677D-2B42252452A5}"/>
              </a:ext>
            </a:extLst>
          </p:cNvPr>
          <p:cNvSpPr txBox="1"/>
          <p:nvPr/>
        </p:nvSpPr>
        <p:spPr>
          <a:xfrm>
            <a:off x="3828567" y="2825031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520362-B78A-A6FD-0EFE-6363E25C5114}"/>
              </a:ext>
            </a:extLst>
          </p:cNvPr>
          <p:cNvSpPr txBox="1"/>
          <p:nvPr/>
        </p:nvSpPr>
        <p:spPr>
          <a:xfrm>
            <a:off x="5852840" y="3810156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202ECD-C2FA-13C6-F470-C5492435C7FB}"/>
              </a:ext>
            </a:extLst>
          </p:cNvPr>
          <p:cNvSpPr txBox="1"/>
          <p:nvPr/>
        </p:nvSpPr>
        <p:spPr>
          <a:xfrm>
            <a:off x="7877114" y="2825031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E1B1E6-0CF8-7F7D-7337-2D143FDED776}"/>
              </a:ext>
            </a:extLst>
          </p:cNvPr>
          <p:cNvSpPr txBox="1"/>
          <p:nvPr/>
        </p:nvSpPr>
        <p:spPr>
          <a:xfrm>
            <a:off x="9901386" y="3810156"/>
            <a:ext cx="512962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2026</a:t>
            </a:r>
          </a:p>
        </p:txBody>
      </p:sp>
      <p:grpSp>
        <p:nvGrpSpPr>
          <p:cNvPr id="22" name="Group 83">
            <a:extLst>
              <a:ext uri="{FF2B5EF4-FFF2-40B4-BE49-F238E27FC236}">
                <a16:creationId xmlns:a16="http://schemas.microsoft.com/office/drawing/2014/main" id="{226EC98B-4D57-3688-03A7-DC2E504D29C8}"/>
              </a:ext>
            </a:extLst>
          </p:cNvPr>
          <p:cNvGrpSpPr/>
          <p:nvPr/>
        </p:nvGrpSpPr>
        <p:grpSpPr>
          <a:xfrm>
            <a:off x="1675094" y="1677216"/>
            <a:ext cx="759283" cy="1744207"/>
            <a:chOff x="1295010" y="1516652"/>
            <a:chExt cx="558911" cy="1289563"/>
          </a:xfrm>
        </p:grpSpPr>
        <p:cxnSp>
          <p:nvCxnSpPr>
            <p:cNvPr id="23" name="Straight Connector 74">
              <a:extLst>
                <a:ext uri="{FF2B5EF4-FFF2-40B4-BE49-F238E27FC236}">
                  <a16:creationId xmlns:a16="http://schemas.microsoft.com/office/drawing/2014/main" id="{D4959723-9909-6074-B207-DCDE0B9EB948}"/>
                </a:ext>
              </a:extLst>
            </p:cNvPr>
            <p:cNvCxnSpPr>
              <a:stCxn id="25" idx="7"/>
            </p:cNvCxnSpPr>
            <p:nvPr/>
          </p:nvCxnSpPr>
          <p:spPr>
            <a:xfrm flipH="1">
              <a:off x="1574465" y="2191317"/>
              <a:ext cx="1" cy="614898"/>
            </a:xfrm>
            <a:prstGeom prst="line">
              <a:avLst/>
            </a:prstGeom>
            <a:ln w="19050"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78">
              <a:extLst>
                <a:ext uri="{FF2B5EF4-FFF2-40B4-BE49-F238E27FC236}">
                  <a16:creationId xmlns:a16="http://schemas.microsoft.com/office/drawing/2014/main" id="{830A5C35-9D7D-6152-B1C9-BAC8782AA351}"/>
                </a:ext>
              </a:extLst>
            </p:cNvPr>
            <p:cNvGrpSpPr/>
            <p:nvPr/>
          </p:nvGrpSpPr>
          <p:grpSpPr>
            <a:xfrm>
              <a:off x="1295010" y="1516652"/>
              <a:ext cx="558911" cy="558911"/>
              <a:chOff x="1295010" y="1516652"/>
              <a:chExt cx="558911" cy="558911"/>
            </a:xfrm>
          </p:grpSpPr>
          <p:sp>
            <p:nvSpPr>
              <p:cNvPr id="25" name="Teardrop 64">
                <a:extLst>
                  <a:ext uri="{FF2B5EF4-FFF2-40B4-BE49-F238E27FC236}">
                    <a16:creationId xmlns:a16="http://schemas.microsoft.com/office/drawing/2014/main" id="{264C8433-0ABF-F6EF-C04D-C133CA9BBEAA}"/>
                  </a:ext>
                </a:extLst>
              </p:cNvPr>
              <p:cNvSpPr/>
              <p:nvPr/>
            </p:nvSpPr>
            <p:spPr>
              <a:xfrm rot="8100000">
                <a:off x="1295010" y="1516652"/>
                <a:ext cx="558911" cy="558911"/>
              </a:xfrm>
              <a:prstGeom prst="teardrop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00E4FA"/>
                    </a:gs>
                    <a:gs pos="100000">
                      <a:srgbClr val="FF44B6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ym typeface="Arial" panose="020B0604020202020204" pitchFamily="34" charset="0"/>
                </a:endParaRPr>
              </a:p>
            </p:txBody>
          </p:sp>
          <p:sp>
            <p:nvSpPr>
              <p:cNvPr id="26" name="Oval 77">
                <a:extLst>
                  <a:ext uri="{FF2B5EF4-FFF2-40B4-BE49-F238E27FC236}">
                    <a16:creationId xmlns:a16="http://schemas.microsoft.com/office/drawing/2014/main" id="{2D0EEF17-A174-116B-B1B0-AA77DAC8E3C3}"/>
                  </a:ext>
                </a:extLst>
              </p:cNvPr>
              <p:cNvSpPr/>
              <p:nvPr/>
            </p:nvSpPr>
            <p:spPr>
              <a:xfrm>
                <a:off x="1390237" y="1619580"/>
                <a:ext cx="368458" cy="368458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7" name="Group 84">
            <a:extLst>
              <a:ext uri="{FF2B5EF4-FFF2-40B4-BE49-F238E27FC236}">
                <a16:creationId xmlns:a16="http://schemas.microsoft.com/office/drawing/2014/main" id="{4524814A-E2A8-5B18-D469-84B066178D66}"/>
              </a:ext>
            </a:extLst>
          </p:cNvPr>
          <p:cNvGrpSpPr/>
          <p:nvPr/>
        </p:nvGrpSpPr>
        <p:grpSpPr>
          <a:xfrm>
            <a:off x="5729720" y="1677216"/>
            <a:ext cx="759283" cy="1744207"/>
            <a:chOff x="1295010" y="1516652"/>
            <a:chExt cx="558911" cy="1289563"/>
          </a:xfrm>
        </p:grpSpPr>
        <p:cxnSp>
          <p:nvCxnSpPr>
            <p:cNvPr id="28" name="Straight Connector 85">
              <a:extLst>
                <a:ext uri="{FF2B5EF4-FFF2-40B4-BE49-F238E27FC236}">
                  <a16:creationId xmlns:a16="http://schemas.microsoft.com/office/drawing/2014/main" id="{051572DF-48FA-00F9-AE7D-DFE0D7C6C02C}"/>
                </a:ext>
              </a:extLst>
            </p:cNvPr>
            <p:cNvCxnSpPr>
              <a:stCxn id="30" idx="7"/>
            </p:cNvCxnSpPr>
            <p:nvPr/>
          </p:nvCxnSpPr>
          <p:spPr>
            <a:xfrm flipH="1">
              <a:off x="1574465" y="2191317"/>
              <a:ext cx="1" cy="614898"/>
            </a:xfrm>
            <a:prstGeom prst="line">
              <a:avLst/>
            </a:prstGeom>
            <a:ln w="19050"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86">
              <a:extLst>
                <a:ext uri="{FF2B5EF4-FFF2-40B4-BE49-F238E27FC236}">
                  <a16:creationId xmlns:a16="http://schemas.microsoft.com/office/drawing/2014/main" id="{17B28E18-7592-020B-7B10-0AD7FE13D630}"/>
                </a:ext>
              </a:extLst>
            </p:cNvPr>
            <p:cNvGrpSpPr/>
            <p:nvPr/>
          </p:nvGrpSpPr>
          <p:grpSpPr>
            <a:xfrm>
              <a:off x="1295010" y="1516652"/>
              <a:ext cx="558911" cy="558911"/>
              <a:chOff x="1295010" y="1516652"/>
              <a:chExt cx="558911" cy="558911"/>
            </a:xfrm>
          </p:grpSpPr>
          <p:sp>
            <p:nvSpPr>
              <p:cNvPr id="30" name="Teardrop 87">
                <a:extLst>
                  <a:ext uri="{FF2B5EF4-FFF2-40B4-BE49-F238E27FC236}">
                    <a16:creationId xmlns:a16="http://schemas.microsoft.com/office/drawing/2014/main" id="{14CE19A6-C802-9E45-C7E6-C7F446A0C23F}"/>
                  </a:ext>
                </a:extLst>
              </p:cNvPr>
              <p:cNvSpPr/>
              <p:nvPr/>
            </p:nvSpPr>
            <p:spPr>
              <a:xfrm rot="8100000">
                <a:off x="1295010" y="1516652"/>
                <a:ext cx="558911" cy="558911"/>
              </a:xfrm>
              <a:prstGeom prst="teardrop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00E4FA"/>
                    </a:gs>
                    <a:gs pos="100000">
                      <a:srgbClr val="FF44B6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88">
                <a:extLst>
                  <a:ext uri="{FF2B5EF4-FFF2-40B4-BE49-F238E27FC236}">
                    <a16:creationId xmlns:a16="http://schemas.microsoft.com/office/drawing/2014/main" id="{D972860A-ECB5-F122-B26E-0E635CEF857E}"/>
                  </a:ext>
                </a:extLst>
              </p:cNvPr>
              <p:cNvSpPr/>
              <p:nvPr/>
            </p:nvSpPr>
            <p:spPr>
              <a:xfrm>
                <a:off x="1390237" y="1619580"/>
                <a:ext cx="368458" cy="368458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2" name="Group 89">
            <a:extLst>
              <a:ext uri="{FF2B5EF4-FFF2-40B4-BE49-F238E27FC236}">
                <a16:creationId xmlns:a16="http://schemas.microsoft.com/office/drawing/2014/main" id="{C15297F0-D202-F382-02FF-66872706FAFA}"/>
              </a:ext>
            </a:extLst>
          </p:cNvPr>
          <p:cNvGrpSpPr/>
          <p:nvPr/>
        </p:nvGrpSpPr>
        <p:grpSpPr>
          <a:xfrm>
            <a:off x="9790104" y="1677216"/>
            <a:ext cx="759283" cy="1744207"/>
            <a:chOff x="1295010" y="1516652"/>
            <a:chExt cx="558911" cy="1289563"/>
          </a:xfrm>
        </p:grpSpPr>
        <p:cxnSp>
          <p:nvCxnSpPr>
            <p:cNvPr id="33" name="Straight Connector 90">
              <a:extLst>
                <a:ext uri="{FF2B5EF4-FFF2-40B4-BE49-F238E27FC236}">
                  <a16:creationId xmlns:a16="http://schemas.microsoft.com/office/drawing/2014/main" id="{F01E8EFF-6D6D-2AAA-88EF-269E785B786E}"/>
                </a:ext>
              </a:extLst>
            </p:cNvPr>
            <p:cNvCxnSpPr>
              <a:stCxn id="35" idx="7"/>
            </p:cNvCxnSpPr>
            <p:nvPr/>
          </p:nvCxnSpPr>
          <p:spPr>
            <a:xfrm flipH="1">
              <a:off x="1574465" y="2191317"/>
              <a:ext cx="1" cy="614898"/>
            </a:xfrm>
            <a:prstGeom prst="line">
              <a:avLst/>
            </a:prstGeom>
            <a:ln w="19050"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oup 91">
              <a:extLst>
                <a:ext uri="{FF2B5EF4-FFF2-40B4-BE49-F238E27FC236}">
                  <a16:creationId xmlns:a16="http://schemas.microsoft.com/office/drawing/2014/main" id="{1DA27134-1863-B002-B104-693E7A3A5F9A}"/>
                </a:ext>
              </a:extLst>
            </p:cNvPr>
            <p:cNvGrpSpPr/>
            <p:nvPr/>
          </p:nvGrpSpPr>
          <p:grpSpPr>
            <a:xfrm>
              <a:off x="1295010" y="1516652"/>
              <a:ext cx="558911" cy="558911"/>
              <a:chOff x="1295010" y="1516652"/>
              <a:chExt cx="558911" cy="558911"/>
            </a:xfrm>
          </p:grpSpPr>
          <p:sp>
            <p:nvSpPr>
              <p:cNvPr id="35" name="Teardrop 92">
                <a:extLst>
                  <a:ext uri="{FF2B5EF4-FFF2-40B4-BE49-F238E27FC236}">
                    <a16:creationId xmlns:a16="http://schemas.microsoft.com/office/drawing/2014/main" id="{625CFAD5-760E-59A1-A94E-853BAC29AB64}"/>
                  </a:ext>
                </a:extLst>
              </p:cNvPr>
              <p:cNvSpPr/>
              <p:nvPr/>
            </p:nvSpPr>
            <p:spPr>
              <a:xfrm rot="8100000">
                <a:off x="1295010" y="1516652"/>
                <a:ext cx="558911" cy="558911"/>
              </a:xfrm>
              <a:prstGeom prst="teardrop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00E4FA"/>
                    </a:gs>
                    <a:gs pos="100000">
                      <a:srgbClr val="FF44B6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ym typeface="Arial" panose="020B0604020202020204" pitchFamily="34" charset="0"/>
                </a:endParaRPr>
              </a:p>
            </p:txBody>
          </p:sp>
          <p:sp>
            <p:nvSpPr>
              <p:cNvPr id="36" name="Oval 93">
                <a:extLst>
                  <a:ext uri="{FF2B5EF4-FFF2-40B4-BE49-F238E27FC236}">
                    <a16:creationId xmlns:a16="http://schemas.microsoft.com/office/drawing/2014/main" id="{CB6717AF-66E8-F90C-7C58-AB8CAABE6079}"/>
                  </a:ext>
                </a:extLst>
              </p:cNvPr>
              <p:cNvSpPr/>
              <p:nvPr/>
            </p:nvSpPr>
            <p:spPr>
              <a:xfrm>
                <a:off x="1390237" y="1619580"/>
                <a:ext cx="368458" cy="368458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Group 94">
            <a:extLst>
              <a:ext uri="{FF2B5EF4-FFF2-40B4-BE49-F238E27FC236}">
                <a16:creationId xmlns:a16="http://schemas.microsoft.com/office/drawing/2014/main" id="{65FD6287-CD99-096F-8248-6A1AF46C4CC7}"/>
              </a:ext>
            </a:extLst>
          </p:cNvPr>
          <p:cNvGrpSpPr/>
          <p:nvPr/>
        </p:nvGrpSpPr>
        <p:grpSpPr>
          <a:xfrm rot="10800000">
            <a:off x="3701598" y="3434307"/>
            <a:ext cx="759283" cy="1744207"/>
            <a:chOff x="1295010" y="1516652"/>
            <a:chExt cx="558911" cy="1289563"/>
          </a:xfrm>
        </p:grpSpPr>
        <p:cxnSp>
          <p:nvCxnSpPr>
            <p:cNvPr id="39" name="Straight Connector 95">
              <a:extLst>
                <a:ext uri="{FF2B5EF4-FFF2-40B4-BE49-F238E27FC236}">
                  <a16:creationId xmlns:a16="http://schemas.microsoft.com/office/drawing/2014/main" id="{A990AF1F-8A5E-DBE0-10AB-99C7F2660AE2}"/>
                </a:ext>
              </a:extLst>
            </p:cNvPr>
            <p:cNvCxnSpPr>
              <a:stCxn id="41" idx="7"/>
            </p:cNvCxnSpPr>
            <p:nvPr/>
          </p:nvCxnSpPr>
          <p:spPr>
            <a:xfrm flipH="1">
              <a:off x="1574465" y="2191317"/>
              <a:ext cx="1" cy="614898"/>
            </a:xfrm>
            <a:prstGeom prst="line">
              <a:avLst/>
            </a:prstGeom>
            <a:ln w="19050"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96">
              <a:extLst>
                <a:ext uri="{FF2B5EF4-FFF2-40B4-BE49-F238E27FC236}">
                  <a16:creationId xmlns:a16="http://schemas.microsoft.com/office/drawing/2014/main" id="{DEC8D176-19CD-2AEE-8712-3C16EEEF04F8}"/>
                </a:ext>
              </a:extLst>
            </p:cNvPr>
            <p:cNvGrpSpPr/>
            <p:nvPr/>
          </p:nvGrpSpPr>
          <p:grpSpPr>
            <a:xfrm>
              <a:off x="1295010" y="1516652"/>
              <a:ext cx="558911" cy="558911"/>
              <a:chOff x="1295010" y="1516652"/>
              <a:chExt cx="558911" cy="558911"/>
            </a:xfrm>
          </p:grpSpPr>
          <p:sp>
            <p:nvSpPr>
              <p:cNvPr id="41" name="Teardrop 97">
                <a:extLst>
                  <a:ext uri="{FF2B5EF4-FFF2-40B4-BE49-F238E27FC236}">
                    <a16:creationId xmlns:a16="http://schemas.microsoft.com/office/drawing/2014/main" id="{9CA4E3B0-183D-2804-5DB0-99484FDA5A3D}"/>
                  </a:ext>
                </a:extLst>
              </p:cNvPr>
              <p:cNvSpPr/>
              <p:nvPr/>
            </p:nvSpPr>
            <p:spPr>
              <a:xfrm rot="8100000">
                <a:off x="1295010" y="1516652"/>
                <a:ext cx="558911" cy="558911"/>
              </a:xfrm>
              <a:prstGeom prst="teardrop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00E4FA"/>
                    </a:gs>
                    <a:gs pos="100000">
                      <a:srgbClr val="FF44B6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ym typeface="Arial" panose="020B0604020202020204" pitchFamily="34" charset="0"/>
                </a:endParaRPr>
              </a:p>
            </p:txBody>
          </p:sp>
          <p:sp>
            <p:nvSpPr>
              <p:cNvPr id="42" name="Oval 98">
                <a:extLst>
                  <a:ext uri="{FF2B5EF4-FFF2-40B4-BE49-F238E27FC236}">
                    <a16:creationId xmlns:a16="http://schemas.microsoft.com/office/drawing/2014/main" id="{FD278B0A-E17B-5D94-2F94-A7E5039DA46F}"/>
                  </a:ext>
                </a:extLst>
              </p:cNvPr>
              <p:cNvSpPr/>
              <p:nvPr/>
            </p:nvSpPr>
            <p:spPr>
              <a:xfrm rot="10800000">
                <a:off x="1390237" y="1619580"/>
                <a:ext cx="368458" cy="368458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Group 99">
            <a:extLst>
              <a:ext uri="{FF2B5EF4-FFF2-40B4-BE49-F238E27FC236}">
                <a16:creationId xmlns:a16="http://schemas.microsoft.com/office/drawing/2014/main" id="{732C5C07-F251-EE25-1B1F-1C21DE02B50B}"/>
              </a:ext>
            </a:extLst>
          </p:cNvPr>
          <p:cNvGrpSpPr/>
          <p:nvPr/>
        </p:nvGrpSpPr>
        <p:grpSpPr>
          <a:xfrm rot="10800000">
            <a:off x="7752893" y="3434307"/>
            <a:ext cx="759283" cy="1744207"/>
            <a:chOff x="1295010" y="1516652"/>
            <a:chExt cx="558911" cy="1289563"/>
          </a:xfrm>
        </p:grpSpPr>
        <p:cxnSp>
          <p:nvCxnSpPr>
            <p:cNvPr id="44" name="Straight Connector 100">
              <a:extLst>
                <a:ext uri="{FF2B5EF4-FFF2-40B4-BE49-F238E27FC236}">
                  <a16:creationId xmlns:a16="http://schemas.microsoft.com/office/drawing/2014/main" id="{7086B60E-A0D9-6352-435D-A9E73081D2A1}"/>
                </a:ext>
              </a:extLst>
            </p:cNvPr>
            <p:cNvCxnSpPr>
              <a:stCxn id="46" idx="7"/>
            </p:cNvCxnSpPr>
            <p:nvPr/>
          </p:nvCxnSpPr>
          <p:spPr>
            <a:xfrm flipH="1">
              <a:off x="1574465" y="2191317"/>
              <a:ext cx="1" cy="614898"/>
            </a:xfrm>
            <a:prstGeom prst="line">
              <a:avLst/>
            </a:prstGeom>
            <a:ln w="19050"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101">
              <a:extLst>
                <a:ext uri="{FF2B5EF4-FFF2-40B4-BE49-F238E27FC236}">
                  <a16:creationId xmlns:a16="http://schemas.microsoft.com/office/drawing/2014/main" id="{E84E086E-A15A-8A79-18D3-759351A7D662}"/>
                </a:ext>
              </a:extLst>
            </p:cNvPr>
            <p:cNvGrpSpPr/>
            <p:nvPr/>
          </p:nvGrpSpPr>
          <p:grpSpPr>
            <a:xfrm>
              <a:off x="1295010" y="1516652"/>
              <a:ext cx="558911" cy="558911"/>
              <a:chOff x="1295010" y="1516652"/>
              <a:chExt cx="558911" cy="558911"/>
            </a:xfrm>
          </p:grpSpPr>
          <p:sp>
            <p:nvSpPr>
              <p:cNvPr id="46" name="Teardrop 102">
                <a:extLst>
                  <a:ext uri="{FF2B5EF4-FFF2-40B4-BE49-F238E27FC236}">
                    <a16:creationId xmlns:a16="http://schemas.microsoft.com/office/drawing/2014/main" id="{48B272AD-57C5-0518-EBD5-49032958E742}"/>
                  </a:ext>
                </a:extLst>
              </p:cNvPr>
              <p:cNvSpPr/>
              <p:nvPr/>
            </p:nvSpPr>
            <p:spPr>
              <a:xfrm rot="8100000">
                <a:off x="1295010" y="1516652"/>
                <a:ext cx="558911" cy="558911"/>
              </a:xfrm>
              <a:prstGeom prst="teardrop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00E4FA"/>
                    </a:gs>
                    <a:gs pos="100000">
                      <a:srgbClr val="FF44B6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ym typeface="Arial" panose="020B0604020202020204" pitchFamily="34" charset="0"/>
                </a:endParaRPr>
              </a:p>
            </p:txBody>
          </p:sp>
          <p:sp>
            <p:nvSpPr>
              <p:cNvPr id="47" name="Oval 103">
                <a:extLst>
                  <a:ext uri="{FF2B5EF4-FFF2-40B4-BE49-F238E27FC236}">
                    <a16:creationId xmlns:a16="http://schemas.microsoft.com/office/drawing/2014/main" id="{6D5D680E-C471-3F0B-D891-84AEF2391E08}"/>
                  </a:ext>
                </a:extLst>
              </p:cNvPr>
              <p:cNvSpPr/>
              <p:nvPr/>
            </p:nvSpPr>
            <p:spPr>
              <a:xfrm rot="10800000">
                <a:off x="1390237" y="1619580"/>
                <a:ext cx="368458" cy="368458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4" name="Freeform 143">
            <a:extLst>
              <a:ext uri="{FF2B5EF4-FFF2-40B4-BE49-F238E27FC236}">
                <a16:creationId xmlns:a16="http://schemas.microsoft.com/office/drawing/2014/main" id="{C0421EEA-60B6-C412-BC3A-792F9499C271}"/>
              </a:ext>
            </a:extLst>
          </p:cNvPr>
          <p:cNvSpPr>
            <a:spLocks noEditPoints="1"/>
          </p:cNvSpPr>
          <p:nvPr/>
        </p:nvSpPr>
        <p:spPr bwMode="auto">
          <a:xfrm>
            <a:off x="1803505" y="1807878"/>
            <a:ext cx="491710" cy="450909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65" name="Freeform 92">
            <a:extLst>
              <a:ext uri="{FF2B5EF4-FFF2-40B4-BE49-F238E27FC236}">
                <a16:creationId xmlns:a16="http://schemas.microsoft.com/office/drawing/2014/main" id="{06F0E210-2708-E298-4039-4992EFBE4BC0}"/>
              </a:ext>
            </a:extLst>
          </p:cNvPr>
          <p:cNvSpPr>
            <a:spLocks noEditPoints="1"/>
          </p:cNvSpPr>
          <p:nvPr/>
        </p:nvSpPr>
        <p:spPr bwMode="auto">
          <a:xfrm>
            <a:off x="3852579" y="4580210"/>
            <a:ext cx="463674" cy="470235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grpSp>
        <p:nvGrpSpPr>
          <p:cNvPr id="66" name="组合 65" descr="D:\51PPT模板网\51pptmoban.com\图片.jpg">
            <a:extLst>
              <a:ext uri="{FF2B5EF4-FFF2-40B4-BE49-F238E27FC236}">
                <a16:creationId xmlns:a16="http://schemas.microsoft.com/office/drawing/2014/main" id="{DD627449-0B51-7F7F-6DBD-A0F5867FA93F}"/>
              </a:ext>
            </a:extLst>
          </p:cNvPr>
          <p:cNvGrpSpPr/>
          <p:nvPr/>
        </p:nvGrpSpPr>
        <p:grpSpPr>
          <a:xfrm>
            <a:off x="5886104" y="1852425"/>
            <a:ext cx="435637" cy="405819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67" name="Freeform 153">
              <a:extLst>
                <a:ext uri="{FF2B5EF4-FFF2-40B4-BE49-F238E27FC236}">
                  <a16:creationId xmlns:a16="http://schemas.microsoft.com/office/drawing/2014/main" id="{C26740C8-8036-BC7A-A91E-9E4C48ADC6FB}"/>
                </a:ext>
              </a:extLst>
            </p:cNvPr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8" name="Freeform 154">
              <a:extLst>
                <a:ext uri="{FF2B5EF4-FFF2-40B4-BE49-F238E27FC236}">
                  <a16:creationId xmlns:a16="http://schemas.microsoft.com/office/drawing/2014/main" id="{155DF206-D9B9-2C73-A27C-E59BE85C55C3}"/>
                </a:ext>
              </a:extLst>
            </p:cNvPr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9" name="Freeform 155">
              <a:extLst>
                <a:ext uri="{FF2B5EF4-FFF2-40B4-BE49-F238E27FC236}">
                  <a16:creationId xmlns:a16="http://schemas.microsoft.com/office/drawing/2014/main" id="{EFB19F03-D3FC-1F09-F794-123C087B6DD0}"/>
                </a:ext>
              </a:extLst>
            </p:cNvPr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0" name="Rectangle 156">
              <a:extLst>
                <a:ext uri="{FF2B5EF4-FFF2-40B4-BE49-F238E27FC236}">
                  <a16:creationId xmlns:a16="http://schemas.microsoft.com/office/drawing/2014/main" id="{849E9415-4D5F-E1E0-5529-E4D9A9C73F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1" name="Freeform 140" descr="D:\51PPT模板网\51pptmoban.com\图片.jpg">
            <a:extLst>
              <a:ext uri="{FF2B5EF4-FFF2-40B4-BE49-F238E27FC236}">
                <a16:creationId xmlns:a16="http://schemas.microsoft.com/office/drawing/2014/main" id="{148B1F81-0C2D-5F8A-1DB2-339A712F5B8D}"/>
              </a:ext>
            </a:extLst>
          </p:cNvPr>
          <p:cNvSpPr>
            <a:spLocks noEditPoints="1"/>
          </p:cNvSpPr>
          <p:nvPr/>
        </p:nvSpPr>
        <p:spPr bwMode="auto">
          <a:xfrm>
            <a:off x="7871559" y="4532352"/>
            <a:ext cx="521950" cy="519664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72" name="Freeform 190">
            <a:extLst>
              <a:ext uri="{FF2B5EF4-FFF2-40B4-BE49-F238E27FC236}">
                <a16:creationId xmlns:a16="http://schemas.microsoft.com/office/drawing/2014/main" id="{87F0DA69-8A71-A060-35FC-0CE59166119A}"/>
              </a:ext>
            </a:extLst>
          </p:cNvPr>
          <p:cNvSpPr>
            <a:spLocks noEditPoints="1"/>
          </p:cNvSpPr>
          <p:nvPr/>
        </p:nvSpPr>
        <p:spPr bwMode="auto">
          <a:xfrm>
            <a:off x="9955834" y="1877722"/>
            <a:ext cx="398975" cy="422996"/>
          </a:xfrm>
          <a:custGeom>
            <a:avLst/>
            <a:gdLst>
              <a:gd name="T0" fmla="*/ 124 w 128"/>
              <a:gd name="T1" fmla="*/ 126 h 136"/>
              <a:gd name="T2" fmla="*/ 120 w 128"/>
              <a:gd name="T3" fmla="*/ 0 h 136"/>
              <a:gd name="T4" fmla="*/ 97 w 128"/>
              <a:gd name="T5" fmla="*/ 0 h 136"/>
              <a:gd name="T6" fmla="*/ 95 w 128"/>
              <a:gd name="T7" fmla="*/ 62 h 136"/>
              <a:gd name="T8" fmla="*/ 86 w 128"/>
              <a:gd name="T9" fmla="*/ 51 h 136"/>
              <a:gd name="T10" fmla="*/ 68 w 128"/>
              <a:gd name="T11" fmla="*/ 61 h 136"/>
              <a:gd name="T12" fmla="*/ 59 w 128"/>
              <a:gd name="T13" fmla="*/ 51 h 136"/>
              <a:gd name="T14" fmla="*/ 41 w 128"/>
              <a:gd name="T15" fmla="*/ 61 h 136"/>
              <a:gd name="T16" fmla="*/ 32 w 128"/>
              <a:gd name="T17" fmla="*/ 51 h 136"/>
              <a:gd name="T18" fmla="*/ 7 w 128"/>
              <a:gd name="T19" fmla="*/ 65 h 136"/>
              <a:gd name="T20" fmla="*/ 7 w 128"/>
              <a:gd name="T21" fmla="*/ 65 h 136"/>
              <a:gd name="T22" fmla="*/ 7 w 128"/>
              <a:gd name="T23" fmla="*/ 126 h 136"/>
              <a:gd name="T24" fmla="*/ 0 w 128"/>
              <a:gd name="T25" fmla="*/ 126 h 136"/>
              <a:gd name="T26" fmla="*/ 0 w 128"/>
              <a:gd name="T27" fmla="*/ 136 h 136"/>
              <a:gd name="T28" fmla="*/ 128 w 128"/>
              <a:gd name="T29" fmla="*/ 136 h 136"/>
              <a:gd name="T30" fmla="*/ 128 w 128"/>
              <a:gd name="T31" fmla="*/ 126 h 136"/>
              <a:gd name="T32" fmla="*/ 124 w 128"/>
              <a:gd name="T33" fmla="*/ 126 h 136"/>
              <a:gd name="T34" fmla="*/ 43 w 128"/>
              <a:gd name="T35" fmla="*/ 89 h 136"/>
              <a:gd name="T36" fmla="*/ 16 w 128"/>
              <a:gd name="T37" fmla="*/ 89 h 136"/>
              <a:gd name="T38" fmla="*/ 16 w 128"/>
              <a:gd name="T39" fmla="*/ 78 h 136"/>
              <a:gd name="T40" fmla="*/ 43 w 128"/>
              <a:gd name="T41" fmla="*/ 78 h 136"/>
              <a:gd name="T42" fmla="*/ 43 w 128"/>
              <a:gd name="T43" fmla="*/ 89 h 136"/>
              <a:gd name="T44" fmla="*/ 78 w 128"/>
              <a:gd name="T45" fmla="*/ 89 h 136"/>
              <a:gd name="T46" fmla="*/ 51 w 128"/>
              <a:gd name="T47" fmla="*/ 89 h 136"/>
              <a:gd name="T48" fmla="*/ 51 w 128"/>
              <a:gd name="T49" fmla="*/ 78 h 136"/>
              <a:gd name="T50" fmla="*/ 78 w 128"/>
              <a:gd name="T51" fmla="*/ 78 h 136"/>
              <a:gd name="T52" fmla="*/ 78 w 128"/>
              <a:gd name="T53" fmla="*/ 89 h 136"/>
              <a:gd name="T54" fmla="*/ 112 w 128"/>
              <a:gd name="T55" fmla="*/ 89 h 136"/>
              <a:gd name="T56" fmla="*/ 85 w 128"/>
              <a:gd name="T57" fmla="*/ 89 h 136"/>
              <a:gd name="T58" fmla="*/ 85 w 128"/>
              <a:gd name="T59" fmla="*/ 78 h 136"/>
              <a:gd name="T60" fmla="*/ 112 w 128"/>
              <a:gd name="T61" fmla="*/ 78 h 136"/>
              <a:gd name="T62" fmla="*/ 112 w 128"/>
              <a:gd name="T63" fmla="*/ 8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136">
                <a:moveTo>
                  <a:pt x="124" y="126"/>
                </a:moveTo>
                <a:cubicBezTo>
                  <a:pt x="123" y="84"/>
                  <a:pt x="122" y="42"/>
                  <a:pt x="120" y="0"/>
                </a:cubicBezTo>
                <a:cubicBezTo>
                  <a:pt x="113" y="2"/>
                  <a:pt x="105" y="2"/>
                  <a:pt x="97" y="0"/>
                </a:cubicBezTo>
                <a:cubicBezTo>
                  <a:pt x="96" y="20"/>
                  <a:pt x="96" y="41"/>
                  <a:pt x="95" y="62"/>
                </a:cubicBezTo>
                <a:cubicBezTo>
                  <a:pt x="86" y="51"/>
                  <a:pt x="86" y="51"/>
                  <a:pt x="86" y="51"/>
                </a:cubicBezTo>
                <a:cubicBezTo>
                  <a:pt x="68" y="61"/>
                  <a:pt x="68" y="61"/>
                  <a:pt x="68" y="61"/>
                </a:cubicBezTo>
                <a:cubicBezTo>
                  <a:pt x="59" y="51"/>
                  <a:pt x="59" y="51"/>
                  <a:pt x="59" y="51"/>
                </a:cubicBezTo>
                <a:cubicBezTo>
                  <a:pt x="41" y="61"/>
                  <a:pt x="41" y="61"/>
                  <a:pt x="41" y="61"/>
                </a:cubicBezTo>
                <a:cubicBezTo>
                  <a:pt x="32" y="51"/>
                  <a:pt x="32" y="51"/>
                  <a:pt x="32" y="51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126"/>
                  <a:pt x="7" y="126"/>
                  <a:pt x="7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0" y="136"/>
                  <a:pt x="0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28" y="126"/>
                  <a:pt x="128" y="126"/>
                  <a:pt x="128" y="126"/>
                </a:cubicBezTo>
                <a:lnTo>
                  <a:pt x="124" y="126"/>
                </a:lnTo>
                <a:close/>
                <a:moveTo>
                  <a:pt x="43" y="89"/>
                </a:moveTo>
                <a:cubicBezTo>
                  <a:pt x="16" y="89"/>
                  <a:pt x="16" y="89"/>
                  <a:pt x="16" y="89"/>
                </a:cubicBezTo>
                <a:cubicBezTo>
                  <a:pt x="16" y="78"/>
                  <a:pt x="16" y="78"/>
                  <a:pt x="16" y="78"/>
                </a:cubicBezTo>
                <a:cubicBezTo>
                  <a:pt x="43" y="78"/>
                  <a:pt x="43" y="78"/>
                  <a:pt x="43" y="78"/>
                </a:cubicBezTo>
                <a:lnTo>
                  <a:pt x="43" y="89"/>
                </a:lnTo>
                <a:close/>
                <a:moveTo>
                  <a:pt x="78" y="89"/>
                </a:moveTo>
                <a:cubicBezTo>
                  <a:pt x="51" y="89"/>
                  <a:pt x="51" y="89"/>
                  <a:pt x="51" y="89"/>
                </a:cubicBezTo>
                <a:cubicBezTo>
                  <a:pt x="51" y="78"/>
                  <a:pt x="51" y="78"/>
                  <a:pt x="51" y="78"/>
                </a:cubicBezTo>
                <a:cubicBezTo>
                  <a:pt x="78" y="78"/>
                  <a:pt x="78" y="78"/>
                  <a:pt x="78" y="78"/>
                </a:cubicBezTo>
                <a:lnTo>
                  <a:pt x="78" y="89"/>
                </a:lnTo>
                <a:close/>
                <a:moveTo>
                  <a:pt x="112" y="89"/>
                </a:moveTo>
                <a:cubicBezTo>
                  <a:pt x="85" y="89"/>
                  <a:pt x="85" y="89"/>
                  <a:pt x="85" y="89"/>
                </a:cubicBezTo>
                <a:cubicBezTo>
                  <a:pt x="85" y="78"/>
                  <a:pt x="85" y="78"/>
                  <a:pt x="85" y="78"/>
                </a:cubicBezTo>
                <a:cubicBezTo>
                  <a:pt x="112" y="78"/>
                  <a:pt x="112" y="78"/>
                  <a:pt x="112" y="78"/>
                </a:cubicBezTo>
                <a:lnTo>
                  <a:pt x="112" y="89"/>
                </a:ln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2584BC3-2C53-45BB-8356-D949F7D30468}"/>
              </a:ext>
            </a:extLst>
          </p:cNvPr>
          <p:cNvSpPr txBox="1"/>
          <p:nvPr/>
        </p:nvSpPr>
        <p:spPr>
          <a:xfrm>
            <a:off x="1227026" y="4264659"/>
            <a:ext cx="190637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FB70ECAB-2C81-18D5-C839-C4C0A487AB63}"/>
              </a:ext>
            </a:extLst>
          </p:cNvPr>
          <p:cNvSpPr txBox="1"/>
          <p:nvPr/>
        </p:nvSpPr>
        <p:spPr>
          <a:xfrm>
            <a:off x="5179658" y="4264659"/>
            <a:ext cx="190637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1BC101FB-E589-56AC-39E1-D535AC1EE8E1}"/>
              </a:ext>
            </a:extLst>
          </p:cNvPr>
          <p:cNvSpPr txBox="1"/>
          <p:nvPr/>
        </p:nvSpPr>
        <p:spPr>
          <a:xfrm>
            <a:off x="9310696" y="4264659"/>
            <a:ext cx="190637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54407E5-C3CD-DD29-F068-FA60E6798375}"/>
              </a:ext>
            </a:extLst>
          </p:cNvPr>
          <p:cNvSpPr txBox="1"/>
          <p:nvPr/>
        </p:nvSpPr>
        <p:spPr>
          <a:xfrm>
            <a:off x="3113458" y="1854759"/>
            <a:ext cx="190637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66A435DE-D7AD-0643-46EE-85A2A86752E1}"/>
              </a:ext>
            </a:extLst>
          </p:cNvPr>
          <p:cNvSpPr txBox="1"/>
          <p:nvPr/>
        </p:nvSpPr>
        <p:spPr>
          <a:xfrm>
            <a:off x="7191931" y="1854759"/>
            <a:ext cx="190637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457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608024C5-8180-D66A-C0DB-DF1C54884736}"/>
              </a:ext>
            </a:extLst>
          </p:cNvPr>
          <p:cNvSpPr/>
          <p:nvPr/>
        </p:nvSpPr>
        <p:spPr>
          <a:xfrm>
            <a:off x="9394566" y="274085"/>
            <a:ext cx="3208914" cy="41104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1F31853-C536-C0C4-0EAF-716878683071}"/>
              </a:ext>
            </a:extLst>
          </p:cNvPr>
          <p:cNvSpPr/>
          <p:nvPr/>
        </p:nvSpPr>
        <p:spPr>
          <a:xfrm flipH="1">
            <a:off x="-589935" y="1958235"/>
            <a:ext cx="5632776" cy="5506707"/>
          </a:xfrm>
          <a:custGeom>
            <a:avLst/>
            <a:gdLst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4760821 w 5632776"/>
              <a:gd name="connsiteY10" fmla="*/ 5494334 h 5506707"/>
              <a:gd name="connsiteX11" fmla="*/ 4519832 w 5632776"/>
              <a:gd name="connsiteY11" fmla="*/ 5453852 h 5506707"/>
              <a:gd name="connsiteX12" fmla="*/ 2829606 w 5632776"/>
              <a:gd name="connsiteY12" fmla="*/ 4628352 h 5506707"/>
              <a:gd name="connsiteX13" fmla="*/ 551474 w 5632776"/>
              <a:gd name="connsiteY13" fmla="*/ 3917152 h 5506707"/>
              <a:gd name="connsiteX14" fmla="*/ 2449917 w 5632776"/>
              <a:gd name="connsiteY14" fmla="*/ 3612352 h 5506707"/>
              <a:gd name="connsiteX15" fmla="*/ 3699215 w 5632776"/>
              <a:gd name="connsiteY15" fmla="*/ 2164552 h 5506707"/>
              <a:gd name="connsiteX16" fmla="*/ 5034249 w 5632776"/>
              <a:gd name="connsiteY16" fmla="*/ 1580352 h 5506707"/>
              <a:gd name="connsiteX17" fmla="*/ 5612394 w 5632776"/>
              <a:gd name="connsiteY17" fmla="*/ 377225 h 5506707"/>
              <a:gd name="connsiteX18" fmla="*/ 5632776 w 5632776"/>
              <a:gd name="connsiteY18" fmla="*/ 344439 h 5506707"/>
              <a:gd name="connsiteX19" fmla="*/ 5632776 w 5632776"/>
              <a:gd name="connsiteY19" fmla="*/ 0 h 550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32776" h="5506707">
                <a:moveTo>
                  <a:pt x="5632776" y="0"/>
                </a:moveTo>
                <a:lnTo>
                  <a:pt x="5575300" y="30952"/>
                </a:lnTo>
                <a:cubicBezTo>
                  <a:pt x="4986868" y="392902"/>
                  <a:pt x="5113868" y="1235335"/>
                  <a:pt x="4648200" y="1580352"/>
                </a:cubicBezTo>
                <a:cubicBezTo>
                  <a:pt x="4182534" y="1925369"/>
                  <a:pt x="3710517" y="1825885"/>
                  <a:pt x="3263900" y="2164552"/>
                </a:cubicBezTo>
                <a:cubicBezTo>
                  <a:pt x="2817283" y="2503219"/>
                  <a:pt x="2512483" y="3320252"/>
                  <a:pt x="1968500" y="3612352"/>
                </a:cubicBezTo>
                <a:cubicBezTo>
                  <a:pt x="1424517" y="3904452"/>
                  <a:pt x="758825" y="3880110"/>
                  <a:pt x="0" y="3917152"/>
                </a:cubicBezTo>
                <a:cubicBezTo>
                  <a:pt x="749300" y="4086485"/>
                  <a:pt x="1485900" y="4499235"/>
                  <a:pt x="2362200" y="4628352"/>
                </a:cubicBezTo>
                <a:cubicBezTo>
                  <a:pt x="3238500" y="4757469"/>
                  <a:pt x="3464983" y="5299335"/>
                  <a:pt x="4114800" y="5453852"/>
                </a:cubicBezTo>
                <a:cubicBezTo>
                  <a:pt x="4358481" y="5511796"/>
                  <a:pt x="4622106" y="5512292"/>
                  <a:pt x="4893618" y="5500882"/>
                </a:cubicBezTo>
                <a:lnTo>
                  <a:pt x="4894074" y="5500859"/>
                </a:lnTo>
                <a:lnTo>
                  <a:pt x="4760821" y="5494334"/>
                </a:lnTo>
                <a:cubicBezTo>
                  <a:pt x="4678642" y="5486098"/>
                  <a:pt x="4598168" y="5473167"/>
                  <a:pt x="4519832" y="5453852"/>
                </a:cubicBezTo>
                <a:cubicBezTo>
                  <a:pt x="3893142" y="5299335"/>
                  <a:pt x="3674719" y="4757469"/>
                  <a:pt x="2829606" y="4628352"/>
                </a:cubicBezTo>
                <a:cubicBezTo>
                  <a:pt x="1984492" y="4499235"/>
                  <a:pt x="1274107" y="4086485"/>
                  <a:pt x="551474" y="3917152"/>
                </a:cubicBezTo>
                <a:cubicBezTo>
                  <a:pt x="1283293" y="3880110"/>
                  <a:pt x="1925294" y="3904452"/>
                  <a:pt x="2449917" y="3612352"/>
                </a:cubicBezTo>
                <a:cubicBezTo>
                  <a:pt x="2974540" y="3320252"/>
                  <a:pt x="3268492" y="2503219"/>
                  <a:pt x="3699215" y="2164552"/>
                </a:cubicBezTo>
                <a:cubicBezTo>
                  <a:pt x="4129937" y="1825885"/>
                  <a:pt x="4585156" y="1925369"/>
                  <a:pt x="5034249" y="1580352"/>
                </a:cubicBezTo>
                <a:cubicBezTo>
                  <a:pt x="5371070" y="1321589"/>
                  <a:pt x="5386381" y="783030"/>
                  <a:pt x="5612394" y="377225"/>
                </a:cubicBezTo>
                <a:lnTo>
                  <a:pt x="5632776" y="344439"/>
                </a:lnTo>
                <a:lnTo>
                  <a:pt x="5632776" y="0"/>
                </a:ln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 descr="D:\51PPT模板网\51pptmoban.com\图片.jpg">
            <a:extLst>
              <a:ext uri="{FF2B5EF4-FFF2-40B4-BE49-F238E27FC236}">
                <a16:creationId xmlns:a16="http://schemas.microsoft.com/office/drawing/2014/main" id="{4BFBDAA4-84C6-7D92-C443-815DC792738B}"/>
              </a:ext>
            </a:extLst>
          </p:cNvPr>
          <p:cNvSpPr/>
          <p:nvPr/>
        </p:nvSpPr>
        <p:spPr>
          <a:xfrm flipH="1">
            <a:off x="0" y="3405676"/>
            <a:ext cx="4785637" cy="3452324"/>
          </a:xfrm>
          <a:custGeom>
            <a:avLst/>
            <a:gdLst>
              <a:gd name="connsiteX0" fmla="*/ 4785637 w 4785637"/>
              <a:gd name="connsiteY0" fmla="*/ 0 h 3452324"/>
              <a:gd name="connsiteX1" fmla="*/ 4730437 w 4785637"/>
              <a:gd name="connsiteY1" fmla="*/ 62071 h 3452324"/>
              <a:gd name="connsiteX2" fmla="*/ 4648200 w 4785637"/>
              <a:gd name="connsiteY2" fmla="*/ 132910 h 3452324"/>
              <a:gd name="connsiteX3" fmla="*/ 3263900 w 4785637"/>
              <a:gd name="connsiteY3" fmla="*/ 717110 h 3452324"/>
              <a:gd name="connsiteX4" fmla="*/ 1968500 w 4785637"/>
              <a:gd name="connsiteY4" fmla="*/ 2164910 h 3452324"/>
              <a:gd name="connsiteX5" fmla="*/ 0 w 4785637"/>
              <a:gd name="connsiteY5" fmla="*/ 2469710 h 3452324"/>
              <a:gd name="connsiteX6" fmla="*/ 2362200 w 4785637"/>
              <a:gd name="connsiteY6" fmla="*/ 3180910 h 3452324"/>
              <a:gd name="connsiteX7" fmla="*/ 2914352 w 4785637"/>
              <a:gd name="connsiteY7" fmla="*/ 3342637 h 3452324"/>
              <a:gd name="connsiteX8" fmla="*/ 3119671 w 4785637"/>
              <a:gd name="connsiteY8" fmla="*/ 3452324 h 3452324"/>
              <a:gd name="connsiteX9" fmla="*/ 4785637 w 4785637"/>
              <a:gd name="connsiteY9" fmla="*/ 3452324 h 3452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85637" h="3452324">
                <a:moveTo>
                  <a:pt x="4785637" y="0"/>
                </a:moveTo>
                <a:lnTo>
                  <a:pt x="4730437" y="62071"/>
                </a:lnTo>
                <a:cubicBezTo>
                  <a:pt x="4704645" y="87642"/>
                  <a:pt x="4677304" y="111347"/>
                  <a:pt x="4648200" y="132910"/>
                </a:cubicBezTo>
                <a:cubicBezTo>
                  <a:pt x="4182534" y="477927"/>
                  <a:pt x="3710517" y="378443"/>
                  <a:pt x="3263900" y="717110"/>
                </a:cubicBezTo>
                <a:cubicBezTo>
                  <a:pt x="2817283" y="1055777"/>
                  <a:pt x="2512483" y="1872810"/>
                  <a:pt x="1968500" y="2164910"/>
                </a:cubicBezTo>
                <a:cubicBezTo>
                  <a:pt x="1424517" y="2457010"/>
                  <a:pt x="758825" y="2432668"/>
                  <a:pt x="0" y="2469710"/>
                </a:cubicBezTo>
                <a:cubicBezTo>
                  <a:pt x="749300" y="2639043"/>
                  <a:pt x="1485900" y="3051793"/>
                  <a:pt x="2362200" y="3180910"/>
                </a:cubicBezTo>
                <a:cubicBezTo>
                  <a:pt x="2581275" y="3213190"/>
                  <a:pt x="2759736" y="3271266"/>
                  <a:pt x="2914352" y="3342637"/>
                </a:cubicBezTo>
                <a:lnTo>
                  <a:pt x="3119671" y="3452324"/>
                </a:lnTo>
                <a:lnTo>
                  <a:pt x="4785637" y="3452324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0027920" y="26461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zh-CN" altLang="en-US" sz="5400" dirty="0">
                <a:sym typeface="+mn-lt"/>
              </a:rPr>
              <a:t>目录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A7C3A34-E26E-3F55-C9B5-5FAEB6D1328C}"/>
              </a:ext>
            </a:extLst>
          </p:cNvPr>
          <p:cNvGrpSpPr/>
          <p:nvPr/>
        </p:nvGrpSpPr>
        <p:grpSpPr>
          <a:xfrm rot="904338">
            <a:off x="4895485" y="5422682"/>
            <a:ext cx="902109" cy="844702"/>
            <a:chOff x="5916442" y="-1286436"/>
            <a:chExt cx="4162695" cy="3897796"/>
          </a:xfrm>
        </p:grpSpPr>
        <p:grpSp>
          <p:nvGrpSpPr>
            <p:cNvPr id="16" name="图形 13">
              <a:extLst>
                <a:ext uri="{FF2B5EF4-FFF2-40B4-BE49-F238E27FC236}">
                  <a16:creationId xmlns:a16="http://schemas.microsoft.com/office/drawing/2014/main" id="{2C6BEA2B-E507-6DE4-BA44-ED93BE2B14F2}"/>
                </a:ext>
              </a:extLst>
            </p:cNvPr>
            <p:cNvGrpSpPr/>
            <p:nvPr/>
          </p:nvGrpSpPr>
          <p:grpSpPr>
            <a:xfrm>
              <a:off x="6420616" y="-814544"/>
              <a:ext cx="3658521" cy="2510372"/>
              <a:chOff x="6420616" y="-814544"/>
              <a:chExt cx="3658521" cy="251037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1054543-2EE6-5974-818C-3CFCCDB4B2CD}"/>
                  </a:ext>
                </a:extLst>
              </p:cNvPr>
              <p:cNvSpPr/>
              <p:nvPr/>
            </p:nvSpPr>
            <p:spPr>
              <a:xfrm>
                <a:off x="6505484" y="-743069"/>
                <a:ext cx="3368328" cy="2363745"/>
              </a:xfrm>
              <a:custGeom>
                <a:avLst/>
                <a:gdLst>
                  <a:gd name="connsiteX0" fmla="*/ 2063115 w 3368328"/>
                  <a:gd name="connsiteY0" fmla="*/ 1827202 h 2363745"/>
                  <a:gd name="connsiteX1" fmla="*/ 609695 w 3368328"/>
                  <a:gd name="connsiteY1" fmla="*/ 2363745 h 2363745"/>
                  <a:gd name="connsiteX2" fmla="*/ 0 w 3368328"/>
                  <a:gd name="connsiteY2" fmla="*/ 1277705 h 2363745"/>
                  <a:gd name="connsiteX3" fmla="*/ 1213390 w 3368328"/>
                  <a:gd name="connsiteY3" fmla="*/ 315299 h 2363745"/>
                  <a:gd name="connsiteX4" fmla="*/ 2427827 w 3368328"/>
                  <a:gd name="connsiteY4" fmla="*/ 7737 h 2363745"/>
                  <a:gd name="connsiteX5" fmla="*/ 3365278 w 3368328"/>
                  <a:gd name="connsiteY5" fmla="*/ 100510 h 2363745"/>
                  <a:gd name="connsiteX6" fmla="*/ 2984469 w 3368328"/>
                  <a:gd name="connsiteY6" fmla="*/ 895371 h 2363745"/>
                  <a:gd name="connsiteX7" fmla="*/ 2063115 w 3368328"/>
                  <a:gd name="connsiteY7" fmla="*/ 1827202 h 236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8328" h="2363745">
                    <a:moveTo>
                      <a:pt x="2063115" y="1827202"/>
                    </a:moveTo>
                    <a:cubicBezTo>
                      <a:pt x="1675257" y="2045229"/>
                      <a:pt x="987647" y="2329932"/>
                      <a:pt x="609695" y="2363745"/>
                    </a:cubicBezTo>
                    <a:lnTo>
                      <a:pt x="0" y="1277705"/>
                    </a:lnTo>
                    <a:cubicBezTo>
                      <a:pt x="225076" y="969952"/>
                      <a:pt x="822388" y="535041"/>
                      <a:pt x="1213390" y="315299"/>
                    </a:cubicBezTo>
                    <a:cubicBezTo>
                      <a:pt x="1564577" y="117941"/>
                      <a:pt x="2023681" y="32121"/>
                      <a:pt x="2427827" y="7737"/>
                    </a:cubicBezTo>
                    <a:cubicBezTo>
                      <a:pt x="2920079" y="-21981"/>
                      <a:pt x="3330797" y="39264"/>
                      <a:pt x="3365278" y="100510"/>
                    </a:cubicBezTo>
                    <a:cubicBezTo>
                      <a:pt x="3391757" y="147564"/>
                      <a:pt x="3244310" y="504465"/>
                      <a:pt x="2984469" y="895371"/>
                    </a:cubicBezTo>
                    <a:cubicBezTo>
                      <a:pt x="2752344" y="1244463"/>
                      <a:pt x="2430685" y="1620605"/>
                      <a:pt x="2063115" y="1827202"/>
                    </a:cubicBezTo>
                    <a:close/>
                  </a:path>
                </a:pathLst>
              </a:custGeom>
              <a:solidFill>
                <a:srgbClr val="00E4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" name="图形 13">
                <a:extLst>
                  <a:ext uri="{FF2B5EF4-FFF2-40B4-BE49-F238E27FC236}">
                    <a16:creationId xmlns:a16="http://schemas.microsoft.com/office/drawing/2014/main" id="{03E34239-630F-1D3F-78E3-7CE28A0EDE7A}"/>
                  </a:ext>
                </a:extLst>
              </p:cNvPr>
              <p:cNvGrpSpPr/>
              <p:nvPr/>
            </p:nvGrpSpPr>
            <p:grpSpPr>
              <a:xfrm>
                <a:off x="6505484" y="-743068"/>
                <a:ext cx="3368014" cy="2363744"/>
                <a:chOff x="6505484" y="-743068"/>
                <a:chExt cx="3368014" cy="2363744"/>
              </a:xfrm>
              <a:solidFill>
                <a:srgbClr val="8C6239"/>
              </a:solidFill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5E65BBF-9CBC-F904-9996-AB443E966840}"/>
                    </a:ext>
                  </a:extLst>
                </p:cNvPr>
                <p:cNvSpPr/>
                <p:nvPr/>
              </p:nvSpPr>
              <p:spPr>
                <a:xfrm>
                  <a:off x="7480558" y="-548928"/>
                  <a:ext cx="1327784" cy="1761553"/>
                </a:xfrm>
                <a:custGeom>
                  <a:avLst/>
                  <a:gdLst>
                    <a:gd name="connsiteX0" fmla="*/ 0 w 1327784"/>
                    <a:gd name="connsiteY0" fmla="*/ 267938 h 1761553"/>
                    <a:gd name="connsiteX1" fmla="*/ 238220 w 1327784"/>
                    <a:gd name="connsiteY1" fmla="*/ 121158 h 1761553"/>
                    <a:gd name="connsiteX2" fmla="*/ 501110 w 1327784"/>
                    <a:gd name="connsiteY2" fmla="*/ 0 h 1761553"/>
                    <a:gd name="connsiteX3" fmla="*/ 1327785 w 1327784"/>
                    <a:gd name="connsiteY3" fmla="*/ 1470755 h 1761553"/>
                    <a:gd name="connsiteX4" fmla="*/ 1088041 w 1327784"/>
                    <a:gd name="connsiteY4" fmla="*/ 1633061 h 1761553"/>
                    <a:gd name="connsiteX5" fmla="*/ 840391 w 1327784"/>
                    <a:gd name="connsiteY5" fmla="*/ 1761554 h 1761553"/>
                    <a:gd name="connsiteX6" fmla="*/ 0 w 1327784"/>
                    <a:gd name="connsiteY6" fmla="*/ 267938 h 1761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7784" h="1761553">
                      <a:moveTo>
                        <a:pt x="0" y="267938"/>
                      </a:moveTo>
                      <a:cubicBezTo>
                        <a:pt x="89059" y="210884"/>
                        <a:pt x="182880" y="152305"/>
                        <a:pt x="238220" y="121158"/>
                      </a:cubicBezTo>
                      <a:cubicBezTo>
                        <a:pt x="320611" y="74867"/>
                        <a:pt x="408908" y="34671"/>
                        <a:pt x="501110" y="0"/>
                      </a:cubicBezTo>
                      <a:lnTo>
                        <a:pt x="1327785" y="1470755"/>
                      </a:lnTo>
                      <a:cubicBezTo>
                        <a:pt x="1254252" y="1528667"/>
                        <a:pt x="1166908" y="1588770"/>
                        <a:pt x="1088041" y="1633061"/>
                      </a:cubicBezTo>
                      <a:cubicBezTo>
                        <a:pt x="1014793" y="1674209"/>
                        <a:pt x="930878" y="1717738"/>
                        <a:pt x="840391" y="1761554"/>
                      </a:cubicBezTo>
                      <a:lnTo>
                        <a:pt x="0" y="26793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A4DF373A-073E-7299-2335-E47C4CC3E917}"/>
                    </a:ext>
                  </a:extLst>
                </p:cNvPr>
                <p:cNvSpPr/>
                <p:nvPr/>
              </p:nvSpPr>
              <p:spPr>
                <a:xfrm>
                  <a:off x="6505484" y="119155"/>
                  <a:ext cx="1183195" cy="1501520"/>
                </a:xfrm>
                <a:custGeom>
                  <a:avLst/>
                  <a:gdLst>
                    <a:gd name="connsiteX0" fmla="*/ 1183196 w 1183195"/>
                    <a:gd name="connsiteY0" fmla="*/ 1357217 h 1501520"/>
                    <a:gd name="connsiteX1" fmla="*/ 609695 w 1183195"/>
                    <a:gd name="connsiteY1" fmla="*/ 1501521 h 1501520"/>
                    <a:gd name="connsiteX2" fmla="*/ 0 w 1183195"/>
                    <a:gd name="connsiteY2" fmla="*/ 415480 h 1501520"/>
                    <a:gd name="connsiteX3" fmla="*/ 420338 w 1183195"/>
                    <a:gd name="connsiteY3" fmla="*/ 0 h 1501520"/>
                    <a:gd name="connsiteX4" fmla="*/ 1183196 w 1183195"/>
                    <a:gd name="connsiteY4" fmla="*/ 1357217 h 1501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195" h="1501520">
                      <a:moveTo>
                        <a:pt x="1183196" y="1357217"/>
                      </a:moveTo>
                      <a:cubicBezTo>
                        <a:pt x="982123" y="1425797"/>
                        <a:pt x="754285" y="1488567"/>
                        <a:pt x="609695" y="1501521"/>
                      </a:cubicBezTo>
                      <a:lnTo>
                        <a:pt x="0" y="415480"/>
                      </a:lnTo>
                      <a:cubicBezTo>
                        <a:pt x="91535" y="290322"/>
                        <a:pt x="244602" y="144113"/>
                        <a:pt x="420338" y="0"/>
                      </a:cubicBezTo>
                      <a:lnTo>
                        <a:pt x="1183196" y="135721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025B156-18EF-0A54-DB4F-EAF210BD4BEE}"/>
                    </a:ext>
                  </a:extLst>
                </p:cNvPr>
                <p:cNvSpPr/>
                <p:nvPr/>
              </p:nvSpPr>
              <p:spPr>
                <a:xfrm>
                  <a:off x="8980269" y="-743068"/>
                  <a:ext cx="893228" cy="902895"/>
                </a:xfrm>
                <a:custGeom>
                  <a:avLst/>
                  <a:gdLst>
                    <a:gd name="connsiteX0" fmla="*/ 504635 w 893228"/>
                    <a:gd name="connsiteY0" fmla="*/ 902895 h 902895"/>
                    <a:gd name="connsiteX1" fmla="*/ 890397 w 893228"/>
                    <a:gd name="connsiteY1" fmla="*/ 100605 h 902895"/>
                    <a:gd name="connsiteX2" fmla="*/ 0 w 893228"/>
                    <a:gd name="connsiteY2" fmla="*/ 5164 h 902895"/>
                    <a:gd name="connsiteX3" fmla="*/ 504635 w 893228"/>
                    <a:gd name="connsiteY3" fmla="*/ 902895 h 902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228" h="902895">
                      <a:moveTo>
                        <a:pt x="504635" y="902895"/>
                      </a:moveTo>
                      <a:cubicBezTo>
                        <a:pt x="758952" y="517323"/>
                        <a:pt x="916591" y="147087"/>
                        <a:pt x="890397" y="100605"/>
                      </a:cubicBezTo>
                      <a:cubicBezTo>
                        <a:pt x="857060" y="41264"/>
                        <a:pt x="471202" y="-18077"/>
                        <a:pt x="0" y="5164"/>
                      </a:cubicBezTo>
                      <a:lnTo>
                        <a:pt x="504635" y="902895"/>
                      </a:lnTo>
                      <a:close/>
                    </a:path>
                  </a:pathLst>
                </a:custGeom>
                <a:solidFill>
                  <a:srgbClr val="1027F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cs typeface="+mn-ea"/>
                  </a:endParaRPr>
                </a:p>
              </p:txBody>
            </p:sp>
          </p:grp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FB5D3F8-8C1D-B1BC-0986-C82CFF45EE7F}"/>
                  </a:ext>
                </a:extLst>
              </p:cNvPr>
              <p:cNvSpPr/>
              <p:nvPr/>
            </p:nvSpPr>
            <p:spPr>
              <a:xfrm>
                <a:off x="6420616" y="-814544"/>
                <a:ext cx="3658521" cy="2510372"/>
              </a:xfrm>
              <a:custGeom>
                <a:avLst/>
                <a:gdLst>
                  <a:gd name="connsiteX0" fmla="*/ 3652933 w 3658521"/>
                  <a:gd name="connsiteY0" fmla="*/ 74545 h 2510372"/>
                  <a:gd name="connsiteX1" fmla="*/ 3638836 w 3658521"/>
                  <a:gd name="connsiteY1" fmla="*/ 49399 h 2510372"/>
                  <a:gd name="connsiteX2" fmla="*/ 3579305 w 3658521"/>
                  <a:gd name="connsiteY2" fmla="*/ 32730 h 2510372"/>
                  <a:gd name="connsiteX3" fmla="*/ 3469291 w 3658521"/>
                  <a:gd name="connsiteY3" fmla="*/ 94547 h 2510372"/>
                  <a:gd name="connsiteX4" fmla="*/ 3161252 w 3658521"/>
                  <a:gd name="connsiteY4" fmla="*/ 20443 h 2510372"/>
                  <a:gd name="connsiteX5" fmla="*/ 2508409 w 3658521"/>
                  <a:gd name="connsiteY5" fmla="*/ 7870 h 2510372"/>
                  <a:gd name="connsiteX6" fmla="*/ 1263206 w 3658521"/>
                  <a:gd name="connsiteY6" fmla="*/ 324481 h 2510372"/>
                  <a:gd name="connsiteX7" fmla="*/ 27146 w 3658521"/>
                  <a:gd name="connsiteY7" fmla="*/ 1306984 h 2510372"/>
                  <a:gd name="connsiteX8" fmla="*/ 0 w 3658521"/>
                  <a:gd name="connsiteY8" fmla="*/ 1344037 h 2510372"/>
                  <a:gd name="connsiteX9" fmla="*/ 654844 w 3658521"/>
                  <a:gd name="connsiteY9" fmla="*/ 2510373 h 2510372"/>
                  <a:gd name="connsiteX10" fmla="*/ 700850 w 3658521"/>
                  <a:gd name="connsiteY10" fmla="*/ 2506277 h 2510372"/>
                  <a:gd name="connsiteX11" fmla="*/ 2182939 w 3658521"/>
                  <a:gd name="connsiteY11" fmla="*/ 1960876 h 2510372"/>
                  <a:gd name="connsiteX12" fmla="*/ 3128772 w 3658521"/>
                  <a:gd name="connsiteY12" fmla="*/ 1006375 h 2510372"/>
                  <a:gd name="connsiteX13" fmla="*/ 3431953 w 3658521"/>
                  <a:gd name="connsiteY13" fmla="*/ 470308 h 2510372"/>
                  <a:gd name="connsiteX14" fmla="*/ 3524345 w 3658521"/>
                  <a:gd name="connsiteY14" fmla="*/ 196941 h 2510372"/>
                  <a:gd name="connsiteX15" fmla="*/ 3636169 w 3658521"/>
                  <a:gd name="connsiteY15" fmla="*/ 134076 h 2510372"/>
                  <a:gd name="connsiteX16" fmla="*/ 3652933 w 3658521"/>
                  <a:gd name="connsiteY16" fmla="*/ 74545 h 2510372"/>
                  <a:gd name="connsiteX17" fmla="*/ 3009805 w 3658521"/>
                  <a:gd name="connsiteY17" fmla="*/ 927318 h 2510372"/>
                  <a:gd name="connsiteX18" fmla="*/ 2113026 w 3658521"/>
                  <a:gd name="connsiteY18" fmla="*/ 1836384 h 2510372"/>
                  <a:gd name="connsiteX19" fmla="*/ 733711 w 3658521"/>
                  <a:gd name="connsiteY19" fmla="*/ 2358926 h 2510372"/>
                  <a:gd name="connsiteX20" fmla="*/ 170212 w 3658521"/>
                  <a:gd name="connsiteY20" fmla="*/ 1355276 h 2510372"/>
                  <a:gd name="connsiteX21" fmla="*/ 1333214 w 3658521"/>
                  <a:gd name="connsiteY21" fmla="*/ 449068 h 2510372"/>
                  <a:gd name="connsiteX22" fmla="*/ 2516981 w 3658521"/>
                  <a:gd name="connsiteY22" fmla="*/ 150554 h 2510372"/>
                  <a:gd name="connsiteX23" fmla="*/ 3348609 w 3658521"/>
                  <a:gd name="connsiteY23" fmla="*/ 198179 h 2510372"/>
                  <a:gd name="connsiteX24" fmla="*/ 3352991 w 3658521"/>
                  <a:gd name="connsiteY24" fmla="*/ 210085 h 2510372"/>
                  <a:gd name="connsiteX25" fmla="*/ 3367088 w 3658521"/>
                  <a:gd name="connsiteY25" fmla="*/ 235231 h 2510372"/>
                  <a:gd name="connsiteX26" fmla="*/ 3370707 w 3658521"/>
                  <a:gd name="connsiteY26" fmla="*/ 240375 h 2510372"/>
                  <a:gd name="connsiteX27" fmla="*/ 3009805 w 3658521"/>
                  <a:gd name="connsiteY27" fmla="*/ 927318 h 251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58521" h="2510372">
                    <a:moveTo>
                      <a:pt x="3652933" y="74545"/>
                    </a:moveTo>
                    <a:lnTo>
                      <a:pt x="3638836" y="49399"/>
                    </a:lnTo>
                    <a:cubicBezTo>
                      <a:pt x="3627025" y="28444"/>
                      <a:pt x="3600260" y="20919"/>
                      <a:pt x="3579305" y="32730"/>
                    </a:cubicBezTo>
                    <a:lnTo>
                      <a:pt x="3469291" y="94547"/>
                    </a:lnTo>
                    <a:cubicBezTo>
                      <a:pt x="3427190" y="69687"/>
                      <a:pt x="3342227" y="41112"/>
                      <a:pt x="3161252" y="20443"/>
                    </a:cubicBezTo>
                    <a:cubicBezTo>
                      <a:pt x="2969133" y="-1465"/>
                      <a:pt x="2737295" y="-5942"/>
                      <a:pt x="2508409" y="7870"/>
                    </a:cubicBezTo>
                    <a:cubicBezTo>
                      <a:pt x="2159889" y="28920"/>
                      <a:pt x="1660874" y="100929"/>
                      <a:pt x="1263206" y="324481"/>
                    </a:cubicBezTo>
                    <a:cubicBezTo>
                      <a:pt x="898398" y="529554"/>
                      <a:pt x="273653" y="969990"/>
                      <a:pt x="27146" y="1306984"/>
                    </a:cubicBezTo>
                    <a:lnTo>
                      <a:pt x="0" y="1344037"/>
                    </a:lnTo>
                    <a:lnTo>
                      <a:pt x="654844" y="2510373"/>
                    </a:lnTo>
                    <a:lnTo>
                      <a:pt x="700850" y="2506277"/>
                    </a:lnTo>
                    <a:cubicBezTo>
                      <a:pt x="1076706" y="2472654"/>
                      <a:pt x="1762792" y="2197001"/>
                      <a:pt x="2182939" y="1960876"/>
                    </a:cubicBezTo>
                    <a:cubicBezTo>
                      <a:pt x="2593658" y="1730085"/>
                      <a:pt x="2923985" y="1314414"/>
                      <a:pt x="3128772" y="1006375"/>
                    </a:cubicBezTo>
                    <a:cubicBezTo>
                      <a:pt x="3247930" y="827020"/>
                      <a:pt x="3355658" y="636615"/>
                      <a:pt x="3431953" y="470308"/>
                    </a:cubicBezTo>
                    <a:cubicBezTo>
                      <a:pt x="3500247" y="321433"/>
                      <a:pt x="3521393" y="242185"/>
                      <a:pt x="3524345" y="196941"/>
                    </a:cubicBezTo>
                    <a:lnTo>
                      <a:pt x="3636169" y="134076"/>
                    </a:lnTo>
                    <a:cubicBezTo>
                      <a:pt x="3657219" y="122360"/>
                      <a:pt x="3664744" y="95595"/>
                      <a:pt x="3652933" y="74545"/>
                    </a:cubicBezTo>
                    <a:close/>
                    <a:moveTo>
                      <a:pt x="3009805" y="927318"/>
                    </a:moveTo>
                    <a:cubicBezTo>
                      <a:pt x="2813685" y="1222307"/>
                      <a:pt x="2498979" y="1619500"/>
                      <a:pt x="2113026" y="1836384"/>
                    </a:cubicBezTo>
                    <a:cubicBezTo>
                      <a:pt x="1721263" y="2056602"/>
                      <a:pt x="1090041" y="2310729"/>
                      <a:pt x="733711" y="2358926"/>
                    </a:cubicBezTo>
                    <a:lnTo>
                      <a:pt x="170212" y="1355276"/>
                    </a:lnTo>
                    <a:cubicBezTo>
                      <a:pt x="398812" y="1070288"/>
                      <a:pt x="940594" y="669762"/>
                      <a:pt x="1333214" y="449068"/>
                    </a:cubicBezTo>
                    <a:cubicBezTo>
                      <a:pt x="1707261" y="238851"/>
                      <a:pt x="2183416" y="170652"/>
                      <a:pt x="2516981" y="150554"/>
                    </a:cubicBezTo>
                    <a:cubicBezTo>
                      <a:pt x="2913317" y="126646"/>
                      <a:pt x="3227737" y="163413"/>
                      <a:pt x="3348609" y="198179"/>
                    </a:cubicBezTo>
                    <a:cubicBezTo>
                      <a:pt x="3349466" y="202275"/>
                      <a:pt x="3350800" y="206275"/>
                      <a:pt x="3352991" y="210085"/>
                    </a:cubicBezTo>
                    <a:lnTo>
                      <a:pt x="3367088" y="235231"/>
                    </a:lnTo>
                    <a:cubicBezTo>
                      <a:pt x="3368135" y="237041"/>
                      <a:pt x="3369374" y="238660"/>
                      <a:pt x="3370707" y="240375"/>
                    </a:cubicBezTo>
                    <a:cubicBezTo>
                      <a:pt x="3334703" y="357151"/>
                      <a:pt x="3210687" y="625185"/>
                      <a:pt x="3009805" y="92731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3FD1FD"/>
                  </a:gs>
                  <a:gs pos="0">
                    <a:srgbClr val="1E47EE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23" name="图形 13">
              <a:extLst>
                <a:ext uri="{FF2B5EF4-FFF2-40B4-BE49-F238E27FC236}">
                  <a16:creationId xmlns:a16="http://schemas.microsoft.com/office/drawing/2014/main" id="{A53B8D6B-B6C3-E1EC-8A0D-AA8BCF286BCB}"/>
                </a:ext>
              </a:extLst>
            </p:cNvPr>
            <p:cNvGrpSpPr/>
            <p:nvPr/>
          </p:nvGrpSpPr>
          <p:grpSpPr>
            <a:xfrm>
              <a:off x="5916442" y="-1286436"/>
              <a:ext cx="3169460" cy="3897796"/>
              <a:chOff x="5916442" y="-1286436"/>
              <a:chExt cx="3169460" cy="3897796"/>
            </a:xfrm>
          </p:grpSpPr>
          <p:grpSp>
            <p:nvGrpSpPr>
              <p:cNvPr id="24" name="图形 13">
                <a:extLst>
                  <a:ext uri="{FF2B5EF4-FFF2-40B4-BE49-F238E27FC236}">
                    <a16:creationId xmlns:a16="http://schemas.microsoft.com/office/drawing/2014/main" id="{AA7B4B9B-DB6C-7A2F-48D8-37DBC00FB651}"/>
                  </a:ext>
                </a:extLst>
              </p:cNvPr>
              <p:cNvGrpSpPr/>
              <p:nvPr/>
            </p:nvGrpSpPr>
            <p:grpSpPr>
              <a:xfrm>
                <a:off x="8579578" y="331821"/>
                <a:ext cx="506325" cy="1796210"/>
                <a:chOff x="8579578" y="331821"/>
                <a:chExt cx="506325" cy="1796210"/>
              </a:xfrm>
              <a:solidFill>
                <a:srgbClr val="835712"/>
              </a:soli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A5DAA34-97DA-8968-703D-05F9D9CFE9B3}"/>
                    </a:ext>
                  </a:extLst>
                </p:cNvPr>
                <p:cNvSpPr/>
                <p:nvPr/>
              </p:nvSpPr>
              <p:spPr>
                <a:xfrm rot="-4791118">
                  <a:off x="8088397" y="1107781"/>
                  <a:ext cx="1636373" cy="71440"/>
                </a:xfrm>
                <a:custGeom>
                  <a:avLst/>
                  <a:gdLst>
                    <a:gd name="connsiteX0" fmla="*/ 0 w 1636373"/>
                    <a:gd name="connsiteY0" fmla="*/ 0 h 71440"/>
                    <a:gd name="connsiteX1" fmla="*/ 1636373 w 1636373"/>
                    <a:gd name="connsiteY1" fmla="*/ 0 h 71440"/>
                    <a:gd name="connsiteX2" fmla="*/ 1636373 w 1636373"/>
                    <a:gd name="connsiteY2" fmla="*/ 71441 h 71440"/>
                    <a:gd name="connsiteX3" fmla="*/ 0 w 1636373"/>
                    <a:gd name="connsiteY3" fmla="*/ 71441 h 7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6373" h="71440">
                      <a:moveTo>
                        <a:pt x="0" y="0"/>
                      </a:moveTo>
                      <a:lnTo>
                        <a:pt x="1636373" y="0"/>
                      </a:lnTo>
                      <a:lnTo>
                        <a:pt x="1636373" y="71441"/>
                      </a:lnTo>
                      <a:lnTo>
                        <a:pt x="0" y="714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6" name="图形 13">
                  <a:extLst>
                    <a:ext uri="{FF2B5EF4-FFF2-40B4-BE49-F238E27FC236}">
                      <a16:creationId xmlns:a16="http://schemas.microsoft.com/office/drawing/2014/main" id="{1826468A-53DD-F17C-F2C2-0DF5B600DBAB}"/>
                    </a:ext>
                  </a:extLst>
                </p:cNvPr>
                <p:cNvGrpSpPr/>
                <p:nvPr/>
              </p:nvGrpSpPr>
              <p:grpSpPr>
                <a:xfrm>
                  <a:off x="8579578" y="1838976"/>
                  <a:ext cx="308081" cy="289055"/>
                  <a:chOff x="8579578" y="1838976"/>
                  <a:chExt cx="308081" cy="289055"/>
                </a:xfrm>
                <a:solidFill>
                  <a:srgbClr val="835712"/>
                </a:solidFill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E3A373C7-94B3-A06A-4AF4-43849DB22D5E}"/>
                      </a:ext>
                    </a:extLst>
                  </p:cNvPr>
                  <p:cNvSpPr/>
                  <p:nvPr/>
                </p:nvSpPr>
                <p:spPr>
                  <a:xfrm>
                    <a:off x="8600968" y="1860363"/>
                    <a:ext cx="265371" cy="246201"/>
                  </a:xfrm>
                  <a:custGeom>
                    <a:avLst/>
                    <a:gdLst>
                      <a:gd name="connsiteX0" fmla="*/ 178990 w 265371"/>
                      <a:gd name="connsiteY0" fmla="*/ 2438 h 246201"/>
                      <a:gd name="connsiteX1" fmla="*/ 2778 w 265371"/>
                      <a:gd name="connsiteY1" fmla="*/ 195605 h 246201"/>
                      <a:gd name="connsiteX2" fmla="*/ 246237 w 265371"/>
                      <a:gd name="connsiteY2" fmla="*/ 245897 h 246201"/>
                      <a:gd name="connsiteX3" fmla="*/ 178990 w 265371"/>
                      <a:gd name="connsiteY3" fmla="*/ 2438 h 246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5371" h="246201">
                        <a:moveTo>
                          <a:pt x="178990" y="2438"/>
                        </a:moveTo>
                        <a:cubicBezTo>
                          <a:pt x="100218" y="-20708"/>
                          <a:pt x="33353" y="126835"/>
                          <a:pt x="2778" y="195605"/>
                        </a:cubicBezTo>
                        <a:cubicBezTo>
                          <a:pt x="-27797" y="264376"/>
                          <a:pt x="203184" y="236086"/>
                          <a:pt x="246237" y="245897"/>
                        </a:cubicBezTo>
                        <a:cubicBezTo>
                          <a:pt x="289290" y="255708"/>
                          <a:pt x="256619" y="25298"/>
                          <a:pt x="178990" y="2438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43FF1EC2-8F20-5A18-AFA6-EB1339D0396C}"/>
                      </a:ext>
                    </a:extLst>
                  </p:cNvPr>
                  <p:cNvSpPr/>
                  <p:nvPr/>
                </p:nvSpPr>
                <p:spPr>
                  <a:xfrm>
                    <a:off x="8579578" y="1838976"/>
                    <a:ext cx="308081" cy="289055"/>
                  </a:xfrm>
                  <a:custGeom>
                    <a:avLst/>
                    <a:gdLst>
                      <a:gd name="connsiteX0" fmla="*/ 47694 w 308081"/>
                      <a:gd name="connsiteY0" fmla="*/ 276524 h 289055"/>
                      <a:gd name="connsiteX1" fmla="*/ 6642 w 308081"/>
                      <a:gd name="connsiteY1" fmla="*/ 250997 h 289055"/>
                      <a:gd name="connsiteX2" fmla="*/ 4546 w 308081"/>
                      <a:gd name="connsiteY2" fmla="*/ 208325 h 289055"/>
                      <a:gd name="connsiteX3" fmla="*/ 205333 w 308081"/>
                      <a:gd name="connsiteY3" fmla="*/ 3061 h 289055"/>
                      <a:gd name="connsiteX4" fmla="*/ 206381 w 308081"/>
                      <a:gd name="connsiteY4" fmla="*/ 3347 h 289055"/>
                      <a:gd name="connsiteX5" fmla="*/ 206381 w 308081"/>
                      <a:gd name="connsiteY5" fmla="*/ 3347 h 289055"/>
                      <a:gd name="connsiteX6" fmla="*/ 304488 w 308081"/>
                      <a:gd name="connsiteY6" fmla="*/ 256807 h 289055"/>
                      <a:gd name="connsiteX7" fmla="*/ 262769 w 308081"/>
                      <a:gd name="connsiteY7" fmla="*/ 288240 h 289055"/>
                      <a:gd name="connsiteX8" fmla="*/ 197999 w 308081"/>
                      <a:gd name="connsiteY8" fmla="*/ 286525 h 289055"/>
                      <a:gd name="connsiteX9" fmla="*/ 47694 w 308081"/>
                      <a:gd name="connsiteY9" fmla="*/ 276524 h 289055"/>
                      <a:gd name="connsiteX10" fmla="*/ 193903 w 308081"/>
                      <a:gd name="connsiteY10" fmla="*/ 44304 h 289055"/>
                      <a:gd name="connsiteX11" fmla="*/ 43789 w 308081"/>
                      <a:gd name="connsiteY11" fmla="*/ 225660 h 289055"/>
                      <a:gd name="connsiteX12" fmla="*/ 42837 w 308081"/>
                      <a:gd name="connsiteY12" fmla="*/ 228613 h 289055"/>
                      <a:gd name="connsiteX13" fmla="*/ 197713 w 308081"/>
                      <a:gd name="connsiteY13" fmla="*/ 243567 h 289055"/>
                      <a:gd name="connsiteX14" fmla="*/ 263531 w 308081"/>
                      <a:gd name="connsiteY14" fmla="*/ 244901 h 289055"/>
                      <a:gd name="connsiteX15" fmla="*/ 243719 w 308081"/>
                      <a:gd name="connsiteY15" fmla="*/ 111837 h 289055"/>
                      <a:gd name="connsiteX16" fmla="*/ 194284 w 308081"/>
                      <a:gd name="connsiteY16" fmla="*/ 44400 h 289055"/>
                      <a:gd name="connsiteX17" fmla="*/ 193903 w 308081"/>
                      <a:gd name="connsiteY17" fmla="*/ 44304 h 28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08081" h="289055">
                        <a:moveTo>
                          <a:pt x="47694" y="276524"/>
                        </a:moveTo>
                        <a:cubicBezTo>
                          <a:pt x="28549" y="271190"/>
                          <a:pt x="14643" y="263094"/>
                          <a:pt x="6642" y="250997"/>
                        </a:cubicBezTo>
                        <a:cubicBezTo>
                          <a:pt x="1974" y="243853"/>
                          <a:pt x="-4503" y="228804"/>
                          <a:pt x="4546" y="208325"/>
                        </a:cubicBezTo>
                        <a:cubicBezTo>
                          <a:pt x="35503" y="138602"/>
                          <a:pt x="107893" y="-24276"/>
                          <a:pt x="205333" y="3061"/>
                        </a:cubicBezTo>
                        <a:cubicBezTo>
                          <a:pt x="205714" y="3156"/>
                          <a:pt x="206000" y="3252"/>
                          <a:pt x="206381" y="3347"/>
                        </a:cubicBezTo>
                        <a:lnTo>
                          <a:pt x="206381" y="3347"/>
                        </a:lnTo>
                        <a:cubicBezTo>
                          <a:pt x="286391" y="26874"/>
                          <a:pt x="319728" y="198324"/>
                          <a:pt x="304488" y="256807"/>
                        </a:cubicBezTo>
                        <a:cubicBezTo>
                          <a:pt x="297059" y="285382"/>
                          <a:pt x="277437" y="291573"/>
                          <a:pt x="262769" y="288240"/>
                        </a:cubicBezTo>
                        <a:cubicBezTo>
                          <a:pt x="253244" y="286049"/>
                          <a:pt x="225145" y="286335"/>
                          <a:pt x="197999" y="286525"/>
                        </a:cubicBezTo>
                        <a:cubicBezTo>
                          <a:pt x="134753" y="287001"/>
                          <a:pt x="82746" y="286335"/>
                          <a:pt x="47694" y="276524"/>
                        </a:cubicBezTo>
                        <a:close/>
                        <a:moveTo>
                          <a:pt x="193903" y="44304"/>
                        </a:moveTo>
                        <a:cubicBezTo>
                          <a:pt x="132086" y="26969"/>
                          <a:pt x="65697" y="176511"/>
                          <a:pt x="43789" y="225660"/>
                        </a:cubicBezTo>
                        <a:cubicBezTo>
                          <a:pt x="42932" y="227661"/>
                          <a:pt x="42837" y="228613"/>
                          <a:pt x="42837" y="228613"/>
                        </a:cubicBezTo>
                        <a:cubicBezTo>
                          <a:pt x="54267" y="244805"/>
                          <a:pt x="158470" y="243948"/>
                          <a:pt x="197713" y="243567"/>
                        </a:cubicBezTo>
                        <a:cubicBezTo>
                          <a:pt x="228860" y="243282"/>
                          <a:pt x="249529" y="243282"/>
                          <a:pt x="263531" y="244901"/>
                        </a:cubicBezTo>
                        <a:cubicBezTo>
                          <a:pt x="268484" y="225184"/>
                          <a:pt x="264483" y="166986"/>
                          <a:pt x="243719" y="111837"/>
                        </a:cubicBezTo>
                        <a:cubicBezTo>
                          <a:pt x="229717" y="74594"/>
                          <a:pt x="211239" y="49448"/>
                          <a:pt x="194284" y="44400"/>
                        </a:cubicBezTo>
                        <a:cubicBezTo>
                          <a:pt x="194189" y="44400"/>
                          <a:pt x="194094" y="44304"/>
                          <a:pt x="193903" y="4430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7" name="图形 13">
                <a:extLst>
                  <a:ext uri="{FF2B5EF4-FFF2-40B4-BE49-F238E27FC236}">
                    <a16:creationId xmlns:a16="http://schemas.microsoft.com/office/drawing/2014/main" id="{DF141C12-C3B8-D99E-AA5C-99E1BD041437}"/>
                  </a:ext>
                </a:extLst>
              </p:cNvPr>
              <p:cNvGrpSpPr/>
              <p:nvPr/>
            </p:nvGrpSpPr>
            <p:grpSpPr>
              <a:xfrm>
                <a:off x="6613722" y="-1264929"/>
                <a:ext cx="2033494" cy="901056"/>
                <a:chOff x="6613722" y="-1264929"/>
                <a:chExt cx="2033494" cy="901056"/>
              </a:xfrm>
              <a:solidFill>
                <a:srgbClr val="835712"/>
              </a:solidFill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AADA88F5-9CC3-6132-530A-8A5D38503D02}"/>
                    </a:ext>
                  </a:extLst>
                </p:cNvPr>
                <p:cNvSpPr/>
                <p:nvPr/>
              </p:nvSpPr>
              <p:spPr>
                <a:xfrm rot="-4206271">
                  <a:off x="7706260" y="-1670441"/>
                  <a:ext cx="71436" cy="1899540"/>
                </a:xfrm>
                <a:custGeom>
                  <a:avLst/>
                  <a:gdLst>
                    <a:gd name="connsiteX0" fmla="*/ 0 w 71436"/>
                    <a:gd name="connsiteY0" fmla="*/ 0 h 1899540"/>
                    <a:gd name="connsiteX1" fmla="*/ 71436 w 71436"/>
                    <a:gd name="connsiteY1" fmla="*/ 0 h 1899540"/>
                    <a:gd name="connsiteX2" fmla="*/ 71436 w 71436"/>
                    <a:gd name="connsiteY2" fmla="*/ 1899541 h 1899540"/>
                    <a:gd name="connsiteX3" fmla="*/ 0 w 71436"/>
                    <a:gd name="connsiteY3" fmla="*/ 1899541 h 189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6" h="1899540">
                      <a:moveTo>
                        <a:pt x="0" y="0"/>
                      </a:moveTo>
                      <a:lnTo>
                        <a:pt x="71436" y="0"/>
                      </a:lnTo>
                      <a:lnTo>
                        <a:pt x="71436" y="1899541"/>
                      </a:lnTo>
                      <a:lnTo>
                        <a:pt x="0" y="18995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0" name="图形 13">
                  <a:extLst>
                    <a:ext uri="{FF2B5EF4-FFF2-40B4-BE49-F238E27FC236}">
                      <a16:creationId xmlns:a16="http://schemas.microsoft.com/office/drawing/2014/main" id="{B18933B7-E749-5FE7-8DE2-C2AC5366ED64}"/>
                    </a:ext>
                  </a:extLst>
                </p:cNvPr>
                <p:cNvGrpSpPr/>
                <p:nvPr/>
              </p:nvGrpSpPr>
              <p:grpSpPr>
                <a:xfrm>
                  <a:off x="6613722" y="-1264929"/>
                  <a:ext cx="295087" cy="338883"/>
                  <a:chOff x="6613722" y="-1264929"/>
                  <a:chExt cx="295087" cy="338883"/>
                </a:xfrm>
                <a:solidFill>
                  <a:srgbClr val="835712"/>
                </a:solidFill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C23AA08E-81AA-45E9-325B-B1ADBA33E1C2}"/>
                      </a:ext>
                    </a:extLst>
                  </p:cNvPr>
                  <p:cNvSpPr/>
                  <p:nvPr/>
                </p:nvSpPr>
                <p:spPr>
                  <a:xfrm>
                    <a:off x="6635279" y="-1243539"/>
                    <a:ext cx="252301" cy="296389"/>
                  </a:xfrm>
                  <a:custGeom>
                    <a:avLst/>
                    <a:gdLst>
                      <a:gd name="connsiteX0" fmla="*/ 249014 w 252301"/>
                      <a:gd name="connsiteY0" fmla="*/ 225124 h 296389"/>
                      <a:gd name="connsiteX1" fmla="*/ 27463 w 252301"/>
                      <a:gd name="connsiteY1" fmla="*/ 3477 h 296389"/>
                      <a:gd name="connsiteX2" fmla="*/ 22795 w 252301"/>
                      <a:gd name="connsiteY2" fmla="*/ 273321 h 296389"/>
                      <a:gd name="connsiteX3" fmla="*/ 249014 w 252301"/>
                      <a:gd name="connsiteY3" fmla="*/ 225124 h 296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301" h="296389">
                        <a:moveTo>
                          <a:pt x="249014" y="225124"/>
                        </a:moveTo>
                        <a:cubicBezTo>
                          <a:pt x="279208" y="148734"/>
                          <a:pt x="93185" y="40149"/>
                          <a:pt x="27463" y="3477"/>
                        </a:cubicBezTo>
                        <a:cubicBezTo>
                          <a:pt x="-38260" y="-33194"/>
                          <a:pt x="36416" y="231315"/>
                          <a:pt x="22795" y="273321"/>
                        </a:cubicBezTo>
                        <a:cubicBezTo>
                          <a:pt x="9175" y="315326"/>
                          <a:pt x="219201" y="300372"/>
                          <a:pt x="249014" y="22512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2F48CB76-60BB-FF98-4988-54CFBEE6BBD2}"/>
                      </a:ext>
                    </a:extLst>
                  </p:cNvPr>
                  <p:cNvSpPr/>
                  <p:nvPr/>
                </p:nvSpPr>
                <p:spPr>
                  <a:xfrm>
                    <a:off x="6613722" y="-1264929"/>
                    <a:ext cx="295087" cy="338883"/>
                  </a:xfrm>
                  <a:custGeom>
                    <a:avLst/>
                    <a:gdLst>
                      <a:gd name="connsiteX0" fmla="*/ 55401 w 295087"/>
                      <a:gd name="connsiteY0" fmla="*/ 334144 h 338883"/>
                      <a:gd name="connsiteX1" fmla="*/ 50544 w 295087"/>
                      <a:gd name="connsiteY1" fmla="*/ 332620 h 338883"/>
                      <a:gd name="connsiteX2" fmla="*/ 23874 w 295087"/>
                      <a:gd name="connsiteY2" fmla="*/ 288139 h 338883"/>
                      <a:gd name="connsiteX3" fmla="*/ 13777 w 295087"/>
                      <a:gd name="connsiteY3" fmla="*/ 188221 h 338883"/>
                      <a:gd name="connsiteX4" fmla="*/ 19302 w 295087"/>
                      <a:gd name="connsiteY4" fmla="*/ 5722 h 338883"/>
                      <a:gd name="connsiteX5" fmla="*/ 59307 w 295087"/>
                      <a:gd name="connsiteY5" fmla="*/ 6199 h 338883"/>
                      <a:gd name="connsiteX6" fmla="*/ 290288 w 295087"/>
                      <a:gd name="connsiteY6" fmla="*/ 254420 h 338883"/>
                      <a:gd name="connsiteX7" fmla="*/ 290288 w 295087"/>
                      <a:gd name="connsiteY7" fmla="*/ 254420 h 338883"/>
                      <a:gd name="connsiteX8" fmla="*/ 55401 w 295087"/>
                      <a:gd name="connsiteY8" fmla="*/ 334144 h 338883"/>
                      <a:gd name="connsiteX9" fmla="*/ 66641 w 295087"/>
                      <a:gd name="connsiteY9" fmla="*/ 292901 h 338883"/>
                      <a:gd name="connsiteX10" fmla="*/ 177607 w 295087"/>
                      <a:gd name="connsiteY10" fmla="*/ 284995 h 338883"/>
                      <a:gd name="connsiteX11" fmla="*/ 250664 w 295087"/>
                      <a:gd name="connsiteY11" fmla="*/ 238609 h 338883"/>
                      <a:gd name="connsiteX12" fmla="*/ 250664 w 295087"/>
                      <a:gd name="connsiteY12" fmla="*/ 238609 h 338883"/>
                      <a:gd name="connsiteX13" fmla="*/ 43781 w 295087"/>
                      <a:gd name="connsiteY13" fmla="*/ 46489 h 338883"/>
                      <a:gd name="connsiteX14" fmla="*/ 56354 w 295087"/>
                      <a:gd name="connsiteY14" fmla="*/ 181840 h 338883"/>
                      <a:gd name="connsiteX15" fmla="*/ 66641 w 295087"/>
                      <a:gd name="connsiteY15" fmla="*/ 292901 h 338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95087" h="338883">
                        <a:moveTo>
                          <a:pt x="55401" y="334144"/>
                        </a:moveTo>
                        <a:cubicBezTo>
                          <a:pt x="53687" y="333668"/>
                          <a:pt x="52068" y="333192"/>
                          <a:pt x="50544" y="332620"/>
                        </a:cubicBezTo>
                        <a:cubicBezTo>
                          <a:pt x="23397" y="322810"/>
                          <a:pt x="19206" y="302521"/>
                          <a:pt x="23874" y="288139"/>
                        </a:cubicBezTo>
                        <a:cubicBezTo>
                          <a:pt x="27207" y="276899"/>
                          <a:pt x="19492" y="225655"/>
                          <a:pt x="13777" y="188221"/>
                        </a:cubicBezTo>
                        <a:cubicBezTo>
                          <a:pt x="-3177" y="75826"/>
                          <a:pt x="-7845" y="24582"/>
                          <a:pt x="19302" y="5722"/>
                        </a:cubicBezTo>
                        <a:cubicBezTo>
                          <a:pt x="25779" y="1246"/>
                          <a:pt x="39780" y="-4755"/>
                          <a:pt x="59307" y="6199"/>
                        </a:cubicBezTo>
                        <a:cubicBezTo>
                          <a:pt x="238281" y="106021"/>
                          <a:pt x="316005" y="189555"/>
                          <a:pt x="290288" y="254420"/>
                        </a:cubicBezTo>
                        <a:lnTo>
                          <a:pt x="290288" y="254420"/>
                        </a:lnTo>
                        <a:cubicBezTo>
                          <a:pt x="261427" y="327667"/>
                          <a:pt x="111123" y="349765"/>
                          <a:pt x="55401" y="334144"/>
                        </a:cubicBezTo>
                        <a:close/>
                        <a:moveTo>
                          <a:pt x="66641" y="292901"/>
                        </a:moveTo>
                        <a:cubicBezTo>
                          <a:pt x="82738" y="297568"/>
                          <a:pt x="129315" y="298807"/>
                          <a:pt x="177607" y="284995"/>
                        </a:cubicBezTo>
                        <a:cubicBezTo>
                          <a:pt x="216279" y="273946"/>
                          <a:pt x="243615" y="256611"/>
                          <a:pt x="250664" y="238609"/>
                        </a:cubicBezTo>
                        <a:lnTo>
                          <a:pt x="250664" y="238609"/>
                        </a:lnTo>
                        <a:cubicBezTo>
                          <a:pt x="262570" y="208510"/>
                          <a:pt x="214278" y="142311"/>
                          <a:pt x="43781" y="46489"/>
                        </a:cubicBezTo>
                        <a:cubicBezTo>
                          <a:pt x="39780" y="72397"/>
                          <a:pt x="50353" y="142216"/>
                          <a:pt x="56354" y="181840"/>
                        </a:cubicBezTo>
                        <a:cubicBezTo>
                          <a:pt x="64545" y="236989"/>
                          <a:pt x="69594" y="272041"/>
                          <a:pt x="66641" y="292901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3" name="图形 13">
                <a:extLst>
                  <a:ext uri="{FF2B5EF4-FFF2-40B4-BE49-F238E27FC236}">
                    <a16:creationId xmlns:a16="http://schemas.microsoft.com/office/drawing/2014/main" id="{2135AD8A-855E-FA38-CC7F-823C7F627FFF}"/>
                  </a:ext>
                </a:extLst>
              </p:cNvPr>
              <p:cNvGrpSpPr/>
              <p:nvPr/>
            </p:nvGrpSpPr>
            <p:grpSpPr>
              <a:xfrm>
                <a:off x="8207503" y="-517992"/>
                <a:ext cx="871948" cy="1161894"/>
                <a:chOff x="8207503" y="-517992"/>
                <a:chExt cx="871948" cy="1161894"/>
              </a:xfrm>
              <a:solidFill>
                <a:srgbClr val="FDD089"/>
              </a:soli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84656FE-08C2-37F4-1FDB-AE3A7350573C}"/>
                    </a:ext>
                  </a:extLst>
                </p:cNvPr>
                <p:cNvSpPr/>
                <p:nvPr/>
              </p:nvSpPr>
              <p:spPr>
                <a:xfrm>
                  <a:off x="8207503" y="-517992"/>
                  <a:ext cx="368953" cy="254572"/>
                </a:xfrm>
                <a:custGeom>
                  <a:avLst/>
                  <a:gdLst>
                    <a:gd name="connsiteX0" fmla="*/ 3 w 368953"/>
                    <a:gd name="connsiteY0" fmla="*/ 211857 h 254572"/>
                    <a:gd name="connsiteX1" fmla="*/ 219554 w 368953"/>
                    <a:gd name="connsiteY1" fmla="*/ 31168 h 254572"/>
                    <a:gd name="connsiteX2" fmla="*/ 321472 w 368953"/>
                    <a:gd name="connsiteY2" fmla="*/ 18023 h 254572"/>
                    <a:gd name="connsiteX3" fmla="*/ 342141 w 368953"/>
                    <a:gd name="connsiteY3" fmla="*/ 80031 h 254572"/>
                    <a:gd name="connsiteX4" fmla="*/ 46104 w 368953"/>
                    <a:gd name="connsiteY4" fmla="*/ 254529 h 254572"/>
                    <a:gd name="connsiteX5" fmla="*/ 3 w 368953"/>
                    <a:gd name="connsiteY5" fmla="*/ 211857 h 254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953" h="254572">
                      <a:moveTo>
                        <a:pt x="3" y="211857"/>
                      </a:moveTo>
                      <a:cubicBezTo>
                        <a:pt x="3" y="211857"/>
                        <a:pt x="184312" y="50980"/>
                        <a:pt x="219554" y="31168"/>
                      </a:cubicBezTo>
                      <a:cubicBezTo>
                        <a:pt x="254797" y="11356"/>
                        <a:pt x="247082" y="-20267"/>
                        <a:pt x="321472" y="18023"/>
                      </a:cubicBezTo>
                      <a:cubicBezTo>
                        <a:pt x="367192" y="41550"/>
                        <a:pt x="390528" y="56218"/>
                        <a:pt x="342141" y="80031"/>
                      </a:cubicBezTo>
                      <a:cubicBezTo>
                        <a:pt x="283753" y="108796"/>
                        <a:pt x="93443" y="252910"/>
                        <a:pt x="46104" y="254529"/>
                      </a:cubicBezTo>
                      <a:cubicBezTo>
                        <a:pt x="-1235" y="256148"/>
                        <a:pt x="3" y="211857"/>
                        <a:pt x="3" y="21185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19604ABD-F2AA-94B9-6677-211F212ADCBB}"/>
                    </a:ext>
                  </a:extLst>
                </p:cNvPr>
                <p:cNvSpPr/>
                <p:nvPr/>
              </p:nvSpPr>
              <p:spPr>
                <a:xfrm>
                  <a:off x="8643919" y="509131"/>
                  <a:ext cx="435531" cy="134769"/>
                </a:xfrm>
                <a:custGeom>
                  <a:avLst/>
                  <a:gdLst>
                    <a:gd name="connsiteX0" fmla="*/ 9071 w 435531"/>
                    <a:gd name="connsiteY0" fmla="*/ 70081 h 134769"/>
                    <a:gd name="connsiteX1" fmla="*/ 395881 w 435531"/>
                    <a:gd name="connsiteY1" fmla="*/ 453 h 134769"/>
                    <a:gd name="connsiteX2" fmla="*/ 429600 w 435531"/>
                    <a:gd name="connsiteY2" fmla="*/ 81225 h 134769"/>
                    <a:gd name="connsiteX3" fmla="*/ 380165 w 435531"/>
                    <a:gd name="connsiteY3" fmla="*/ 119421 h 134769"/>
                    <a:gd name="connsiteX4" fmla="*/ 47171 w 435531"/>
                    <a:gd name="connsiteY4" fmla="*/ 132756 h 134769"/>
                    <a:gd name="connsiteX5" fmla="*/ 9071 w 435531"/>
                    <a:gd name="connsiteY5" fmla="*/ 70081 h 13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5531" h="134769">
                      <a:moveTo>
                        <a:pt x="9071" y="70081"/>
                      </a:moveTo>
                      <a:cubicBezTo>
                        <a:pt x="123847" y="62747"/>
                        <a:pt x="345779" y="-6214"/>
                        <a:pt x="395881" y="453"/>
                      </a:cubicBezTo>
                      <a:cubicBezTo>
                        <a:pt x="445983" y="7121"/>
                        <a:pt x="437315" y="53698"/>
                        <a:pt x="429600" y="81225"/>
                      </a:cubicBezTo>
                      <a:cubicBezTo>
                        <a:pt x="421884" y="108753"/>
                        <a:pt x="421503" y="131041"/>
                        <a:pt x="380165" y="119421"/>
                      </a:cubicBezTo>
                      <a:cubicBezTo>
                        <a:pt x="317395" y="101799"/>
                        <a:pt x="93748" y="144281"/>
                        <a:pt x="47171" y="132756"/>
                      </a:cubicBezTo>
                      <a:cubicBezTo>
                        <a:pt x="593" y="121135"/>
                        <a:pt x="-10170" y="71319"/>
                        <a:pt x="9071" y="70081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9654638-CDEA-1E4C-3BAF-C1110CC5EC5F}"/>
                    </a:ext>
                  </a:extLst>
                </p:cNvPr>
                <p:cNvSpPr/>
                <p:nvPr/>
              </p:nvSpPr>
              <p:spPr>
                <a:xfrm>
                  <a:off x="8216554" y="-157592"/>
                  <a:ext cx="350269" cy="326120"/>
                </a:xfrm>
                <a:custGeom>
                  <a:avLst/>
                  <a:gdLst>
                    <a:gd name="connsiteX0" fmla="*/ 0 w 350269"/>
                    <a:gd name="connsiteY0" fmla="*/ 221027 h 326120"/>
                    <a:gd name="connsiteX1" fmla="*/ 266224 w 350269"/>
                    <a:gd name="connsiteY1" fmla="*/ 3476 h 326120"/>
                    <a:gd name="connsiteX2" fmla="*/ 350139 w 350269"/>
                    <a:gd name="connsiteY2" fmla="*/ 116252 h 326120"/>
                    <a:gd name="connsiteX3" fmla="*/ 96393 w 350269"/>
                    <a:gd name="connsiteY3" fmla="*/ 324468 h 326120"/>
                    <a:gd name="connsiteX4" fmla="*/ 0 w 350269"/>
                    <a:gd name="connsiteY4" fmla="*/ 221027 h 326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269" h="326120">
                      <a:moveTo>
                        <a:pt x="0" y="221027"/>
                      </a:moveTo>
                      <a:cubicBezTo>
                        <a:pt x="44291" y="169687"/>
                        <a:pt x="230124" y="-28528"/>
                        <a:pt x="266224" y="3476"/>
                      </a:cubicBezTo>
                      <a:cubicBezTo>
                        <a:pt x="302324" y="35480"/>
                        <a:pt x="353187" y="59768"/>
                        <a:pt x="350139" y="116252"/>
                      </a:cubicBezTo>
                      <a:cubicBezTo>
                        <a:pt x="347186" y="172735"/>
                        <a:pt x="132398" y="307418"/>
                        <a:pt x="96393" y="324468"/>
                      </a:cubicBezTo>
                      <a:cubicBezTo>
                        <a:pt x="60389" y="341518"/>
                        <a:pt x="0" y="221027"/>
                        <a:pt x="0" y="22102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3D3814-20B7-DED0-40E3-B98641CD8B0B}"/>
                    </a:ext>
                  </a:extLst>
                </p:cNvPr>
                <p:cNvSpPr/>
                <p:nvPr/>
              </p:nvSpPr>
              <p:spPr>
                <a:xfrm>
                  <a:off x="8407816" y="207535"/>
                  <a:ext cx="371539" cy="241780"/>
                </a:xfrm>
                <a:custGeom>
                  <a:avLst/>
                  <a:gdLst>
                    <a:gd name="connsiteX0" fmla="*/ 0 w 371539"/>
                    <a:gd name="connsiteY0" fmla="*/ 109359 h 241780"/>
                    <a:gd name="connsiteX1" fmla="*/ 329089 w 371539"/>
                    <a:gd name="connsiteY1" fmla="*/ 9823 h 241780"/>
                    <a:gd name="connsiteX2" fmla="*/ 363664 w 371539"/>
                    <a:gd name="connsiteY2" fmla="*/ 146030 h 241780"/>
                    <a:gd name="connsiteX3" fmla="*/ 49721 w 371539"/>
                    <a:gd name="connsiteY3" fmla="*/ 241756 h 241780"/>
                    <a:gd name="connsiteX4" fmla="*/ 0 w 371539"/>
                    <a:gd name="connsiteY4" fmla="*/ 109359 h 24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539" h="241780">
                      <a:moveTo>
                        <a:pt x="0" y="109359"/>
                      </a:moveTo>
                      <a:cubicBezTo>
                        <a:pt x="60484" y="78784"/>
                        <a:pt x="307943" y="-33516"/>
                        <a:pt x="329089" y="9823"/>
                      </a:cubicBezTo>
                      <a:cubicBezTo>
                        <a:pt x="350234" y="53161"/>
                        <a:pt x="387953" y="94976"/>
                        <a:pt x="363664" y="146030"/>
                      </a:cubicBezTo>
                      <a:cubicBezTo>
                        <a:pt x="339376" y="197084"/>
                        <a:pt x="89535" y="239756"/>
                        <a:pt x="49721" y="241756"/>
                      </a:cubicBezTo>
                      <a:cubicBezTo>
                        <a:pt x="9906" y="243852"/>
                        <a:pt x="0" y="109359"/>
                        <a:pt x="0" y="109359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47CF3A1-C42D-BE38-AFF6-0D7732642E03}"/>
                  </a:ext>
                </a:extLst>
              </p:cNvPr>
              <p:cNvSpPr/>
              <p:nvPr/>
            </p:nvSpPr>
            <p:spPr>
              <a:xfrm>
                <a:off x="7910844" y="-357761"/>
                <a:ext cx="864519" cy="1063001"/>
              </a:xfrm>
              <a:custGeom>
                <a:avLst/>
                <a:gdLst>
                  <a:gd name="connsiteX0" fmla="*/ 311140 w 864519"/>
                  <a:gd name="connsiteY0" fmla="*/ 0 h 1063001"/>
                  <a:gd name="connsiteX1" fmla="*/ 423916 w 864519"/>
                  <a:gd name="connsiteY1" fmla="*/ 87249 h 1063001"/>
                  <a:gd name="connsiteX2" fmla="*/ 273802 w 864519"/>
                  <a:gd name="connsiteY2" fmla="*/ 308515 h 1063001"/>
                  <a:gd name="connsiteX3" fmla="*/ 500211 w 864519"/>
                  <a:gd name="connsiteY3" fmla="*/ 544449 h 1063001"/>
                  <a:gd name="connsiteX4" fmla="*/ 567934 w 864519"/>
                  <a:gd name="connsiteY4" fmla="*/ 817531 h 1063001"/>
                  <a:gd name="connsiteX5" fmla="*/ 848730 w 864519"/>
                  <a:gd name="connsiteY5" fmla="*/ 895922 h 1063001"/>
                  <a:gd name="connsiteX6" fmla="*/ 855970 w 864519"/>
                  <a:gd name="connsiteY6" fmla="*/ 1020699 h 1063001"/>
                  <a:gd name="connsiteX7" fmla="*/ 378957 w 864519"/>
                  <a:gd name="connsiteY7" fmla="*/ 1025176 h 1063001"/>
                  <a:gd name="connsiteX8" fmla="*/ 9673 w 864519"/>
                  <a:gd name="connsiteY8" fmla="*/ 374142 h 1063001"/>
                  <a:gd name="connsiteX9" fmla="*/ 311140 w 864519"/>
                  <a:gd name="connsiteY9" fmla="*/ 0 h 106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519" h="1063001">
                    <a:moveTo>
                      <a:pt x="311140" y="0"/>
                    </a:moveTo>
                    <a:lnTo>
                      <a:pt x="423916" y="87249"/>
                    </a:lnTo>
                    <a:cubicBezTo>
                      <a:pt x="423916" y="87249"/>
                      <a:pt x="284946" y="250127"/>
                      <a:pt x="273802" y="308515"/>
                    </a:cubicBezTo>
                    <a:cubicBezTo>
                      <a:pt x="262657" y="366903"/>
                      <a:pt x="448014" y="447866"/>
                      <a:pt x="500211" y="544449"/>
                    </a:cubicBezTo>
                    <a:cubicBezTo>
                      <a:pt x="554218" y="644462"/>
                      <a:pt x="539644" y="750094"/>
                      <a:pt x="567934" y="817531"/>
                    </a:cubicBezTo>
                    <a:cubicBezTo>
                      <a:pt x="604891" y="905828"/>
                      <a:pt x="679376" y="906018"/>
                      <a:pt x="848730" y="895922"/>
                    </a:cubicBezTo>
                    <a:cubicBezTo>
                      <a:pt x="861208" y="944499"/>
                      <a:pt x="873114" y="989457"/>
                      <a:pt x="855970" y="1020699"/>
                    </a:cubicBezTo>
                    <a:cubicBezTo>
                      <a:pt x="715857" y="1067657"/>
                      <a:pt x="556503" y="1084040"/>
                      <a:pt x="378957" y="1025176"/>
                    </a:cubicBezTo>
                    <a:cubicBezTo>
                      <a:pt x="223319" y="973550"/>
                      <a:pt x="-55382" y="550069"/>
                      <a:pt x="9673" y="374142"/>
                    </a:cubicBezTo>
                    <a:cubicBezTo>
                      <a:pt x="67395" y="217932"/>
                      <a:pt x="195506" y="41815"/>
                      <a:pt x="31114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1027F2"/>
                  </a:gs>
                  <a:gs pos="100000">
                    <a:srgbClr val="FF44B6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CB062ED-59AC-C2B7-D043-CCBCCEF01A9F}"/>
                  </a:ext>
                </a:extLst>
              </p:cNvPr>
              <p:cNvSpPr/>
              <p:nvPr/>
            </p:nvSpPr>
            <p:spPr>
              <a:xfrm>
                <a:off x="8056725" y="110296"/>
                <a:ext cx="341566" cy="341566"/>
              </a:xfrm>
              <a:custGeom>
                <a:avLst/>
                <a:gdLst>
                  <a:gd name="connsiteX0" fmla="*/ 341566 w 341566"/>
                  <a:gd name="connsiteY0" fmla="*/ 170783 h 341566"/>
                  <a:gd name="connsiteX1" fmla="*/ 170783 w 341566"/>
                  <a:gd name="connsiteY1" fmla="*/ 341567 h 341566"/>
                  <a:gd name="connsiteX2" fmla="*/ 0 w 341566"/>
                  <a:gd name="connsiteY2" fmla="*/ 170783 h 341566"/>
                  <a:gd name="connsiteX3" fmla="*/ 170783 w 341566"/>
                  <a:gd name="connsiteY3" fmla="*/ 0 h 341566"/>
                  <a:gd name="connsiteX4" fmla="*/ 341566 w 341566"/>
                  <a:gd name="connsiteY4" fmla="*/ 170783 h 34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566" h="341566">
                    <a:moveTo>
                      <a:pt x="341566" y="170783"/>
                    </a:moveTo>
                    <a:cubicBezTo>
                      <a:pt x="341566" y="265104"/>
                      <a:pt x="265104" y="341567"/>
                      <a:pt x="170783" y="341567"/>
                    </a:cubicBezTo>
                    <a:cubicBezTo>
                      <a:pt x="76462" y="341567"/>
                      <a:pt x="0" y="265104"/>
                      <a:pt x="0" y="170783"/>
                    </a:cubicBezTo>
                    <a:cubicBezTo>
                      <a:pt x="0" y="76462"/>
                      <a:pt x="76462" y="0"/>
                      <a:pt x="170783" y="0"/>
                    </a:cubicBezTo>
                    <a:cubicBezTo>
                      <a:pt x="265104" y="0"/>
                      <a:pt x="341566" y="76462"/>
                      <a:pt x="341566" y="1707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" name="图形 13">
                <a:extLst>
                  <a:ext uri="{FF2B5EF4-FFF2-40B4-BE49-F238E27FC236}">
                    <a16:creationId xmlns:a16="http://schemas.microsoft.com/office/drawing/2014/main" id="{C5FB67E9-744A-2BE3-4708-3FE91E5ABEA0}"/>
                  </a:ext>
                </a:extLst>
              </p:cNvPr>
              <p:cNvGrpSpPr/>
              <p:nvPr/>
            </p:nvGrpSpPr>
            <p:grpSpPr>
              <a:xfrm>
                <a:off x="5916442" y="-1286436"/>
                <a:ext cx="746862" cy="682686"/>
                <a:chOff x="5916442" y="-1286436"/>
                <a:chExt cx="746862" cy="682686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43DDBDC6-0267-FA1C-5CF9-65DE35FE5A06}"/>
                    </a:ext>
                  </a:extLst>
                </p:cNvPr>
                <p:cNvSpPr/>
                <p:nvPr/>
              </p:nvSpPr>
              <p:spPr>
                <a:xfrm>
                  <a:off x="5916442" y="-1286436"/>
                  <a:ext cx="745884" cy="682686"/>
                </a:xfrm>
                <a:custGeom>
                  <a:avLst/>
                  <a:gdLst>
                    <a:gd name="connsiteX0" fmla="*/ 703341 w 745884"/>
                    <a:gd name="connsiteY0" fmla="*/ 1036 h 682686"/>
                    <a:gd name="connsiteX1" fmla="*/ 434260 w 745884"/>
                    <a:gd name="connsiteY1" fmla="*/ 140767 h 682686"/>
                    <a:gd name="connsiteX2" fmla="*/ 243665 w 745884"/>
                    <a:gd name="connsiteY2" fmla="*/ 350698 h 682686"/>
                    <a:gd name="connsiteX3" fmla="*/ 21637 w 745884"/>
                    <a:gd name="connsiteY3" fmla="*/ 646450 h 682686"/>
                    <a:gd name="connsiteX4" fmla="*/ 488648 w 745884"/>
                    <a:gd name="connsiteY4" fmla="*/ 548533 h 682686"/>
                    <a:gd name="connsiteX5" fmla="*/ 741632 w 745884"/>
                    <a:gd name="connsiteY5" fmla="*/ 316218 h 682686"/>
                    <a:gd name="connsiteX6" fmla="*/ 703341 w 745884"/>
                    <a:gd name="connsiteY6" fmla="*/ 1036 h 68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5884" h="682686">
                      <a:moveTo>
                        <a:pt x="703341" y="1036"/>
                      </a:moveTo>
                      <a:cubicBezTo>
                        <a:pt x="605996" y="29706"/>
                        <a:pt x="415020" y="24086"/>
                        <a:pt x="434260" y="140767"/>
                      </a:cubicBezTo>
                      <a:cubicBezTo>
                        <a:pt x="453501" y="257449"/>
                        <a:pt x="350345" y="287929"/>
                        <a:pt x="243665" y="350698"/>
                      </a:cubicBezTo>
                      <a:cubicBezTo>
                        <a:pt x="136985" y="413468"/>
                        <a:pt x="144700" y="525101"/>
                        <a:pt x="21637" y="646450"/>
                      </a:cubicBezTo>
                      <a:cubicBezTo>
                        <a:pt x="-101426" y="767798"/>
                        <a:pt x="333771" y="545199"/>
                        <a:pt x="488648" y="548533"/>
                      </a:cubicBezTo>
                      <a:cubicBezTo>
                        <a:pt x="643524" y="551866"/>
                        <a:pt x="771064" y="425946"/>
                        <a:pt x="741632" y="316218"/>
                      </a:cubicBezTo>
                      <a:cubicBezTo>
                        <a:pt x="712200" y="206585"/>
                        <a:pt x="764778" y="-17062"/>
                        <a:pt x="703341" y="103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BFD0FF5A-DD9A-3033-2F2D-289A0A8022AB}"/>
                    </a:ext>
                  </a:extLst>
                </p:cNvPr>
                <p:cNvSpPr/>
                <p:nvPr/>
              </p:nvSpPr>
              <p:spPr>
                <a:xfrm>
                  <a:off x="6018154" y="-1285781"/>
                  <a:ext cx="645151" cy="606792"/>
                </a:xfrm>
                <a:custGeom>
                  <a:avLst/>
                  <a:gdLst>
                    <a:gd name="connsiteX0" fmla="*/ 601630 w 645151"/>
                    <a:gd name="connsiteY0" fmla="*/ 381 h 606792"/>
                    <a:gd name="connsiteX1" fmla="*/ 513428 w 645151"/>
                    <a:gd name="connsiteY1" fmla="*/ 225837 h 606792"/>
                    <a:gd name="connsiteX2" fmla="*/ 240632 w 645151"/>
                    <a:gd name="connsiteY2" fmla="*/ 385191 h 606792"/>
                    <a:gd name="connsiteX3" fmla="*/ 25177 w 645151"/>
                    <a:gd name="connsiteY3" fmla="*/ 577977 h 606792"/>
                    <a:gd name="connsiteX4" fmla="*/ 416940 w 645151"/>
                    <a:gd name="connsiteY4" fmla="*/ 401193 h 606792"/>
                    <a:gd name="connsiteX5" fmla="*/ 639920 w 645151"/>
                    <a:gd name="connsiteY5" fmla="*/ 315658 h 606792"/>
                    <a:gd name="connsiteX6" fmla="*/ 601630 w 645151"/>
                    <a:gd name="connsiteY6" fmla="*/ 381 h 60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5151" h="606792">
                      <a:moveTo>
                        <a:pt x="601630" y="381"/>
                      </a:moveTo>
                      <a:cubicBezTo>
                        <a:pt x="542860" y="10287"/>
                        <a:pt x="551623" y="81248"/>
                        <a:pt x="513428" y="225837"/>
                      </a:cubicBezTo>
                      <a:cubicBezTo>
                        <a:pt x="483234" y="340137"/>
                        <a:pt x="347312" y="322326"/>
                        <a:pt x="240632" y="385191"/>
                      </a:cubicBezTo>
                      <a:cubicBezTo>
                        <a:pt x="133952" y="448056"/>
                        <a:pt x="148240" y="456628"/>
                        <a:pt x="25177" y="577977"/>
                      </a:cubicBezTo>
                      <a:cubicBezTo>
                        <a:pt x="-97886" y="699325"/>
                        <a:pt x="262063" y="397954"/>
                        <a:pt x="416940" y="401193"/>
                      </a:cubicBezTo>
                      <a:cubicBezTo>
                        <a:pt x="571817" y="404431"/>
                        <a:pt x="669352" y="425291"/>
                        <a:pt x="639920" y="315658"/>
                      </a:cubicBezTo>
                      <a:cubicBezTo>
                        <a:pt x="610488" y="205930"/>
                        <a:pt x="664781" y="-10287"/>
                        <a:pt x="601630" y="3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图形 13">
                <a:extLst>
                  <a:ext uri="{FF2B5EF4-FFF2-40B4-BE49-F238E27FC236}">
                    <a16:creationId xmlns:a16="http://schemas.microsoft.com/office/drawing/2014/main" id="{F2954948-C556-71E0-3985-7DC3F3205D04}"/>
                  </a:ext>
                </a:extLst>
              </p:cNvPr>
              <p:cNvGrpSpPr/>
              <p:nvPr/>
            </p:nvGrpSpPr>
            <p:grpSpPr>
              <a:xfrm>
                <a:off x="7987043" y="2058053"/>
                <a:ext cx="987228" cy="553305"/>
                <a:chOff x="7987043" y="2058053"/>
                <a:chExt cx="987228" cy="553305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00BED4D-04D1-F1C6-5DF8-BB452B2C44D8}"/>
                    </a:ext>
                  </a:extLst>
                </p:cNvPr>
                <p:cNvSpPr/>
                <p:nvPr/>
              </p:nvSpPr>
              <p:spPr>
                <a:xfrm>
                  <a:off x="7988072" y="2072443"/>
                  <a:ext cx="986199" cy="538916"/>
                </a:xfrm>
                <a:custGeom>
                  <a:avLst/>
                  <a:gdLst>
                    <a:gd name="connsiteX0" fmla="*/ 603958 w 986199"/>
                    <a:gd name="connsiteY0" fmla="*/ 23911 h 538916"/>
                    <a:gd name="connsiteX1" fmla="*/ 470418 w 986199"/>
                    <a:gd name="connsiteY1" fmla="*/ 97444 h 538916"/>
                    <a:gd name="connsiteX2" fmla="*/ 13789 w 986199"/>
                    <a:gd name="connsiteY2" fmla="*/ 472063 h 538916"/>
                    <a:gd name="connsiteX3" fmla="*/ 678063 w 986199"/>
                    <a:gd name="connsiteY3" fmla="*/ 457966 h 538916"/>
                    <a:gd name="connsiteX4" fmla="*/ 880088 w 986199"/>
                    <a:gd name="connsiteY4" fmla="*/ 217841 h 538916"/>
                    <a:gd name="connsiteX5" fmla="*/ 900948 w 986199"/>
                    <a:gd name="connsiteY5" fmla="*/ 38580 h 538916"/>
                    <a:gd name="connsiteX6" fmla="*/ 603958 w 986199"/>
                    <a:gd name="connsiteY6" fmla="*/ 23911 h 538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6199" h="538916">
                      <a:moveTo>
                        <a:pt x="603958" y="23911"/>
                      </a:moveTo>
                      <a:cubicBezTo>
                        <a:pt x="506518" y="52582"/>
                        <a:pt x="451177" y="-19237"/>
                        <a:pt x="470418" y="97444"/>
                      </a:cubicBezTo>
                      <a:cubicBezTo>
                        <a:pt x="489658" y="214126"/>
                        <a:pt x="120374" y="409198"/>
                        <a:pt x="13789" y="472063"/>
                      </a:cubicBezTo>
                      <a:cubicBezTo>
                        <a:pt x="-92796" y="534928"/>
                        <a:pt x="446224" y="590077"/>
                        <a:pt x="678063" y="457966"/>
                      </a:cubicBezTo>
                      <a:cubicBezTo>
                        <a:pt x="828177" y="372431"/>
                        <a:pt x="725211" y="214507"/>
                        <a:pt x="880088" y="217841"/>
                      </a:cubicBezTo>
                      <a:cubicBezTo>
                        <a:pt x="1034964" y="221174"/>
                        <a:pt x="1001055" y="92110"/>
                        <a:pt x="900948" y="38580"/>
                      </a:cubicBezTo>
                      <a:cubicBezTo>
                        <a:pt x="780552" y="-25809"/>
                        <a:pt x="665394" y="5814"/>
                        <a:pt x="603958" y="239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173419D-9A9E-CDB7-2F48-72725F660825}"/>
                    </a:ext>
                  </a:extLst>
                </p:cNvPr>
                <p:cNvSpPr/>
                <p:nvPr/>
              </p:nvSpPr>
              <p:spPr>
                <a:xfrm>
                  <a:off x="7987043" y="2058053"/>
                  <a:ext cx="928208" cy="517848"/>
                </a:xfrm>
                <a:custGeom>
                  <a:avLst/>
                  <a:gdLst>
                    <a:gd name="connsiteX0" fmla="*/ 604987 w 928208"/>
                    <a:gd name="connsiteY0" fmla="*/ 38301 h 517848"/>
                    <a:gd name="connsiteX1" fmla="*/ 584890 w 928208"/>
                    <a:gd name="connsiteY1" fmla="*/ 279093 h 517848"/>
                    <a:gd name="connsiteX2" fmla="*/ 14818 w 928208"/>
                    <a:gd name="connsiteY2" fmla="*/ 486547 h 517848"/>
                    <a:gd name="connsiteX3" fmla="*/ 636420 w 928208"/>
                    <a:gd name="connsiteY3" fmla="*/ 386345 h 517848"/>
                    <a:gd name="connsiteX4" fmla="*/ 765579 w 928208"/>
                    <a:gd name="connsiteY4" fmla="*/ 203655 h 517848"/>
                    <a:gd name="connsiteX5" fmla="*/ 901977 w 928208"/>
                    <a:gd name="connsiteY5" fmla="*/ 53065 h 517848"/>
                    <a:gd name="connsiteX6" fmla="*/ 604987 w 928208"/>
                    <a:gd name="connsiteY6" fmla="*/ 38301 h 517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8208" h="517848">
                      <a:moveTo>
                        <a:pt x="604987" y="38301"/>
                      </a:moveTo>
                      <a:cubicBezTo>
                        <a:pt x="577555" y="120216"/>
                        <a:pt x="578032" y="134599"/>
                        <a:pt x="584890" y="279093"/>
                      </a:cubicBezTo>
                      <a:cubicBezTo>
                        <a:pt x="590509" y="397203"/>
                        <a:pt x="121498" y="423682"/>
                        <a:pt x="14818" y="486547"/>
                      </a:cubicBezTo>
                      <a:cubicBezTo>
                        <a:pt x="-91862" y="549412"/>
                        <a:pt x="404581" y="518361"/>
                        <a:pt x="636420" y="386345"/>
                      </a:cubicBezTo>
                      <a:cubicBezTo>
                        <a:pt x="786534" y="300810"/>
                        <a:pt x="682711" y="221276"/>
                        <a:pt x="765579" y="203655"/>
                      </a:cubicBezTo>
                      <a:cubicBezTo>
                        <a:pt x="784343" y="199654"/>
                        <a:pt x="1002180" y="106595"/>
                        <a:pt x="901977" y="53065"/>
                      </a:cubicBezTo>
                      <a:cubicBezTo>
                        <a:pt x="781581" y="-11420"/>
                        <a:pt x="623942" y="-18087"/>
                        <a:pt x="604987" y="383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55" name="组合 2454">
            <a:extLst>
              <a:ext uri="{FF2B5EF4-FFF2-40B4-BE49-F238E27FC236}">
                <a16:creationId xmlns:a16="http://schemas.microsoft.com/office/drawing/2014/main" id="{F81655E2-136B-05B6-D0B9-BCE075646DAC}"/>
              </a:ext>
            </a:extLst>
          </p:cNvPr>
          <p:cNvGrpSpPr/>
          <p:nvPr/>
        </p:nvGrpSpPr>
        <p:grpSpPr>
          <a:xfrm>
            <a:off x="7806482" y="825808"/>
            <a:ext cx="2276475" cy="276999"/>
            <a:chOff x="7543676" y="2511821"/>
            <a:chExt cx="2276475" cy="276999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21B519FF-4536-DE8A-65B4-73C1C7E79D60}"/>
                </a:ext>
              </a:extLst>
            </p:cNvPr>
            <p:cNvSpPr/>
            <p:nvPr/>
          </p:nvSpPr>
          <p:spPr>
            <a:xfrm>
              <a:off x="7543676" y="2513833"/>
              <a:ext cx="2276475" cy="27128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AF0A436-0C4C-D321-F490-CF1D64223583}"/>
                </a:ext>
              </a:extLst>
            </p:cNvPr>
            <p:cNvSpPr txBox="1"/>
            <p:nvPr/>
          </p:nvSpPr>
          <p:spPr>
            <a:xfrm>
              <a:off x="8182791" y="2511821"/>
              <a:ext cx="156966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CONTENTS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2657852" y="2093444"/>
            <a:ext cx="4059169" cy="838370"/>
            <a:chOff x="1474857" y="1568434"/>
            <a:chExt cx="4059169" cy="838370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5366C4C-81BC-F53A-E7A0-80D80C52ECCD}"/>
                </a:ext>
              </a:extLst>
            </p:cNvPr>
            <p:cNvSpPr/>
            <p:nvPr/>
          </p:nvSpPr>
          <p:spPr>
            <a:xfrm>
              <a:off x="1474857" y="1625084"/>
              <a:ext cx="4059169" cy="781719"/>
            </a:xfrm>
            <a:prstGeom prst="roundRect">
              <a:avLst>
                <a:gd name="adj" fmla="val 22157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444620" y="2108718"/>
              <a:ext cx="3089406" cy="298086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1716D8F1-5EA6-5E53-13CA-80ACCE01878B}"/>
                </a:ext>
              </a:extLst>
            </p:cNvPr>
            <p:cNvSpPr txBox="1"/>
            <p:nvPr/>
          </p:nvSpPr>
          <p:spPr>
            <a:xfrm>
              <a:off x="1613902" y="1568434"/>
              <a:ext cx="85151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 flip="none" rotWithShape="1">
                    <a:gsLst>
                      <a:gs pos="0">
                        <a:srgbClr val="FF44B6"/>
                      </a:gs>
                      <a:gs pos="100000">
                        <a:srgbClr val="FFBA24"/>
                      </a:gs>
                    </a:gsLst>
                    <a:lin ang="16200000" scaled="1"/>
                    <a:tileRect/>
                  </a:gradFill>
                  <a:latin typeface="Alimama ShuHeiTi" pitchFamily="2" charset="-122"/>
                  <a:ea typeface="Alimama ShuHeiTi" pitchFamily="2" charset="-122"/>
                </a:rPr>
                <a:t>01</a:t>
              </a:r>
              <a:endParaRPr lang="zh-CN" altLang="en-US" sz="4400" dirty="0">
                <a:gradFill flip="none" rotWithShape="1">
                  <a:gsLst>
                    <a:gs pos="0">
                      <a:srgbClr val="FF44B6"/>
                    </a:gs>
                    <a:gs pos="100000">
                      <a:srgbClr val="FFBA24"/>
                    </a:gs>
                  </a:gsLst>
                  <a:lin ang="16200000" scaled="1"/>
                  <a:tileRect/>
                </a:gradFill>
                <a:latin typeface="Alimama ShuHeiTi" pitchFamily="2" charset="-122"/>
                <a:ea typeface="Alimama ShuHeiTi" pitchFamily="2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84150" y="169336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760385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B2C46DBD-5410-F319-A2A6-DCAF2C677790}"/>
              </a:ext>
            </a:extLst>
          </p:cNvPr>
          <p:cNvGrpSpPr/>
          <p:nvPr/>
        </p:nvGrpSpPr>
        <p:grpSpPr>
          <a:xfrm>
            <a:off x="7276161" y="2093444"/>
            <a:ext cx="4059169" cy="838370"/>
            <a:chOff x="1474857" y="1568434"/>
            <a:chExt cx="4059169" cy="838370"/>
          </a:xfrm>
        </p:grpSpPr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EB39EF97-B722-7E8E-37C3-5F0795A752BA}"/>
                </a:ext>
              </a:extLst>
            </p:cNvPr>
            <p:cNvSpPr/>
            <p:nvPr/>
          </p:nvSpPr>
          <p:spPr>
            <a:xfrm>
              <a:off x="1474857" y="1625084"/>
              <a:ext cx="4059169" cy="781719"/>
            </a:xfrm>
            <a:prstGeom prst="roundRect">
              <a:avLst>
                <a:gd name="adj" fmla="val 22157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0B4E14A8-D1F9-037D-5980-23CD52A8688F}"/>
                </a:ext>
              </a:extLst>
            </p:cNvPr>
            <p:cNvSpPr/>
            <p:nvPr/>
          </p:nvSpPr>
          <p:spPr>
            <a:xfrm>
              <a:off x="2444620" y="2108718"/>
              <a:ext cx="3089406" cy="298086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8527D963-010B-6F75-4AA2-AA5BA876C089}"/>
                </a:ext>
              </a:extLst>
            </p:cNvPr>
            <p:cNvSpPr txBox="1"/>
            <p:nvPr/>
          </p:nvSpPr>
          <p:spPr>
            <a:xfrm>
              <a:off x="1613902" y="1568434"/>
              <a:ext cx="85151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 flip="none" rotWithShape="1">
                    <a:gsLst>
                      <a:gs pos="0">
                        <a:srgbClr val="FF44B6"/>
                      </a:gs>
                      <a:gs pos="100000">
                        <a:srgbClr val="FFBA24"/>
                      </a:gs>
                    </a:gsLst>
                    <a:lin ang="16200000" scaled="1"/>
                    <a:tileRect/>
                  </a:gradFill>
                  <a:latin typeface="Alimama ShuHeiTi" pitchFamily="2" charset="-122"/>
                  <a:ea typeface="Alimama ShuHeiTi" pitchFamily="2" charset="-122"/>
                </a:rPr>
                <a:t>02</a:t>
              </a:r>
              <a:endParaRPr lang="zh-CN" altLang="en-US" sz="4400" dirty="0">
                <a:gradFill flip="none" rotWithShape="1">
                  <a:gsLst>
                    <a:gs pos="0">
                      <a:srgbClr val="FF44B6"/>
                    </a:gs>
                    <a:gs pos="100000">
                      <a:srgbClr val="FFBA24"/>
                    </a:gs>
                  </a:gsLst>
                  <a:lin ang="16200000" scaled="1"/>
                  <a:tileRect/>
                </a:gradFill>
                <a:latin typeface="Alimama ShuHeiTi" pitchFamily="2" charset="-122"/>
                <a:ea typeface="Alimama ShuHeiTi" pitchFamily="2" charset="-122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8555F945-46EC-5837-6CCD-A88BF4D13A92}"/>
                </a:ext>
              </a:extLst>
            </p:cNvPr>
            <p:cNvSpPr txBox="1"/>
            <p:nvPr/>
          </p:nvSpPr>
          <p:spPr>
            <a:xfrm>
              <a:off x="2584150" y="169336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5D6EED0F-89C6-0874-52CB-6D34E320489F}"/>
                </a:ext>
              </a:extLst>
            </p:cNvPr>
            <p:cNvSpPr txBox="1"/>
            <p:nvPr/>
          </p:nvSpPr>
          <p:spPr>
            <a:xfrm>
              <a:off x="2760385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C1C6F369-2B3A-86F8-2DCA-375B01057FE0}"/>
              </a:ext>
            </a:extLst>
          </p:cNvPr>
          <p:cNvGrpSpPr/>
          <p:nvPr/>
        </p:nvGrpSpPr>
        <p:grpSpPr>
          <a:xfrm>
            <a:off x="2657852" y="3648086"/>
            <a:ext cx="4059169" cy="838370"/>
            <a:chOff x="1474857" y="1568434"/>
            <a:chExt cx="4059169" cy="838370"/>
          </a:xfrm>
        </p:grpSpPr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id="{B8D96D3B-F35A-105C-E417-059CED40652A}"/>
                </a:ext>
              </a:extLst>
            </p:cNvPr>
            <p:cNvSpPr/>
            <p:nvPr/>
          </p:nvSpPr>
          <p:spPr>
            <a:xfrm>
              <a:off x="1474857" y="1625084"/>
              <a:ext cx="4059169" cy="781719"/>
            </a:xfrm>
            <a:prstGeom prst="roundRect">
              <a:avLst>
                <a:gd name="adj" fmla="val 22157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DF06CE0F-9CC3-ADC0-21EF-0D6BF8589BC4}"/>
                </a:ext>
              </a:extLst>
            </p:cNvPr>
            <p:cNvSpPr/>
            <p:nvPr/>
          </p:nvSpPr>
          <p:spPr>
            <a:xfrm>
              <a:off x="2444620" y="2108718"/>
              <a:ext cx="3089406" cy="298086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3F1DBD1A-1DAE-037D-3E3C-CB5D4AE6E3BE}"/>
                </a:ext>
              </a:extLst>
            </p:cNvPr>
            <p:cNvSpPr txBox="1"/>
            <p:nvPr/>
          </p:nvSpPr>
          <p:spPr>
            <a:xfrm>
              <a:off x="1613902" y="1568434"/>
              <a:ext cx="85151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 flip="none" rotWithShape="1">
                    <a:gsLst>
                      <a:gs pos="0">
                        <a:srgbClr val="FF44B6"/>
                      </a:gs>
                      <a:gs pos="100000">
                        <a:srgbClr val="FFBA24"/>
                      </a:gs>
                    </a:gsLst>
                    <a:lin ang="16200000" scaled="1"/>
                    <a:tileRect/>
                  </a:gradFill>
                  <a:latin typeface="Alimama ShuHeiTi" pitchFamily="2" charset="-122"/>
                  <a:ea typeface="Alimama ShuHeiTi" pitchFamily="2" charset="-122"/>
                </a:rPr>
                <a:t>03</a:t>
              </a:r>
              <a:endParaRPr lang="zh-CN" altLang="en-US" sz="4400" dirty="0">
                <a:gradFill flip="none" rotWithShape="1">
                  <a:gsLst>
                    <a:gs pos="0">
                      <a:srgbClr val="FF44B6"/>
                    </a:gs>
                    <a:gs pos="100000">
                      <a:srgbClr val="FFBA24"/>
                    </a:gs>
                  </a:gsLst>
                  <a:lin ang="16200000" scaled="1"/>
                  <a:tileRect/>
                </a:gradFill>
                <a:latin typeface="Alimama ShuHeiTi" pitchFamily="2" charset="-122"/>
                <a:ea typeface="Alimama ShuHeiTi" pitchFamily="2" charset="-122"/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4DB07B1D-A206-C80B-BE63-8B620771EAE5}"/>
                </a:ext>
              </a:extLst>
            </p:cNvPr>
            <p:cNvSpPr txBox="1"/>
            <p:nvPr/>
          </p:nvSpPr>
          <p:spPr>
            <a:xfrm>
              <a:off x="2584150" y="169336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6C3BCFA8-5295-E0AF-373B-25B74A5DCAE0}"/>
                </a:ext>
              </a:extLst>
            </p:cNvPr>
            <p:cNvSpPr txBox="1"/>
            <p:nvPr/>
          </p:nvSpPr>
          <p:spPr>
            <a:xfrm>
              <a:off x="2760385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5D1828B9-E33C-1588-4B71-9F2F1EAF0FB2}"/>
              </a:ext>
            </a:extLst>
          </p:cNvPr>
          <p:cNvGrpSpPr/>
          <p:nvPr/>
        </p:nvGrpSpPr>
        <p:grpSpPr>
          <a:xfrm>
            <a:off x="7276161" y="3648086"/>
            <a:ext cx="4059169" cy="838370"/>
            <a:chOff x="1474857" y="1568434"/>
            <a:chExt cx="4059169" cy="838370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968F3044-77D0-50AC-A8F5-B45570629CCB}"/>
                </a:ext>
              </a:extLst>
            </p:cNvPr>
            <p:cNvSpPr/>
            <p:nvPr/>
          </p:nvSpPr>
          <p:spPr>
            <a:xfrm>
              <a:off x="1474857" y="1625084"/>
              <a:ext cx="4059169" cy="781719"/>
            </a:xfrm>
            <a:prstGeom prst="roundRect">
              <a:avLst>
                <a:gd name="adj" fmla="val 22157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3B6BF1F7-3057-AD17-7B44-77B4456B98D1}"/>
                </a:ext>
              </a:extLst>
            </p:cNvPr>
            <p:cNvSpPr/>
            <p:nvPr/>
          </p:nvSpPr>
          <p:spPr>
            <a:xfrm>
              <a:off x="2444620" y="2108718"/>
              <a:ext cx="3089406" cy="298086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9CB6D2BD-03ED-778C-DDC9-59AF8F73E8E1}"/>
                </a:ext>
              </a:extLst>
            </p:cNvPr>
            <p:cNvSpPr txBox="1"/>
            <p:nvPr/>
          </p:nvSpPr>
          <p:spPr>
            <a:xfrm>
              <a:off x="1613902" y="1568434"/>
              <a:ext cx="85151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 flip="none" rotWithShape="1">
                    <a:gsLst>
                      <a:gs pos="0">
                        <a:srgbClr val="FF44B6"/>
                      </a:gs>
                      <a:gs pos="100000">
                        <a:srgbClr val="FFBA24"/>
                      </a:gs>
                    </a:gsLst>
                    <a:lin ang="16200000" scaled="1"/>
                    <a:tileRect/>
                  </a:gradFill>
                  <a:latin typeface="Alimama ShuHeiTi" pitchFamily="2" charset="-122"/>
                  <a:ea typeface="Alimama ShuHeiTi" pitchFamily="2" charset="-122"/>
                </a:rPr>
                <a:t>04</a:t>
              </a:r>
              <a:endParaRPr lang="zh-CN" altLang="en-US" sz="4400" dirty="0">
                <a:gradFill flip="none" rotWithShape="1">
                  <a:gsLst>
                    <a:gs pos="0">
                      <a:srgbClr val="FF44B6"/>
                    </a:gs>
                    <a:gs pos="100000">
                      <a:srgbClr val="FFBA24"/>
                    </a:gs>
                  </a:gsLst>
                  <a:lin ang="16200000" scaled="1"/>
                  <a:tileRect/>
                </a:gradFill>
                <a:latin typeface="Alimama ShuHeiTi" pitchFamily="2" charset="-122"/>
                <a:ea typeface="Alimama ShuHeiTi" pitchFamily="2" charset="-122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CE727821-B859-AF85-5A38-C55B942B2511}"/>
                </a:ext>
              </a:extLst>
            </p:cNvPr>
            <p:cNvSpPr txBox="1"/>
            <p:nvPr/>
          </p:nvSpPr>
          <p:spPr>
            <a:xfrm>
              <a:off x="2584150" y="169336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08F9263E-987D-AFD1-45D3-AC0D9F5ED9D1}"/>
                </a:ext>
              </a:extLst>
            </p:cNvPr>
            <p:cNvSpPr txBox="1"/>
            <p:nvPr/>
          </p:nvSpPr>
          <p:spPr>
            <a:xfrm>
              <a:off x="2760385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9386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04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55A3DCC7-BD6A-BE69-E936-4EEE79E24BAA}"/>
              </a:ext>
            </a:extLst>
          </p:cNvPr>
          <p:cNvSpPr/>
          <p:nvPr/>
        </p:nvSpPr>
        <p:spPr bwMode="auto">
          <a:xfrm>
            <a:off x="711200" y="1987547"/>
            <a:ext cx="10160000" cy="4476751"/>
          </a:xfrm>
          <a:custGeom>
            <a:avLst/>
            <a:gdLst/>
            <a:ahLst/>
            <a:cxnLst>
              <a:cxn ang="0">
                <a:pos x="1548" y="674"/>
              </a:cxn>
              <a:cxn ang="0">
                <a:pos x="1577" y="645"/>
              </a:cxn>
              <a:cxn ang="0">
                <a:pos x="1735" y="724"/>
              </a:cxn>
              <a:cxn ang="0">
                <a:pos x="1437" y="784"/>
              </a:cxn>
              <a:cxn ang="0">
                <a:pos x="1474" y="748"/>
              </a:cxn>
              <a:cxn ang="0">
                <a:pos x="1328" y="742"/>
              </a:cxn>
              <a:cxn ang="0">
                <a:pos x="930" y="692"/>
              </a:cxn>
              <a:cxn ang="0">
                <a:pos x="571" y="498"/>
              </a:cxn>
              <a:cxn ang="0">
                <a:pos x="702" y="361"/>
              </a:cxn>
              <a:cxn ang="0">
                <a:pos x="948" y="236"/>
              </a:cxn>
              <a:cxn ang="0">
                <a:pos x="0" y="0"/>
              </a:cxn>
              <a:cxn ang="0">
                <a:pos x="993" y="243"/>
              </a:cxn>
              <a:cxn ang="0">
                <a:pos x="777" y="359"/>
              </a:cxn>
              <a:cxn ang="0">
                <a:pos x="678" y="520"/>
              </a:cxn>
              <a:cxn ang="0">
                <a:pos x="1328" y="670"/>
              </a:cxn>
              <a:cxn ang="0">
                <a:pos x="1548" y="674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" name="Group 63">
            <a:extLst>
              <a:ext uri="{FF2B5EF4-FFF2-40B4-BE49-F238E27FC236}">
                <a16:creationId xmlns:a16="http://schemas.microsoft.com/office/drawing/2014/main" id="{54C54091-BD5A-A063-B361-EF912CE74F83}"/>
              </a:ext>
            </a:extLst>
          </p:cNvPr>
          <p:cNvGrpSpPr/>
          <p:nvPr/>
        </p:nvGrpSpPr>
        <p:grpSpPr>
          <a:xfrm>
            <a:off x="4713245" y="4019547"/>
            <a:ext cx="1484355" cy="2355853"/>
            <a:chOff x="1257300" y="1962150"/>
            <a:chExt cx="1257300" cy="1995489"/>
          </a:xfrm>
          <a:solidFill>
            <a:schemeClr val="accent4"/>
          </a:solidFill>
        </p:grpSpPr>
        <p:sp>
          <p:nvSpPr>
            <p:cNvPr id="4" name="Wave 58">
              <a:extLst>
                <a:ext uri="{FF2B5EF4-FFF2-40B4-BE49-F238E27FC236}">
                  <a16:creationId xmlns:a16="http://schemas.microsoft.com/office/drawing/2014/main" id="{46DE10D7-0D7D-38B2-74BB-8A5164F80F98}"/>
                </a:ext>
              </a:extLst>
            </p:cNvPr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5" name="Can 62">
              <a:extLst>
                <a:ext uri="{FF2B5EF4-FFF2-40B4-BE49-F238E27FC236}">
                  <a16:creationId xmlns:a16="http://schemas.microsoft.com/office/drawing/2014/main" id="{BCC37B41-E83A-B451-3A04-2385B654432B}"/>
                </a:ext>
              </a:extLst>
            </p:cNvPr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6" name="Can 61">
              <a:extLst>
                <a:ext uri="{FF2B5EF4-FFF2-40B4-BE49-F238E27FC236}">
                  <a16:creationId xmlns:a16="http://schemas.microsoft.com/office/drawing/2014/main" id="{1AEA2594-27A1-890B-1BE7-8165E78DAFEA}"/>
                </a:ext>
              </a:extLst>
            </p:cNvPr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</p:grpSp>
      <p:grpSp>
        <p:nvGrpSpPr>
          <p:cNvPr id="7" name="Group 64">
            <a:extLst>
              <a:ext uri="{FF2B5EF4-FFF2-40B4-BE49-F238E27FC236}">
                <a16:creationId xmlns:a16="http://schemas.microsoft.com/office/drawing/2014/main" id="{82639993-80E3-5136-585E-59F2D4DA7B9B}"/>
              </a:ext>
            </a:extLst>
          </p:cNvPr>
          <p:cNvGrpSpPr/>
          <p:nvPr/>
        </p:nvGrpSpPr>
        <p:grpSpPr>
          <a:xfrm>
            <a:off x="3431688" y="3319215"/>
            <a:ext cx="1157245" cy="1836691"/>
            <a:chOff x="1257300" y="1962150"/>
            <a:chExt cx="1257300" cy="1995489"/>
          </a:xfrm>
          <a:solidFill>
            <a:schemeClr val="accent3"/>
          </a:solidFill>
        </p:grpSpPr>
        <p:sp>
          <p:nvSpPr>
            <p:cNvPr id="8" name="Wave 65">
              <a:extLst>
                <a:ext uri="{FF2B5EF4-FFF2-40B4-BE49-F238E27FC236}">
                  <a16:creationId xmlns:a16="http://schemas.microsoft.com/office/drawing/2014/main" id="{5C48F7DC-59BC-1F65-8F6A-D95871A605C6}"/>
                </a:ext>
              </a:extLst>
            </p:cNvPr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9" name="Can 66">
              <a:extLst>
                <a:ext uri="{FF2B5EF4-FFF2-40B4-BE49-F238E27FC236}">
                  <a16:creationId xmlns:a16="http://schemas.microsoft.com/office/drawing/2014/main" id="{C6A4D10A-5937-1839-CD37-30FE573B66E1}"/>
                </a:ext>
              </a:extLst>
            </p:cNvPr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0" name="Can 67">
              <a:extLst>
                <a:ext uri="{FF2B5EF4-FFF2-40B4-BE49-F238E27FC236}">
                  <a16:creationId xmlns:a16="http://schemas.microsoft.com/office/drawing/2014/main" id="{E62528CF-FF72-B725-EFBA-BC1112A45AD7}"/>
                </a:ext>
              </a:extLst>
            </p:cNvPr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</p:grpSp>
      <p:grpSp>
        <p:nvGrpSpPr>
          <p:cNvPr id="11" name="Group 68">
            <a:extLst>
              <a:ext uri="{FF2B5EF4-FFF2-40B4-BE49-F238E27FC236}">
                <a16:creationId xmlns:a16="http://schemas.microsoft.com/office/drawing/2014/main" id="{8A028BB9-D174-BB8F-47E1-CDAC23F816E2}"/>
              </a:ext>
            </a:extLst>
          </p:cNvPr>
          <p:cNvGrpSpPr/>
          <p:nvPr/>
        </p:nvGrpSpPr>
        <p:grpSpPr>
          <a:xfrm>
            <a:off x="5418141" y="1682747"/>
            <a:ext cx="1112872" cy="1766264"/>
            <a:chOff x="1257300" y="1962150"/>
            <a:chExt cx="1257300" cy="1995489"/>
          </a:xfrm>
          <a:solidFill>
            <a:schemeClr val="accent2"/>
          </a:solidFill>
        </p:grpSpPr>
        <p:sp>
          <p:nvSpPr>
            <p:cNvPr id="12" name="Wave 69">
              <a:extLst>
                <a:ext uri="{FF2B5EF4-FFF2-40B4-BE49-F238E27FC236}">
                  <a16:creationId xmlns:a16="http://schemas.microsoft.com/office/drawing/2014/main" id="{19C7DF57-2105-D47B-1163-A635DEA6A8FA}"/>
                </a:ext>
              </a:extLst>
            </p:cNvPr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3" name="Can 70">
              <a:extLst>
                <a:ext uri="{FF2B5EF4-FFF2-40B4-BE49-F238E27FC236}">
                  <a16:creationId xmlns:a16="http://schemas.microsoft.com/office/drawing/2014/main" id="{1CE66A3A-5F6B-1A95-C18A-0B55A2301D21}"/>
                </a:ext>
              </a:extLst>
            </p:cNvPr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4" name="Can 71">
              <a:extLst>
                <a:ext uri="{FF2B5EF4-FFF2-40B4-BE49-F238E27FC236}">
                  <a16:creationId xmlns:a16="http://schemas.microsoft.com/office/drawing/2014/main" id="{20B57E7D-D273-3DD4-4EC9-B8E9E202436E}"/>
                </a:ext>
              </a:extLst>
            </p:cNvPr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</p:grpSp>
      <p:grpSp>
        <p:nvGrpSpPr>
          <p:cNvPr id="15" name="Group 72">
            <a:extLst>
              <a:ext uri="{FF2B5EF4-FFF2-40B4-BE49-F238E27FC236}">
                <a16:creationId xmlns:a16="http://schemas.microsoft.com/office/drawing/2014/main" id="{AA8CC059-B1D3-EC91-D7F8-CE4EC4519CC4}"/>
              </a:ext>
            </a:extLst>
          </p:cNvPr>
          <p:cNvGrpSpPr/>
          <p:nvPr/>
        </p:nvGrpSpPr>
        <p:grpSpPr>
          <a:xfrm>
            <a:off x="1339464" y="1174747"/>
            <a:ext cx="997336" cy="1582896"/>
            <a:chOff x="1257300" y="1962150"/>
            <a:chExt cx="1257300" cy="1995489"/>
          </a:xfrm>
        </p:grpSpPr>
        <p:sp>
          <p:nvSpPr>
            <p:cNvPr id="16" name="Wave 73">
              <a:extLst>
                <a:ext uri="{FF2B5EF4-FFF2-40B4-BE49-F238E27FC236}">
                  <a16:creationId xmlns:a16="http://schemas.microsoft.com/office/drawing/2014/main" id="{4F1166E9-1F46-F8E8-A95E-08E36F59E55D}"/>
                </a:ext>
              </a:extLst>
            </p:cNvPr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7" name="Can 74">
              <a:extLst>
                <a:ext uri="{FF2B5EF4-FFF2-40B4-BE49-F238E27FC236}">
                  <a16:creationId xmlns:a16="http://schemas.microsoft.com/office/drawing/2014/main" id="{0C76C2D0-4821-085A-0D31-DBEA300DB45B}"/>
                </a:ext>
              </a:extLst>
            </p:cNvPr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8" name="Can 75">
              <a:extLst>
                <a:ext uri="{FF2B5EF4-FFF2-40B4-BE49-F238E27FC236}">
                  <a16:creationId xmlns:a16="http://schemas.microsoft.com/office/drawing/2014/main" id="{36C07193-CE29-82D7-4E79-28C491B7ECF8}"/>
                </a:ext>
              </a:extLst>
            </p:cNvPr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</p:grpSp>
      <p:grpSp>
        <p:nvGrpSpPr>
          <p:cNvPr id="19" name="Group 76">
            <a:extLst>
              <a:ext uri="{FF2B5EF4-FFF2-40B4-BE49-F238E27FC236}">
                <a16:creationId xmlns:a16="http://schemas.microsoft.com/office/drawing/2014/main" id="{3D66C5BC-D5D2-A53A-0E5B-9607CBF43319}"/>
              </a:ext>
            </a:extLst>
          </p:cNvPr>
          <p:cNvGrpSpPr/>
          <p:nvPr/>
        </p:nvGrpSpPr>
        <p:grpSpPr>
          <a:xfrm>
            <a:off x="8114637" y="4324347"/>
            <a:ext cx="1484355" cy="2355853"/>
            <a:chOff x="1257300" y="1962150"/>
            <a:chExt cx="1257300" cy="1995489"/>
          </a:xfrm>
          <a:solidFill>
            <a:schemeClr val="accent5"/>
          </a:solidFill>
        </p:grpSpPr>
        <p:sp>
          <p:nvSpPr>
            <p:cNvPr id="20" name="Wave 77">
              <a:extLst>
                <a:ext uri="{FF2B5EF4-FFF2-40B4-BE49-F238E27FC236}">
                  <a16:creationId xmlns:a16="http://schemas.microsoft.com/office/drawing/2014/main" id="{A53701A6-F0E3-9AFA-4675-EACB128A8706}"/>
                </a:ext>
              </a:extLst>
            </p:cNvPr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1" name="Can 78">
              <a:extLst>
                <a:ext uri="{FF2B5EF4-FFF2-40B4-BE49-F238E27FC236}">
                  <a16:creationId xmlns:a16="http://schemas.microsoft.com/office/drawing/2014/main" id="{EDD02910-48C0-587A-AF41-2E733999863B}"/>
                </a:ext>
              </a:extLst>
            </p:cNvPr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2" name="Can 79">
              <a:extLst>
                <a:ext uri="{FF2B5EF4-FFF2-40B4-BE49-F238E27FC236}">
                  <a16:creationId xmlns:a16="http://schemas.microsoft.com/office/drawing/2014/main" id="{D6853868-80A4-E66B-900A-8809C47FC5C2}"/>
                </a:ext>
              </a:extLst>
            </p:cNvPr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</p:grpSp>
      <p:sp>
        <p:nvSpPr>
          <p:cNvPr id="28" name="Freeform 116" descr="D:\51PPT模板网\51pptmoban.com\图片.jpg">
            <a:extLst>
              <a:ext uri="{FF2B5EF4-FFF2-40B4-BE49-F238E27FC236}">
                <a16:creationId xmlns:a16="http://schemas.microsoft.com/office/drawing/2014/main" id="{79DD95CF-0511-9663-A53C-D3671FBC871B}"/>
              </a:ext>
            </a:extLst>
          </p:cNvPr>
          <p:cNvSpPr>
            <a:spLocks noEditPoints="1"/>
          </p:cNvSpPr>
          <p:nvPr/>
        </p:nvSpPr>
        <p:spPr bwMode="auto">
          <a:xfrm>
            <a:off x="1681442" y="1332767"/>
            <a:ext cx="384677" cy="310224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29" name="Freeform 105" descr="D:\51PPT模板网\51pptmoban.com\图片.jpg">
            <a:extLst>
              <a:ext uri="{FF2B5EF4-FFF2-40B4-BE49-F238E27FC236}">
                <a16:creationId xmlns:a16="http://schemas.microsoft.com/office/drawing/2014/main" id="{15F9BA9F-E26C-5443-FFBF-A6A21AB936E6}"/>
              </a:ext>
            </a:extLst>
          </p:cNvPr>
          <p:cNvSpPr>
            <a:spLocks noEditPoints="1"/>
          </p:cNvSpPr>
          <p:nvPr/>
        </p:nvSpPr>
        <p:spPr bwMode="auto">
          <a:xfrm>
            <a:off x="5840191" y="1839639"/>
            <a:ext cx="419253" cy="413179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Freeform 178">
            <a:extLst>
              <a:ext uri="{FF2B5EF4-FFF2-40B4-BE49-F238E27FC236}">
                <a16:creationId xmlns:a16="http://schemas.microsoft.com/office/drawing/2014/main" id="{435DCB88-A114-B22D-BD24-D5F3AEE317B2}"/>
              </a:ext>
            </a:extLst>
          </p:cNvPr>
          <p:cNvSpPr>
            <a:spLocks noEditPoints="1"/>
          </p:cNvSpPr>
          <p:nvPr/>
        </p:nvSpPr>
        <p:spPr bwMode="auto">
          <a:xfrm>
            <a:off x="3795285" y="3502019"/>
            <a:ext cx="498419" cy="37539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1" name="Freeform 62">
            <a:extLst>
              <a:ext uri="{FF2B5EF4-FFF2-40B4-BE49-F238E27FC236}">
                <a16:creationId xmlns:a16="http://schemas.microsoft.com/office/drawing/2014/main" id="{D2FD7828-738D-0554-B105-E54A63A0DF4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14362" y="4304885"/>
            <a:ext cx="409901" cy="413179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2" name="Freeform 45" descr="D:\51PPT模板网\51pptmoban.com\图片.jpg">
            <a:extLst>
              <a:ext uri="{FF2B5EF4-FFF2-40B4-BE49-F238E27FC236}">
                <a16:creationId xmlns:a16="http://schemas.microsoft.com/office/drawing/2014/main" id="{47C72F01-7408-94C0-4ADC-DEDC34E17E7A}"/>
              </a:ext>
            </a:extLst>
          </p:cNvPr>
          <p:cNvSpPr>
            <a:spLocks noEditPoints="1"/>
          </p:cNvSpPr>
          <p:nvPr/>
        </p:nvSpPr>
        <p:spPr bwMode="auto">
          <a:xfrm>
            <a:off x="8740447" y="4609250"/>
            <a:ext cx="376653" cy="37665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7014CBE-26BE-6C91-AF1E-D86647771A99}"/>
              </a:ext>
            </a:extLst>
          </p:cNvPr>
          <p:cNvGrpSpPr/>
          <p:nvPr/>
        </p:nvGrpSpPr>
        <p:grpSpPr>
          <a:xfrm>
            <a:off x="6784446" y="1682747"/>
            <a:ext cx="2661438" cy="816522"/>
            <a:chOff x="283599" y="1906534"/>
            <a:chExt cx="2661438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1F76CBF-FE26-52B3-82F1-A57C347CC86C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CB8E253-F50B-F6A3-2575-967873014EB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627DC0F-53AA-E9E6-BDA6-62E705E29524}"/>
              </a:ext>
            </a:extLst>
          </p:cNvPr>
          <p:cNvGrpSpPr/>
          <p:nvPr/>
        </p:nvGrpSpPr>
        <p:grpSpPr>
          <a:xfrm>
            <a:off x="6350455" y="3989608"/>
            <a:ext cx="2235567" cy="1278187"/>
            <a:chOff x="283599" y="1906534"/>
            <a:chExt cx="2235567" cy="127818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61ED9BC-4AC0-0FFC-A939-2DFC5C888BB6}"/>
                </a:ext>
              </a:extLst>
            </p:cNvPr>
            <p:cNvSpPr txBox="1"/>
            <p:nvPr/>
          </p:nvSpPr>
          <p:spPr>
            <a:xfrm>
              <a:off x="283599" y="2190603"/>
              <a:ext cx="16667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F489DE1-B2EC-0EEE-173E-73646FEFB3B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E086DEC-C635-A233-591F-63B1C17D7F1E}"/>
              </a:ext>
            </a:extLst>
          </p:cNvPr>
          <p:cNvGrpSpPr/>
          <p:nvPr/>
        </p:nvGrpSpPr>
        <p:grpSpPr>
          <a:xfrm>
            <a:off x="9661622" y="4035730"/>
            <a:ext cx="2235567" cy="1278187"/>
            <a:chOff x="283599" y="1906534"/>
            <a:chExt cx="2235567" cy="127818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4B9E469-91B0-FDD4-D5F3-F5AE64C9ACA7}"/>
                </a:ext>
              </a:extLst>
            </p:cNvPr>
            <p:cNvSpPr txBox="1"/>
            <p:nvPr/>
          </p:nvSpPr>
          <p:spPr>
            <a:xfrm>
              <a:off x="283599" y="2190603"/>
              <a:ext cx="16667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B989381-C71C-D878-0248-A59FA0714A7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0B9FD4E-D8B9-BDC3-7B71-2BBD868D9D6E}"/>
              </a:ext>
            </a:extLst>
          </p:cNvPr>
          <p:cNvGrpSpPr/>
          <p:nvPr/>
        </p:nvGrpSpPr>
        <p:grpSpPr>
          <a:xfrm>
            <a:off x="765484" y="4196692"/>
            <a:ext cx="2687486" cy="816522"/>
            <a:chOff x="580651" y="1906534"/>
            <a:chExt cx="2687486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AE77F30-7347-651D-473E-65391D7598C0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0445506-0EBE-0667-4B10-0146AC63A41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09F5BE6-A9BB-F384-7280-79A2F7EBD860}"/>
              </a:ext>
            </a:extLst>
          </p:cNvPr>
          <p:cNvGrpSpPr/>
          <p:nvPr/>
        </p:nvGrpSpPr>
        <p:grpSpPr>
          <a:xfrm>
            <a:off x="1721318" y="2374234"/>
            <a:ext cx="2661438" cy="816522"/>
            <a:chOff x="283599" y="1906534"/>
            <a:chExt cx="2661438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9087CC7-39EB-FDA9-C978-5AA70F825F56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75AF09F-DEF9-BC68-BF48-9A21A6301CC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5773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04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73AB2F9-88BB-34DE-71C2-B018B4A89F40}"/>
              </a:ext>
            </a:extLst>
          </p:cNvPr>
          <p:cNvSpPr/>
          <p:nvPr/>
        </p:nvSpPr>
        <p:spPr>
          <a:xfrm rot="19222025" flipH="1">
            <a:off x="1150385" y="-840720"/>
            <a:ext cx="9376700" cy="6444903"/>
          </a:xfrm>
          <a:custGeom>
            <a:avLst/>
            <a:gdLst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4760821 w 5632776"/>
              <a:gd name="connsiteY10" fmla="*/ 5494334 h 5506707"/>
              <a:gd name="connsiteX11" fmla="*/ 4519832 w 5632776"/>
              <a:gd name="connsiteY11" fmla="*/ 5453852 h 5506707"/>
              <a:gd name="connsiteX12" fmla="*/ 2829606 w 5632776"/>
              <a:gd name="connsiteY12" fmla="*/ 4628352 h 5506707"/>
              <a:gd name="connsiteX13" fmla="*/ 551474 w 5632776"/>
              <a:gd name="connsiteY13" fmla="*/ 3917152 h 5506707"/>
              <a:gd name="connsiteX14" fmla="*/ 2449917 w 5632776"/>
              <a:gd name="connsiteY14" fmla="*/ 3612352 h 5506707"/>
              <a:gd name="connsiteX15" fmla="*/ 3699215 w 5632776"/>
              <a:gd name="connsiteY15" fmla="*/ 2164552 h 5506707"/>
              <a:gd name="connsiteX16" fmla="*/ 5034249 w 5632776"/>
              <a:gd name="connsiteY16" fmla="*/ 1580352 h 5506707"/>
              <a:gd name="connsiteX17" fmla="*/ 5612394 w 5632776"/>
              <a:gd name="connsiteY17" fmla="*/ 377225 h 5506707"/>
              <a:gd name="connsiteX18" fmla="*/ 5632776 w 5632776"/>
              <a:gd name="connsiteY18" fmla="*/ 344439 h 5506707"/>
              <a:gd name="connsiteX19" fmla="*/ 5632776 w 5632776"/>
              <a:gd name="connsiteY19" fmla="*/ 0 h 5506707"/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4519832 w 5632776"/>
              <a:gd name="connsiteY10" fmla="*/ 5453852 h 5506707"/>
              <a:gd name="connsiteX11" fmla="*/ 2829606 w 5632776"/>
              <a:gd name="connsiteY11" fmla="*/ 4628352 h 5506707"/>
              <a:gd name="connsiteX12" fmla="*/ 551474 w 5632776"/>
              <a:gd name="connsiteY12" fmla="*/ 3917152 h 5506707"/>
              <a:gd name="connsiteX13" fmla="*/ 2449917 w 5632776"/>
              <a:gd name="connsiteY13" fmla="*/ 3612352 h 5506707"/>
              <a:gd name="connsiteX14" fmla="*/ 3699215 w 5632776"/>
              <a:gd name="connsiteY14" fmla="*/ 2164552 h 5506707"/>
              <a:gd name="connsiteX15" fmla="*/ 5034249 w 5632776"/>
              <a:gd name="connsiteY15" fmla="*/ 1580352 h 5506707"/>
              <a:gd name="connsiteX16" fmla="*/ 5612394 w 5632776"/>
              <a:gd name="connsiteY16" fmla="*/ 377225 h 5506707"/>
              <a:gd name="connsiteX17" fmla="*/ 5632776 w 5632776"/>
              <a:gd name="connsiteY17" fmla="*/ 344439 h 5506707"/>
              <a:gd name="connsiteX18" fmla="*/ 5632776 w 5632776"/>
              <a:gd name="connsiteY18" fmla="*/ 0 h 5506707"/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2829606 w 5632776"/>
              <a:gd name="connsiteY10" fmla="*/ 4628352 h 5506707"/>
              <a:gd name="connsiteX11" fmla="*/ 551474 w 5632776"/>
              <a:gd name="connsiteY11" fmla="*/ 3917152 h 5506707"/>
              <a:gd name="connsiteX12" fmla="*/ 2449917 w 5632776"/>
              <a:gd name="connsiteY12" fmla="*/ 3612352 h 5506707"/>
              <a:gd name="connsiteX13" fmla="*/ 3699215 w 5632776"/>
              <a:gd name="connsiteY13" fmla="*/ 2164552 h 5506707"/>
              <a:gd name="connsiteX14" fmla="*/ 5034249 w 5632776"/>
              <a:gd name="connsiteY14" fmla="*/ 1580352 h 5506707"/>
              <a:gd name="connsiteX15" fmla="*/ 5612394 w 5632776"/>
              <a:gd name="connsiteY15" fmla="*/ 377225 h 5506707"/>
              <a:gd name="connsiteX16" fmla="*/ 5632776 w 5632776"/>
              <a:gd name="connsiteY16" fmla="*/ 344439 h 5506707"/>
              <a:gd name="connsiteX17" fmla="*/ 5632776 w 5632776"/>
              <a:gd name="connsiteY17" fmla="*/ 0 h 5506707"/>
              <a:gd name="connsiteX0" fmla="*/ 5632776 w 5632776"/>
              <a:gd name="connsiteY0" fmla="*/ 0 h 5500882"/>
              <a:gd name="connsiteX1" fmla="*/ 5575300 w 5632776"/>
              <a:gd name="connsiteY1" fmla="*/ 30952 h 5500882"/>
              <a:gd name="connsiteX2" fmla="*/ 4648200 w 5632776"/>
              <a:gd name="connsiteY2" fmla="*/ 1580352 h 5500882"/>
              <a:gd name="connsiteX3" fmla="*/ 3263900 w 5632776"/>
              <a:gd name="connsiteY3" fmla="*/ 2164552 h 5500882"/>
              <a:gd name="connsiteX4" fmla="*/ 1968500 w 5632776"/>
              <a:gd name="connsiteY4" fmla="*/ 3612352 h 5500882"/>
              <a:gd name="connsiteX5" fmla="*/ 0 w 5632776"/>
              <a:gd name="connsiteY5" fmla="*/ 3917152 h 5500882"/>
              <a:gd name="connsiteX6" fmla="*/ 2362200 w 5632776"/>
              <a:gd name="connsiteY6" fmla="*/ 4628352 h 5500882"/>
              <a:gd name="connsiteX7" fmla="*/ 4893618 w 5632776"/>
              <a:gd name="connsiteY7" fmla="*/ 5500882 h 5500882"/>
              <a:gd name="connsiteX8" fmla="*/ 4894074 w 5632776"/>
              <a:gd name="connsiteY8" fmla="*/ 5500859 h 5500882"/>
              <a:gd name="connsiteX9" fmla="*/ 2829606 w 5632776"/>
              <a:gd name="connsiteY9" fmla="*/ 4628352 h 5500882"/>
              <a:gd name="connsiteX10" fmla="*/ 551474 w 5632776"/>
              <a:gd name="connsiteY10" fmla="*/ 3917152 h 5500882"/>
              <a:gd name="connsiteX11" fmla="*/ 2449917 w 5632776"/>
              <a:gd name="connsiteY11" fmla="*/ 3612352 h 5500882"/>
              <a:gd name="connsiteX12" fmla="*/ 3699215 w 5632776"/>
              <a:gd name="connsiteY12" fmla="*/ 2164552 h 5500882"/>
              <a:gd name="connsiteX13" fmla="*/ 5034249 w 5632776"/>
              <a:gd name="connsiteY13" fmla="*/ 1580352 h 5500882"/>
              <a:gd name="connsiteX14" fmla="*/ 5612394 w 5632776"/>
              <a:gd name="connsiteY14" fmla="*/ 377225 h 5500882"/>
              <a:gd name="connsiteX15" fmla="*/ 5632776 w 5632776"/>
              <a:gd name="connsiteY15" fmla="*/ 344439 h 5500882"/>
              <a:gd name="connsiteX16" fmla="*/ 5632776 w 5632776"/>
              <a:gd name="connsiteY16" fmla="*/ 0 h 5500882"/>
              <a:gd name="connsiteX0" fmla="*/ 5632776 w 5632776"/>
              <a:gd name="connsiteY0" fmla="*/ 0 h 5500882"/>
              <a:gd name="connsiteX1" fmla="*/ 5575300 w 5632776"/>
              <a:gd name="connsiteY1" fmla="*/ 30952 h 5500882"/>
              <a:gd name="connsiteX2" fmla="*/ 4648200 w 5632776"/>
              <a:gd name="connsiteY2" fmla="*/ 1580352 h 5500882"/>
              <a:gd name="connsiteX3" fmla="*/ 3263900 w 5632776"/>
              <a:gd name="connsiteY3" fmla="*/ 2164552 h 5500882"/>
              <a:gd name="connsiteX4" fmla="*/ 1968500 w 5632776"/>
              <a:gd name="connsiteY4" fmla="*/ 3612352 h 5500882"/>
              <a:gd name="connsiteX5" fmla="*/ 0 w 5632776"/>
              <a:gd name="connsiteY5" fmla="*/ 3917152 h 5500882"/>
              <a:gd name="connsiteX6" fmla="*/ 2362200 w 5632776"/>
              <a:gd name="connsiteY6" fmla="*/ 4628352 h 5500882"/>
              <a:gd name="connsiteX7" fmla="*/ 4893618 w 5632776"/>
              <a:gd name="connsiteY7" fmla="*/ 5500882 h 5500882"/>
              <a:gd name="connsiteX8" fmla="*/ 2829606 w 5632776"/>
              <a:gd name="connsiteY8" fmla="*/ 4628352 h 5500882"/>
              <a:gd name="connsiteX9" fmla="*/ 551474 w 5632776"/>
              <a:gd name="connsiteY9" fmla="*/ 3917152 h 5500882"/>
              <a:gd name="connsiteX10" fmla="*/ 2449917 w 5632776"/>
              <a:gd name="connsiteY10" fmla="*/ 3612352 h 5500882"/>
              <a:gd name="connsiteX11" fmla="*/ 3699215 w 5632776"/>
              <a:gd name="connsiteY11" fmla="*/ 2164552 h 5500882"/>
              <a:gd name="connsiteX12" fmla="*/ 5034249 w 5632776"/>
              <a:gd name="connsiteY12" fmla="*/ 1580352 h 5500882"/>
              <a:gd name="connsiteX13" fmla="*/ 5612394 w 5632776"/>
              <a:gd name="connsiteY13" fmla="*/ 377225 h 5500882"/>
              <a:gd name="connsiteX14" fmla="*/ 5632776 w 5632776"/>
              <a:gd name="connsiteY14" fmla="*/ 344439 h 5500882"/>
              <a:gd name="connsiteX15" fmla="*/ 5632776 w 5632776"/>
              <a:gd name="connsiteY15" fmla="*/ 0 h 5500882"/>
              <a:gd name="connsiteX0" fmla="*/ 5632776 w 5632776"/>
              <a:gd name="connsiteY0" fmla="*/ 0 h 4717251"/>
              <a:gd name="connsiteX1" fmla="*/ 5575300 w 5632776"/>
              <a:gd name="connsiteY1" fmla="*/ 30952 h 4717251"/>
              <a:gd name="connsiteX2" fmla="*/ 4648200 w 5632776"/>
              <a:gd name="connsiteY2" fmla="*/ 1580352 h 4717251"/>
              <a:gd name="connsiteX3" fmla="*/ 3263900 w 5632776"/>
              <a:gd name="connsiteY3" fmla="*/ 2164552 h 4717251"/>
              <a:gd name="connsiteX4" fmla="*/ 1968500 w 5632776"/>
              <a:gd name="connsiteY4" fmla="*/ 3612352 h 4717251"/>
              <a:gd name="connsiteX5" fmla="*/ 0 w 5632776"/>
              <a:gd name="connsiteY5" fmla="*/ 3917152 h 4717251"/>
              <a:gd name="connsiteX6" fmla="*/ 2362200 w 5632776"/>
              <a:gd name="connsiteY6" fmla="*/ 4628352 h 4717251"/>
              <a:gd name="connsiteX7" fmla="*/ 2829606 w 5632776"/>
              <a:gd name="connsiteY7" fmla="*/ 4628352 h 4717251"/>
              <a:gd name="connsiteX8" fmla="*/ 551474 w 5632776"/>
              <a:gd name="connsiteY8" fmla="*/ 3917152 h 4717251"/>
              <a:gd name="connsiteX9" fmla="*/ 2449917 w 5632776"/>
              <a:gd name="connsiteY9" fmla="*/ 3612352 h 4717251"/>
              <a:gd name="connsiteX10" fmla="*/ 3699215 w 5632776"/>
              <a:gd name="connsiteY10" fmla="*/ 2164552 h 4717251"/>
              <a:gd name="connsiteX11" fmla="*/ 5034249 w 5632776"/>
              <a:gd name="connsiteY11" fmla="*/ 1580352 h 4717251"/>
              <a:gd name="connsiteX12" fmla="*/ 5612394 w 5632776"/>
              <a:gd name="connsiteY12" fmla="*/ 377225 h 4717251"/>
              <a:gd name="connsiteX13" fmla="*/ 5632776 w 5632776"/>
              <a:gd name="connsiteY13" fmla="*/ 344439 h 4717251"/>
              <a:gd name="connsiteX14" fmla="*/ 5632776 w 5632776"/>
              <a:gd name="connsiteY14" fmla="*/ 0 h 4717251"/>
              <a:gd name="connsiteX0" fmla="*/ 5632776 w 5632776"/>
              <a:gd name="connsiteY0" fmla="*/ 0 h 4628352"/>
              <a:gd name="connsiteX1" fmla="*/ 5575300 w 5632776"/>
              <a:gd name="connsiteY1" fmla="*/ 30952 h 4628352"/>
              <a:gd name="connsiteX2" fmla="*/ 4648200 w 5632776"/>
              <a:gd name="connsiteY2" fmla="*/ 1580352 h 4628352"/>
              <a:gd name="connsiteX3" fmla="*/ 3263900 w 5632776"/>
              <a:gd name="connsiteY3" fmla="*/ 2164552 h 4628352"/>
              <a:gd name="connsiteX4" fmla="*/ 1968500 w 5632776"/>
              <a:gd name="connsiteY4" fmla="*/ 3612352 h 4628352"/>
              <a:gd name="connsiteX5" fmla="*/ 0 w 5632776"/>
              <a:gd name="connsiteY5" fmla="*/ 3917152 h 4628352"/>
              <a:gd name="connsiteX6" fmla="*/ 2362200 w 5632776"/>
              <a:gd name="connsiteY6" fmla="*/ 4628352 h 4628352"/>
              <a:gd name="connsiteX7" fmla="*/ 551474 w 5632776"/>
              <a:gd name="connsiteY7" fmla="*/ 3917152 h 4628352"/>
              <a:gd name="connsiteX8" fmla="*/ 2449917 w 5632776"/>
              <a:gd name="connsiteY8" fmla="*/ 3612352 h 4628352"/>
              <a:gd name="connsiteX9" fmla="*/ 3699215 w 5632776"/>
              <a:gd name="connsiteY9" fmla="*/ 2164552 h 4628352"/>
              <a:gd name="connsiteX10" fmla="*/ 5034249 w 5632776"/>
              <a:gd name="connsiteY10" fmla="*/ 1580352 h 4628352"/>
              <a:gd name="connsiteX11" fmla="*/ 5612394 w 5632776"/>
              <a:gd name="connsiteY11" fmla="*/ 377225 h 4628352"/>
              <a:gd name="connsiteX12" fmla="*/ 5632776 w 5632776"/>
              <a:gd name="connsiteY12" fmla="*/ 344439 h 4628352"/>
              <a:gd name="connsiteX13" fmla="*/ 5632776 w 5632776"/>
              <a:gd name="connsiteY13" fmla="*/ 0 h 4628352"/>
              <a:gd name="connsiteX0" fmla="*/ 5705584 w 5705584"/>
              <a:gd name="connsiteY0" fmla="*/ 0 h 3955252"/>
              <a:gd name="connsiteX1" fmla="*/ 5648108 w 5705584"/>
              <a:gd name="connsiteY1" fmla="*/ 30952 h 3955252"/>
              <a:gd name="connsiteX2" fmla="*/ 4721008 w 5705584"/>
              <a:gd name="connsiteY2" fmla="*/ 1580352 h 3955252"/>
              <a:gd name="connsiteX3" fmla="*/ 3336708 w 5705584"/>
              <a:gd name="connsiteY3" fmla="*/ 2164552 h 3955252"/>
              <a:gd name="connsiteX4" fmla="*/ 2041308 w 5705584"/>
              <a:gd name="connsiteY4" fmla="*/ 3612352 h 3955252"/>
              <a:gd name="connsiteX5" fmla="*/ 72808 w 5705584"/>
              <a:gd name="connsiteY5" fmla="*/ 3917152 h 3955252"/>
              <a:gd name="connsiteX6" fmla="*/ 624282 w 5705584"/>
              <a:gd name="connsiteY6" fmla="*/ 3917152 h 3955252"/>
              <a:gd name="connsiteX7" fmla="*/ 2522725 w 5705584"/>
              <a:gd name="connsiteY7" fmla="*/ 3612352 h 3955252"/>
              <a:gd name="connsiteX8" fmla="*/ 3772023 w 5705584"/>
              <a:gd name="connsiteY8" fmla="*/ 2164552 h 3955252"/>
              <a:gd name="connsiteX9" fmla="*/ 5107057 w 5705584"/>
              <a:gd name="connsiteY9" fmla="*/ 1580352 h 3955252"/>
              <a:gd name="connsiteX10" fmla="*/ 5685202 w 5705584"/>
              <a:gd name="connsiteY10" fmla="*/ 377225 h 3955252"/>
              <a:gd name="connsiteX11" fmla="*/ 5705584 w 5705584"/>
              <a:gd name="connsiteY11" fmla="*/ 344439 h 3955252"/>
              <a:gd name="connsiteX12" fmla="*/ 5705584 w 5705584"/>
              <a:gd name="connsiteY12" fmla="*/ 0 h 3955252"/>
              <a:gd name="connsiteX0" fmla="*/ 5857118 w 5857118"/>
              <a:gd name="connsiteY0" fmla="*/ 0 h 4004258"/>
              <a:gd name="connsiteX1" fmla="*/ 5799642 w 5857118"/>
              <a:gd name="connsiteY1" fmla="*/ 30952 h 4004258"/>
              <a:gd name="connsiteX2" fmla="*/ 4872542 w 5857118"/>
              <a:gd name="connsiteY2" fmla="*/ 1580352 h 4004258"/>
              <a:gd name="connsiteX3" fmla="*/ 3488242 w 5857118"/>
              <a:gd name="connsiteY3" fmla="*/ 2164552 h 4004258"/>
              <a:gd name="connsiteX4" fmla="*/ 2192842 w 5857118"/>
              <a:gd name="connsiteY4" fmla="*/ 3612352 h 4004258"/>
              <a:gd name="connsiteX5" fmla="*/ 57123 w 5857118"/>
              <a:gd name="connsiteY5" fmla="*/ 3986519 h 4004258"/>
              <a:gd name="connsiteX6" fmla="*/ 775816 w 5857118"/>
              <a:gd name="connsiteY6" fmla="*/ 3917152 h 4004258"/>
              <a:gd name="connsiteX7" fmla="*/ 2674259 w 5857118"/>
              <a:gd name="connsiteY7" fmla="*/ 3612352 h 4004258"/>
              <a:gd name="connsiteX8" fmla="*/ 3923557 w 5857118"/>
              <a:gd name="connsiteY8" fmla="*/ 2164552 h 4004258"/>
              <a:gd name="connsiteX9" fmla="*/ 5258591 w 5857118"/>
              <a:gd name="connsiteY9" fmla="*/ 1580352 h 4004258"/>
              <a:gd name="connsiteX10" fmla="*/ 5836736 w 5857118"/>
              <a:gd name="connsiteY10" fmla="*/ 377225 h 4004258"/>
              <a:gd name="connsiteX11" fmla="*/ 5857118 w 5857118"/>
              <a:gd name="connsiteY11" fmla="*/ 344439 h 4004258"/>
              <a:gd name="connsiteX12" fmla="*/ 5857118 w 5857118"/>
              <a:gd name="connsiteY12" fmla="*/ 0 h 4004258"/>
              <a:gd name="connsiteX0" fmla="*/ 5857118 w 5857118"/>
              <a:gd name="connsiteY0" fmla="*/ 0 h 4004258"/>
              <a:gd name="connsiteX1" fmla="*/ 5799642 w 5857118"/>
              <a:gd name="connsiteY1" fmla="*/ 30952 h 4004258"/>
              <a:gd name="connsiteX2" fmla="*/ 4872542 w 5857118"/>
              <a:gd name="connsiteY2" fmla="*/ 1580352 h 4004258"/>
              <a:gd name="connsiteX3" fmla="*/ 3488242 w 5857118"/>
              <a:gd name="connsiteY3" fmla="*/ 2164552 h 4004258"/>
              <a:gd name="connsiteX4" fmla="*/ 2192842 w 5857118"/>
              <a:gd name="connsiteY4" fmla="*/ 3612352 h 4004258"/>
              <a:gd name="connsiteX5" fmla="*/ 57123 w 5857118"/>
              <a:gd name="connsiteY5" fmla="*/ 3986519 h 4004258"/>
              <a:gd name="connsiteX6" fmla="*/ 775816 w 5857118"/>
              <a:gd name="connsiteY6" fmla="*/ 3917152 h 4004258"/>
              <a:gd name="connsiteX7" fmla="*/ 2674259 w 5857118"/>
              <a:gd name="connsiteY7" fmla="*/ 3612352 h 4004258"/>
              <a:gd name="connsiteX8" fmla="*/ 3923557 w 5857118"/>
              <a:gd name="connsiteY8" fmla="*/ 2164552 h 4004258"/>
              <a:gd name="connsiteX9" fmla="*/ 5258591 w 5857118"/>
              <a:gd name="connsiteY9" fmla="*/ 1580352 h 4004258"/>
              <a:gd name="connsiteX10" fmla="*/ 5836736 w 5857118"/>
              <a:gd name="connsiteY10" fmla="*/ 377225 h 4004258"/>
              <a:gd name="connsiteX11" fmla="*/ 5857118 w 5857118"/>
              <a:gd name="connsiteY11" fmla="*/ 344439 h 4004258"/>
              <a:gd name="connsiteX12" fmla="*/ 5857118 w 5857118"/>
              <a:gd name="connsiteY12" fmla="*/ 0 h 4004258"/>
              <a:gd name="connsiteX0" fmla="*/ 5852861 w 5852861"/>
              <a:gd name="connsiteY0" fmla="*/ 0 h 3986519"/>
              <a:gd name="connsiteX1" fmla="*/ 5795385 w 5852861"/>
              <a:gd name="connsiteY1" fmla="*/ 30952 h 3986519"/>
              <a:gd name="connsiteX2" fmla="*/ 4868285 w 5852861"/>
              <a:gd name="connsiteY2" fmla="*/ 1580352 h 3986519"/>
              <a:gd name="connsiteX3" fmla="*/ 3483985 w 5852861"/>
              <a:gd name="connsiteY3" fmla="*/ 2164552 h 3986519"/>
              <a:gd name="connsiteX4" fmla="*/ 2188585 w 5852861"/>
              <a:gd name="connsiteY4" fmla="*/ 3612352 h 3986519"/>
              <a:gd name="connsiteX5" fmla="*/ 52866 w 5852861"/>
              <a:gd name="connsiteY5" fmla="*/ 3986519 h 3986519"/>
              <a:gd name="connsiteX6" fmla="*/ 771559 w 5852861"/>
              <a:gd name="connsiteY6" fmla="*/ 3917152 h 3986519"/>
              <a:gd name="connsiteX7" fmla="*/ 2670002 w 5852861"/>
              <a:gd name="connsiteY7" fmla="*/ 3612352 h 3986519"/>
              <a:gd name="connsiteX8" fmla="*/ 3919300 w 5852861"/>
              <a:gd name="connsiteY8" fmla="*/ 2164552 h 3986519"/>
              <a:gd name="connsiteX9" fmla="*/ 5254334 w 5852861"/>
              <a:gd name="connsiteY9" fmla="*/ 1580352 h 3986519"/>
              <a:gd name="connsiteX10" fmla="*/ 5832479 w 5852861"/>
              <a:gd name="connsiteY10" fmla="*/ 377225 h 3986519"/>
              <a:gd name="connsiteX11" fmla="*/ 5852861 w 5852861"/>
              <a:gd name="connsiteY11" fmla="*/ 344439 h 3986519"/>
              <a:gd name="connsiteX12" fmla="*/ 5852861 w 5852861"/>
              <a:gd name="connsiteY12" fmla="*/ 0 h 3986519"/>
              <a:gd name="connsiteX0" fmla="*/ 5822878 w 5822878"/>
              <a:gd name="connsiteY0" fmla="*/ 0 h 4010536"/>
              <a:gd name="connsiteX1" fmla="*/ 5765402 w 5822878"/>
              <a:gd name="connsiteY1" fmla="*/ 30952 h 4010536"/>
              <a:gd name="connsiteX2" fmla="*/ 4838302 w 5822878"/>
              <a:gd name="connsiteY2" fmla="*/ 1580352 h 4010536"/>
              <a:gd name="connsiteX3" fmla="*/ 3454002 w 5822878"/>
              <a:gd name="connsiteY3" fmla="*/ 2164552 h 4010536"/>
              <a:gd name="connsiteX4" fmla="*/ 2158602 w 5822878"/>
              <a:gd name="connsiteY4" fmla="*/ 3612352 h 4010536"/>
              <a:gd name="connsiteX5" fmla="*/ 22883 w 5822878"/>
              <a:gd name="connsiteY5" fmla="*/ 3986519 h 4010536"/>
              <a:gd name="connsiteX6" fmla="*/ 741576 w 5822878"/>
              <a:gd name="connsiteY6" fmla="*/ 3917152 h 4010536"/>
              <a:gd name="connsiteX7" fmla="*/ 2640019 w 5822878"/>
              <a:gd name="connsiteY7" fmla="*/ 3612352 h 4010536"/>
              <a:gd name="connsiteX8" fmla="*/ 3889317 w 5822878"/>
              <a:gd name="connsiteY8" fmla="*/ 2164552 h 4010536"/>
              <a:gd name="connsiteX9" fmla="*/ 5224351 w 5822878"/>
              <a:gd name="connsiteY9" fmla="*/ 1580352 h 4010536"/>
              <a:gd name="connsiteX10" fmla="*/ 5802496 w 5822878"/>
              <a:gd name="connsiteY10" fmla="*/ 377225 h 4010536"/>
              <a:gd name="connsiteX11" fmla="*/ 5822878 w 5822878"/>
              <a:gd name="connsiteY11" fmla="*/ 344439 h 4010536"/>
              <a:gd name="connsiteX12" fmla="*/ 5822878 w 5822878"/>
              <a:gd name="connsiteY12" fmla="*/ 0 h 4010536"/>
              <a:gd name="connsiteX0" fmla="*/ 5799995 w 5799995"/>
              <a:gd name="connsiteY0" fmla="*/ 0 h 3986519"/>
              <a:gd name="connsiteX1" fmla="*/ 5742519 w 5799995"/>
              <a:gd name="connsiteY1" fmla="*/ 30952 h 3986519"/>
              <a:gd name="connsiteX2" fmla="*/ 4815419 w 5799995"/>
              <a:gd name="connsiteY2" fmla="*/ 1580352 h 3986519"/>
              <a:gd name="connsiteX3" fmla="*/ 3431119 w 5799995"/>
              <a:gd name="connsiteY3" fmla="*/ 2164552 h 3986519"/>
              <a:gd name="connsiteX4" fmla="*/ 2135719 w 5799995"/>
              <a:gd name="connsiteY4" fmla="*/ 3612352 h 3986519"/>
              <a:gd name="connsiteX5" fmla="*/ 0 w 5799995"/>
              <a:gd name="connsiteY5" fmla="*/ 3986519 h 3986519"/>
              <a:gd name="connsiteX6" fmla="*/ 718693 w 5799995"/>
              <a:gd name="connsiteY6" fmla="*/ 3917152 h 3986519"/>
              <a:gd name="connsiteX7" fmla="*/ 2617136 w 5799995"/>
              <a:gd name="connsiteY7" fmla="*/ 3612352 h 3986519"/>
              <a:gd name="connsiteX8" fmla="*/ 3866434 w 5799995"/>
              <a:gd name="connsiteY8" fmla="*/ 2164552 h 3986519"/>
              <a:gd name="connsiteX9" fmla="*/ 5201468 w 5799995"/>
              <a:gd name="connsiteY9" fmla="*/ 1580352 h 3986519"/>
              <a:gd name="connsiteX10" fmla="*/ 5779613 w 5799995"/>
              <a:gd name="connsiteY10" fmla="*/ 377225 h 3986519"/>
              <a:gd name="connsiteX11" fmla="*/ 5799995 w 5799995"/>
              <a:gd name="connsiteY11" fmla="*/ 344439 h 3986519"/>
              <a:gd name="connsiteX12" fmla="*/ 5799995 w 5799995"/>
              <a:gd name="connsiteY12" fmla="*/ 0 h 3986519"/>
              <a:gd name="connsiteX0" fmla="*/ 5799995 w 5799995"/>
              <a:gd name="connsiteY0" fmla="*/ 0 h 3986519"/>
              <a:gd name="connsiteX1" fmla="*/ 5742519 w 5799995"/>
              <a:gd name="connsiteY1" fmla="*/ 30952 h 3986519"/>
              <a:gd name="connsiteX2" fmla="*/ 4815419 w 5799995"/>
              <a:gd name="connsiteY2" fmla="*/ 1580352 h 3986519"/>
              <a:gd name="connsiteX3" fmla="*/ 3431119 w 5799995"/>
              <a:gd name="connsiteY3" fmla="*/ 2164552 h 3986519"/>
              <a:gd name="connsiteX4" fmla="*/ 2135719 w 5799995"/>
              <a:gd name="connsiteY4" fmla="*/ 3612352 h 3986519"/>
              <a:gd name="connsiteX5" fmla="*/ 0 w 5799995"/>
              <a:gd name="connsiteY5" fmla="*/ 3986519 h 3986519"/>
              <a:gd name="connsiteX6" fmla="*/ 870222 w 5799995"/>
              <a:gd name="connsiteY6" fmla="*/ 3964473 h 3986519"/>
              <a:gd name="connsiteX7" fmla="*/ 2617136 w 5799995"/>
              <a:gd name="connsiteY7" fmla="*/ 3612352 h 3986519"/>
              <a:gd name="connsiteX8" fmla="*/ 3866434 w 5799995"/>
              <a:gd name="connsiteY8" fmla="*/ 2164552 h 3986519"/>
              <a:gd name="connsiteX9" fmla="*/ 5201468 w 5799995"/>
              <a:gd name="connsiteY9" fmla="*/ 1580352 h 3986519"/>
              <a:gd name="connsiteX10" fmla="*/ 5779613 w 5799995"/>
              <a:gd name="connsiteY10" fmla="*/ 377225 h 3986519"/>
              <a:gd name="connsiteX11" fmla="*/ 5799995 w 5799995"/>
              <a:gd name="connsiteY11" fmla="*/ 344439 h 3986519"/>
              <a:gd name="connsiteX12" fmla="*/ 5799995 w 5799995"/>
              <a:gd name="connsiteY12" fmla="*/ 0 h 3986519"/>
              <a:gd name="connsiteX0" fmla="*/ 5799995 w 5799995"/>
              <a:gd name="connsiteY0" fmla="*/ 0 h 3986519"/>
              <a:gd name="connsiteX1" fmla="*/ 5742519 w 5799995"/>
              <a:gd name="connsiteY1" fmla="*/ 30952 h 3986519"/>
              <a:gd name="connsiteX2" fmla="*/ 4815419 w 5799995"/>
              <a:gd name="connsiteY2" fmla="*/ 1580352 h 3986519"/>
              <a:gd name="connsiteX3" fmla="*/ 3431119 w 5799995"/>
              <a:gd name="connsiteY3" fmla="*/ 2164552 h 3986519"/>
              <a:gd name="connsiteX4" fmla="*/ 2135719 w 5799995"/>
              <a:gd name="connsiteY4" fmla="*/ 3612352 h 3986519"/>
              <a:gd name="connsiteX5" fmla="*/ 0 w 5799995"/>
              <a:gd name="connsiteY5" fmla="*/ 3986519 h 3986519"/>
              <a:gd name="connsiteX6" fmla="*/ 870222 w 5799995"/>
              <a:gd name="connsiteY6" fmla="*/ 3964473 h 3986519"/>
              <a:gd name="connsiteX7" fmla="*/ 2617136 w 5799995"/>
              <a:gd name="connsiteY7" fmla="*/ 3612352 h 3986519"/>
              <a:gd name="connsiteX8" fmla="*/ 3866434 w 5799995"/>
              <a:gd name="connsiteY8" fmla="*/ 2164552 h 3986519"/>
              <a:gd name="connsiteX9" fmla="*/ 5201468 w 5799995"/>
              <a:gd name="connsiteY9" fmla="*/ 1580352 h 3986519"/>
              <a:gd name="connsiteX10" fmla="*/ 5779613 w 5799995"/>
              <a:gd name="connsiteY10" fmla="*/ 377225 h 3986519"/>
              <a:gd name="connsiteX11" fmla="*/ 5799995 w 5799995"/>
              <a:gd name="connsiteY11" fmla="*/ 344439 h 3986519"/>
              <a:gd name="connsiteX12" fmla="*/ 5799995 w 5799995"/>
              <a:gd name="connsiteY12" fmla="*/ 0 h 3986519"/>
              <a:gd name="connsiteX0" fmla="*/ 5799995 w 5799995"/>
              <a:gd name="connsiteY0" fmla="*/ 0 h 3986519"/>
              <a:gd name="connsiteX1" fmla="*/ 5742519 w 5799995"/>
              <a:gd name="connsiteY1" fmla="*/ 30952 h 3986519"/>
              <a:gd name="connsiteX2" fmla="*/ 4815419 w 5799995"/>
              <a:gd name="connsiteY2" fmla="*/ 1580352 h 3986519"/>
              <a:gd name="connsiteX3" fmla="*/ 3431119 w 5799995"/>
              <a:gd name="connsiteY3" fmla="*/ 2164552 h 3986519"/>
              <a:gd name="connsiteX4" fmla="*/ 2135719 w 5799995"/>
              <a:gd name="connsiteY4" fmla="*/ 3612352 h 3986519"/>
              <a:gd name="connsiteX5" fmla="*/ 0 w 5799995"/>
              <a:gd name="connsiteY5" fmla="*/ 3986519 h 3986519"/>
              <a:gd name="connsiteX6" fmla="*/ 870222 w 5799995"/>
              <a:gd name="connsiteY6" fmla="*/ 3964473 h 3986519"/>
              <a:gd name="connsiteX7" fmla="*/ 2617136 w 5799995"/>
              <a:gd name="connsiteY7" fmla="*/ 3612352 h 3986519"/>
              <a:gd name="connsiteX8" fmla="*/ 3866434 w 5799995"/>
              <a:gd name="connsiteY8" fmla="*/ 2164552 h 3986519"/>
              <a:gd name="connsiteX9" fmla="*/ 5201468 w 5799995"/>
              <a:gd name="connsiteY9" fmla="*/ 1580352 h 3986519"/>
              <a:gd name="connsiteX10" fmla="*/ 5779613 w 5799995"/>
              <a:gd name="connsiteY10" fmla="*/ 377225 h 3986519"/>
              <a:gd name="connsiteX11" fmla="*/ 5799995 w 5799995"/>
              <a:gd name="connsiteY11" fmla="*/ 344439 h 3986519"/>
              <a:gd name="connsiteX12" fmla="*/ 5799995 w 5799995"/>
              <a:gd name="connsiteY12" fmla="*/ 0 h 3986519"/>
              <a:gd name="connsiteX0" fmla="*/ 5799995 w 5799995"/>
              <a:gd name="connsiteY0" fmla="*/ 0 h 3986519"/>
              <a:gd name="connsiteX1" fmla="*/ 5742519 w 5799995"/>
              <a:gd name="connsiteY1" fmla="*/ 30952 h 3986519"/>
              <a:gd name="connsiteX2" fmla="*/ 4815419 w 5799995"/>
              <a:gd name="connsiteY2" fmla="*/ 1580352 h 3986519"/>
              <a:gd name="connsiteX3" fmla="*/ 3431119 w 5799995"/>
              <a:gd name="connsiteY3" fmla="*/ 2164552 h 3986519"/>
              <a:gd name="connsiteX4" fmla="*/ 2135719 w 5799995"/>
              <a:gd name="connsiteY4" fmla="*/ 3612352 h 3986519"/>
              <a:gd name="connsiteX5" fmla="*/ 0 w 5799995"/>
              <a:gd name="connsiteY5" fmla="*/ 3986519 h 3986519"/>
              <a:gd name="connsiteX6" fmla="*/ 870222 w 5799995"/>
              <a:gd name="connsiteY6" fmla="*/ 3964473 h 3986519"/>
              <a:gd name="connsiteX7" fmla="*/ 2617136 w 5799995"/>
              <a:gd name="connsiteY7" fmla="*/ 3612352 h 3986519"/>
              <a:gd name="connsiteX8" fmla="*/ 3866434 w 5799995"/>
              <a:gd name="connsiteY8" fmla="*/ 2164552 h 3986519"/>
              <a:gd name="connsiteX9" fmla="*/ 5201468 w 5799995"/>
              <a:gd name="connsiteY9" fmla="*/ 1580352 h 3986519"/>
              <a:gd name="connsiteX10" fmla="*/ 5779613 w 5799995"/>
              <a:gd name="connsiteY10" fmla="*/ 377225 h 3986519"/>
              <a:gd name="connsiteX11" fmla="*/ 5799995 w 5799995"/>
              <a:gd name="connsiteY11" fmla="*/ 344439 h 3986519"/>
              <a:gd name="connsiteX12" fmla="*/ 5799995 w 5799995"/>
              <a:gd name="connsiteY12" fmla="*/ 0 h 3986519"/>
              <a:gd name="connsiteX0" fmla="*/ 5799995 w 5799995"/>
              <a:gd name="connsiteY0" fmla="*/ 0 h 3986519"/>
              <a:gd name="connsiteX1" fmla="*/ 5742519 w 5799995"/>
              <a:gd name="connsiteY1" fmla="*/ 30952 h 3986519"/>
              <a:gd name="connsiteX2" fmla="*/ 4815419 w 5799995"/>
              <a:gd name="connsiteY2" fmla="*/ 1580352 h 3986519"/>
              <a:gd name="connsiteX3" fmla="*/ 3431119 w 5799995"/>
              <a:gd name="connsiteY3" fmla="*/ 2164552 h 3986519"/>
              <a:gd name="connsiteX4" fmla="*/ 2135719 w 5799995"/>
              <a:gd name="connsiteY4" fmla="*/ 3612352 h 3986519"/>
              <a:gd name="connsiteX5" fmla="*/ 0 w 5799995"/>
              <a:gd name="connsiteY5" fmla="*/ 3986519 h 3986519"/>
              <a:gd name="connsiteX6" fmla="*/ 870222 w 5799995"/>
              <a:gd name="connsiteY6" fmla="*/ 3964473 h 3986519"/>
              <a:gd name="connsiteX7" fmla="*/ 2617136 w 5799995"/>
              <a:gd name="connsiteY7" fmla="*/ 3612352 h 3986519"/>
              <a:gd name="connsiteX8" fmla="*/ 3866434 w 5799995"/>
              <a:gd name="connsiteY8" fmla="*/ 2164552 h 3986519"/>
              <a:gd name="connsiteX9" fmla="*/ 5201468 w 5799995"/>
              <a:gd name="connsiteY9" fmla="*/ 1580352 h 3986519"/>
              <a:gd name="connsiteX10" fmla="*/ 5779613 w 5799995"/>
              <a:gd name="connsiteY10" fmla="*/ 377225 h 3986519"/>
              <a:gd name="connsiteX11" fmla="*/ 5799995 w 5799995"/>
              <a:gd name="connsiteY11" fmla="*/ 344439 h 3986519"/>
              <a:gd name="connsiteX12" fmla="*/ 5799995 w 5799995"/>
              <a:gd name="connsiteY12" fmla="*/ 0 h 398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99995" h="3986519">
                <a:moveTo>
                  <a:pt x="5799995" y="0"/>
                </a:moveTo>
                <a:lnTo>
                  <a:pt x="5742519" y="30952"/>
                </a:lnTo>
                <a:cubicBezTo>
                  <a:pt x="5154087" y="392902"/>
                  <a:pt x="5281087" y="1235335"/>
                  <a:pt x="4815419" y="1580352"/>
                </a:cubicBezTo>
                <a:cubicBezTo>
                  <a:pt x="4349753" y="1925369"/>
                  <a:pt x="3877736" y="1825885"/>
                  <a:pt x="3431119" y="2164552"/>
                </a:cubicBezTo>
                <a:cubicBezTo>
                  <a:pt x="2984502" y="2503219"/>
                  <a:pt x="2700483" y="3324762"/>
                  <a:pt x="2135719" y="3612352"/>
                </a:cubicBezTo>
                <a:cubicBezTo>
                  <a:pt x="1570955" y="3899942"/>
                  <a:pt x="823126" y="3818449"/>
                  <a:pt x="0" y="3986519"/>
                </a:cubicBezTo>
                <a:cubicBezTo>
                  <a:pt x="386106" y="3953985"/>
                  <a:pt x="464887" y="3956277"/>
                  <a:pt x="870222" y="3964473"/>
                </a:cubicBezTo>
                <a:cubicBezTo>
                  <a:pt x="1455330" y="3991654"/>
                  <a:pt x="2117767" y="3912339"/>
                  <a:pt x="2617136" y="3612352"/>
                </a:cubicBezTo>
                <a:cubicBezTo>
                  <a:pt x="3116505" y="3312365"/>
                  <a:pt x="3435711" y="2503219"/>
                  <a:pt x="3866434" y="2164552"/>
                </a:cubicBezTo>
                <a:cubicBezTo>
                  <a:pt x="4297156" y="1825885"/>
                  <a:pt x="4752375" y="1925369"/>
                  <a:pt x="5201468" y="1580352"/>
                </a:cubicBezTo>
                <a:cubicBezTo>
                  <a:pt x="5538289" y="1321589"/>
                  <a:pt x="5553600" y="783030"/>
                  <a:pt x="5779613" y="377225"/>
                </a:cubicBezTo>
                <a:lnTo>
                  <a:pt x="5799995" y="344439"/>
                </a:lnTo>
                <a:lnTo>
                  <a:pt x="5799995" y="0"/>
                </a:ln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D57F805-C470-E9F2-7767-696CDFE25119}"/>
              </a:ext>
            </a:extLst>
          </p:cNvPr>
          <p:cNvGrpSpPr/>
          <p:nvPr/>
        </p:nvGrpSpPr>
        <p:grpSpPr>
          <a:xfrm>
            <a:off x="1952534" y="1733551"/>
            <a:ext cx="190500" cy="2234263"/>
            <a:chOff x="2235200" y="1733550"/>
            <a:chExt cx="190500" cy="223426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22049EAB-266E-C496-F660-0A60B311E169}"/>
                </a:ext>
              </a:extLst>
            </p:cNvPr>
            <p:cNvSpPr/>
            <p:nvPr/>
          </p:nvSpPr>
          <p:spPr>
            <a:xfrm>
              <a:off x="2235200" y="3777313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D727567-3816-300E-FDF7-AE4320378A59}"/>
                </a:ext>
              </a:extLst>
            </p:cNvPr>
            <p:cNvCxnSpPr/>
            <p:nvPr/>
          </p:nvCxnSpPr>
          <p:spPr>
            <a:xfrm flipV="1">
              <a:off x="2348057" y="1733550"/>
              <a:ext cx="0" cy="2043763"/>
            </a:xfrm>
            <a:prstGeom prst="lin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E4FA">
                      <a:alpha val="0"/>
                    </a:srgbClr>
                  </a:gs>
                  <a:gs pos="100000">
                    <a:srgbClr val="FF44B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0C0670-6F37-1CAD-F757-71645F71E6CF}"/>
              </a:ext>
            </a:extLst>
          </p:cNvPr>
          <p:cNvGrpSpPr/>
          <p:nvPr/>
        </p:nvGrpSpPr>
        <p:grpSpPr>
          <a:xfrm>
            <a:off x="2143034" y="1715318"/>
            <a:ext cx="2859096" cy="791122"/>
            <a:chOff x="-94764" y="1931934"/>
            <a:chExt cx="2859096" cy="7911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C42BDE7-7BDC-C37F-AB41-A963437FAE1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07B680F-7091-16AF-7863-30B212EB61E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6F72074-4B02-D772-1C6E-177CE6829CDE}"/>
              </a:ext>
            </a:extLst>
          </p:cNvPr>
          <p:cNvGrpSpPr/>
          <p:nvPr/>
        </p:nvGrpSpPr>
        <p:grpSpPr>
          <a:xfrm>
            <a:off x="6219734" y="1403351"/>
            <a:ext cx="190500" cy="2234263"/>
            <a:chOff x="2235200" y="1733550"/>
            <a:chExt cx="190500" cy="223426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7C6CF92-9C63-339F-C733-A25DF1806C05}"/>
                </a:ext>
              </a:extLst>
            </p:cNvPr>
            <p:cNvSpPr/>
            <p:nvPr/>
          </p:nvSpPr>
          <p:spPr>
            <a:xfrm>
              <a:off x="2235200" y="3777313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BA6B10B-DD7C-A4FC-7994-B8BA231A792B}"/>
                </a:ext>
              </a:extLst>
            </p:cNvPr>
            <p:cNvCxnSpPr/>
            <p:nvPr/>
          </p:nvCxnSpPr>
          <p:spPr>
            <a:xfrm flipV="1">
              <a:off x="2348057" y="1733550"/>
              <a:ext cx="0" cy="2043763"/>
            </a:xfrm>
            <a:prstGeom prst="lin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E4FA">
                      <a:alpha val="0"/>
                    </a:srgbClr>
                  </a:gs>
                  <a:gs pos="100000">
                    <a:srgbClr val="FF44B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293E05A-8923-EB4B-6B12-35C0A4658916}"/>
              </a:ext>
            </a:extLst>
          </p:cNvPr>
          <p:cNvGrpSpPr/>
          <p:nvPr/>
        </p:nvGrpSpPr>
        <p:grpSpPr>
          <a:xfrm>
            <a:off x="6410234" y="1385118"/>
            <a:ext cx="2859096" cy="791122"/>
            <a:chOff x="-94764" y="1931934"/>
            <a:chExt cx="2859096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F8BA766-8A96-8780-8157-9DFACF0832E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A8A1650-B432-6E62-7035-D4A26D3F686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0F8B84B-874F-DFA9-A744-B58D1C654CD8}"/>
              </a:ext>
            </a:extLst>
          </p:cNvPr>
          <p:cNvGrpSpPr/>
          <p:nvPr/>
        </p:nvGrpSpPr>
        <p:grpSpPr>
          <a:xfrm rot="10800000">
            <a:off x="4009516" y="3514588"/>
            <a:ext cx="190500" cy="2234263"/>
            <a:chOff x="2235200" y="1733550"/>
            <a:chExt cx="190500" cy="223426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FA388EB-773B-FAED-EEDD-59F62B6BCD4B}"/>
                </a:ext>
              </a:extLst>
            </p:cNvPr>
            <p:cNvSpPr/>
            <p:nvPr/>
          </p:nvSpPr>
          <p:spPr>
            <a:xfrm>
              <a:off x="2235200" y="3777313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5513B4D-C915-2E44-EF0F-5BF298DF07F2}"/>
                </a:ext>
              </a:extLst>
            </p:cNvPr>
            <p:cNvCxnSpPr/>
            <p:nvPr/>
          </p:nvCxnSpPr>
          <p:spPr>
            <a:xfrm flipV="1">
              <a:off x="2348057" y="1733550"/>
              <a:ext cx="0" cy="2043763"/>
            </a:xfrm>
            <a:prstGeom prst="lin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E4FA">
                      <a:alpha val="0"/>
                    </a:srgbClr>
                  </a:gs>
                  <a:gs pos="100000">
                    <a:srgbClr val="FF44B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02320E9-A3C8-D63A-F94D-5908C1DA2DDF}"/>
              </a:ext>
            </a:extLst>
          </p:cNvPr>
          <p:cNvGrpSpPr/>
          <p:nvPr/>
        </p:nvGrpSpPr>
        <p:grpSpPr>
          <a:xfrm>
            <a:off x="4200016" y="4965495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6743A72-0A88-49F7-ACAA-DFFB07CC76B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98E2BB8-445C-2500-B147-E2D21B5F621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DABCAF0-2EEA-1141-A0F3-9089330332B0}"/>
              </a:ext>
            </a:extLst>
          </p:cNvPr>
          <p:cNvGrpSpPr/>
          <p:nvPr/>
        </p:nvGrpSpPr>
        <p:grpSpPr>
          <a:xfrm rot="10800000">
            <a:off x="8314816" y="3696648"/>
            <a:ext cx="190500" cy="2234263"/>
            <a:chOff x="2235200" y="1733550"/>
            <a:chExt cx="190500" cy="2234263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57EC379-824E-1EDB-725D-DC76CA8AE306}"/>
                </a:ext>
              </a:extLst>
            </p:cNvPr>
            <p:cNvSpPr/>
            <p:nvPr/>
          </p:nvSpPr>
          <p:spPr>
            <a:xfrm>
              <a:off x="2235200" y="3777313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42E70D-FE67-F919-B6B9-7FD8F4D38F32}"/>
                </a:ext>
              </a:extLst>
            </p:cNvPr>
            <p:cNvCxnSpPr/>
            <p:nvPr/>
          </p:nvCxnSpPr>
          <p:spPr>
            <a:xfrm flipV="1">
              <a:off x="2348057" y="1733550"/>
              <a:ext cx="0" cy="2043763"/>
            </a:xfrm>
            <a:prstGeom prst="lin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E4FA">
                      <a:alpha val="0"/>
                    </a:srgbClr>
                  </a:gs>
                  <a:gs pos="100000">
                    <a:srgbClr val="FF44B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7DF64A0-3606-E971-1994-AFCC7CD541A7}"/>
              </a:ext>
            </a:extLst>
          </p:cNvPr>
          <p:cNvGrpSpPr/>
          <p:nvPr/>
        </p:nvGrpSpPr>
        <p:grpSpPr>
          <a:xfrm>
            <a:off x="8505316" y="5147555"/>
            <a:ext cx="2859096" cy="791122"/>
            <a:chOff x="-94764" y="1931934"/>
            <a:chExt cx="2859096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6BE1182-DA5B-1BEA-7FDD-65E889FFA5D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DD78386-A35F-730E-1B5E-76EE0D048BB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0960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04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2" name="î$1ïḋe" descr="D:\51PPT模板网\51pptmoban.com\图片.jpg">
            <a:extLst>
              <a:ext uri="{FF2B5EF4-FFF2-40B4-BE49-F238E27FC236}">
                <a16:creationId xmlns:a16="http://schemas.microsoft.com/office/drawing/2014/main" id="{11CBB82C-E017-C15F-9BC0-95445A3D96C6}"/>
              </a:ext>
            </a:extLst>
          </p:cNvPr>
          <p:cNvGrpSpPr/>
          <p:nvPr/>
        </p:nvGrpSpPr>
        <p:grpSpPr>
          <a:xfrm>
            <a:off x="1926681" y="5935654"/>
            <a:ext cx="8335264" cy="922692"/>
            <a:chOff x="2390775" y="5316537"/>
            <a:chExt cx="7410450" cy="820738"/>
          </a:xfrm>
        </p:grpSpPr>
        <p:sp>
          <p:nvSpPr>
            <p:cNvPr id="9" name="îśḷiďè">
              <a:extLst>
                <a:ext uri="{FF2B5EF4-FFF2-40B4-BE49-F238E27FC236}">
                  <a16:creationId xmlns:a16="http://schemas.microsoft.com/office/drawing/2014/main" id="{58D0BD38-B5C8-8126-A3B3-E7DADF78FCF1}"/>
                </a:ext>
              </a:extLst>
            </p:cNvPr>
            <p:cNvSpPr/>
            <p:nvPr/>
          </p:nvSpPr>
          <p:spPr bwMode="auto">
            <a:xfrm>
              <a:off x="2390775" y="5316537"/>
              <a:ext cx="7410450" cy="820738"/>
            </a:xfrm>
            <a:custGeom>
              <a:avLst/>
              <a:gdLst>
                <a:gd name="T0" fmla="*/ 0 w 4668"/>
                <a:gd name="T1" fmla="*/ 517 h 517"/>
                <a:gd name="T2" fmla="*/ 4668 w 4668"/>
                <a:gd name="T3" fmla="*/ 517 h 517"/>
                <a:gd name="T4" fmla="*/ 2862 w 4668"/>
                <a:gd name="T5" fmla="*/ 0 h 517"/>
                <a:gd name="T6" fmla="*/ 1808 w 4668"/>
                <a:gd name="T7" fmla="*/ 0 h 517"/>
                <a:gd name="T8" fmla="*/ 0 w 4668"/>
                <a:gd name="T9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8" h="517">
                  <a:moveTo>
                    <a:pt x="0" y="517"/>
                  </a:moveTo>
                  <a:lnTo>
                    <a:pt x="4668" y="517"/>
                  </a:lnTo>
                  <a:lnTo>
                    <a:pt x="2862" y="0"/>
                  </a:lnTo>
                  <a:lnTo>
                    <a:pt x="1808" y="0"/>
                  </a:lnTo>
                  <a:lnTo>
                    <a:pt x="0" y="51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" name="îšľïḓè">
              <a:extLst>
                <a:ext uri="{FF2B5EF4-FFF2-40B4-BE49-F238E27FC236}">
                  <a16:creationId xmlns:a16="http://schemas.microsoft.com/office/drawing/2014/main" id="{D15FFA63-36C3-762B-638E-8B34FA5DCC79}"/>
                </a:ext>
              </a:extLst>
            </p:cNvPr>
            <p:cNvSpPr/>
            <p:nvPr/>
          </p:nvSpPr>
          <p:spPr bwMode="auto">
            <a:xfrm>
              <a:off x="2887662" y="5316537"/>
              <a:ext cx="6419850" cy="820738"/>
            </a:xfrm>
            <a:custGeom>
              <a:avLst/>
              <a:gdLst>
                <a:gd name="T0" fmla="*/ 0 w 4044"/>
                <a:gd name="T1" fmla="*/ 517 h 517"/>
                <a:gd name="T2" fmla="*/ 4044 w 4044"/>
                <a:gd name="T3" fmla="*/ 517 h 517"/>
                <a:gd name="T4" fmla="*/ 2478 w 4044"/>
                <a:gd name="T5" fmla="*/ 0 h 517"/>
                <a:gd name="T6" fmla="*/ 1564 w 4044"/>
                <a:gd name="T7" fmla="*/ 0 h 517"/>
                <a:gd name="T8" fmla="*/ 0 w 4044"/>
                <a:gd name="T9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4" h="517">
                  <a:moveTo>
                    <a:pt x="0" y="517"/>
                  </a:moveTo>
                  <a:lnTo>
                    <a:pt x="4044" y="517"/>
                  </a:lnTo>
                  <a:lnTo>
                    <a:pt x="2478" y="0"/>
                  </a:lnTo>
                  <a:lnTo>
                    <a:pt x="1564" y="0"/>
                  </a:lnTo>
                  <a:lnTo>
                    <a:pt x="0" y="5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" name="íṡḷïďe">
              <a:extLst>
                <a:ext uri="{FF2B5EF4-FFF2-40B4-BE49-F238E27FC236}">
                  <a16:creationId xmlns:a16="http://schemas.microsoft.com/office/drawing/2014/main" id="{98CD93EB-4D6C-7DD3-4DF1-1433AAAF6E98}"/>
                </a:ext>
              </a:extLst>
            </p:cNvPr>
            <p:cNvSpPr/>
            <p:nvPr/>
          </p:nvSpPr>
          <p:spPr bwMode="auto">
            <a:xfrm>
              <a:off x="3176587" y="5316537"/>
              <a:ext cx="5838825" cy="820738"/>
            </a:xfrm>
            <a:custGeom>
              <a:avLst/>
              <a:gdLst>
                <a:gd name="T0" fmla="*/ 0 w 3678"/>
                <a:gd name="T1" fmla="*/ 517 h 517"/>
                <a:gd name="T2" fmla="*/ 3678 w 3678"/>
                <a:gd name="T3" fmla="*/ 517 h 517"/>
                <a:gd name="T4" fmla="*/ 2255 w 3678"/>
                <a:gd name="T5" fmla="*/ 0 h 517"/>
                <a:gd name="T6" fmla="*/ 1423 w 3678"/>
                <a:gd name="T7" fmla="*/ 0 h 517"/>
                <a:gd name="T8" fmla="*/ 0 w 3678"/>
                <a:gd name="T9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8" h="517">
                  <a:moveTo>
                    <a:pt x="0" y="517"/>
                  </a:moveTo>
                  <a:lnTo>
                    <a:pt x="3678" y="517"/>
                  </a:lnTo>
                  <a:lnTo>
                    <a:pt x="2255" y="0"/>
                  </a:lnTo>
                  <a:lnTo>
                    <a:pt x="1423" y="0"/>
                  </a:lnTo>
                  <a:lnTo>
                    <a:pt x="0" y="51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" name="íṧḷíḍe">
              <a:extLst>
                <a:ext uri="{FF2B5EF4-FFF2-40B4-BE49-F238E27FC236}">
                  <a16:creationId xmlns:a16="http://schemas.microsoft.com/office/drawing/2014/main" id="{B0B32048-0902-0DB8-D4C0-49DC75C70A34}"/>
                </a:ext>
              </a:extLst>
            </p:cNvPr>
            <p:cNvSpPr/>
            <p:nvPr/>
          </p:nvSpPr>
          <p:spPr bwMode="auto">
            <a:xfrm>
              <a:off x="5965825" y="5316537"/>
              <a:ext cx="260350" cy="820738"/>
            </a:xfrm>
            <a:custGeom>
              <a:avLst/>
              <a:gdLst>
                <a:gd name="T0" fmla="*/ 0 w 164"/>
                <a:gd name="T1" fmla="*/ 517 h 517"/>
                <a:gd name="T2" fmla="*/ 164 w 164"/>
                <a:gd name="T3" fmla="*/ 517 h 517"/>
                <a:gd name="T4" fmla="*/ 138 w 164"/>
                <a:gd name="T5" fmla="*/ 315 h 517"/>
                <a:gd name="T6" fmla="*/ 26 w 164"/>
                <a:gd name="T7" fmla="*/ 315 h 517"/>
                <a:gd name="T8" fmla="*/ 0 w 164"/>
                <a:gd name="T9" fmla="*/ 517 h 517"/>
                <a:gd name="T10" fmla="*/ 0 w 164"/>
                <a:gd name="T11" fmla="*/ 517 h 517"/>
                <a:gd name="T12" fmla="*/ 136 w 164"/>
                <a:gd name="T13" fmla="*/ 292 h 517"/>
                <a:gd name="T14" fmla="*/ 123 w 164"/>
                <a:gd name="T15" fmla="*/ 176 h 517"/>
                <a:gd name="T16" fmla="*/ 41 w 164"/>
                <a:gd name="T17" fmla="*/ 176 h 517"/>
                <a:gd name="T18" fmla="*/ 28 w 164"/>
                <a:gd name="T19" fmla="*/ 292 h 517"/>
                <a:gd name="T20" fmla="*/ 136 w 164"/>
                <a:gd name="T21" fmla="*/ 292 h 517"/>
                <a:gd name="T22" fmla="*/ 136 w 164"/>
                <a:gd name="T23" fmla="*/ 292 h 517"/>
                <a:gd name="T24" fmla="*/ 120 w 164"/>
                <a:gd name="T25" fmla="*/ 153 h 517"/>
                <a:gd name="T26" fmla="*/ 110 w 164"/>
                <a:gd name="T27" fmla="*/ 69 h 517"/>
                <a:gd name="T28" fmla="*/ 57 w 164"/>
                <a:gd name="T29" fmla="*/ 69 h 517"/>
                <a:gd name="T30" fmla="*/ 44 w 164"/>
                <a:gd name="T31" fmla="*/ 153 h 517"/>
                <a:gd name="T32" fmla="*/ 120 w 164"/>
                <a:gd name="T33" fmla="*/ 153 h 517"/>
                <a:gd name="T34" fmla="*/ 120 w 164"/>
                <a:gd name="T35" fmla="*/ 153 h 517"/>
                <a:gd name="T36" fmla="*/ 108 w 164"/>
                <a:gd name="T37" fmla="*/ 48 h 517"/>
                <a:gd name="T38" fmla="*/ 100 w 164"/>
                <a:gd name="T39" fmla="*/ 0 h 517"/>
                <a:gd name="T40" fmla="*/ 64 w 164"/>
                <a:gd name="T41" fmla="*/ 0 h 517"/>
                <a:gd name="T42" fmla="*/ 59 w 164"/>
                <a:gd name="T43" fmla="*/ 48 h 517"/>
                <a:gd name="T44" fmla="*/ 108 w 164"/>
                <a:gd name="T45" fmla="*/ 48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4" h="517">
                  <a:moveTo>
                    <a:pt x="0" y="517"/>
                  </a:moveTo>
                  <a:lnTo>
                    <a:pt x="164" y="517"/>
                  </a:lnTo>
                  <a:lnTo>
                    <a:pt x="138" y="315"/>
                  </a:lnTo>
                  <a:lnTo>
                    <a:pt x="26" y="315"/>
                  </a:lnTo>
                  <a:lnTo>
                    <a:pt x="0" y="517"/>
                  </a:lnTo>
                  <a:lnTo>
                    <a:pt x="0" y="517"/>
                  </a:lnTo>
                  <a:close/>
                  <a:moveTo>
                    <a:pt x="136" y="292"/>
                  </a:moveTo>
                  <a:lnTo>
                    <a:pt x="123" y="176"/>
                  </a:lnTo>
                  <a:lnTo>
                    <a:pt x="41" y="176"/>
                  </a:lnTo>
                  <a:lnTo>
                    <a:pt x="28" y="292"/>
                  </a:lnTo>
                  <a:lnTo>
                    <a:pt x="136" y="292"/>
                  </a:lnTo>
                  <a:lnTo>
                    <a:pt x="136" y="292"/>
                  </a:lnTo>
                  <a:close/>
                  <a:moveTo>
                    <a:pt x="120" y="153"/>
                  </a:moveTo>
                  <a:lnTo>
                    <a:pt x="110" y="69"/>
                  </a:lnTo>
                  <a:lnTo>
                    <a:pt x="57" y="69"/>
                  </a:lnTo>
                  <a:lnTo>
                    <a:pt x="44" y="153"/>
                  </a:lnTo>
                  <a:lnTo>
                    <a:pt x="120" y="153"/>
                  </a:lnTo>
                  <a:lnTo>
                    <a:pt x="120" y="153"/>
                  </a:lnTo>
                  <a:close/>
                  <a:moveTo>
                    <a:pt x="108" y="48"/>
                  </a:moveTo>
                  <a:lnTo>
                    <a:pt x="100" y="0"/>
                  </a:lnTo>
                  <a:lnTo>
                    <a:pt x="64" y="0"/>
                  </a:lnTo>
                  <a:lnTo>
                    <a:pt x="59" y="48"/>
                  </a:lnTo>
                  <a:lnTo>
                    <a:pt x="108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874DA9B-1D32-2C77-7AAA-104DBC8BA889}"/>
              </a:ext>
            </a:extLst>
          </p:cNvPr>
          <p:cNvCxnSpPr/>
          <p:nvPr/>
        </p:nvCxnSpPr>
        <p:spPr>
          <a:xfrm flipV="1">
            <a:off x="5154961" y="1746226"/>
            <a:ext cx="0" cy="4189978"/>
          </a:xfrm>
          <a:prstGeom prst="line">
            <a:avLst/>
          </a:prstGeom>
          <a:solidFill>
            <a:schemeClr val="bg1"/>
          </a:solidFill>
          <a:ln>
            <a:gradFill>
              <a:gsLst>
                <a:gs pos="0">
                  <a:srgbClr val="00E4FA">
                    <a:alpha val="0"/>
                  </a:srgbClr>
                </a:gs>
                <a:gs pos="100000">
                  <a:srgbClr val="FF44B6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F2D7FF9-E524-8A38-CBD5-7AC085026EAD}"/>
              </a:ext>
            </a:extLst>
          </p:cNvPr>
          <p:cNvCxnSpPr/>
          <p:nvPr/>
        </p:nvCxnSpPr>
        <p:spPr>
          <a:xfrm flipV="1">
            <a:off x="8142214" y="2517776"/>
            <a:ext cx="0" cy="3678175"/>
          </a:xfrm>
          <a:prstGeom prst="line">
            <a:avLst/>
          </a:prstGeom>
          <a:solidFill>
            <a:schemeClr val="bg1"/>
          </a:solidFill>
          <a:ln>
            <a:gradFill>
              <a:gsLst>
                <a:gs pos="0">
                  <a:srgbClr val="00E4FA">
                    <a:alpha val="0"/>
                  </a:srgbClr>
                </a:gs>
                <a:gs pos="100000">
                  <a:srgbClr val="FF44B6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08423E5-F8F9-AF53-CBC8-0AB64A046FC9}"/>
              </a:ext>
            </a:extLst>
          </p:cNvPr>
          <p:cNvCxnSpPr/>
          <p:nvPr/>
        </p:nvCxnSpPr>
        <p:spPr>
          <a:xfrm flipV="1">
            <a:off x="1936772" y="2680719"/>
            <a:ext cx="0" cy="4093301"/>
          </a:xfrm>
          <a:prstGeom prst="line">
            <a:avLst/>
          </a:prstGeom>
          <a:solidFill>
            <a:schemeClr val="bg1"/>
          </a:solidFill>
          <a:ln>
            <a:gradFill>
              <a:gsLst>
                <a:gs pos="0">
                  <a:srgbClr val="00E4FA">
                    <a:alpha val="0"/>
                  </a:srgbClr>
                </a:gs>
                <a:gs pos="100000">
                  <a:srgbClr val="FF44B6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E84FB65-3382-3AAF-2DC2-C81B0AC22A9C}"/>
              </a:ext>
            </a:extLst>
          </p:cNvPr>
          <p:cNvGrpSpPr/>
          <p:nvPr/>
        </p:nvGrpSpPr>
        <p:grpSpPr>
          <a:xfrm>
            <a:off x="5154962" y="1955247"/>
            <a:ext cx="1922421" cy="450275"/>
            <a:chOff x="5155633" y="1954262"/>
            <a:chExt cx="1922671" cy="450334"/>
          </a:xfrm>
        </p:grpSpPr>
        <p:sp>
          <p:nvSpPr>
            <p:cNvPr id="18" name="iṩ1ïḑè">
              <a:extLst>
                <a:ext uri="{FF2B5EF4-FFF2-40B4-BE49-F238E27FC236}">
                  <a16:creationId xmlns:a16="http://schemas.microsoft.com/office/drawing/2014/main" id="{D1236C18-5CAB-BA14-9D1A-A9FDB5ECC479}"/>
                </a:ext>
              </a:extLst>
            </p:cNvPr>
            <p:cNvSpPr/>
            <p:nvPr/>
          </p:nvSpPr>
          <p:spPr bwMode="auto">
            <a:xfrm>
              <a:off x="5155633" y="1954262"/>
              <a:ext cx="1922671" cy="450334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84C7CD3-44A6-8081-950B-A956CA26F457}"/>
                </a:ext>
              </a:extLst>
            </p:cNvPr>
            <p:cNvSpPr/>
            <p:nvPr/>
          </p:nvSpPr>
          <p:spPr>
            <a:xfrm>
              <a:off x="5220729" y="2001490"/>
              <a:ext cx="441203" cy="3693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C6BB0EA-A96C-FC70-4AAD-A726D42EFB9E}"/>
              </a:ext>
            </a:extLst>
          </p:cNvPr>
          <p:cNvGrpSpPr/>
          <p:nvPr/>
        </p:nvGrpSpPr>
        <p:grpSpPr>
          <a:xfrm>
            <a:off x="1946725" y="3177552"/>
            <a:ext cx="1922421" cy="512404"/>
            <a:chOff x="1934261" y="4001930"/>
            <a:chExt cx="1922671" cy="512472"/>
          </a:xfrm>
        </p:grpSpPr>
        <p:sp>
          <p:nvSpPr>
            <p:cNvPr id="21" name="ïs1ïḍé">
              <a:extLst>
                <a:ext uri="{FF2B5EF4-FFF2-40B4-BE49-F238E27FC236}">
                  <a16:creationId xmlns:a16="http://schemas.microsoft.com/office/drawing/2014/main" id="{9894677A-74BC-F29A-BB8D-F96AECB69E78}"/>
                </a:ext>
              </a:extLst>
            </p:cNvPr>
            <p:cNvSpPr/>
            <p:nvPr/>
          </p:nvSpPr>
          <p:spPr bwMode="auto">
            <a:xfrm>
              <a:off x="1934261" y="4001930"/>
              <a:ext cx="1922671" cy="450335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2FECF8B-FAC2-9E8F-CA0B-1C2CB36C9D45}"/>
                </a:ext>
              </a:extLst>
            </p:cNvPr>
            <p:cNvSpPr/>
            <p:nvPr/>
          </p:nvSpPr>
          <p:spPr>
            <a:xfrm>
              <a:off x="1977890" y="4052737"/>
              <a:ext cx="5277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C2D983C-F71E-99D5-F4B4-4C67E50A6F98}"/>
              </a:ext>
            </a:extLst>
          </p:cNvPr>
          <p:cNvGrpSpPr/>
          <p:nvPr/>
        </p:nvGrpSpPr>
        <p:grpSpPr>
          <a:xfrm>
            <a:off x="8144755" y="2822418"/>
            <a:ext cx="1922421" cy="450275"/>
            <a:chOff x="8145816" y="2821548"/>
            <a:chExt cx="1922671" cy="450334"/>
          </a:xfrm>
        </p:grpSpPr>
        <p:sp>
          <p:nvSpPr>
            <p:cNvPr id="24" name="íṥliďê">
              <a:extLst>
                <a:ext uri="{FF2B5EF4-FFF2-40B4-BE49-F238E27FC236}">
                  <a16:creationId xmlns:a16="http://schemas.microsoft.com/office/drawing/2014/main" id="{27B0E216-5960-D3AA-5339-5E36BBC0F376}"/>
                </a:ext>
              </a:extLst>
            </p:cNvPr>
            <p:cNvSpPr/>
            <p:nvPr/>
          </p:nvSpPr>
          <p:spPr bwMode="auto">
            <a:xfrm>
              <a:off x="8145816" y="2821548"/>
              <a:ext cx="1922671" cy="450334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5DC453B-353F-C209-56B0-54DBE1B3251C}"/>
                </a:ext>
              </a:extLst>
            </p:cNvPr>
            <p:cNvSpPr/>
            <p:nvPr/>
          </p:nvSpPr>
          <p:spPr>
            <a:xfrm>
              <a:off x="8220437" y="2860915"/>
              <a:ext cx="441203" cy="3693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678420B-7E85-147B-9A43-97D244DD6941}"/>
              </a:ext>
            </a:extLst>
          </p:cNvPr>
          <p:cNvGrpSpPr/>
          <p:nvPr/>
        </p:nvGrpSpPr>
        <p:grpSpPr>
          <a:xfrm>
            <a:off x="2066040" y="3244019"/>
            <a:ext cx="2859096" cy="1031135"/>
            <a:chOff x="-55553" y="1362899"/>
            <a:chExt cx="2859096" cy="103113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4D968C2-3FD3-0C81-9DD7-0B3AC1236A0F}"/>
                </a:ext>
              </a:extLst>
            </p:cNvPr>
            <p:cNvSpPr txBox="1"/>
            <p:nvPr/>
          </p:nvSpPr>
          <p:spPr>
            <a:xfrm>
              <a:off x="-55553" y="1861581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7FD2042-709F-8DF0-D300-DC50A3BF84D2}"/>
                </a:ext>
              </a:extLst>
            </p:cNvPr>
            <p:cNvSpPr txBox="1"/>
            <p:nvPr/>
          </p:nvSpPr>
          <p:spPr>
            <a:xfrm>
              <a:off x="300378" y="1362899"/>
              <a:ext cx="14090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42F4061-905C-0942-3DD6-8424B8B3BF22}"/>
              </a:ext>
            </a:extLst>
          </p:cNvPr>
          <p:cNvGrpSpPr/>
          <p:nvPr/>
        </p:nvGrpSpPr>
        <p:grpSpPr>
          <a:xfrm>
            <a:off x="5276780" y="2002208"/>
            <a:ext cx="2859096" cy="1031135"/>
            <a:chOff x="-55553" y="1362899"/>
            <a:chExt cx="2859096" cy="103113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90F161D-890B-3EA9-EE5D-CCDDEDA36CF8}"/>
                </a:ext>
              </a:extLst>
            </p:cNvPr>
            <p:cNvSpPr txBox="1"/>
            <p:nvPr/>
          </p:nvSpPr>
          <p:spPr>
            <a:xfrm>
              <a:off x="-55553" y="1861581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95D6C9A-2F14-5FA2-D989-FDA1FB02CECA}"/>
                </a:ext>
              </a:extLst>
            </p:cNvPr>
            <p:cNvSpPr txBox="1"/>
            <p:nvPr/>
          </p:nvSpPr>
          <p:spPr>
            <a:xfrm>
              <a:off x="300378" y="1362899"/>
              <a:ext cx="14090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ECA9FAD-176D-1E9B-D3B1-D929174A8588}"/>
              </a:ext>
            </a:extLst>
          </p:cNvPr>
          <p:cNvGrpSpPr/>
          <p:nvPr/>
        </p:nvGrpSpPr>
        <p:grpSpPr>
          <a:xfrm>
            <a:off x="8265602" y="2872328"/>
            <a:ext cx="2859096" cy="1031135"/>
            <a:chOff x="-55553" y="1362899"/>
            <a:chExt cx="2859096" cy="103113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87EF4B1-0481-7E08-2A42-599A0BF5058A}"/>
                </a:ext>
              </a:extLst>
            </p:cNvPr>
            <p:cNvSpPr txBox="1"/>
            <p:nvPr/>
          </p:nvSpPr>
          <p:spPr>
            <a:xfrm>
              <a:off x="-55553" y="1861581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E4AE825-892F-8E51-BEA4-570E353F28D9}"/>
                </a:ext>
              </a:extLst>
            </p:cNvPr>
            <p:cNvSpPr txBox="1"/>
            <p:nvPr/>
          </p:nvSpPr>
          <p:spPr>
            <a:xfrm>
              <a:off x="300378" y="1362899"/>
              <a:ext cx="14090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379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9" name="椭圆 2448">
            <a:extLst>
              <a:ext uri="{FF2B5EF4-FFF2-40B4-BE49-F238E27FC236}">
                <a16:creationId xmlns:a16="http://schemas.microsoft.com/office/drawing/2014/main" id="{3A66ADE3-B49E-3489-BB8E-23E26D3C13EE}"/>
              </a:ext>
            </a:extLst>
          </p:cNvPr>
          <p:cNvSpPr/>
          <p:nvPr/>
        </p:nvSpPr>
        <p:spPr>
          <a:xfrm>
            <a:off x="9382835" y="3588430"/>
            <a:ext cx="840665" cy="840665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95FD081D-61E3-A3B8-A8FB-295B2845AF33}"/>
              </a:ext>
            </a:extLst>
          </p:cNvPr>
          <p:cNvSpPr/>
          <p:nvPr/>
        </p:nvSpPr>
        <p:spPr>
          <a:xfrm flipH="1">
            <a:off x="259432" y="0"/>
            <a:ext cx="8385840" cy="6858000"/>
          </a:xfrm>
          <a:custGeom>
            <a:avLst/>
            <a:gdLst>
              <a:gd name="connsiteX0" fmla="*/ 5801329 w 8385840"/>
              <a:gd name="connsiteY0" fmla="*/ 5889229 h 6858000"/>
              <a:gd name="connsiteX1" fmla="*/ 5746325 w 8385840"/>
              <a:gd name="connsiteY1" fmla="*/ 5891605 h 6858000"/>
              <a:gd name="connsiteX2" fmla="*/ 5856976 w 8385840"/>
              <a:gd name="connsiteY2" fmla="*/ 5898195 h 6858000"/>
              <a:gd name="connsiteX3" fmla="*/ 6261100 w 8385840"/>
              <a:gd name="connsiteY3" fmla="*/ 5969000 h 6858000"/>
              <a:gd name="connsiteX4" fmla="*/ 8110928 w 8385840"/>
              <a:gd name="connsiteY4" fmla="*/ 6844779 h 6858000"/>
              <a:gd name="connsiteX5" fmla="*/ 8123473 w 8385840"/>
              <a:gd name="connsiteY5" fmla="*/ 6858000 h 6858000"/>
              <a:gd name="connsiteX6" fmla="*/ 8385840 w 8385840"/>
              <a:gd name="connsiteY6" fmla="*/ 6858000 h 6858000"/>
              <a:gd name="connsiteX7" fmla="*/ 8373742 w 8385840"/>
              <a:gd name="connsiteY7" fmla="*/ 6844779 h 6858000"/>
              <a:gd name="connsiteX8" fmla="*/ 6589748 w 8385840"/>
              <a:gd name="connsiteY8" fmla="*/ 5969000 h 6858000"/>
              <a:gd name="connsiteX9" fmla="*/ 5801329 w 8385840"/>
              <a:gd name="connsiteY9" fmla="*/ 5889229 h 6858000"/>
              <a:gd name="connsiteX10" fmla="*/ 7453899 w 8385840"/>
              <a:gd name="connsiteY10" fmla="*/ 0 h 6858000"/>
              <a:gd name="connsiteX11" fmla="*/ 7157141 w 8385840"/>
              <a:gd name="connsiteY11" fmla="*/ 0 h 6858000"/>
              <a:gd name="connsiteX12" fmla="*/ 6938169 w 8385840"/>
              <a:gd name="connsiteY12" fmla="*/ 38100 h 6858000"/>
              <a:gd name="connsiteX13" fmla="*/ 5575300 w 8385840"/>
              <a:gd name="connsiteY13" fmla="*/ 444500 h 6858000"/>
              <a:gd name="connsiteX14" fmla="*/ 4648200 w 8385840"/>
              <a:gd name="connsiteY14" fmla="*/ 1993900 h 6858000"/>
              <a:gd name="connsiteX15" fmla="*/ 3263900 w 8385840"/>
              <a:gd name="connsiteY15" fmla="*/ 2578100 h 6858000"/>
              <a:gd name="connsiteX16" fmla="*/ 1968500 w 8385840"/>
              <a:gd name="connsiteY16" fmla="*/ 4025900 h 6858000"/>
              <a:gd name="connsiteX17" fmla="*/ 0 w 8385840"/>
              <a:gd name="connsiteY17" fmla="*/ 4330700 h 6858000"/>
              <a:gd name="connsiteX18" fmla="*/ 2362200 w 8385840"/>
              <a:gd name="connsiteY18" fmla="*/ 5041900 h 6858000"/>
              <a:gd name="connsiteX19" fmla="*/ 4114800 w 8385840"/>
              <a:gd name="connsiteY19" fmla="*/ 5867400 h 6858000"/>
              <a:gd name="connsiteX20" fmla="*/ 4893618 w 8385840"/>
              <a:gd name="connsiteY20" fmla="*/ 5914430 h 6858000"/>
              <a:gd name="connsiteX21" fmla="*/ 4894074 w 8385840"/>
              <a:gd name="connsiteY21" fmla="*/ 5914407 h 6858000"/>
              <a:gd name="connsiteX22" fmla="*/ 4760821 w 8385840"/>
              <a:gd name="connsiteY22" fmla="*/ 5907882 h 6858000"/>
              <a:gd name="connsiteX23" fmla="*/ 4519832 w 8385840"/>
              <a:gd name="connsiteY23" fmla="*/ 5867400 h 6858000"/>
              <a:gd name="connsiteX24" fmla="*/ 2829606 w 8385840"/>
              <a:gd name="connsiteY24" fmla="*/ 5041900 h 6858000"/>
              <a:gd name="connsiteX25" fmla="*/ 551474 w 8385840"/>
              <a:gd name="connsiteY25" fmla="*/ 4330700 h 6858000"/>
              <a:gd name="connsiteX26" fmla="*/ 2449917 w 8385840"/>
              <a:gd name="connsiteY26" fmla="*/ 4025900 h 6858000"/>
              <a:gd name="connsiteX27" fmla="*/ 3699215 w 8385840"/>
              <a:gd name="connsiteY27" fmla="*/ 2578100 h 6858000"/>
              <a:gd name="connsiteX28" fmla="*/ 5034249 w 8385840"/>
              <a:gd name="connsiteY28" fmla="*/ 1993900 h 6858000"/>
              <a:gd name="connsiteX29" fmla="*/ 5928354 w 8385840"/>
              <a:gd name="connsiteY29" fmla="*/ 444500 h 6858000"/>
              <a:gd name="connsiteX30" fmla="*/ 7242720 w 8385840"/>
              <a:gd name="connsiteY30" fmla="*/ 381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385840" h="6858000">
                <a:moveTo>
                  <a:pt x="5801329" y="5889229"/>
                </a:moveTo>
                <a:lnTo>
                  <a:pt x="5746325" y="5891605"/>
                </a:lnTo>
                <a:lnTo>
                  <a:pt x="5856976" y="5898195"/>
                </a:lnTo>
                <a:cubicBezTo>
                  <a:pt x="5993730" y="5909593"/>
                  <a:pt x="6128940" y="5931297"/>
                  <a:pt x="6261100" y="5969000"/>
                </a:cubicBezTo>
                <a:cubicBezTo>
                  <a:pt x="6833791" y="6132380"/>
                  <a:pt x="7722336" y="6427085"/>
                  <a:pt x="8110928" y="6844779"/>
                </a:cubicBezTo>
                <a:lnTo>
                  <a:pt x="8123473" y="6858000"/>
                </a:lnTo>
                <a:lnTo>
                  <a:pt x="8385840" y="6858000"/>
                </a:lnTo>
                <a:lnTo>
                  <a:pt x="8373742" y="6844779"/>
                </a:lnTo>
                <a:cubicBezTo>
                  <a:pt x="7998980" y="6427085"/>
                  <a:pt x="7142057" y="6132380"/>
                  <a:pt x="6589748" y="5969000"/>
                </a:cubicBezTo>
                <a:cubicBezTo>
                  <a:pt x="6334836" y="5893594"/>
                  <a:pt x="6068154" y="5882184"/>
                  <a:pt x="5801329" y="5889229"/>
                </a:cubicBezTo>
                <a:close/>
                <a:moveTo>
                  <a:pt x="7453899" y="0"/>
                </a:moveTo>
                <a:lnTo>
                  <a:pt x="7157141" y="0"/>
                </a:lnTo>
                <a:lnTo>
                  <a:pt x="6938169" y="38100"/>
                </a:lnTo>
                <a:cubicBezTo>
                  <a:pt x="6414029" y="134938"/>
                  <a:pt x="5869517" y="263525"/>
                  <a:pt x="5575300" y="444500"/>
                </a:cubicBezTo>
                <a:cubicBezTo>
                  <a:pt x="4986868" y="806450"/>
                  <a:pt x="5113868" y="1648883"/>
                  <a:pt x="4648200" y="1993900"/>
                </a:cubicBezTo>
                <a:cubicBezTo>
                  <a:pt x="4182534" y="2338917"/>
                  <a:pt x="3710517" y="2239433"/>
                  <a:pt x="3263900" y="2578100"/>
                </a:cubicBezTo>
                <a:cubicBezTo>
                  <a:pt x="2817283" y="2916767"/>
                  <a:pt x="2512483" y="3733800"/>
                  <a:pt x="1968500" y="4025900"/>
                </a:cubicBezTo>
                <a:cubicBezTo>
                  <a:pt x="1424517" y="4318000"/>
                  <a:pt x="758825" y="4293658"/>
                  <a:pt x="0" y="4330700"/>
                </a:cubicBezTo>
                <a:cubicBezTo>
                  <a:pt x="749300" y="4500033"/>
                  <a:pt x="1485900" y="4912783"/>
                  <a:pt x="2362200" y="5041900"/>
                </a:cubicBezTo>
                <a:cubicBezTo>
                  <a:pt x="3238500" y="5171017"/>
                  <a:pt x="3464983" y="5712883"/>
                  <a:pt x="4114800" y="5867400"/>
                </a:cubicBezTo>
                <a:cubicBezTo>
                  <a:pt x="4358481" y="5925344"/>
                  <a:pt x="4622106" y="5925840"/>
                  <a:pt x="4893618" y="5914430"/>
                </a:cubicBezTo>
                <a:lnTo>
                  <a:pt x="4894074" y="5914407"/>
                </a:lnTo>
                <a:lnTo>
                  <a:pt x="4760821" y="5907882"/>
                </a:lnTo>
                <a:cubicBezTo>
                  <a:pt x="4678642" y="5899646"/>
                  <a:pt x="4598168" y="5886715"/>
                  <a:pt x="4519832" y="5867400"/>
                </a:cubicBezTo>
                <a:cubicBezTo>
                  <a:pt x="3893142" y="5712883"/>
                  <a:pt x="3674719" y="5171017"/>
                  <a:pt x="2829606" y="5041900"/>
                </a:cubicBezTo>
                <a:cubicBezTo>
                  <a:pt x="1984492" y="4912783"/>
                  <a:pt x="1274107" y="4500033"/>
                  <a:pt x="551474" y="4330700"/>
                </a:cubicBezTo>
                <a:cubicBezTo>
                  <a:pt x="1283293" y="4293658"/>
                  <a:pt x="1925294" y="4318000"/>
                  <a:pt x="2449917" y="4025900"/>
                </a:cubicBezTo>
                <a:cubicBezTo>
                  <a:pt x="2974540" y="3733800"/>
                  <a:pt x="3268492" y="2916767"/>
                  <a:pt x="3699215" y="2578100"/>
                </a:cubicBezTo>
                <a:cubicBezTo>
                  <a:pt x="4129937" y="2239433"/>
                  <a:pt x="4585156" y="2338917"/>
                  <a:pt x="5034249" y="1993900"/>
                </a:cubicBezTo>
                <a:cubicBezTo>
                  <a:pt x="5483344" y="1648883"/>
                  <a:pt x="5360864" y="806450"/>
                  <a:pt x="5928354" y="444500"/>
                </a:cubicBezTo>
                <a:cubicBezTo>
                  <a:pt x="6212100" y="263525"/>
                  <a:pt x="6737234" y="134938"/>
                  <a:pt x="7242720" y="38100"/>
                </a:cubicBez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任意多边形: 形状 68" descr="D:\51PPT模板网\51pptmoban.com\图片.jpg">
            <a:extLst>
              <a:ext uri="{FF2B5EF4-FFF2-40B4-BE49-F238E27FC236}">
                <a16:creationId xmlns:a16="http://schemas.microsoft.com/office/drawing/2014/main" id="{80514DEF-2CDB-3E30-9DFB-CBF5F0D6CE7C}"/>
              </a:ext>
            </a:extLst>
          </p:cNvPr>
          <p:cNvSpPr/>
          <p:nvPr/>
        </p:nvSpPr>
        <p:spPr>
          <a:xfrm flipH="1">
            <a:off x="1" y="0"/>
            <a:ext cx="8388067" cy="6858000"/>
          </a:xfrm>
          <a:custGeom>
            <a:avLst/>
            <a:gdLst>
              <a:gd name="connsiteX0" fmla="*/ 8388067 w 8388067"/>
              <a:gd name="connsiteY0" fmla="*/ 0 h 6858000"/>
              <a:gd name="connsiteX1" fmla="*/ 7157141 w 8388067"/>
              <a:gd name="connsiteY1" fmla="*/ 0 h 6858000"/>
              <a:gd name="connsiteX2" fmla="*/ 6938169 w 8388067"/>
              <a:gd name="connsiteY2" fmla="*/ 38100 h 6858000"/>
              <a:gd name="connsiteX3" fmla="*/ 5575300 w 8388067"/>
              <a:gd name="connsiteY3" fmla="*/ 444500 h 6858000"/>
              <a:gd name="connsiteX4" fmla="*/ 4648200 w 8388067"/>
              <a:gd name="connsiteY4" fmla="*/ 1993900 h 6858000"/>
              <a:gd name="connsiteX5" fmla="*/ 3263900 w 8388067"/>
              <a:gd name="connsiteY5" fmla="*/ 2578100 h 6858000"/>
              <a:gd name="connsiteX6" fmla="*/ 1968500 w 8388067"/>
              <a:gd name="connsiteY6" fmla="*/ 4025900 h 6858000"/>
              <a:gd name="connsiteX7" fmla="*/ 0 w 8388067"/>
              <a:gd name="connsiteY7" fmla="*/ 4330700 h 6858000"/>
              <a:gd name="connsiteX8" fmla="*/ 2362200 w 8388067"/>
              <a:gd name="connsiteY8" fmla="*/ 5041900 h 6858000"/>
              <a:gd name="connsiteX9" fmla="*/ 4114800 w 8388067"/>
              <a:gd name="connsiteY9" fmla="*/ 5867400 h 6858000"/>
              <a:gd name="connsiteX10" fmla="*/ 6261100 w 8388067"/>
              <a:gd name="connsiteY10" fmla="*/ 5969000 h 6858000"/>
              <a:gd name="connsiteX11" fmla="*/ 8110928 w 8388067"/>
              <a:gd name="connsiteY11" fmla="*/ 6844779 h 6858000"/>
              <a:gd name="connsiteX12" fmla="*/ 8123473 w 8388067"/>
              <a:gd name="connsiteY12" fmla="*/ 6858000 h 6858000"/>
              <a:gd name="connsiteX13" fmla="*/ 8388067 w 838806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88067" h="6858000">
                <a:moveTo>
                  <a:pt x="8388067" y="0"/>
                </a:moveTo>
                <a:lnTo>
                  <a:pt x="7157141" y="0"/>
                </a:lnTo>
                <a:lnTo>
                  <a:pt x="6938169" y="38100"/>
                </a:lnTo>
                <a:cubicBezTo>
                  <a:pt x="6414029" y="134938"/>
                  <a:pt x="5869517" y="263525"/>
                  <a:pt x="5575300" y="444500"/>
                </a:cubicBezTo>
                <a:cubicBezTo>
                  <a:pt x="4986868" y="806450"/>
                  <a:pt x="5113868" y="1648883"/>
                  <a:pt x="4648200" y="1993900"/>
                </a:cubicBezTo>
                <a:cubicBezTo>
                  <a:pt x="4182534" y="2338917"/>
                  <a:pt x="3710517" y="2239433"/>
                  <a:pt x="3263900" y="2578100"/>
                </a:cubicBezTo>
                <a:cubicBezTo>
                  <a:pt x="2817283" y="2916767"/>
                  <a:pt x="2512483" y="3733800"/>
                  <a:pt x="1968500" y="4025900"/>
                </a:cubicBezTo>
                <a:cubicBezTo>
                  <a:pt x="1424517" y="4318000"/>
                  <a:pt x="758825" y="4293658"/>
                  <a:pt x="0" y="4330700"/>
                </a:cubicBezTo>
                <a:cubicBezTo>
                  <a:pt x="749300" y="4500033"/>
                  <a:pt x="1485900" y="4912783"/>
                  <a:pt x="2362200" y="5041900"/>
                </a:cubicBezTo>
                <a:cubicBezTo>
                  <a:pt x="3238500" y="5171017"/>
                  <a:pt x="3464983" y="5712883"/>
                  <a:pt x="4114800" y="5867400"/>
                </a:cubicBezTo>
                <a:cubicBezTo>
                  <a:pt x="4764617" y="6021917"/>
                  <a:pt x="5556250" y="5767917"/>
                  <a:pt x="6261100" y="5969000"/>
                </a:cubicBezTo>
                <a:cubicBezTo>
                  <a:pt x="6833791" y="6132380"/>
                  <a:pt x="7722336" y="6427085"/>
                  <a:pt x="8110928" y="6844779"/>
                </a:cubicBezTo>
                <a:lnTo>
                  <a:pt x="8123473" y="6858000"/>
                </a:lnTo>
                <a:lnTo>
                  <a:pt x="8388067" y="685800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9F931C7-FD5D-CE75-D08F-9A160A8AF2E3}"/>
              </a:ext>
            </a:extLst>
          </p:cNvPr>
          <p:cNvGrpSpPr/>
          <p:nvPr/>
        </p:nvGrpSpPr>
        <p:grpSpPr>
          <a:xfrm>
            <a:off x="10267785" y="479608"/>
            <a:ext cx="1160547" cy="478968"/>
            <a:chOff x="8244408" y="263825"/>
            <a:chExt cx="575796" cy="237636"/>
          </a:xfrm>
          <a:gradFill flip="none" rotWithShape="1">
            <a:gsLst>
              <a:gs pos="0">
                <a:srgbClr val="00E4FA"/>
              </a:gs>
              <a:gs pos="100000">
                <a:srgbClr val="FF44B6">
                  <a:alpha val="26000"/>
                </a:srgbClr>
              </a:gs>
            </a:gsLst>
            <a:lin ang="10800000" scaled="1"/>
            <a:tileRect/>
          </a:gradFill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92B341D-2479-187A-88D2-5D06CC5C6A0E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7094015-427E-B533-0D25-391D8B836878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文本框-2_矢量">
              <a:extLst>
                <a:ext uri="{FF2B5EF4-FFF2-40B4-BE49-F238E27FC236}">
                  <a16:creationId xmlns:a16="http://schemas.microsoft.com/office/drawing/2014/main" id="{A177AD91-E131-95AD-A3DE-D09861974098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F5DF8262-952C-E03C-E70C-4BB283F34645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83F2E464-F76E-28E7-C69F-CB6BCA90369B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65BB3A7D-1AD2-D4D9-30C9-E9A7E125049C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7629701" y="159856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A7C3A34-E26E-3F55-C9B5-5FAEB6D1328C}"/>
              </a:ext>
            </a:extLst>
          </p:cNvPr>
          <p:cNvGrpSpPr/>
          <p:nvPr/>
        </p:nvGrpSpPr>
        <p:grpSpPr>
          <a:xfrm rot="904338">
            <a:off x="8497916" y="3877996"/>
            <a:ext cx="902109" cy="844702"/>
            <a:chOff x="5916442" y="-1286436"/>
            <a:chExt cx="4162695" cy="3897796"/>
          </a:xfrm>
        </p:grpSpPr>
        <p:grpSp>
          <p:nvGrpSpPr>
            <p:cNvPr id="16" name="图形 13">
              <a:extLst>
                <a:ext uri="{FF2B5EF4-FFF2-40B4-BE49-F238E27FC236}">
                  <a16:creationId xmlns:a16="http://schemas.microsoft.com/office/drawing/2014/main" id="{2C6BEA2B-E507-6DE4-BA44-ED93BE2B14F2}"/>
                </a:ext>
              </a:extLst>
            </p:cNvPr>
            <p:cNvGrpSpPr/>
            <p:nvPr/>
          </p:nvGrpSpPr>
          <p:grpSpPr>
            <a:xfrm>
              <a:off x="6420616" y="-814544"/>
              <a:ext cx="3658521" cy="2510372"/>
              <a:chOff x="6420616" y="-814544"/>
              <a:chExt cx="3658521" cy="251037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1054543-2EE6-5974-818C-3CFCCDB4B2CD}"/>
                  </a:ext>
                </a:extLst>
              </p:cNvPr>
              <p:cNvSpPr/>
              <p:nvPr/>
            </p:nvSpPr>
            <p:spPr>
              <a:xfrm>
                <a:off x="6505484" y="-743069"/>
                <a:ext cx="3368328" cy="2363745"/>
              </a:xfrm>
              <a:custGeom>
                <a:avLst/>
                <a:gdLst>
                  <a:gd name="connsiteX0" fmla="*/ 2063115 w 3368328"/>
                  <a:gd name="connsiteY0" fmla="*/ 1827202 h 2363745"/>
                  <a:gd name="connsiteX1" fmla="*/ 609695 w 3368328"/>
                  <a:gd name="connsiteY1" fmla="*/ 2363745 h 2363745"/>
                  <a:gd name="connsiteX2" fmla="*/ 0 w 3368328"/>
                  <a:gd name="connsiteY2" fmla="*/ 1277705 h 2363745"/>
                  <a:gd name="connsiteX3" fmla="*/ 1213390 w 3368328"/>
                  <a:gd name="connsiteY3" fmla="*/ 315299 h 2363745"/>
                  <a:gd name="connsiteX4" fmla="*/ 2427827 w 3368328"/>
                  <a:gd name="connsiteY4" fmla="*/ 7737 h 2363745"/>
                  <a:gd name="connsiteX5" fmla="*/ 3365278 w 3368328"/>
                  <a:gd name="connsiteY5" fmla="*/ 100510 h 2363745"/>
                  <a:gd name="connsiteX6" fmla="*/ 2984469 w 3368328"/>
                  <a:gd name="connsiteY6" fmla="*/ 895371 h 2363745"/>
                  <a:gd name="connsiteX7" fmla="*/ 2063115 w 3368328"/>
                  <a:gd name="connsiteY7" fmla="*/ 1827202 h 236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8328" h="2363745">
                    <a:moveTo>
                      <a:pt x="2063115" y="1827202"/>
                    </a:moveTo>
                    <a:cubicBezTo>
                      <a:pt x="1675257" y="2045229"/>
                      <a:pt x="987647" y="2329932"/>
                      <a:pt x="609695" y="2363745"/>
                    </a:cubicBezTo>
                    <a:lnTo>
                      <a:pt x="0" y="1277705"/>
                    </a:lnTo>
                    <a:cubicBezTo>
                      <a:pt x="225076" y="969952"/>
                      <a:pt x="822388" y="535041"/>
                      <a:pt x="1213390" y="315299"/>
                    </a:cubicBezTo>
                    <a:cubicBezTo>
                      <a:pt x="1564577" y="117941"/>
                      <a:pt x="2023681" y="32121"/>
                      <a:pt x="2427827" y="7737"/>
                    </a:cubicBezTo>
                    <a:cubicBezTo>
                      <a:pt x="2920079" y="-21981"/>
                      <a:pt x="3330797" y="39264"/>
                      <a:pt x="3365278" y="100510"/>
                    </a:cubicBezTo>
                    <a:cubicBezTo>
                      <a:pt x="3391757" y="147564"/>
                      <a:pt x="3244310" y="504465"/>
                      <a:pt x="2984469" y="895371"/>
                    </a:cubicBezTo>
                    <a:cubicBezTo>
                      <a:pt x="2752344" y="1244463"/>
                      <a:pt x="2430685" y="1620605"/>
                      <a:pt x="2063115" y="1827202"/>
                    </a:cubicBezTo>
                    <a:close/>
                  </a:path>
                </a:pathLst>
              </a:custGeom>
              <a:solidFill>
                <a:srgbClr val="00E4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" name="图形 13">
                <a:extLst>
                  <a:ext uri="{FF2B5EF4-FFF2-40B4-BE49-F238E27FC236}">
                    <a16:creationId xmlns:a16="http://schemas.microsoft.com/office/drawing/2014/main" id="{03E34239-630F-1D3F-78E3-7CE28A0EDE7A}"/>
                  </a:ext>
                </a:extLst>
              </p:cNvPr>
              <p:cNvGrpSpPr/>
              <p:nvPr/>
            </p:nvGrpSpPr>
            <p:grpSpPr>
              <a:xfrm>
                <a:off x="6505484" y="-743068"/>
                <a:ext cx="3368014" cy="2363744"/>
                <a:chOff x="6505484" y="-743068"/>
                <a:chExt cx="3368014" cy="2363744"/>
              </a:xfrm>
              <a:solidFill>
                <a:srgbClr val="8C6239"/>
              </a:solidFill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5E65BBF-9CBC-F904-9996-AB443E966840}"/>
                    </a:ext>
                  </a:extLst>
                </p:cNvPr>
                <p:cNvSpPr/>
                <p:nvPr/>
              </p:nvSpPr>
              <p:spPr>
                <a:xfrm>
                  <a:off x="7480558" y="-548928"/>
                  <a:ext cx="1327784" cy="1761553"/>
                </a:xfrm>
                <a:custGeom>
                  <a:avLst/>
                  <a:gdLst>
                    <a:gd name="connsiteX0" fmla="*/ 0 w 1327784"/>
                    <a:gd name="connsiteY0" fmla="*/ 267938 h 1761553"/>
                    <a:gd name="connsiteX1" fmla="*/ 238220 w 1327784"/>
                    <a:gd name="connsiteY1" fmla="*/ 121158 h 1761553"/>
                    <a:gd name="connsiteX2" fmla="*/ 501110 w 1327784"/>
                    <a:gd name="connsiteY2" fmla="*/ 0 h 1761553"/>
                    <a:gd name="connsiteX3" fmla="*/ 1327785 w 1327784"/>
                    <a:gd name="connsiteY3" fmla="*/ 1470755 h 1761553"/>
                    <a:gd name="connsiteX4" fmla="*/ 1088041 w 1327784"/>
                    <a:gd name="connsiteY4" fmla="*/ 1633061 h 1761553"/>
                    <a:gd name="connsiteX5" fmla="*/ 840391 w 1327784"/>
                    <a:gd name="connsiteY5" fmla="*/ 1761554 h 1761553"/>
                    <a:gd name="connsiteX6" fmla="*/ 0 w 1327784"/>
                    <a:gd name="connsiteY6" fmla="*/ 267938 h 1761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7784" h="1761553">
                      <a:moveTo>
                        <a:pt x="0" y="267938"/>
                      </a:moveTo>
                      <a:cubicBezTo>
                        <a:pt x="89059" y="210884"/>
                        <a:pt x="182880" y="152305"/>
                        <a:pt x="238220" y="121158"/>
                      </a:cubicBezTo>
                      <a:cubicBezTo>
                        <a:pt x="320611" y="74867"/>
                        <a:pt x="408908" y="34671"/>
                        <a:pt x="501110" y="0"/>
                      </a:cubicBezTo>
                      <a:lnTo>
                        <a:pt x="1327785" y="1470755"/>
                      </a:lnTo>
                      <a:cubicBezTo>
                        <a:pt x="1254252" y="1528667"/>
                        <a:pt x="1166908" y="1588770"/>
                        <a:pt x="1088041" y="1633061"/>
                      </a:cubicBezTo>
                      <a:cubicBezTo>
                        <a:pt x="1014793" y="1674209"/>
                        <a:pt x="930878" y="1717738"/>
                        <a:pt x="840391" y="1761554"/>
                      </a:cubicBezTo>
                      <a:lnTo>
                        <a:pt x="0" y="26793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A4DF373A-073E-7299-2335-E47C4CC3E917}"/>
                    </a:ext>
                  </a:extLst>
                </p:cNvPr>
                <p:cNvSpPr/>
                <p:nvPr/>
              </p:nvSpPr>
              <p:spPr>
                <a:xfrm>
                  <a:off x="6505484" y="119155"/>
                  <a:ext cx="1183195" cy="1501520"/>
                </a:xfrm>
                <a:custGeom>
                  <a:avLst/>
                  <a:gdLst>
                    <a:gd name="connsiteX0" fmla="*/ 1183196 w 1183195"/>
                    <a:gd name="connsiteY0" fmla="*/ 1357217 h 1501520"/>
                    <a:gd name="connsiteX1" fmla="*/ 609695 w 1183195"/>
                    <a:gd name="connsiteY1" fmla="*/ 1501521 h 1501520"/>
                    <a:gd name="connsiteX2" fmla="*/ 0 w 1183195"/>
                    <a:gd name="connsiteY2" fmla="*/ 415480 h 1501520"/>
                    <a:gd name="connsiteX3" fmla="*/ 420338 w 1183195"/>
                    <a:gd name="connsiteY3" fmla="*/ 0 h 1501520"/>
                    <a:gd name="connsiteX4" fmla="*/ 1183196 w 1183195"/>
                    <a:gd name="connsiteY4" fmla="*/ 1357217 h 1501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195" h="1501520">
                      <a:moveTo>
                        <a:pt x="1183196" y="1357217"/>
                      </a:moveTo>
                      <a:cubicBezTo>
                        <a:pt x="982123" y="1425797"/>
                        <a:pt x="754285" y="1488567"/>
                        <a:pt x="609695" y="1501521"/>
                      </a:cubicBezTo>
                      <a:lnTo>
                        <a:pt x="0" y="415480"/>
                      </a:lnTo>
                      <a:cubicBezTo>
                        <a:pt x="91535" y="290322"/>
                        <a:pt x="244602" y="144113"/>
                        <a:pt x="420338" y="0"/>
                      </a:cubicBezTo>
                      <a:lnTo>
                        <a:pt x="1183196" y="135721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025B156-18EF-0A54-DB4F-EAF210BD4BEE}"/>
                    </a:ext>
                  </a:extLst>
                </p:cNvPr>
                <p:cNvSpPr/>
                <p:nvPr/>
              </p:nvSpPr>
              <p:spPr>
                <a:xfrm>
                  <a:off x="8980269" y="-743068"/>
                  <a:ext cx="893228" cy="902895"/>
                </a:xfrm>
                <a:custGeom>
                  <a:avLst/>
                  <a:gdLst>
                    <a:gd name="connsiteX0" fmla="*/ 504635 w 893228"/>
                    <a:gd name="connsiteY0" fmla="*/ 902895 h 902895"/>
                    <a:gd name="connsiteX1" fmla="*/ 890397 w 893228"/>
                    <a:gd name="connsiteY1" fmla="*/ 100605 h 902895"/>
                    <a:gd name="connsiteX2" fmla="*/ 0 w 893228"/>
                    <a:gd name="connsiteY2" fmla="*/ 5164 h 902895"/>
                    <a:gd name="connsiteX3" fmla="*/ 504635 w 893228"/>
                    <a:gd name="connsiteY3" fmla="*/ 902895 h 902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228" h="902895">
                      <a:moveTo>
                        <a:pt x="504635" y="902895"/>
                      </a:moveTo>
                      <a:cubicBezTo>
                        <a:pt x="758952" y="517323"/>
                        <a:pt x="916591" y="147087"/>
                        <a:pt x="890397" y="100605"/>
                      </a:cubicBezTo>
                      <a:cubicBezTo>
                        <a:pt x="857060" y="41264"/>
                        <a:pt x="471202" y="-18077"/>
                        <a:pt x="0" y="5164"/>
                      </a:cubicBezTo>
                      <a:lnTo>
                        <a:pt x="504635" y="902895"/>
                      </a:lnTo>
                      <a:close/>
                    </a:path>
                  </a:pathLst>
                </a:custGeom>
                <a:solidFill>
                  <a:srgbClr val="1027F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cs typeface="+mn-ea"/>
                  </a:endParaRPr>
                </a:p>
              </p:txBody>
            </p:sp>
          </p:grp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FB5D3F8-8C1D-B1BC-0986-C82CFF45EE7F}"/>
                  </a:ext>
                </a:extLst>
              </p:cNvPr>
              <p:cNvSpPr/>
              <p:nvPr/>
            </p:nvSpPr>
            <p:spPr>
              <a:xfrm>
                <a:off x="6420616" y="-814544"/>
                <a:ext cx="3658521" cy="2510372"/>
              </a:xfrm>
              <a:custGeom>
                <a:avLst/>
                <a:gdLst>
                  <a:gd name="connsiteX0" fmla="*/ 3652933 w 3658521"/>
                  <a:gd name="connsiteY0" fmla="*/ 74545 h 2510372"/>
                  <a:gd name="connsiteX1" fmla="*/ 3638836 w 3658521"/>
                  <a:gd name="connsiteY1" fmla="*/ 49399 h 2510372"/>
                  <a:gd name="connsiteX2" fmla="*/ 3579305 w 3658521"/>
                  <a:gd name="connsiteY2" fmla="*/ 32730 h 2510372"/>
                  <a:gd name="connsiteX3" fmla="*/ 3469291 w 3658521"/>
                  <a:gd name="connsiteY3" fmla="*/ 94547 h 2510372"/>
                  <a:gd name="connsiteX4" fmla="*/ 3161252 w 3658521"/>
                  <a:gd name="connsiteY4" fmla="*/ 20443 h 2510372"/>
                  <a:gd name="connsiteX5" fmla="*/ 2508409 w 3658521"/>
                  <a:gd name="connsiteY5" fmla="*/ 7870 h 2510372"/>
                  <a:gd name="connsiteX6" fmla="*/ 1263206 w 3658521"/>
                  <a:gd name="connsiteY6" fmla="*/ 324481 h 2510372"/>
                  <a:gd name="connsiteX7" fmla="*/ 27146 w 3658521"/>
                  <a:gd name="connsiteY7" fmla="*/ 1306984 h 2510372"/>
                  <a:gd name="connsiteX8" fmla="*/ 0 w 3658521"/>
                  <a:gd name="connsiteY8" fmla="*/ 1344037 h 2510372"/>
                  <a:gd name="connsiteX9" fmla="*/ 654844 w 3658521"/>
                  <a:gd name="connsiteY9" fmla="*/ 2510373 h 2510372"/>
                  <a:gd name="connsiteX10" fmla="*/ 700850 w 3658521"/>
                  <a:gd name="connsiteY10" fmla="*/ 2506277 h 2510372"/>
                  <a:gd name="connsiteX11" fmla="*/ 2182939 w 3658521"/>
                  <a:gd name="connsiteY11" fmla="*/ 1960876 h 2510372"/>
                  <a:gd name="connsiteX12" fmla="*/ 3128772 w 3658521"/>
                  <a:gd name="connsiteY12" fmla="*/ 1006375 h 2510372"/>
                  <a:gd name="connsiteX13" fmla="*/ 3431953 w 3658521"/>
                  <a:gd name="connsiteY13" fmla="*/ 470308 h 2510372"/>
                  <a:gd name="connsiteX14" fmla="*/ 3524345 w 3658521"/>
                  <a:gd name="connsiteY14" fmla="*/ 196941 h 2510372"/>
                  <a:gd name="connsiteX15" fmla="*/ 3636169 w 3658521"/>
                  <a:gd name="connsiteY15" fmla="*/ 134076 h 2510372"/>
                  <a:gd name="connsiteX16" fmla="*/ 3652933 w 3658521"/>
                  <a:gd name="connsiteY16" fmla="*/ 74545 h 2510372"/>
                  <a:gd name="connsiteX17" fmla="*/ 3009805 w 3658521"/>
                  <a:gd name="connsiteY17" fmla="*/ 927318 h 2510372"/>
                  <a:gd name="connsiteX18" fmla="*/ 2113026 w 3658521"/>
                  <a:gd name="connsiteY18" fmla="*/ 1836384 h 2510372"/>
                  <a:gd name="connsiteX19" fmla="*/ 733711 w 3658521"/>
                  <a:gd name="connsiteY19" fmla="*/ 2358926 h 2510372"/>
                  <a:gd name="connsiteX20" fmla="*/ 170212 w 3658521"/>
                  <a:gd name="connsiteY20" fmla="*/ 1355276 h 2510372"/>
                  <a:gd name="connsiteX21" fmla="*/ 1333214 w 3658521"/>
                  <a:gd name="connsiteY21" fmla="*/ 449068 h 2510372"/>
                  <a:gd name="connsiteX22" fmla="*/ 2516981 w 3658521"/>
                  <a:gd name="connsiteY22" fmla="*/ 150554 h 2510372"/>
                  <a:gd name="connsiteX23" fmla="*/ 3348609 w 3658521"/>
                  <a:gd name="connsiteY23" fmla="*/ 198179 h 2510372"/>
                  <a:gd name="connsiteX24" fmla="*/ 3352991 w 3658521"/>
                  <a:gd name="connsiteY24" fmla="*/ 210085 h 2510372"/>
                  <a:gd name="connsiteX25" fmla="*/ 3367088 w 3658521"/>
                  <a:gd name="connsiteY25" fmla="*/ 235231 h 2510372"/>
                  <a:gd name="connsiteX26" fmla="*/ 3370707 w 3658521"/>
                  <a:gd name="connsiteY26" fmla="*/ 240375 h 2510372"/>
                  <a:gd name="connsiteX27" fmla="*/ 3009805 w 3658521"/>
                  <a:gd name="connsiteY27" fmla="*/ 927318 h 251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58521" h="2510372">
                    <a:moveTo>
                      <a:pt x="3652933" y="74545"/>
                    </a:moveTo>
                    <a:lnTo>
                      <a:pt x="3638836" y="49399"/>
                    </a:lnTo>
                    <a:cubicBezTo>
                      <a:pt x="3627025" y="28444"/>
                      <a:pt x="3600260" y="20919"/>
                      <a:pt x="3579305" y="32730"/>
                    </a:cubicBezTo>
                    <a:lnTo>
                      <a:pt x="3469291" y="94547"/>
                    </a:lnTo>
                    <a:cubicBezTo>
                      <a:pt x="3427190" y="69687"/>
                      <a:pt x="3342227" y="41112"/>
                      <a:pt x="3161252" y="20443"/>
                    </a:cubicBezTo>
                    <a:cubicBezTo>
                      <a:pt x="2969133" y="-1465"/>
                      <a:pt x="2737295" y="-5942"/>
                      <a:pt x="2508409" y="7870"/>
                    </a:cubicBezTo>
                    <a:cubicBezTo>
                      <a:pt x="2159889" y="28920"/>
                      <a:pt x="1660874" y="100929"/>
                      <a:pt x="1263206" y="324481"/>
                    </a:cubicBezTo>
                    <a:cubicBezTo>
                      <a:pt x="898398" y="529554"/>
                      <a:pt x="273653" y="969990"/>
                      <a:pt x="27146" y="1306984"/>
                    </a:cubicBezTo>
                    <a:lnTo>
                      <a:pt x="0" y="1344037"/>
                    </a:lnTo>
                    <a:lnTo>
                      <a:pt x="654844" y="2510373"/>
                    </a:lnTo>
                    <a:lnTo>
                      <a:pt x="700850" y="2506277"/>
                    </a:lnTo>
                    <a:cubicBezTo>
                      <a:pt x="1076706" y="2472654"/>
                      <a:pt x="1762792" y="2197001"/>
                      <a:pt x="2182939" y="1960876"/>
                    </a:cubicBezTo>
                    <a:cubicBezTo>
                      <a:pt x="2593658" y="1730085"/>
                      <a:pt x="2923985" y="1314414"/>
                      <a:pt x="3128772" y="1006375"/>
                    </a:cubicBezTo>
                    <a:cubicBezTo>
                      <a:pt x="3247930" y="827020"/>
                      <a:pt x="3355658" y="636615"/>
                      <a:pt x="3431953" y="470308"/>
                    </a:cubicBezTo>
                    <a:cubicBezTo>
                      <a:pt x="3500247" y="321433"/>
                      <a:pt x="3521393" y="242185"/>
                      <a:pt x="3524345" y="196941"/>
                    </a:cubicBezTo>
                    <a:lnTo>
                      <a:pt x="3636169" y="134076"/>
                    </a:lnTo>
                    <a:cubicBezTo>
                      <a:pt x="3657219" y="122360"/>
                      <a:pt x="3664744" y="95595"/>
                      <a:pt x="3652933" y="74545"/>
                    </a:cubicBezTo>
                    <a:close/>
                    <a:moveTo>
                      <a:pt x="3009805" y="927318"/>
                    </a:moveTo>
                    <a:cubicBezTo>
                      <a:pt x="2813685" y="1222307"/>
                      <a:pt x="2498979" y="1619500"/>
                      <a:pt x="2113026" y="1836384"/>
                    </a:cubicBezTo>
                    <a:cubicBezTo>
                      <a:pt x="1721263" y="2056602"/>
                      <a:pt x="1090041" y="2310729"/>
                      <a:pt x="733711" y="2358926"/>
                    </a:cubicBezTo>
                    <a:lnTo>
                      <a:pt x="170212" y="1355276"/>
                    </a:lnTo>
                    <a:cubicBezTo>
                      <a:pt x="398812" y="1070288"/>
                      <a:pt x="940594" y="669762"/>
                      <a:pt x="1333214" y="449068"/>
                    </a:cubicBezTo>
                    <a:cubicBezTo>
                      <a:pt x="1707261" y="238851"/>
                      <a:pt x="2183416" y="170652"/>
                      <a:pt x="2516981" y="150554"/>
                    </a:cubicBezTo>
                    <a:cubicBezTo>
                      <a:pt x="2913317" y="126646"/>
                      <a:pt x="3227737" y="163413"/>
                      <a:pt x="3348609" y="198179"/>
                    </a:cubicBezTo>
                    <a:cubicBezTo>
                      <a:pt x="3349466" y="202275"/>
                      <a:pt x="3350800" y="206275"/>
                      <a:pt x="3352991" y="210085"/>
                    </a:cubicBezTo>
                    <a:lnTo>
                      <a:pt x="3367088" y="235231"/>
                    </a:lnTo>
                    <a:cubicBezTo>
                      <a:pt x="3368135" y="237041"/>
                      <a:pt x="3369374" y="238660"/>
                      <a:pt x="3370707" y="240375"/>
                    </a:cubicBezTo>
                    <a:cubicBezTo>
                      <a:pt x="3334703" y="357151"/>
                      <a:pt x="3210687" y="625185"/>
                      <a:pt x="3009805" y="92731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3FD1FD"/>
                  </a:gs>
                  <a:gs pos="0">
                    <a:srgbClr val="1E47EE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23" name="图形 13">
              <a:extLst>
                <a:ext uri="{FF2B5EF4-FFF2-40B4-BE49-F238E27FC236}">
                  <a16:creationId xmlns:a16="http://schemas.microsoft.com/office/drawing/2014/main" id="{A53B8D6B-B6C3-E1EC-8A0D-AA8BCF286BCB}"/>
                </a:ext>
              </a:extLst>
            </p:cNvPr>
            <p:cNvGrpSpPr/>
            <p:nvPr/>
          </p:nvGrpSpPr>
          <p:grpSpPr>
            <a:xfrm>
              <a:off x="5916442" y="-1286436"/>
              <a:ext cx="3169460" cy="3897796"/>
              <a:chOff x="5916442" y="-1286436"/>
              <a:chExt cx="3169460" cy="3897796"/>
            </a:xfrm>
          </p:grpSpPr>
          <p:grpSp>
            <p:nvGrpSpPr>
              <p:cNvPr id="24" name="图形 13">
                <a:extLst>
                  <a:ext uri="{FF2B5EF4-FFF2-40B4-BE49-F238E27FC236}">
                    <a16:creationId xmlns:a16="http://schemas.microsoft.com/office/drawing/2014/main" id="{AA7B4B9B-DB6C-7A2F-48D8-37DBC00FB651}"/>
                  </a:ext>
                </a:extLst>
              </p:cNvPr>
              <p:cNvGrpSpPr/>
              <p:nvPr/>
            </p:nvGrpSpPr>
            <p:grpSpPr>
              <a:xfrm>
                <a:off x="8579578" y="331821"/>
                <a:ext cx="506325" cy="1796210"/>
                <a:chOff x="8579578" y="331821"/>
                <a:chExt cx="506325" cy="1796210"/>
              </a:xfrm>
              <a:solidFill>
                <a:srgbClr val="835712"/>
              </a:soli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A5DAA34-97DA-8968-703D-05F9D9CFE9B3}"/>
                    </a:ext>
                  </a:extLst>
                </p:cNvPr>
                <p:cNvSpPr/>
                <p:nvPr/>
              </p:nvSpPr>
              <p:spPr>
                <a:xfrm rot="-4791118">
                  <a:off x="8088397" y="1107781"/>
                  <a:ext cx="1636373" cy="71440"/>
                </a:xfrm>
                <a:custGeom>
                  <a:avLst/>
                  <a:gdLst>
                    <a:gd name="connsiteX0" fmla="*/ 0 w 1636373"/>
                    <a:gd name="connsiteY0" fmla="*/ 0 h 71440"/>
                    <a:gd name="connsiteX1" fmla="*/ 1636373 w 1636373"/>
                    <a:gd name="connsiteY1" fmla="*/ 0 h 71440"/>
                    <a:gd name="connsiteX2" fmla="*/ 1636373 w 1636373"/>
                    <a:gd name="connsiteY2" fmla="*/ 71441 h 71440"/>
                    <a:gd name="connsiteX3" fmla="*/ 0 w 1636373"/>
                    <a:gd name="connsiteY3" fmla="*/ 71441 h 7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6373" h="71440">
                      <a:moveTo>
                        <a:pt x="0" y="0"/>
                      </a:moveTo>
                      <a:lnTo>
                        <a:pt x="1636373" y="0"/>
                      </a:lnTo>
                      <a:lnTo>
                        <a:pt x="1636373" y="71441"/>
                      </a:lnTo>
                      <a:lnTo>
                        <a:pt x="0" y="714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6" name="图形 13">
                  <a:extLst>
                    <a:ext uri="{FF2B5EF4-FFF2-40B4-BE49-F238E27FC236}">
                      <a16:creationId xmlns:a16="http://schemas.microsoft.com/office/drawing/2014/main" id="{1826468A-53DD-F17C-F2C2-0DF5B600DBAB}"/>
                    </a:ext>
                  </a:extLst>
                </p:cNvPr>
                <p:cNvGrpSpPr/>
                <p:nvPr/>
              </p:nvGrpSpPr>
              <p:grpSpPr>
                <a:xfrm>
                  <a:off x="8579578" y="1838976"/>
                  <a:ext cx="308081" cy="289055"/>
                  <a:chOff x="8579578" y="1838976"/>
                  <a:chExt cx="308081" cy="289055"/>
                </a:xfrm>
                <a:solidFill>
                  <a:srgbClr val="835712"/>
                </a:solidFill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E3A373C7-94B3-A06A-4AF4-43849DB22D5E}"/>
                      </a:ext>
                    </a:extLst>
                  </p:cNvPr>
                  <p:cNvSpPr/>
                  <p:nvPr/>
                </p:nvSpPr>
                <p:spPr>
                  <a:xfrm>
                    <a:off x="8600968" y="1860363"/>
                    <a:ext cx="265371" cy="246201"/>
                  </a:xfrm>
                  <a:custGeom>
                    <a:avLst/>
                    <a:gdLst>
                      <a:gd name="connsiteX0" fmla="*/ 178990 w 265371"/>
                      <a:gd name="connsiteY0" fmla="*/ 2438 h 246201"/>
                      <a:gd name="connsiteX1" fmla="*/ 2778 w 265371"/>
                      <a:gd name="connsiteY1" fmla="*/ 195605 h 246201"/>
                      <a:gd name="connsiteX2" fmla="*/ 246237 w 265371"/>
                      <a:gd name="connsiteY2" fmla="*/ 245897 h 246201"/>
                      <a:gd name="connsiteX3" fmla="*/ 178990 w 265371"/>
                      <a:gd name="connsiteY3" fmla="*/ 2438 h 246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5371" h="246201">
                        <a:moveTo>
                          <a:pt x="178990" y="2438"/>
                        </a:moveTo>
                        <a:cubicBezTo>
                          <a:pt x="100218" y="-20708"/>
                          <a:pt x="33353" y="126835"/>
                          <a:pt x="2778" y="195605"/>
                        </a:cubicBezTo>
                        <a:cubicBezTo>
                          <a:pt x="-27797" y="264376"/>
                          <a:pt x="203184" y="236086"/>
                          <a:pt x="246237" y="245897"/>
                        </a:cubicBezTo>
                        <a:cubicBezTo>
                          <a:pt x="289290" y="255708"/>
                          <a:pt x="256619" y="25298"/>
                          <a:pt x="178990" y="2438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43FF1EC2-8F20-5A18-AFA6-EB1339D0396C}"/>
                      </a:ext>
                    </a:extLst>
                  </p:cNvPr>
                  <p:cNvSpPr/>
                  <p:nvPr/>
                </p:nvSpPr>
                <p:spPr>
                  <a:xfrm>
                    <a:off x="8579578" y="1838976"/>
                    <a:ext cx="308081" cy="289055"/>
                  </a:xfrm>
                  <a:custGeom>
                    <a:avLst/>
                    <a:gdLst>
                      <a:gd name="connsiteX0" fmla="*/ 47694 w 308081"/>
                      <a:gd name="connsiteY0" fmla="*/ 276524 h 289055"/>
                      <a:gd name="connsiteX1" fmla="*/ 6642 w 308081"/>
                      <a:gd name="connsiteY1" fmla="*/ 250997 h 289055"/>
                      <a:gd name="connsiteX2" fmla="*/ 4546 w 308081"/>
                      <a:gd name="connsiteY2" fmla="*/ 208325 h 289055"/>
                      <a:gd name="connsiteX3" fmla="*/ 205333 w 308081"/>
                      <a:gd name="connsiteY3" fmla="*/ 3061 h 289055"/>
                      <a:gd name="connsiteX4" fmla="*/ 206381 w 308081"/>
                      <a:gd name="connsiteY4" fmla="*/ 3347 h 289055"/>
                      <a:gd name="connsiteX5" fmla="*/ 206381 w 308081"/>
                      <a:gd name="connsiteY5" fmla="*/ 3347 h 289055"/>
                      <a:gd name="connsiteX6" fmla="*/ 304488 w 308081"/>
                      <a:gd name="connsiteY6" fmla="*/ 256807 h 289055"/>
                      <a:gd name="connsiteX7" fmla="*/ 262769 w 308081"/>
                      <a:gd name="connsiteY7" fmla="*/ 288240 h 289055"/>
                      <a:gd name="connsiteX8" fmla="*/ 197999 w 308081"/>
                      <a:gd name="connsiteY8" fmla="*/ 286525 h 289055"/>
                      <a:gd name="connsiteX9" fmla="*/ 47694 w 308081"/>
                      <a:gd name="connsiteY9" fmla="*/ 276524 h 289055"/>
                      <a:gd name="connsiteX10" fmla="*/ 193903 w 308081"/>
                      <a:gd name="connsiteY10" fmla="*/ 44304 h 289055"/>
                      <a:gd name="connsiteX11" fmla="*/ 43789 w 308081"/>
                      <a:gd name="connsiteY11" fmla="*/ 225660 h 289055"/>
                      <a:gd name="connsiteX12" fmla="*/ 42837 w 308081"/>
                      <a:gd name="connsiteY12" fmla="*/ 228613 h 289055"/>
                      <a:gd name="connsiteX13" fmla="*/ 197713 w 308081"/>
                      <a:gd name="connsiteY13" fmla="*/ 243567 h 289055"/>
                      <a:gd name="connsiteX14" fmla="*/ 263531 w 308081"/>
                      <a:gd name="connsiteY14" fmla="*/ 244901 h 289055"/>
                      <a:gd name="connsiteX15" fmla="*/ 243719 w 308081"/>
                      <a:gd name="connsiteY15" fmla="*/ 111837 h 289055"/>
                      <a:gd name="connsiteX16" fmla="*/ 194284 w 308081"/>
                      <a:gd name="connsiteY16" fmla="*/ 44400 h 289055"/>
                      <a:gd name="connsiteX17" fmla="*/ 193903 w 308081"/>
                      <a:gd name="connsiteY17" fmla="*/ 44304 h 28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08081" h="289055">
                        <a:moveTo>
                          <a:pt x="47694" y="276524"/>
                        </a:moveTo>
                        <a:cubicBezTo>
                          <a:pt x="28549" y="271190"/>
                          <a:pt x="14643" y="263094"/>
                          <a:pt x="6642" y="250997"/>
                        </a:cubicBezTo>
                        <a:cubicBezTo>
                          <a:pt x="1974" y="243853"/>
                          <a:pt x="-4503" y="228804"/>
                          <a:pt x="4546" y="208325"/>
                        </a:cubicBezTo>
                        <a:cubicBezTo>
                          <a:pt x="35503" y="138602"/>
                          <a:pt x="107893" y="-24276"/>
                          <a:pt x="205333" y="3061"/>
                        </a:cubicBezTo>
                        <a:cubicBezTo>
                          <a:pt x="205714" y="3156"/>
                          <a:pt x="206000" y="3252"/>
                          <a:pt x="206381" y="3347"/>
                        </a:cubicBezTo>
                        <a:lnTo>
                          <a:pt x="206381" y="3347"/>
                        </a:lnTo>
                        <a:cubicBezTo>
                          <a:pt x="286391" y="26874"/>
                          <a:pt x="319728" y="198324"/>
                          <a:pt x="304488" y="256807"/>
                        </a:cubicBezTo>
                        <a:cubicBezTo>
                          <a:pt x="297059" y="285382"/>
                          <a:pt x="277437" y="291573"/>
                          <a:pt x="262769" y="288240"/>
                        </a:cubicBezTo>
                        <a:cubicBezTo>
                          <a:pt x="253244" y="286049"/>
                          <a:pt x="225145" y="286335"/>
                          <a:pt x="197999" y="286525"/>
                        </a:cubicBezTo>
                        <a:cubicBezTo>
                          <a:pt x="134753" y="287001"/>
                          <a:pt x="82746" y="286335"/>
                          <a:pt x="47694" y="276524"/>
                        </a:cubicBezTo>
                        <a:close/>
                        <a:moveTo>
                          <a:pt x="193903" y="44304"/>
                        </a:moveTo>
                        <a:cubicBezTo>
                          <a:pt x="132086" y="26969"/>
                          <a:pt x="65697" y="176511"/>
                          <a:pt x="43789" y="225660"/>
                        </a:cubicBezTo>
                        <a:cubicBezTo>
                          <a:pt x="42932" y="227661"/>
                          <a:pt x="42837" y="228613"/>
                          <a:pt x="42837" y="228613"/>
                        </a:cubicBezTo>
                        <a:cubicBezTo>
                          <a:pt x="54267" y="244805"/>
                          <a:pt x="158470" y="243948"/>
                          <a:pt x="197713" y="243567"/>
                        </a:cubicBezTo>
                        <a:cubicBezTo>
                          <a:pt x="228860" y="243282"/>
                          <a:pt x="249529" y="243282"/>
                          <a:pt x="263531" y="244901"/>
                        </a:cubicBezTo>
                        <a:cubicBezTo>
                          <a:pt x="268484" y="225184"/>
                          <a:pt x="264483" y="166986"/>
                          <a:pt x="243719" y="111837"/>
                        </a:cubicBezTo>
                        <a:cubicBezTo>
                          <a:pt x="229717" y="74594"/>
                          <a:pt x="211239" y="49448"/>
                          <a:pt x="194284" y="44400"/>
                        </a:cubicBezTo>
                        <a:cubicBezTo>
                          <a:pt x="194189" y="44400"/>
                          <a:pt x="194094" y="44304"/>
                          <a:pt x="193903" y="4430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7" name="图形 13">
                <a:extLst>
                  <a:ext uri="{FF2B5EF4-FFF2-40B4-BE49-F238E27FC236}">
                    <a16:creationId xmlns:a16="http://schemas.microsoft.com/office/drawing/2014/main" id="{DF141C12-C3B8-D99E-AA5C-99E1BD041437}"/>
                  </a:ext>
                </a:extLst>
              </p:cNvPr>
              <p:cNvGrpSpPr/>
              <p:nvPr/>
            </p:nvGrpSpPr>
            <p:grpSpPr>
              <a:xfrm>
                <a:off x="6613722" y="-1264929"/>
                <a:ext cx="2033494" cy="901056"/>
                <a:chOff x="6613722" y="-1264929"/>
                <a:chExt cx="2033494" cy="901056"/>
              </a:xfrm>
              <a:solidFill>
                <a:srgbClr val="835712"/>
              </a:solidFill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AADA88F5-9CC3-6132-530A-8A5D38503D02}"/>
                    </a:ext>
                  </a:extLst>
                </p:cNvPr>
                <p:cNvSpPr/>
                <p:nvPr/>
              </p:nvSpPr>
              <p:spPr>
                <a:xfrm rot="-4206271">
                  <a:off x="7706260" y="-1670441"/>
                  <a:ext cx="71436" cy="1899540"/>
                </a:xfrm>
                <a:custGeom>
                  <a:avLst/>
                  <a:gdLst>
                    <a:gd name="connsiteX0" fmla="*/ 0 w 71436"/>
                    <a:gd name="connsiteY0" fmla="*/ 0 h 1899540"/>
                    <a:gd name="connsiteX1" fmla="*/ 71436 w 71436"/>
                    <a:gd name="connsiteY1" fmla="*/ 0 h 1899540"/>
                    <a:gd name="connsiteX2" fmla="*/ 71436 w 71436"/>
                    <a:gd name="connsiteY2" fmla="*/ 1899541 h 1899540"/>
                    <a:gd name="connsiteX3" fmla="*/ 0 w 71436"/>
                    <a:gd name="connsiteY3" fmla="*/ 1899541 h 189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6" h="1899540">
                      <a:moveTo>
                        <a:pt x="0" y="0"/>
                      </a:moveTo>
                      <a:lnTo>
                        <a:pt x="71436" y="0"/>
                      </a:lnTo>
                      <a:lnTo>
                        <a:pt x="71436" y="1899541"/>
                      </a:lnTo>
                      <a:lnTo>
                        <a:pt x="0" y="18995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0" name="图形 13">
                  <a:extLst>
                    <a:ext uri="{FF2B5EF4-FFF2-40B4-BE49-F238E27FC236}">
                      <a16:creationId xmlns:a16="http://schemas.microsoft.com/office/drawing/2014/main" id="{B18933B7-E749-5FE7-8DE2-C2AC5366ED64}"/>
                    </a:ext>
                  </a:extLst>
                </p:cNvPr>
                <p:cNvGrpSpPr/>
                <p:nvPr/>
              </p:nvGrpSpPr>
              <p:grpSpPr>
                <a:xfrm>
                  <a:off x="6613722" y="-1264929"/>
                  <a:ext cx="295087" cy="338883"/>
                  <a:chOff x="6613722" y="-1264929"/>
                  <a:chExt cx="295087" cy="338883"/>
                </a:xfrm>
                <a:solidFill>
                  <a:srgbClr val="835712"/>
                </a:solidFill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C23AA08E-81AA-45E9-325B-B1ADBA33E1C2}"/>
                      </a:ext>
                    </a:extLst>
                  </p:cNvPr>
                  <p:cNvSpPr/>
                  <p:nvPr/>
                </p:nvSpPr>
                <p:spPr>
                  <a:xfrm>
                    <a:off x="6635279" y="-1243539"/>
                    <a:ext cx="252301" cy="296389"/>
                  </a:xfrm>
                  <a:custGeom>
                    <a:avLst/>
                    <a:gdLst>
                      <a:gd name="connsiteX0" fmla="*/ 249014 w 252301"/>
                      <a:gd name="connsiteY0" fmla="*/ 225124 h 296389"/>
                      <a:gd name="connsiteX1" fmla="*/ 27463 w 252301"/>
                      <a:gd name="connsiteY1" fmla="*/ 3477 h 296389"/>
                      <a:gd name="connsiteX2" fmla="*/ 22795 w 252301"/>
                      <a:gd name="connsiteY2" fmla="*/ 273321 h 296389"/>
                      <a:gd name="connsiteX3" fmla="*/ 249014 w 252301"/>
                      <a:gd name="connsiteY3" fmla="*/ 225124 h 296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301" h="296389">
                        <a:moveTo>
                          <a:pt x="249014" y="225124"/>
                        </a:moveTo>
                        <a:cubicBezTo>
                          <a:pt x="279208" y="148734"/>
                          <a:pt x="93185" y="40149"/>
                          <a:pt x="27463" y="3477"/>
                        </a:cubicBezTo>
                        <a:cubicBezTo>
                          <a:pt x="-38260" y="-33194"/>
                          <a:pt x="36416" y="231315"/>
                          <a:pt x="22795" y="273321"/>
                        </a:cubicBezTo>
                        <a:cubicBezTo>
                          <a:pt x="9175" y="315326"/>
                          <a:pt x="219201" y="300372"/>
                          <a:pt x="249014" y="22512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2F48CB76-60BB-FF98-4988-54CFBEE6BBD2}"/>
                      </a:ext>
                    </a:extLst>
                  </p:cNvPr>
                  <p:cNvSpPr/>
                  <p:nvPr/>
                </p:nvSpPr>
                <p:spPr>
                  <a:xfrm>
                    <a:off x="6613722" y="-1264929"/>
                    <a:ext cx="295087" cy="338883"/>
                  </a:xfrm>
                  <a:custGeom>
                    <a:avLst/>
                    <a:gdLst>
                      <a:gd name="connsiteX0" fmla="*/ 55401 w 295087"/>
                      <a:gd name="connsiteY0" fmla="*/ 334144 h 338883"/>
                      <a:gd name="connsiteX1" fmla="*/ 50544 w 295087"/>
                      <a:gd name="connsiteY1" fmla="*/ 332620 h 338883"/>
                      <a:gd name="connsiteX2" fmla="*/ 23874 w 295087"/>
                      <a:gd name="connsiteY2" fmla="*/ 288139 h 338883"/>
                      <a:gd name="connsiteX3" fmla="*/ 13777 w 295087"/>
                      <a:gd name="connsiteY3" fmla="*/ 188221 h 338883"/>
                      <a:gd name="connsiteX4" fmla="*/ 19302 w 295087"/>
                      <a:gd name="connsiteY4" fmla="*/ 5722 h 338883"/>
                      <a:gd name="connsiteX5" fmla="*/ 59307 w 295087"/>
                      <a:gd name="connsiteY5" fmla="*/ 6199 h 338883"/>
                      <a:gd name="connsiteX6" fmla="*/ 290288 w 295087"/>
                      <a:gd name="connsiteY6" fmla="*/ 254420 h 338883"/>
                      <a:gd name="connsiteX7" fmla="*/ 290288 w 295087"/>
                      <a:gd name="connsiteY7" fmla="*/ 254420 h 338883"/>
                      <a:gd name="connsiteX8" fmla="*/ 55401 w 295087"/>
                      <a:gd name="connsiteY8" fmla="*/ 334144 h 338883"/>
                      <a:gd name="connsiteX9" fmla="*/ 66641 w 295087"/>
                      <a:gd name="connsiteY9" fmla="*/ 292901 h 338883"/>
                      <a:gd name="connsiteX10" fmla="*/ 177607 w 295087"/>
                      <a:gd name="connsiteY10" fmla="*/ 284995 h 338883"/>
                      <a:gd name="connsiteX11" fmla="*/ 250664 w 295087"/>
                      <a:gd name="connsiteY11" fmla="*/ 238609 h 338883"/>
                      <a:gd name="connsiteX12" fmla="*/ 250664 w 295087"/>
                      <a:gd name="connsiteY12" fmla="*/ 238609 h 338883"/>
                      <a:gd name="connsiteX13" fmla="*/ 43781 w 295087"/>
                      <a:gd name="connsiteY13" fmla="*/ 46489 h 338883"/>
                      <a:gd name="connsiteX14" fmla="*/ 56354 w 295087"/>
                      <a:gd name="connsiteY14" fmla="*/ 181840 h 338883"/>
                      <a:gd name="connsiteX15" fmla="*/ 66641 w 295087"/>
                      <a:gd name="connsiteY15" fmla="*/ 292901 h 338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95087" h="338883">
                        <a:moveTo>
                          <a:pt x="55401" y="334144"/>
                        </a:moveTo>
                        <a:cubicBezTo>
                          <a:pt x="53687" y="333668"/>
                          <a:pt x="52068" y="333192"/>
                          <a:pt x="50544" y="332620"/>
                        </a:cubicBezTo>
                        <a:cubicBezTo>
                          <a:pt x="23397" y="322810"/>
                          <a:pt x="19206" y="302521"/>
                          <a:pt x="23874" y="288139"/>
                        </a:cubicBezTo>
                        <a:cubicBezTo>
                          <a:pt x="27207" y="276899"/>
                          <a:pt x="19492" y="225655"/>
                          <a:pt x="13777" y="188221"/>
                        </a:cubicBezTo>
                        <a:cubicBezTo>
                          <a:pt x="-3177" y="75826"/>
                          <a:pt x="-7845" y="24582"/>
                          <a:pt x="19302" y="5722"/>
                        </a:cubicBezTo>
                        <a:cubicBezTo>
                          <a:pt x="25779" y="1246"/>
                          <a:pt x="39780" y="-4755"/>
                          <a:pt x="59307" y="6199"/>
                        </a:cubicBezTo>
                        <a:cubicBezTo>
                          <a:pt x="238281" y="106021"/>
                          <a:pt x="316005" y="189555"/>
                          <a:pt x="290288" y="254420"/>
                        </a:cubicBezTo>
                        <a:lnTo>
                          <a:pt x="290288" y="254420"/>
                        </a:lnTo>
                        <a:cubicBezTo>
                          <a:pt x="261427" y="327667"/>
                          <a:pt x="111123" y="349765"/>
                          <a:pt x="55401" y="334144"/>
                        </a:cubicBezTo>
                        <a:close/>
                        <a:moveTo>
                          <a:pt x="66641" y="292901"/>
                        </a:moveTo>
                        <a:cubicBezTo>
                          <a:pt x="82738" y="297568"/>
                          <a:pt x="129315" y="298807"/>
                          <a:pt x="177607" y="284995"/>
                        </a:cubicBezTo>
                        <a:cubicBezTo>
                          <a:pt x="216279" y="273946"/>
                          <a:pt x="243615" y="256611"/>
                          <a:pt x="250664" y="238609"/>
                        </a:cubicBezTo>
                        <a:lnTo>
                          <a:pt x="250664" y="238609"/>
                        </a:lnTo>
                        <a:cubicBezTo>
                          <a:pt x="262570" y="208510"/>
                          <a:pt x="214278" y="142311"/>
                          <a:pt x="43781" y="46489"/>
                        </a:cubicBezTo>
                        <a:cubicBezTo>
                          <a:pt x="39780" y="72397"/>
                          <a:pt x="50353" y="142216"/>
                          <a:pt x="56354" y="181840"/>
                        </a:cubicBezTo>
                        <a:cubicBezTo>
                          <a:pt x="64545" y="236989"/>
                          <a:pt x="69594" y="272041"/>
                          <a:pt x="66641" y="292901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3" name="图形 13">
                <a:extLst>
                  <a:ext uri="{FF2B5EF4-FFF2-40B4-BE49-F238E27FC236}">
                    <a16:creationId xmlns:a16="http://schemas.microsoft.com/office/drawing/2014/main" id="{2135AD8A-855E-FA38-CC7F-823C7F627FFF}"/>
                  </a:ext>
                </a:extLst>
              </p:cNvPr>
              <p:cNvGrpSpPr/>
              <p:nvPr/>
            </p:nvGrpSpPr>
            <p:grpSpPr>
              <a:xfrm>
                <a:off x="8207503" y="-517992"/>
                <a:ext cx="871948" cy="1161894"/>
                <a:chOff x="8207503" y="-517992"/>
                <a:chExt cx="871948" cy="1161894"/>
              </a:xfrm>
              <a:solidFill>
                <a:srgbClr val="FDD089"/>
              </a:soli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84656FE-08C2-37F4-1FDB-AE3A7350573C}"/>
                    </a:ext>
                  </a:extLst>
                </p:cNvPr>
                <p:cNvSpPr/>
                <p:nvPr/>
              </p:nvSpPr>
              <p:spPr>
                <a:xfrm>
                  <a:off x="8207503" y="-517992"/>
                  <a:ext cx="368953" cy="254572"/>
                </a:xfrm>
                <a:custGeom>
                  <a:avLst/>
                  <a:gdLst>
                    <a:gd name="connsiteX0" fmla="*/ 3 w 368953"/>
                    <a:gd name="connsiteY0" fmla="*/ 211857 h 254572"/>
                    <a:gd name="connsiteX1" fmla="*/ 219554 w 368953"/>
                    <a:gd name="connsiteY1" fmla="*/ 31168 h 254572"/>
                    <a:gd name="connsiteX2" fmla="*/ 321472 w 368953"/>
                    <a:gd name="connsiteY2" fmla="*/ 18023 h 254572"/>
                    <a:gd name="connsiteX3" fmla="*/ 342141 w 368953"/>
                    <a:gd name="connsiteY3" fmla="*/ 80031 h 254572"/>
                    <a:gd name="connsiteX4" fmla="*/ 46104 w 368953"/>
                    <a:gd name="connsiteY4" fmla="*/ 254529 h 254572"/>
                    <a:gd name="connsiteX5" fmla="*/ 3 w 368953"/>
                    <a:gd name="connsiteY5" fmla="*/ 211857 h 254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953" h="254572">
                      <a:moveTo>
                        <a:pt x="3" y="211857"/>
                      </a:moveTo>
                      <a:cubicBezTo>
                        <a:pt x="3" y="211857"/>
                        <a:pt x="184312" y="50980"/>
                        <a:pt x="219554" y="31168"/>
                      </a:cubicBezTo>
                      <a:cubicBezTo>
                        <a:pt x="254797" y="11356"/>
                        <a:pt x="247082" y="-20267"/>
                        <a:pt x="321472" y="18023"/>
                      </a:cubicBezTo>
                      <a:cubicBezTo>
                        <a:pt x="367192" y="41550"/>
                        <a:pt x="390528" y="56218"/>
                        <a:pt x="342141" y="80031"/>
                      </a:cubicBezTo>
                      <a:cubicBezTo>
                        <a:pt x="283753" y="108796"/>
                        <a:pt x="93443" y="252910"/>
                        <a:pt x="46104" y="254529"/>
                      </a:cubicBezTo>
                      <a:cubicBezTo>
                        <a:pt x="-1235" y="256148"/>
                        <a:pt x="3" y="211857"/>
                        <a:pt x="3" y="21185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19604ABD-F2AA-94B9-6677-211F212ADCBB}"/>
                    </a:ext>
                  </a:extLst>
                </p:cNvPr>
                <p:cNvSpPr/>
                <p:nvPr/>
              </p:nvSpPr>
              <p:spPr>
                <a:xfrm>
                  <a:off x="8643919" y="509131"/>
                  <a:ext cx="435531" cy="134769"/>
                </a:xfrm>
                <a:custGeom>
                  <a:avLst/>
                  <a:gdLst>
                    <a:gd name="connsiteX0" fmla="*/ 9071 w 435531"/>
                    <a:gd name="connsiteY0" fmla="*/ 70081 h 134769"/>
                    <a:gd name="connsiteX1" fmla="*/ 395881 w 435531"/>
                    <a:gd name="connsiteY1" fmla="*/ 453 h 134769"/>
                    <a:gd name="connsiteX2" fmla="*/ 429600 w 435531"/>
                    <a:gd name="connsiteY2" fmla="*/ 81225 h 134769"/>
                    <a:gd name="connsiteX3" fmla="*/ 380165 w 435531"/>
                    <a:gd name="connsiteY3" fmla="*/ 119421 h 134769"/>
                    <a:gd name="connsiteX4" fmla="*/ 47171 w 435531"/>
                    <a:gd name="connsiteY4" fmla="*/ 132756 h 134769"/>
                    <a:gd name="connsiteX5" fmla="*/ 9071 w 435531"/>
                    <a:gd name="connsiteY5" fmla="*/ 70081 h 13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5531" h="134769">
                      <a:moveTo>
                        <a:pt x="9071" y="70081"/>
                      </a:moveTo>
                      <a:cubicBezTo>
                        <a:pt x="123847" y="62747"/>
                        <a:pt x="345779" y="-6214"/>
                        <a:pt x="395881" y="453"/>
                      </a:cubicBezTo>
                      <a:cubicBezTo>
                        <a:pt x="445983" y="7121"/>
                        <a:pt x="437315" y="53698"/>
                        <a:pt x="429600" y="81225"/>
                      </a:cubicBezTo>
                      <a:cubicBezTo>
                        <a:pt x="421884" y="108753"/>
                        <a:pt x="421503" y="131041"/>
                        <a:pt x="380165" y="119421"/>
                      </a:cubicBezTo>
                      <a:cubicBezTo>
                        <a:pt x="317395" y="101799"/>
                        <a:pt x="93748" y="144281"/>
                        <a:pt x="47171" y="132756"/>
                      </a:cubicBezTo>
                      <a:cubicBezTo>
                        <a:pt x="593" y="121135"/>
                        <a:pt x="-10170" y="71319"/>
                        <a:pt x="9071" y="70081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9654638-CDEA-1E4C-3BAF-C1110CC5EC5F}"/>
                    </a:ext>
                  </a:extLst>
                </p:cNvPr>
                <p:cNvSpPr/>
                <p:nvPr/>
              </p:nvSpPr>
              <p:spPr>
                <a:xfrm>
                  <a:off x="8216554" y="-157592"/>
                  <a:ext cx="350269" cy="326120"/>
                </a:xfrm>
                <a:custGeom>
                  <a:avLst/>
                  <a:gdLst>
                    <a:gd name="connsiteX0" fmla="*/ 0 w 350269"/>
                    <a:gd name="connsiteY0" fmla="*/ 221027 h 326120"/>
                    <a:gd name="connsiteX1" fmla="*/ 266224 w 350269"/>
                    <a:gd name="connsiteY1" fmla="*/ 3476 h 326120"/>
                    <a:gd name="connsiteX2" fmla="*/ 350139 w 350269"/>
                    <a:gd name="connsiteY2" fmla="*/ 116252 h 326120"/>
                    <a:gd name="connsiteX3" fmla="*/ 96393 w 350269"/>
                    <a:gd name="connsiteY3" fmla="*/ 324468 h 326120"/>
                    <a:gd name="connsiteX4" fmla="*/ 0 w 350269"/>
                    <a:gd name="connsiteY4" fmla="*/ 221027 h 326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269" h="326120">
                      <a:moveTo>
                        <a:pt x="0" y="221027"/>
                      </a:moveTo>
                      <a:cubicBezTo>
                        <a:pt x="44291" y="169687"/>
                        <a:pt x="230124" y="-28528"/>
                        <a:pt x="266224" y="3476"/>
                      </a:cubicBezTo>
                      <a:cubicBezTo>
                        <a:pt x="302324" y="35480"/>
                        <a:pt x="353187" y="59768"/>
                        <a:pt x="350139" y="116252"/>
                      </a:cubicBezTo>
                      <a:cubicBezTo>
                        <a:pt x="347186" y="172735"/>
                        <a:pt x="132398" y="307418"/>
                        <a:pt x="96393" y="324468"/>
                      </a:cubicBezTo>
                      <a:cubicBezTo>
                        <a:pt x="60389" y="341518"/>
                        <a:pt x="0" y="221027"/>
                        <a:pt x="0" y="22102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3D3814-20B7-DED0-40E3-B98641CD8B0B}"/>
                    </a:ext>
                  </a:extLst>
                </p:cNvPr>
                <p:cNvSpPr/>
                <p:nvPr/>
              </p:nvSpPr>
              <p:spPr>
                <a:xfrm>
                  <a:off x="8407816" y="207535"/>
                  <a:ext cx="371539" cy="241780"/>
                </a:xfrm>
                <a:custGeom>
                  <a:avLst/>
                  <a:gdLst>
                    <a:gd name="connsiteX0" fmla="*/ 0 w 371539"/>
                    <a:gd name="connsiteY0" fmla="*/ 109359 h 241780"/>
                    <a:gd name="connsiteX1" fmla="*/ 329089 w 371539"/>
                    <a:gd name="connsiteY1" fmla="*/ 9823 h 241780"/>
                    <a:gd name="connsiteX2" fmla="*/ 363664 w 371539"/>
                    <a:gd name="connsiteY2" fmla="*/ 146030 h 241780"/>
                    <a:gd name="connsiteX3" fmla="*/ 49721 w 371539"/>
                    <a:gd name="connsiteY3" fmla="*/ 241756 h 241780"/>
                    <a:gd name="connsiteX4" fmla="*/ 0 w 371539"/>
                    <a:gd name="connsiteY4" fmla="*/ 109359 h 24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539" h="241780">
                      <a:moveTo>
                        <a:pt x="0" y="109359"/>
                      </a:moveTo>
                      <a:cubicBezTo>
                        <a:pt x="60484" y="78784"/>
                        <a:pt x="307943" y="-33516"/>
                        <a:pt x="329089" y="9823"/>
                      </a:cubicBezTo>
                      <a:cubicBezTo>
                        <a:pt x="350234" y="53161"/>
                        <a:pt x="387953" y="94976"/>
                        <a:pt x="363664" y="146030"/>
                      </a:cubicBezTo>
                      <a:cubicBezTo>
                        <a:pt x="339376" y="197084"/>
                        <a:pt x="89535" y="239756"/>
                        <a:pt x="49721" y="241756"/>
                      </a:cubicBezTo>
                      <a:cubicBezTo>
                        <a:pt x="9906" y="243852"/>
                        <a:pt x="0" y="109359"/>
                        <a:pt x="0" y="109359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47CF3A1-C42D-BE38-AFF6-0D7732642E03}"/>
                  </a:ext>
                </a:extLst>
              </p:cNvPr>
              <p:cNvSpPr/>
              <p:nvPr/>
            </p:nvSpPr>
            <p:spPr>
              <a:xfrm>
                <a:off x="7910844" y="-357761"/>
                <a:ext cx="864519" cy="1063001"/>
              </a:xfrm>
              <a:custGeom>
                <a:avLst/>
                <a:gdLst>
                  <a:gd name="connsiteX0" fmla="*/ 311140 w 864519"/>
                  <a:gd name="connsiteY0" fmla="*/ 0 h 1063001"/>
                  <a:gd name="connsiteX1" fmla="*/ 423916 w 864519"/>
                  <a:gd name="connsiteY1" fmla="*/ 87249 h 1063001"/>
                  <a:gd name="connsiteX2" fmla="*/ 273802 w 864519"/>
                  <a:gd name="connsiteY2" fmla="*/ 308515 h 1063001"/>
                  <a:gd name="connsiteX3" fmla="*/ 500211 w 864519"/>
                  <a:gd name="connsiteY3" fmla="*/ 544449 h 1063001"/>
                  <a:gd name="connsiteX4" fmla="*/ 567934 w 864519"/>
                  <a:gd name="connsiteY4" fmla="*/ 817531 h 1063001"/>
                  <a:gd name="connsiteX5" fmla="*/ 848730 w 864519"/>
                  <a:gd name="connsiteY5" fmla="*/ 895922 h 1063001"/>
                  <a:gd name="connsiteX6" fmla="*/ 855970 w 864519"/>
                  <a:gd name="connsiteY6" fmla="*/ 1020699 h 1063001"/>
                  <a:gd name="connsiteX7" fmla="*/ 378957 w 864519"/>
                  <a:gd name="connsiteY7" fmla="*/ 1025176 h 1063001"/>
                  <a:gd name="connsiteX8" fmla="*/ 9673 w 864519"/>
                  <a:gd name="connsiteY8" fmla="*/ 374142 h 1063001"/>
                  <a:gd name="connsiteX9" fmla="*/ 311140 w 864519"/>
                  <a:gd name="connsiteY9" fmla="*/ 0 h 106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519" h="1063001">
                    <a:moveTo>
                      <a:pt x="311140" y="0"/>
                    </a:moveTo>
                    <a:lnTo>
                      <a:pt x="423916" y="87249"/>
                    </a:lnTo>
                    <a:cubicBezTo>
                      <a:pt x="423916" y="87249"/>
                      <a:pt x="284946" y="250127"/>
                      <a:pt x="273802" y="308515"/>
                    </a:cubicBezTo>
                    <a:cubicBezTo>
                      <a:pt x="262657" y="366903"/>
                      <a:pt x="448014" y="447866"/>
                      <a:pt x="500211" y="544449"/>
                    </a:cubicBezTo>
                    <a:cubicBezTo>
                      <a:pt x="554218" y="644462"/>
                      <a:pt x="539644" y="750094"/>
                      <a:pt x="567934" y="817531"/>
                    </a:cubicBezTo>
                    <a:cubicBezTo>
                      <a:pt x="604891" y="905828"/>
                      <a:pt x="679376" y="906018"/>
                      <a:pt x="848730" y="895922"/>
                    </a:cubicBezTo>
                    <a:cubicBezTo>
                      <a:pt x="861208" y="944499"/>
                      <a:pt x="873114" y="989457"/>
                      <a:pt x="855970" y="1020699"/>
                    </a:cubicBezTo>
                    <a:cubicBezTo>
                      <a:pt x="715857" y="1067657"/>
                      <a:pt x="556503" y="1084040"/>
                      <a:pt x="378957" y="1025176"/>
                    </a:cubicBezTo>
                    <a:cubicBezTo>
                      <a:pt x="223319" y="973550"/>
                      <a:pt x="-55382" y="550069"/>
                      <a:pt x="9673" y="374142"/>
                    </a:cubicBezTo>
                    <a:cubicBezTo>
                      <a:pt x="67395" y="217932"/>
                      <a:pt x="195506" y="41815"/>
                      <a:pt x="31114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1027F2"/>
                  </a:gs>
                  <a:gs pos="100000">
                    <a:srgbClr val="FF44B6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CB062ED-59AC-C2B7-D043-CCBCCEF01A9F}"/>
                  </a:ext>
                </a:extLst>
              </p:cNvPr>
              <p:cNvSpPr/>
              <p:nvPr/>
            </p:nvSpPr>
            <p:spPr>
              <a:xfrm>
                <a:off x="8056725" y="110296"/>
                <a:ext cx="341566" cy="341566"/>
              </a:xfrm>
              <a:custGeom>
                <a:avLst/>
                <a:gdLst>
                  <a:gd name="connsiteX0" fmla="*/ 341566 w 341566"/>
                  <a:gd name="connsiteY0" fmla="*/ 170783 h 341566"/>
                  <a:gd name="connsiteX1" fmla="*/ 170783 w 341566"/>
                  <a:gd name="connsiteY1" fmla="*/ 341567 h 341566"/>
                  <a:gd name="connsiteX2" fmla="*/ 0 w 341566"/>
                  <a:gd name="connsiteY2" fmla="*/ 170783 h 341566"/>
                  <a:gd name="connsiteX3" fmla="*/ 170783 w 341566"/>
                  <a:gd name="connsiteY3" fmla="*/ 0 h 341566"/>
                  <a:gd name="connsiteX4" fmla="*/ 341566 w 341566"/>
                  <a:gd name="connsiteY4" fmla="*/ 170783 h 34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566" h="341566">
                    <a:moveTo>
                      <a:pt x="341566" y="170783"/>
                    </a:moveTo>
                    <a:cubicBezTo>
                      <a:pt x="341566" y="265104"/>
                      <a:pt x="265104" y="341567"/>
                      <a:pt x="170783" y="341567"/>
                    </a:cubicBezTo>
                    <a:cubicBezTo>
                      <a:pt x="76462" y="341567"/>
                      <a:pt x="0" y="265104"/>
                      <a:pt x="0" y="170783"/>
                    </a:cubicBezTo>
                    <a:cubicBezTo>
                      <a:pt x="0" y="76462"/>
                      <a:pt x="76462" y="0"/>
                      <a:pt x="170783" y="0"/>
                    </a:cubicBezTo>
                    <a:cubicBezTo>
                      <a:pt x="265104" y="0"/>
                      <a:pt x="341566" y="76462"/>
                      <a:pt x="341566" y="1707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" name="图形 13">
                <a:extLst>
                  <a:ext uri="{FF2B5EF4-FFF2-40B4-BE49-F238E27FC236}">
                    <a16:creationId xmlns:a16="http://schemas.microsoft.com/office/drawing/2014/main" id="{C5FB67E9-744A-2BE3-4708-3FE91E5ABEA0}"/>
                  </a:ext>
                </a:extLst>
              </p:cNvPr>
              <p:cNvGrpSpPr/>
              <p:nvPr/>
            </p:nvGrpSpPr>
            <p:grpSpPr>
              <a:xfrm>
                <a:off x="5916442" y="-1286436"/>
                <a:ext cx="746862" cy="682686"/>
                <a:chOff x="5916442" y="-1286436"/>
                <a:chExt cx="746862" cy="682686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43DDBDC6-0267-FA1C-5CF9-65DE35FE5A06}"/>
                    </a:ext>
                  </a:extLst>
                </p:cNvPr>
                <p:cNvSpPr/>
                <p:nvPr/>
              </p:nvSpPr>
              <p:spPr>
                <a:xfrm>
                  <a:off x="5916442" y="-1286436"/>
                  <a:ext cx="745884" cy="682686"/>
                </a:xfrm>
                <a:custGeom>
                  <a:avLst/>
                  <a:gdLst>
                    <a:gd name="connsiteX0" fmla="*/ 703341 w 745884"/>
                    <a:gd name="connsiteY0" fmla="*/ 1036 h 682686"/>
                    <a:gd name="connsiteX1" fmla="*/ 434260 w 745884"/>
                    <a:gd name="connsiteY1" fmla="*/ 140767 h 682686"/>
                    <a:gd name="connsiteX2" fmla="*/ 243665 w 745884"/>
                    <a:gd name="connsiteY2" fmla="*/ 350698 h 682686"/>
                    <a:gd name="connsiteX3" fmla="*/ 21637 w 745884"/>
                    <a:gd name="connsiteY3" fmla="*/ 646450 h 682686"/>
                    <a:gd name="connsiteX4" fmla="*/ 488648 w 745884"/>
                    <a:gd name="connsiteY4" fmla="*/ 548533 h 682686"/>
                    <a:gd name="connsiteX5" fmla="*/ 741632 w 745884"/>
                    <a:gd name="connsiteY5" fmla="*/ 316218 h 682686"/>
                    <a:gd name="connsiteX6" fmla="*/ 703341 w 745884"/>
                    <a:gd name="connsiteY6" fmla="*/ 1036 h 68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5884" h="682686">
                      <a:moveTo>
                        <a:pt x="703341" y="1036"/>
                      </a:moveTo>
                      <a:cubicBezTo>
                        <a:pt x="605996" y="29706"/>
                        <a:pt x="415020" y="24086"/>
                        <a:pt x="434260" y="140767"/>
                      </a:cubicBezTo>
                      <a:cubicBezTo>
                        <a:pt x="453501" y="257449"/>
                        <a:pt x="350345" y="287929"/>
                        <a:pt x="243665" y="350698"/>
                      </a:cubicBezTo>
                      <a:cubicBezTo>
                        <a:pt x="136985" y="413468"/>
                        <a:pt x="144700" y="525101"/>
                        <a:pt x="21637" y="646450"/>
                      </a:cubicBezTo>
                      <a:cubicBezTo>
                        <a:pt x="-101426" y="767798"/>
                        <a:pt x="333771" y="545199"/>
                        <a:pt x="488648" y="548533"/>
                      </a:cubicBezTo>
                      <a:cubicBezTo>
                        <a:pt x="643524" y="551866"/>
                        <a:pt x="771064" y="425946"/>
                        <a:pt x="741632" y="316218"/>
                      </a:cubicBezTo>
                      <a:cubicBezTo>
                        <a:pt x="712200" y="206585"/>
                        <a:pt x="764778" y="-17062"/>
                        <a:pt x="703341" y="103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BFD0FF5A-DD9A-3033-2F2D-289A0A8022AB}"/>
                    </a:ext>
                  </a:extLst>
                </p:cNvPr>
                <p:cNvSpPr/>
                <p:nvPr/>
              </p:nvSpPr>
              <p:spPr>
                <a:xfrm>
                  <a:off x="6018154" y="-1285781"/>
                  <a:ext cx="645151" cy="606792"/>
                </a:xfrm>
                <a:custGeom>
                  <a:avLst/>
                  <a:gdLst>
                    <a:gd name="connsiteX0" fmla="*/ 601630 w 645151"/>
                    <a:gd name="connsiteY0" fmla="*/ 381 h 606792"/>
                    <a:gd name="connsiteX1" fmla="*/ 513428 w 645151"/>
                    <a:gd name="connsiteY1" fmla="*/ 225837 h 606792"/>
                    <a:gd name="connsiteX2" fmla="*/ 240632 w 645151"/>
                    <a:gd name="connsiteY2" fmla="*/ 385191 h 606792"/>
                    <a:gd name="connsiteX3" fmla="*/ 25177 w 645151"/>
                    <a:gd name="connsiteY3" fmla="*/ 577977 h 606792"/>
                    <a:gd name="connsiteX4" fmla="*/ 416940 w 645151"/>
                    <a:gd name="connsiteY4" fmla="*/ 401193 h 606792"/>
                    <a:gd name="connsiteX5" fmla="*/ 639920 w 645151"/>
                    <a:gd name="connsiteY5" fmla="*/ 315658 h 606792"/>
                    <a:gd name="connsiteX6" fmla="*/ 601630 w 645151"/>
                    <a:gd name="connsiteY6" fmla="*/ 381 h 60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5151" h="606792">
                      <a:moveTo>
                        <a:pt x="601630" y="381"/>
                      </a:moveTo>
                      <a:cubicBezTo>
                        <a:pt x="542860" y="10287"/>
                        <a:pt x="551623" y="81248"/>
                        <a:pt x="513428" y="225837"/>
                      </a:cubicBezTo>
                      <a:cubicBezTo>
                        <a:pt x="483234" y="340137"/>
                        <a:pt x="347312" y="322326"/>
                        <a:pt x="240632" y="385191"/>
                      </a:cubicBezTo>
                      <a:cubicBezTo>
                        <a:pt x="133952" y="448056"/>
                        <a:pt x="148240" y="456628"/>
                        <a:pt x="25177" y="577977"/>
                      </a:cubicBezTo>
                      <a:cubicBezTo>
                        <a:pt x="-97886" y="699325"/>
                        <a:pt x="262063" y="397954"/>
                        <a:pt x="416940" y="401193"/>
                      </a:cubicBezTo>
                      <a:cubicBezTo>
                        <a:pt x="571817" y="404431"/>
                        <a:pt x="669352" y="425291"/>
                        <a:pt x="639920" y="315658"/>
                      </a:cubicBezTo>
                      <a:cubicBezTo>
                        <a:pt x="610488" y="205930"/>
                        <a:pt x="664781" y="-10287"/>
                        <a:pt x="601630" y="3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图形 13">
                <a:extLst>
                  <a:ext uri="{FF2B5EF4-FFF2-40B4-BE49-F238E27FC236}">
                    <a16:creationId xmlns:a16="http://schemas.microsoft.com/office/drawing/2014/main" id="{F2954948-C556-71E0-3985-7DC3F3205D04}"/>
                  </a:ext>
                </a:extLst>
              </p:cNvPr>
              <p:cNvGrpSpPr/>
              <p:nvPr/>
            </p:nvGrpSpPr>
            <p:grpSpPr>
              <a:xfrm>
                <a:off x="7987043" y="2058053"/>
                <a:ext cx="987228" cy="553305"/>
                <a:chOff x="7987043" y="2058053"/>
                <a:chExt cx="987228" cy="553305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00BED4D-04D1-F1C6-5DF8-BB452B2C44D8}"/>
                    </a:ext>
                  </a:extLst>
                </p:cNvPr>
                <p:cNvSpPr/>
                <p:nvPr/>
              </p:nvSpPr>
              <p:spPr>
                <a:xfrm>
                  <a:off x="7988072" y="2072443"/>
                  <a:ext cx="986199" cy="538916"/>
                </a:xfrm>
                <a:custGeom>
                  <a:avLst/>
                  <a:gdLst>
                    <a:gd name="connsiteX0" fmla="*/ 603958 w 986199"/>
                    <a:gd name="connsiteY0" fmla="*/ 23911 h 538916"/>
                    <a:gd name="connsiteX1" fmla="*/ 470418 w 986199"/>
                    <a:gd name="connsiteY1" fmla="*/ 97444 h 538916"/>
                    <a:gd name="connsiteX2" fmla="*/ 13789 w 986199"/>
                    <a:gd name="connsiteY2" fmla="*/ 472063 h 538916"/>
                    <a:gd name="connsiteX3" fmla="*/ 678063 w 986199"/>
                    <a:gd name="connsiteY3" fmla="*/ 457966 h 538916"/>
                    <a:gd name="connsiteX4" fmla="*/ 880088 w 986199"/>
                    <a:gd name="connsiteY4" fmla="*/ 217841 h 538916"/>
                    <a:gd name="connsiteX5" fmla="*/ 900948 w 986199"/>
                    <a:gd name="connsiteY5" fmla="*/ 38580 h 538916"/>
                    <a:gd name="connsiteX6" fmla="*/ 603958 w 986199"/>
                    <a:gd name="connsiteY6" fmla="*/ 23911 h 538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6199" h="538916">
                      <a:moveTo>
                        <a:pt x="603958" y="23911"/>
                      </a:moveTo>
                      <a:cubicBezTo>
                        <a:pt x="506518" y="52582"/>
                        <a:pt x="451177" y="-19237"/>
                        <a:pt x="470418" y="97444"/>
                      </a:cubicBezTo>
                      <a:cubicBezTo>
                        <a:pt x="489658" y="214126"/>
                        <a:pt x="120374" y="409198"/>
                        <a:pt x="13789" y="472063"/>
                      </a:cubicBezTo>
                      <a:cubicBezTo>
                        <a:pt x="-92796" y="534928"/>
                        <a:pt x="446224" y="590077"/>
                        <a:pt x="678063" y="457966"/>
                      </a:cubicBezTo>
                      <a:cubicBezTo>
                        <a:pt x="828177" y="372431"/>
                        <a:pt x="725211" y="214507"/>
                        <a:pt x="880088" y="217841"/>
                      </a:cubicBezTo>
                      <a:cubicBezTo>
                        <a:pt x="1034964" y="221174"/>
                        <a:pt x="1001055" y="92110"/>
                        <a:pt x="900948" y="38580"/>
                      </a:cubicBezTo>
                      <a:cubicBezTo>
                        <a:pt x="780552" y="-25809"/>
                        <a:pt x="665394" y="5814"/>
                        <a:pt x="603958" y="239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173419D-9A9E-CDB7-2F48-72725F660825}"/>
                    </a:ext>
                  </a:extLst>
                </p:cNvPr>
                <p:cNvSpPr/>
                <p:nvPr/>
              </p:nvSpPr>
              <p:spPr>
                <a:xfrm>
                  <a:off x="7987043" y="2058053"/>
                  <a:ext cx="928208" cy="517848"/>
                </a:xfrm>
                <a:custGeom>
                  <a:avLst/>
                  <a:gdLst>
                    <a:gd name="connsiteX0" fmla="*/ 604987 w 928208"/>
                    <a:gd name="connsiteY0" fmla="*/ 38301 h 517848"/>
                    <a:gd name="connsiteX1" fmla="*/ 584890 w 928208"/>
                    <a:gd name="connsiteY1" fmla="*/ 279093 h 517848"/>
                    <a:gd name="connsiteX2" fmla="*/ 14818 w 928208"/>
                    <a:gd name="connsiteY2" fmla="*/ 486547 h 517848"/>
                    <a:gd name="connsiteX3" fmla="*/ 636420 w 928208"/>
                    <a:gd name="connsiteY3" fmla="*/ 386345 h 517848"/>
                    <a:gd name="connsiteX4" fmla="*/ 765579 w 928208"/>
                    <a:gd name="connsiteY4" fmla="*/ 203655 h 517848"/>
                    <a:gd name="connsiteX5" fmla="*/ 901977 w 928208"/>
                    <a:gd name="connsiteY5" fmla="*/ 53065 h 517848"/>
                    <a:gd name="connsiteX6" fmla="*/ 604987 w 928208"/>
                    <a:gd name="connsiteY6" fmla="*/ 38301 h 517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8208" h="517848">
                      <a:moveTo>
                        <a:pt x="604987" y="38301"/>
                      </a:moveTo>
                      <a:cubicBezTo>
                        <a:pt x="577555" y="120216"/>
                        <a:pt x="578032" y="134599"/>
                        <a:pt x="584890" y="279093"/>
                      </a:cubicBezTo>
                      <a:cubicBezTo>
                        <a:pt x="590509" y="397203"/>
                        <a:pt x="121498" y="423682"/>
                        <a:pt x="14818" y="486547"/>
                      </a:cubicBezTo>
                      <a:cubicBezTo>
                        <a:pt x="-91862" y="549412"/>
                        <a:pt x="404581" y="518361"/>
                        <a:pt x="636420" y="386345"/>
                      </a:cubicBezTo>
                      <a:cubicBezTo>
                        <a:pt x="786534" y="300810"/>
                        <a:pt x="682711" y="221276"/>
                        <a:pt x="765579" y="203655"/>
                      </a:cubicBezTo>
                      <a:cubicBezTo>
                        <a:pt x="784343" y="199654"/>
                        <a:pt x="1002180" y="106595"/>
                        <a:pt x="901977" y="53065"/>
                      </a:cubicBezTo>
                      <a:cubicBezTo>
                        <a:pt x="781581" y="-11420"/>
                        <a:pt x="623942" y="-18087"/>
                        <a:pt x="604987" y="383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55" name="组合 2454">
            <a:extLst>
              <a:ext uri="{FF2B5EF4-FFF2-40B4-BE49-F238E27FC236}">
                <a16:creationId xmlns:a16="http://schemas.microsoft.com/office/drawing/2014/main" id="{F81655E2-136B-05B6-D0B9-BCE075646DAC}"/>
              </a:ext>
            </a:extLst>
          </p:cNvPr>
          <p:cNvGrpSpPr/>
          <p:nvPr/>
        </p:nvGrpSpPr>
        <p:grpSpPr>
          <a:xfrm>
            <a:off x="7543676" y="1297426"/>
            <a:ext cx="3859256" cy="282818"/>
            <a:chOff x="7543676" y="2502296"/>
            <a:chExt cx="3859256" cy="282818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21B519FF-4536-DE8A-65B4-73C1C7E79D60}"/>
                </a:ext>
              </a:extLst>
            </p:cNvPr>
            <p:cNvSpPr/>
            <p:nvPr/>
          </p:nvSpPr>
          <p:spPr>
            <a:xfrm>
              <a:off x="7543676" y="2513833"/>
              <a:ext cx="3859256" cy="271281"/>
            </a:xfrm>
            <a:prstGeom prst="roundRect">
              <a:avLst/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AF0A436-0C4C-D321-F490-CF1D64223583}"/>
                </a:ext>
              </a:extLst>
            </p:cNvPr>
            <p:cNvSpPr txBox="1"/>
            <p:nvPr/>
          </p:nvSpPr>
          <p:spPr>
            <a:xfrm>
              <a:off x="8210549" y="2502296"/>
              <a:ext cx="297944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Personal Year-end Report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622C15DE-17B3-74A1-0705-25B9FDCFB196}"/>
              </a:ext>
            </a:extLst>
          </p:cNvPr>
          <p:cNvGrpSpPr/>
          <p:nvPr/>
        </p:nvGrpSpPr>
        <p:grpSpPr>
          <a:xfrm>
            <a:off x="7880396" y="6075558"/>
            <a:ext cx="3551721" cy="307777"/>
            <a:chOff x="7651286" y="6027778"/>
            <a:chExt cx="3551721" cy="307777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B759D823-E330-DAFA-9527-C1A1349A1D82}"/>
                </a:ext>
              </a:extLst>
            </p:cNvPr>
            <p:cNvGrpSpPr/>
            <p:nvPr/>
          </p:nvGrpSpPr>
          <p:grpSpPr>
            <a:xfrm>
              <a:off x="7651286" y="6027778"/>
              <a:ext cx="1722905" cy="307777"/>
              <a:chOff x="1066066" y="4859695"/>
              <a:chExt cx="1722905" cy="307777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289C748A-44E5-181A-FB0B-401665FDB734}"/>
                  </a:ext>
                </a:extLst>
              </p:cNvPr>
              <p:cNvSpPr/>
              <p:nvPr/>
            </p:nvSpPr>
            <p:spPr>
              <a:xfrm>
                <a:off x="1066066" y="4859695"/>
                <a:ext cx="1722905" cy="3077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E4FA"/>
                  </a:gs>
                  <a:gs pos="100000">
                    <a:srgbClr val="FF44B6">
                      <a:alpha val="24000"/>
                    </a:srgbClr>
                  </a:gs>
                </a:gsLst>
                <a:lin ang="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7DBE1CB4-782B-15FE-957A-E34779DBE4F3}"/>
                  </a:ext>
                </a:extLst>
              </p:cNvPr>
              <p:cNvSpPr txBox="1"/>
              <p:nvPr/>
            </p:nvSpPr>
            <p:spPr>
              <a:xfrm>
                <a:off x="1193125" y="4887223"/>
                <a:ext cx="60068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汇报人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:</a:t>
                </a:r>
                <a:endParaRPr lang="zh-CN" altLang="en-US" sz="1050" dirty="0">
                  <a:solidFill>
                    <a:schemeClr val="bg1"/>
                  </a:solidFill>
                  <a:latin typeface="+mn-lt"/>
                  <a:sym typeface="+mn-lt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679F449D-21E5-6796-6EEF-E146B0531C7C}"/>
                  </a:ext>
                </a:extLst>
              </p:cNvPr>
              <p:cNvSpPr txBox="1"/>
              <p:nvPr/>
            </p:nvSpPr>
            <p:spPr>
              <a:xfrm>
                <a:off x="1744243" y="4893573"/>
                <a:ext cx="104472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en-US" altLang="zh-CN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51PPT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模板网</a:t>
                </a: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D30FD987-1935-B0F7-A579-D587BAFBE071}"/>
                </a:ext>
              </a:extLst>
            </p:cNvPr>
            <p:cNvGrpSpPr/>
            <p:nvPr/>
          </p:nvGrpSpPr>
          <p:grpSpPr>
            <a:xfrm>
              <a:off x="9480102" y="6027778"/>
              <a:ext cx="1722905" cy="307777"/>
              <a:chOff x="1066066" y="4859695"/>
              <a:chExt cx="1722905" cy="307777"/>
            </a:xfrm>
          </p:grpSpPr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2B1DFD79-B97F-C706-5E42-48D206589F63}"/>
                  </a:ext>
                </a:extLst>
              </p:cNvPr>
              <p:cNvSpPr/>
              <p:nvPr/>
            </p:nvSpPr>
            <p:spPr>
              <a:xfrm>
                <a:off x="1066066" y="4859695"/>
                <a:ext cx="1722905" cy="3077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E4FA"/>
                  </a:gs>
                  <a:gs pos="100000">
                    <a:srgbClr val="FF44B6">
                      <a:alpha val="24000"/>
                    </a:srgbClr>
                  </a:gs>
                </a:gsLst>
                <a:lin ang="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37018615-C1AA-F0B4-9E66-487FD705D33B}"/>
                  </a:ext>
                </a:extLst>
              </p:cNvPr>
              <p:cNvSpPr txBox="1"/>
              <p:nvPr/>
            </p:nvSpPr>
            <p:spPr>
              <a:xfrm>
                <a:off x="1295848" y="4887223"/>
                <a:ext cx="60068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时间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:</a:t>
                </a:r>
                <a:endParaRPr lang="zh-CN" altLang="en-US" sz="1050" dirty="0">
                  <a:solidFill>
                    <a:schemeClr val="bg1"/>
                  </a:solidFill>
                  <a:latin typeface="+mn-lt"/>
                  <a:sym typeface="+mn-lt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4B24F298-6ADE-2F7F-9FEF-248DD4F96F07}"/>
                  </a:ext>
                </a:extLst>
              </p:cNvPr>
              <p:cNvSpPr txBox="1"/>
              <p:nvPr/>
            </p:nvSpPr>
            <p:spPr>
              <a:xfrm>
                <a:off x="1714332" y="4885953"/>
                <a:ext cx="90659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en-US" altLang="zh-CN" sz="1050" dirty="0">
                    <a:solidFill>
                      <a:schemeClr val="bg1"/>
                    </a:solidFill>
                    <a:latin typeface="+mn-lt"/>
                    <a:sym typeface="+mn-lt"/>
                  </a:rPr>
                  <a:t>2024.01.09</a:t>
                </a:r>
                <a:endParaRPr lang="zh-CN" altLang="en-US" sz="1050" dirty="0">
                  <a:solidFill>
                    <a:schemeClr val="bg1"/>
                  </a:solidFill>
                  <a:latin typeface="+mn-lt"/>
                  <a:sym typeface="+mn-lt"/>
                </a:endParaRPr>
              </a:p>
            </p:txBody>
          </p:sp>
        </p:grp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B7909B0F-6174-1F3D-B3F3-7BB4F44CBF9E}"/>
              </a:ext>
            </a:extLst>
          </p:cNvPr>
          <p:cNvSpPr txBox="1"/>
          <p:nvPr/>
        </p:nvSpPr>
        <p:spPr>
          <a:xfrm>
            <a:off x="6830667" y="5256415"/>
            <a:ext cx="4677019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4F96D5-2731-EBA8-85CD-41A0B06712EA}"/>
              </a:ext>
            </a:extLst>
          </p:cNvPr>
          <p:cNvSpPr txBox="1"/>
          <p:nvPr/>
        </p:nvSpPr>
        <p:spPr>
          <a:xfrm>
            <a:off x="7532104" y="3043796"/>
            <a:ext cx="37321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个人总结  </a:t>
            </a:r>
            <a:r>
              <a:rPr lang="en-US" altLang="zh-CN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个人汇报 </a:t>
            </a:r>
            <a:r>
              <a:rPr lang="en-US" altLang="zh-CN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述职报告  </a:t>
            </a:r>
            <a:r>
              <a:rPr lang="en-US" altLang="zh-CN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年终总结</a:t>
            </a:r>
          </a:p>
        </p:txBody>
      </p:sp>
      <p:sp>
        <p:nvSpPr>
          <p:cNvPr id="2462" name="矩形: 圆角 2461">
            <a:extLst>
              <a:ext uri="{FF2B5EF4-FFF2-40B4-BE49-F238E27FC236}">
                <a16:creationId xmlns:a16="http://schemas.microsoft.com/office/drawing/2014/main" id="{D02ABAE3-2FA3-E730-06A6-A024AA688587}"/>
              </a:ext>
            </a:extLst>
          </p:cNvPr>
          <p:cNvSpPr/>
          <p:nvPr/>
        </p:nvSpPr>
        <p:spPr>
          <a:xfrm>
            <a:off x="4434572" y="2984440"/>
            <a:ext cx="6968874" cy="411046"/>
          </a:xfrm>
          <a:prstGeom prst="roundRect">
            <a:avLst/>
          </a:prstGeom>
          <a:noFill/>
          <a:ln w="25400">
            <a:gradFill flip="none" rotWithShape="1">
              <a:gsLst>
                <a:gs pos="0">
                  <a:srgbClr val="1027F2"/>
                </a:gs>
                <a:gs pos="70000">
                  <a:srgbClr val="00E4FA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027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8FE25DD-FE15-D579-8A7C-72C926D765D8}"/>
              </a:ext>
            </a:extLst>
          </p:cNvPr>
          <p:cNvSpPr/>
          <p:nvPr/>
        </p:nvSpPr>
        <p:spPr>
          <a:xfrm rot="19222025" flipH="1">
            <a:off x="-130807" y="420752"/>
            <a:ext cx="10749244" cy="10508664"/>
          </a:xfrm>
          <a:custGeom>
            <a:avLst/>
            <a:gdLst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4760821 w 5632776"/>
              <a:gd name="connsiteY10" fmla="*/ 5494334 h 5506707"/>
              <a:gd name="connsiteX11" fmla="*/ 4519832 w 5632776"/>
              <a:gd name="connsiteY11" fmla="*/ 5453852 h 5506707"/>
              <a:gd name="connsiteX12" fmla="*/ 2829606 w 5632776"/>
              <a:gd name="connsiteY12" fmla="*/ 4628352 h 5506707"/>
              <a:gd name="connsiteX13" fmla="*/ 551474 w 5632776"/>
              <a:gd name="connsiteY13" fmla="*/ 3917152 h 5506707"/>
              <a:gd name="connsiteX14" fmla="*/ 2449917 w 5632776"/>
              <a:gd name="connsiteY14" fmla="*/ 3612352 h 5506707"/>
              <a:gd name="connsiteX15" fmla="*/ 3699215 w 5632776"/>
              <a:gd name="connsiteY15" fmla="*/ 2164552 h 5506707"/>
              <a:gd name="connsiteX16" fmla="*/ 5034249 w 5632776"/>
              <a:gd name="connsiteY16" fmla="*/ 1580352 h 5506707"/>
              <a:gd name="connsiteX17" fmla="*/ 5612394 w 5632776"/>
              <a:gd name="connsiteY17" fmla="*/ 377225 h 5506707"/>
              <a:gd name="connsiteX18" fmla="*/ 5632776 w 5632776"/>
              <a:gd name="connsiteY18" fmla="*/ 344439 h 5506707"/>
              <a:gd name="connsiteX19" fmla="*/ 5632776 w 5632776"/>
              <a:gd name="connsiteY19" fmla="*/ 0 h 550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32776" h="5506707">
                <a:moveTo>
                  <a:pt x="5632776" y="0"/>
                </a:moveTo>
                <a:lnTo>
                  <a:pt x="5575300" y="30952"/>
                </a:lnTo>
                <a:cubicBezTo>
                  <a:pt x="4986868" y="392902"/>
                  <a:pt x="5113868" y="1235335"/>
                  <a:pt x="4648200" y="1580352"/>
                </a:cubicBezTo>
                <a:cubicBezTo>
                  <a:pt x="4182534" y="1925369"/>
                  <a:pt x="3710517" y="1825885"/>
                  <a:pt x="3263900" y="2164552"/>
                </a:cubicBezTo>
                <a:cubicBezTo>
                  <a:pt x="2817283" y="2503219"/>
                  <a:pt x="2512483" y="3320252"/>
                  <a:pt x="1968500" y="3612352"/>
                </a:cubicBezTo>
                <a:cubicBezTo>
                  <a:pt x="1424517" y="3904452"/>
                  <a:pt x="758825" y="3880110"/>
                  <a:pt x="0" y="3917152"/>
                </a:cubicBezTo>
                <a:cubicBezTo>
                  <a:pt x="749300" y="4086485"/>
                  <a:pt x="1485900" y="4499235"/>
                  <a:pt x="2362200" y="4628352"/>
                </a:cubicBezTo>
                <a:cubicBezTo>
                  <a:pt x="3238500" y="4757469"/>
                  <a:pt x="3464983" y="5299335"/>
                  <a:pt x="4114800" y="5453852"/>
                </a:cubicBezTo>
                <a:cubicBezTo>
                  <a:pt x="4358481" y="5511796"/>
                  <a:pt x="4622106" y="5512292"/>
                  <a:pt x="4893618" y="5500882"/>
                </a:cubicBezTo>
                <a:lnTo>
                  <a:pt x="4894074" y="5500859"/>
                </a:lnTo>
                <a:lnTo>
                  <a:pt x="4760821" y="5494334"/>
                </a:lnTo>
                <a:cubicBezTo>
                  <a:pt x="4678642" y="5486098"/>
                  <a:pt x="4598168" y="5473167"/>
                  <a:pt x="4519832" y="5453852"/>
                </a:cubicBezTo>
                <a:cubicBezTo>
                  <a:pt x="3893142" y="5299335"/>
                  <a:pt x="3674719" y="4757469"/>
                  <a:pt x="2829606" y="4628352"/>
                </a:cubicBezTo>
                <a:cubicBezTo>
                  <a:pt x="1984492" y="4499235"/>
                  <a:pt x="1274107" y="4086485"/>
                  <a:pt x="551474" y="3917152"/>
                </a:cubicBezTo>
                <a:cubicBezTo>
                  <a:pt x="1283293" y="3880110"/>
                  <a:pt x="1925294" y="3904452"/>
                  <a:pt x="2449917" y="3612352"/>
                </a:cubicBezTo>
                <a:cubicBezTo>
                  <a:pt x="2974540" y="3320252"/>
                  <a:pt x="3268492" y="2503219"/>
                  <a:pt x="3699215" y="2164552"/>
                </a:cubicBezTo>
                <a:cubicBezTo>
                  <a:pt x="4129937" y="1825885"/>
                  <a:pt x="4585156" y="1925369"/>
                  <a:pt x="5034249" y="1580352"/>
                </a:cubicBezTo>
                <a:cubicBezTo>
                  <a:pt x="5371070" y="1321589"/>
                  <a:pt x="5386381" y="783030"/>
                  <a:pt x="5612394" y="377225"/>
                </a:cubicBezTo>
                <a:lnTo>
                  <a:pt x="5632776" y="344439"/>
                </a:lnTo>
                <a:lnTo>
                  <a:pt x="5632776" y="0"/>
                </a:ln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608024C5-8180-D66A-C0DB-DF1C54884736}"/>
              </a:ext>
            </a:extLst>
          </p:cNvPr>
          <p:cNvSpPr/>
          <p:nvPr/>
        </p:nvSpPr>
        <p:spPr>
          <a:xfrm>
            <a:off x="2698114" y="2254053"/>
            <a:ext cx="3208914" cy="41104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43019" y="480796"/>
            <a:ext cx="380104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23900" dirty="0">
                <a:sym typeface="+mn-lt"/>
              </a:rPr>
              <a:t>01</a:t>
            </a:r>
            <a:endParaRPr lang="zh-CN" altLang="en-US" sz="23900" dirty="0">
              <a:sym typeface="+mn-l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A7C3A34-E26E-3F55-C9B5-5FAEB6D1328C}"/>
              </a:ext>
            </a:extLst>
          </p:cNvPr>
          <p:cNvGrpSpPr/>
          <p:nvPr/>
        </p:nvGrpSpPr>
        <p:grpSpPr>
          <a:xfrm rot="21201881">
            <a:off x="10725030" y="3273748"/>
            <a:ext cx="902109" cy="844702"/>
            <a:chOff x="5916442" y="-1286436"/>
            <a:chExt cx="4162695" cy="3897796"/>
          </a:xfrm>
        </p:grpSpPr>
        <p:grpSp>
          <p:nvGrpSpPr>
            <p:cNvPr id="16" name="图形 13">
              <a:extLst>
                <a:ext uri="{FF2B5EF4-FFF2-40B4-BE49-F238E27FC236}">
                  <a16:creationId xmlns:a16="http://schemas.microsoft.com/office/drawing/2014/main" id="{2C6BEA2B-E507-6DE4-BA44-ED93BE2B14F2}"/>
                </a:ext>
              </a:extLst>
            </p:cNvPr>
            <p:cNvGrpSpPr/>
            <p:nvPr/>
          </p:nvGrpSpPr>
          <p:grpSpPr>
            <a:xfrm>
              <a:off x="6420616" y="-814544"/>
              <a:ext cx="3658521" cy="2510372"/>
              <a:chOff x="6420616" y="-814544"/>
              <a:chExt cx="3658521" cy="251037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1054543-2EE6-5974-818C-3CFCCDB4B2CD}"/>
                  </a:ext>
                </a:extLst>
              </p:cNvPr>
              <p:cNvSpPr/>
              <p:nvPr/>
            </p:nvSpPr>
            <p:spPr>
              <a:xfrm>
                <a:off x="6505484" y="-743069"/>
                <a:ext cx="3368328" cy="2363745"/>
              </a:xfrm>
              <a:custGeom>
                <a:avLst/>
                <a:gdLst>
                  <a:gd name="connsiteX0" fmla="*/ 2063115 w 3368328"/>
                  <a:gd name="connsiteY0" fmla="*/ 1827202 h 2363745"/>
                  <a:gd name="connsiteX1" fmla="*/ 609695 w 3368328"/>
                  <a:gd name="connsiteY1" fmla="*/ 2363745 h 2363745"/>
                  <a:gd name="connsiteX2" fmla="*/ 0 w 3368328"/>
                  <a:gd name="connsiteY2" fmla="*/ 1277705 h 2363745"/>
                  <a:gd name="connsiteX3" fmla="*/ 1213390 w 3368328"/>
                  <a:gd name="connsiteY3" fmla="*/ 315299 h 2363745"/>
                  <a:gd name="connsiteX4" fmla="*/ 2427827 w 3368328"/>
                  <a:gd name="connsiteY4" fmla="*/ 7737 h 2363745"/>
                  <a:gd name="connsiteX5" fmla="*/ 3365278 w 3368328"/>
                  <a:gd name="connsiteY5" fmla="*/ 100510 h 2363745"/>
                  <a:gd name="connsiteX6" fmla="*/ 2984469 w 3368328"/>
                  <a:gd name="connsiteY6" fmla="*/ 895371 h 2363745"/>
                  <a:gd name="connsiteX7" fmla="*/ 2063115 w 3368328"/>
                  <a:gd name="connsiteY7" fmla="*/ 1827202 h 236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8328" h="2363745">
                    <a:moveTo>
                      <a:pt x="2063115" y="1827202"/>
                    </a:moveTo>
                    <a:cubicBezTo>
                      <a:pt x="1675257" y="2045229"/>
                      <a:pt x="987647" y="2329932"/>
                      <a:pt x="609695" y="2363745"/>
                    </a:cubicBezTo>
                    <a:lnTo>
                      <a:pt x="0" y="1277705"/>
                    </a:lnTo>
                    <a:cubicBezTo>
                      <a:pt x="225076" y="969952"/>
                      <a:pt x="822388" y="535041"/>
                      <a:pt x="1213390" y="315299"/>
                    </a:cubicBezTo>
                    <a:cubicBezTo>
                      <a:pt x="1564577" y="117941"/>
                      <a:pt x="2023681" y="32121"/>
                      <a:pt x="2427827" y="7737"/>
                    </a:cubicBezTo>
                    <a:cubicBezTo>
                      <a:pt x="2920079" y="-21981"/>
                      <a:pt x="3330797" y="39264"/>
                      <a:pt x="3365278" y="100510"/>
                    </a:cubicBezTo>
                    <a:cubicBezTo>
                      <a:pt x="3391757" y="147564"/>
                      <a:pt x="3244310" y="504465"/>
                      <a:pt x="2984469" y="895371"/>
                    </a:cubicBezTo>
                    <a:cubicBezTo>
                      <a:pt x="2752344" y="1244463"/>
                      <a:pt x="2430685" y="1620605"/>
                      <a:pt x="2063115" y="1827202"/>
                    </a:cubicBezTo>
                    <a:close/>
                  </a:path>
                </a:pathLst>
              </a:custGeom>
              <a:solidFill>
                <a:srgbClr val="00E4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" name="图形 13">
                <a:extLst>
                  <a:ext uri="{FF2B5EF4-FFF2-40B4-BE49-F238E27FC236}">
                    <a16:creationId xmlns:a16="http://schemas.microsoft.com/office/drawing/2014/main" id="{03E34239-630F-1D3F-78E3-7CE28A0EDE7A}"/>
                  </a:ext>
                </a:extLst>
              </p:cNvPr>
              <p:cNvGrpSpPr/>
              <p:nvPr/>
            </p:nvGrpSpPr>
            <p:grpSpPr>
              <a:xfrm>
                <a:off x="6505484" y="-743068"/>
                <a:ext cx="3368014" cy="2363744"/>
                <a:chOff x="6505484" y="-743068"/>
                <a:chExt cx="3368014" cy="2363744"/>
              </a:xfrm>
              <a:solidFill>
                <a:srgbClr val="8C6239"/>
              </a:solidFill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5E65BBF-9CBC-F904-9996-AB443E966840}"/>
                    </a:ext>
                  </a:extLst>
                </p:cNvPr>
                <p:cNvSpPr/>
                <p:nvPr/>
              </p:nvSpPr>
              <p:spPr>
                <a:xfrm>
                  <a:off x="7480558" y="-548928"/>
                  <a:ext cx="1327784" cy="1761553"/>
                </a:xfrm>
                <a:custGeom>
                  <a:avLst/>
                  <a:gdLst>
                    <a:gd name="connsiteX0" fmla="*/ 0 w 1327784"/>
                    <a:gd name="connsiteY0" fmla="*/ 267938 h 1761553"/>
                    <a:gd name="connsiteX1" fmla="*/ 238220 w 1327784"/>
                    <a:gd name="connsiteY1" fmla="*/ 121158 h 1761553"/>
                    <a:gd name="connsiteX2" fmla="*/ 501110 w 1327784"/>
                    <a:gd name="connsiteY2" fmla="*/ 0 h 1761553"/>
                    <a:gd name="connsiteX3" fmla="*/ 1327785 w 1327784"/>
                    <a:gd name="connsiteY3" fmla="*/ 1470755 h 1761553"/>
                    <a:gd name="connsiteX4" fmla="*/ 1088041 w 1327784"/>
                    <a:gd name="connsiteY4" fmla="*/ 1633061 h 1761553"/>
                    <a:gd name="connsiteX5" fmla="*/ 840391 w 1327784"/>
                    <a:gd name="connsiteY5" fmla="*/ 1761554 h 1761553"/>
                    <a:gd name="connsiteX6" fmla="*/ 0 w 1327784"/>
                    <a:gd name="connsiteY6" fmla="*/ 267938 h 1761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7784" h="1761553">
                      <a:moveTo>
                        <a:pt x="0" y="267938"/>
                      </a:moveTo>
                      <a:cubicBezTo>
                        <a:pt x="89059" y="210884"/>
                        <a:pt x="182880" y="152305"/>
                        <a:pt x="238220" y="121158"/>
                      </a:cubicBezTo>
                      <a:cubicBezTo>
                        <a:pt x="320611" y="74867"/>
                        <a:pt x="408908" y="34671"/>
                        <a:pt x="501110" y="0"/>
                      </a:cubicBezTo>
                      <a:lnTo>
                        <a:pt x="1327785" y="1470755"/>
                      </a:lnTo>
                      <a:cubicBezTo>
                        <a:pt x="1254252" y="1528667"/>
                        <a:pt x="1166908" y="1588770"/>
                        <a:pt x="1088041" y="1633061"/>
                      </a:cubicBezTo>
                      <a:cubicBezTo>
                        <a:pt x="1014793" y="1674209"/>
                        <a:pt x="930878" y="1717738"/>
                        <a:pt x="840391" y="1761554"/>
                      </a:cubicBezTo>
                      <a:lnTo>
                        <a:pt x="0" y="26793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A4DF373A-073E-7299-2335-E47C4CC3E917}"/>
                    </a:ext>
                  </a:extLst>
                </p:cNvPr>
                <p:cNvSpPr/>
                <p:nvPr/>
              </p:nvSpPr>
              <p:spPr>
                <a:xfrm>
                  <a:off x="6505484" y="119155"/>
                  <a:ext cx="1183195" cy="1501520"/>
                </a:xfrm>
                <a:custGeom>
                  <a:avLst/>
                  <a:gdLst>
                    <a:gd name="connsiteX0" fmla="*/ 1183196 w 1183195"/>
                    <a:gd name="connsiteY0" fmla="*/ 1357217 h 1501520"/>
                    <a:gd name="connsiteX1" fmla="*/ 609695 w 1183195"/>
                    <a:gd name="connsiteY1" fmla="*/ 1501521 h 1501520"/>
                    <a:gd name="connsiteX2" fmla="*/ 0 w 1183195"/>
                    <a:gd name="connsiteY2" fmla="*/ 415480 h 1501520"/>
                    <a:gd name="connsiteX3" fmla="*/ 420338 w 1183195"/>
                    <a:gd name="connsiteY3" fmla="*/ 0 h 1501520"/>
                    <a:gd name="connsiteX4" fmla="*/ 1183196 w 1183195"/>
                    <a:gd name="connsiteY4" fmla="*/ 1357217 h 1501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195" h="1501520">
                      <a:moveTo>
                        <a:pt x="1183196" y="1357217"/>
                      </a:moveTo>
                      <a:cubicBezTo>
                        <a:pt x="982123" y="1425797"/>
                        <a:pt x="754285" y="1488567"/>
                        <a:pt x="609695" y="1501521"/>
                      </a:cubicBezTo>
                      <a:lnTo>
                        <a:pt x="0" y="415480"/>
                      </a:lnTo>
                      <a:cubicBezTo>
                        <a:pt x="91535" y="290322"/>
                        <a:pt x="244602" y="144113"/>
                        <a:pt x="420338" y="0"/>
                      </a:cubicBezTo>
                      <a:lnTo>
                        <a:pt x="1183196" y="135721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025B156-18EF-0A54-DB4F-EAF210BD4BEE}"/>
                    </a:ext>
                  </a:extLst>
                </p:cNvPr>
                <p:cNvSpPr/>
                <p:nvPr/>
              </p:nvSpPr>
              <p:spPr>
                <a:xfrm>
                  <a:off x="8980269" y="-743068"/>
                  <a:ext cx="893228" cy="902895"/>
                </a:xfrm>
                <a:custGeom>
                  <a:avLst/>
                  <a:gdLst>
                    <a:gd name="connsiteX0" fmla="*/ 504635 w 893228"/>
                    <a:gd name="connsiteY0" fmla="*/ 902895 h 902895"/>
                    <a:gd name="connsiteX1" fmla="*/ 890397 w 893228"/>
                    <a:gd name="connsiteY1" fmla="*/ 100605 h 902895"/>
                    <a:gd name="connsiteX2" fmla="*/ 0 w 893228"/>
                    <a:gd name="connsiteY2" fmla="*/ 5164 h 902895"/>
                    <a:gd name="connsiteX3" fmla="*/ 504635 w 893228"/>
                    <a:gd name="connsiteY3" fmla="*/ 902895 h 902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228" h="902895">
                      <a:moveTo>
                        <a:pt x="504635" y="902895"/>
                      </a:moveTo>
                      <a:cubicBezTo>
                        <a:pt x="758952" y="517323"/>
                        <a:pt x="916591" y="147087"/>
                        <a:pt x="890397" y="100605"/>
                      </a:cubicBezTo>
                      <a:cubicBezTo>
                        <a:pt x="857060" y="41264"/>
                        <a:pt x="471202" y="-18077"/>
                        <a:pt x="0" y="5164"/>
                      </a:cubicBezTo>
                      <a:lnTo>
                        <a:pt x="504635" y="902895"/>
                      </a:lnTo>
                      <a:close/>
                    </a:path>
                  </a:pathLst>
                </a:custGeom>
                <a:solidFill>
                  <a:srgbClr val="1027F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cs typeface="+mn-ea"/>
                  </a:endParaRPr>
                </a:p>
              </p:txBody>
            </p:sp>
          </p:grp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FB5D3F8-8C1D-B1BC-0986-C82CFF45EE7F}"/>
                  </a:ext>
                </a:extLst>
              </p:cNvPr>
              <p:cNvSpPr/>
              <p:nvPr/>
            </p:nvSpPr>
            <p:spPr>
              <a:xfrm>
                <a:off x="6420616" y="-814544"/>
                <a:ext cx="3658521" cy="2510372"/>
              </a:xfrm>
              <a:custGeom>
                <a:avLst/>
                <a:gdLst>
                  <a:gd name="connsiteX0" fmla="*/ 3652933 w 3658521"/>
                  <a:gd name="connsiteY0" fmla="*/ 74545 h 2510372"/>
                  <a:gd name="connsiteX1" fmla="*/ 3638836 w 3658521"/>
                  <a:gd name="connsiteY1" fmla="*/ 49399 h 2510372"/>
                  <a:gd name="connsiteX2" fmla="*/ 3579305 w 3658521"/>
                  <a:gd name="connsiteY2" fmla="*/ 32730 h 2510372"/>
                  <a:gd name="connsiteX3" fmla="*/ 3469291 w 3658521"/>
                  <a:gd name="connsiteY3" fmla="*/ 94547 h 2510372"/>
                  <a:gd name="connsiteX4" fmla="*/ 3161252 w 3658521"/>
                  <a:gd name="connsiteY4" fmla="*/ 20443 h 2510372"/>
                  <a:gd name="connsiteX5" fmla="*/ 2508409 w 3658521"/>
                  <a:gd name="connsiteY5" fmla="*/ 7870 h 2510372"/>
                  <a:gd name="connsiteX6" fmla="*/ 1263206 w 3658521"/>
                  <a:gd name="connsiteY6" fmla="*/ 324481 h 2510372"/>
                  <a:gd name="connsiteX7" fmla="*/ 27146 w 3658521"/>
                  <a:gd name="connsiteY7" fmla="*/ 1306984 h 2510372"/>
                  <a:gd name="connsiteX8" fmla="*/ 0 w 3658521"/>
                  <a:gd name="connsiteY8" fmla="*/ 1344037 h 2510372"/>
                  <a:gd name="connsiteX9" fmla="*/ 654844 w 3658521"/>
                  <a:gd name="connsiteY9" fmla="*/ 2510373 h 2510372"/>
                  <a:gd name="connsiteX10" fmla="*/ 700850 w 3658521"/>
                  <a:gd name="connsiteY10" fmla="*/ 2506277 h 2510372"/>
                  <a:gd name="connsiteX11" fmla="*/ 2182939 w 3658521"/>
                  <a:gd name="connsiteY11" fmla="*/ 1960876 h 2510372"/>
                  <a:gd name="connsiteX12" fmla="*/ 3128772 w 3658521"/>
                  <a:gd name="connsiteY12" fmla="*/ 1006375 h 2510372"/>
                  <a:gd name="connsiteX13" fmla="*/ 3431953 w 3658521"/>
                  <a:gd name="connsiteY13" fmla="*/ 470308 h 2510372"/>
                  <a:gd name="connsiteX14" fmla="*/ 3524345 w 3658521"/>
                  <a:gd name="connsiteY14" fmla="*/ 196941 h 2510372"/>
                  <a:gd name="connsiteX15" fmla="*/ 3636169 w 3658521"/>
                  <a:gd name="connsiteY15" fmla="*/ 134076 h 2510372"/>
                  <a:gd name="connsiteX16" fmla="*/ 3652933 w 3658521"/>
                  <a:gd name="connsiteY16" fmla="*/ 74545 h 2510372"/>
                  <a:gd name="connsiteX17" fmla="*/ 3009805 w 3658521"/>
                  <a:gd name="connsiteY17" fmla="*/ 927318 h 2510372"/>
                  <a:gd name="connsiteX18" fmla="*/ 2113026 w 3658521"/>
                  <a:gd name="connsiteY18" fmla="*/ 1836384 h 2510372"/>
                  <a:gd name="connsiteX19" fmla="*/ 733711 w 3658521"/>
                  <a:gd name="connsiteY19" fmla="*/ 2358926 h 2510372"/>
                  <a:gd name="connsiteX20" fmla="*/ 170212 w 3658521"/>
                  <a:gd name="connsiteY20" fmla="*/ 1355276 h 2510372"/>
                  <a:gd name="connsiteX21" fmla="*/ 1333214 w 3658521"/>
                  <a:gd name="connsiteY21" fmla="*/ 449068 h 2510372"/>
                  <a:gd name="connsiteX22" fmla="*/ 2516981 w 3658521"/>
                  <a:gd name="connsiteY22" fmla="*/ 150554 h 2510372"/>
                  <a:gd name="connsiteX23" fmla="*/ 3348609 w 3658521"/>
                  <a:gd name="connsiteY23" fmla="*/ 198179 h 2510372"/>
                  <a:gd name="connsiteX24" fmla="*/ 3352991 w 3658521"/>
                  <a:gd name="connsiteY24" fmla="*/ 210085 h 2510372"/>
                  <a:gd name="connsiteX25" fmla="*/ 3367088 w 3658521"/>
                  <a:gd name="connsiteY25" fmla="*/ 235231 h 2510372"/>
                  <a:gd name="connsiteX26" fmla="*/ 3370707 w 3658521"/>
                  <a:gd name="connsiteY26" fmla="*/ 240375 h 2510372"/>
                  <a:gd name="connsiteX27" fmla="*/ 3009805 w 3658521"/>
                  <a:gd name="connsiteY27" fmla="*/ 927318 h 251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58521" h="2510372">
                    <a:moveTo>
                      <a:pt x="3652933" y="74545"/>
                    </a:moveTo>
                    <a:lnTo>
                      <a:pt x="3638836" y="49399"/>
                    </a:lnTo>
                    <a:cubicBezTo>
                      <a:pt x="3627025" y="28444"/>
                      <a:pt x="3600260" y="20919"/>
                      <a:pt x="3579305" y="32730"/>
                    </a:cubicBezTo>
                    <a:lnTo>
                      <a:pt x="3469291" y="94547"/>
                    </a:lnTo>
                    <a:cubicBezTo>
                      <a:pt x="3427190" y="69687"/>
                      <a:pt x="3342227" y="41112"/>
                      <a:pt x="3161252" y="20443"/>
                    </a:cubicBezTo>
                    <a:cubicBezTo>
                      <a:pt x="2969133" y="-1465"/>
                      <a:pt x="2737295" y="-5942"/>
                      <a:pt x="2508409" y="7870"/>
                    </a:cubicBezTo>
                    <a:cubicBezTo>
                      <a:pt x="2159889" y="28920"/>
                      <a:pt x="1660874" y="100929"/>
                      <a:pt x="1263206" y="324481"/>
                    </a:cubicBezTo>
                    <a:cubicBezTo>
                      <a:pt x="898398" y="529554"/>
                      <a:pt x="273653" y="969990"/>
                      <a:pt x="27146" y="1306984"/>
                    </a:cubicBezTo>
                    <a:lnTo>
                      <a:pt x="0" y="1344037"/>
                    </a:lnTo>
                    <a:lnTo>
                      <a:pt x="654844" y="2510373"/>
                    </a:lnTo>
                    <a:lnTo>
                      <a:pt x="700850" y="2506277"/>
                    </a:lnTo>
                    <a:cubicBezTo>
                      <a:pt x="1076706" y="2472654"/>
                      <a:pt x="1762792" y="2197001"/>
                      <a:pt x="2182939" y="1960876"/>
                    </a:cubicBezTo>
                    <a:cubicBezTo>
                      <a:pt x="2593658" y="1730085"/>
                      <a:pt x="2923985" y="1314414"/>
                      <a:pt x="3128772" y="1006375"/>
                    </a:cubicBezTo>
                    <a:cubicBezTo>
                      <a:pt x="3247930" y="827020"/>
                      <a:pt x="3355658" y="636615"/>
                      <a:pt x="3431953" y="470308"/>
                    </a:cubicBezTo>
                    <a:cubicBezTo>
                      <a:pt x="3500247" y="321433"/>
                      <a:pt x="3521393" y="242185"/>
                      <a:pt x="3524345" y="196941"/>
                    </a:cubicBezTo>
                    <a:lnTo>
                      <a:pt x="3636169" y="134076"/>
                    </a:lnTo>
                    <a:cubicBezTo>
                      <a:pt x="3657219" y="122360"/>
                      <a:pt x="3664744" y="95595"/>
                      <a:pt x="3652933" y="74545"/>
                    </a:cubicBezTo>
                    <a:close/>
                    <a:moveTo>
                      <a:pt x="3009805" y="927318"/>
                    </a:moveTo>
                    <a:cubicBezTo>
                      <a:pt x="2813685" y="1222307"/>
                      <a:pt x="2498979" y="1619500"/>
                      <a:pt x="2113026" y="1836384"/>
                    </a:cubicBezTo>
                    <a:cubicBezTo>
                      <a:pt x="1721263" y="2056602"/>
                      <a:pt x="1090041" y="2310729"/>
                      <a:pt x="733711" y="2358926"/>
                    </a:cubicBezTo>
                    <a:lnTo>
                      <a:pt x="170212" y="1355276"/>
                    </a:lnTo>
                    <a:cubicBezTo>
                      <a:pt x="398812" y="1070288"/>
                      <a:pt x="940594" y="669762"/>
                      <a:pt x="1333214" y="449068"/>
                    </a:cubicBezTo>
                    <a:cubicBezTo>
                      <a:pt x="1707261" y="238851"/>
                      <a:pt x="2183416" y="170652"/>
                      <a:pt x="2516981" y="150554"/>
                    </a:cubicBezTo>
                    <a:cubicBezTo>
                      <a:pt x="2913317" y="126646"/>
                      <a:pt x="3227737" y="163413"/>
                      <a:pt x="3348609" y="198179"/>
                    </a:cubicBezTo>
                    <a:cubicBezTo>
                      <a:pt x="3349466" y="202275"/>
                      <a:pt x="3350800" y="206275"/>
                      <a:pt x="3352991" y="210085"/>
                    </a:cubicBezTo>
                    <a:lnTo>
                      <a:pt x="3367088" y="235231"/>
                    </a:lnTo>
                    <a:cubicBezTo>
                      <a:pt x="3368135" y="237041"/>
                      <a:pt x="3369374" y="238660"/>
                      <a:pt x="3370707" y="240375"/>
                    </a:cubicBezTo>
                    <a:cubicBezTo>
                      <a:pt x="3334703" y="357151"/>
                      <a:pt x="3210687" y="625185"/>
                      <a:pt x="3009805" y="92731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3FD1FD"/>
                  </a:gs>
                  <a:gs pos="0">
                    <a:srgbClr val="1E47EE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23" name="图形 13">
              <a:extLst>
                <a:ext uri="{FF2B5EF4-FFF2-40B4-BE49-F238E27FC236}">
                  <a16:creationId xmlns:a16="http://schemas.microsoft.com/office/drawing/2014/main" id="{A53B8D6B-B6C3-E1EC-8A0D-AA8BCF286BCB}"/>
                </a:ext>
              </a:extLst>
            </p:cNvPr>
            <p:cNvGrpSpPr/>
            <p:nvPr/>
          </p:nvGrpSpPr>
          <p:grpSpPr>
            <a:xfrm>
              <a:off x="5916442" y="-1286436"/>
              <a:ext cx="3169460" cy="3897796"/>
              <a:chOff x="5916442" y="-1286436"/>
              <a:chExt cx="3169460" cy="3897796"/>
            </a:xfrm>
          </p:grpSpPr>
          <p:grpSp>
            <p:nvGrpSpPr>
              <p:cNvPr id="24" name="图形 13">
                <a:extLst>
                  <a:ext uri="{FF2B5EF4-FFF2-40B4-BE49-F238E27FC236}">
                    <a16:creationId xmlns:a16="http://schemas.microsoft.com/office/drawing/2014/main" id="{AA7B4B9B-DB6C-7A2F-48D8-37DBC00FB651}"/>
                  </a:ext>
                </a:extLst>
              </p:cNvPr>
              <p:cNvGrpSpPr/>
              <p:nvPr/>
            </p:nvGrpSpPr>
            <p:grpSpPr>
              <a:xfrm>
                <a:off x="8579578" y="331821"/>
                <a:ext cx="506325" cy="1796210"/>
                <a:chOff x="8579578" y="331821"/>
                <a:chExt cx="506325" cy="1796210"/>
              </a:xfrm>
              <a:solidFill>
                <a:srgbClr val="835712"/>
              </a:soli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A5DAA34-97DA-8968-703D-05F9D9CFE9B3}"/>
                    </a:ext>
                  </a:extLst>
                </p:cNvPr>
                <p:cNvSpPr/>
                <p:nvPr/>
              </p:nvSpPr>
              <p:spPr>
                <a:xfrm rot="-4791118">
                  <a:off x="8088397" y="1107781"/>
                  <a:ext cx="1636373" cy="71440"/>
                </a:xfrm>
                <a:custGeom>
                  <a:avLst/>
                  <a:gdLst>
                    <a:gd name="connsiteX0" fmla="*/ 0 w 1636373"/>
                    <a:gd name="connsiteY0" fmla="*/ 0 h 71440"/>
                    <a:gd name="connsiteX1" fmla="*/ 1636373 w 1636373"/>
                    <a:gd name="connsiteY1" fmla="*/ 0 h 71440"/>
                    <a:gd name="connsiteX2" fmla="*/ 1636373 w 1636373"/>
                    <a:gd name="connsiteY2" fmla="*/ 71441 h 71440"/>
                    <a:gd name="connsiteX3" fmla="*/ 0 w 1636373"/>
                    <a:gd name="connsiteY3" fmla="*/ 71441 h 7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6373" h="71440">
                      <a:moveTo>
                        <a:pt x="0" y="0"/>
                      </a:moveTo>
                      <a:lnTo>
                        <a:pt x="1636373" y="0"/>
                      </a:lnTo>
                      <a:lnTo>
                        <a:pt x="1636373" y="71441"/>
                      </a:lnTo>
                      <a:lnTo>
                        <a:pt x="0" y="714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6" name="图形 13">
                  <a:extLst>
                    <a:ext uri="{FF2B5EF4-FFF2-40B4-BE49-F238E27FC236}">
                      <a16:creationId xmlns:a16="http://schemas.microsoft.com/office/drawing/2014/main" id="{1826468A-53DD-F17C-F2C2-0DF5B600DBAB}"/>
                    </a:ext>
                  </a:extLst>
                </p:cNvPr>
                <p:cNvGrpSpPr/>
                <p:nvPr/>
              </p:nvGrpSpPr>
              <p:grpSpPr>
                <a:xfrm>
                  <a:off x="8579578" y="1838976"/>
                  <a:ext cx="308081" cy="289055"/>
                  <a:chOff x="8579578" y="1838976"/>
                  <a:chExt cx="308081" cy="289055"/>
                </a:xfrm>
                <a:solidFill>
                  <a:srgbClr val="835712"/>
                </a:solidFill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E3A373C7-94B3-A06A-4AF4-43849DB22D5E}"/>
                      </a:ext>
                    </a:extLst>
                  </p:cNvPr>
                  <p:cNvSpPr/>
                  <p:nvPr/>
                </p:nvSpPr>
                <p:spPr>
                  <a:xfrm>
                    <a:off x="8600968" y="1860363"/>
                    <a:ext cx="265371" cy="246201"/>
                  </a:xfrm>
                  <a:custGeom>
                    <a:avLst/>
                    <a:gdLst>
                      <a:gd name="connsiteX0" fmla="*/ 178990 w 265371"/>
                      <a:gd name="connsiteY0" fmla="*/ 2438 h 246201"/>
                      <a:gd name="connsiteX1" fmla="*/ 2778 w 265371"/>
                      <a:gd name="connsiteY1" fmla="*/ 195605 h 246201"/>
                      <a:gd name="connsiteX2" fmla="*/ 246237 w 265371"/>
                      <a:gd name="connsiteY2" fmla="*/ 245897 h 246201"/>
                      <a:gd name="connsiteX3" fmla="*/ 178990 w 265371"/>
                      <a:gd name="connsiteY3" fmla="*/ 2438 h 246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5371" h="246201">
                        <a:moveTo>
                          <a:pt x="178990" y="2438"/>
                        </a:moveTo>
                        <a:cubicBezTo>
                          <a:pt x="100218" y="-20708"/>
                          <a:pt x="33353" y="126835"/>
                          <a:pt x="2778" y="195605"/>
                        </a:cubicBezTo>
                        <a:cubicBezTo>
                          <a:pt x="-27797" y="264376"/>
                          <a:pt x="203184" y="236086"/>
                          <a:pt x="246237" y="245897"/>
                        </a:cubicBezTo>
                        <a:cubicBezTo>
                          <a:pt x="289290" y="255708"/>
                          <a:pt x="256619" y="25298"/>
                          <a:pt x="178990" y="2438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43FF1EC2-8F20-5A18-AFA6-EB1339D0396C}"/>
                      </a:ext>
                    </a:extLst>
                  </p:cNvPr>
                  <p:cNvSpPr/>
                  <p:nvPr/>
                </p:nvSpPr>
                <p:spPr>
                  <a:xfrm>
                    <a:off x="8579578" y="1838976"/>
                    <a:ext cx="308081" cy="289055"/>
                  </a:xfrm>
                  <a:custGeom>
                    <a:avLst/>
                    <a:gdLst>
                      <a:gd name="connsiteX0" fmla="*/ 47694 w 308081"/>
                      <a:gd name="connsiteY0" fmla="*/ 276524 h 289055"/>
                      <a:gd name="connsiteX1" fmla="*/ 6642 w 308081"/>
                      <a:gd name="connsiteY1" fmla="*/ 250997 h 289055"/>
                      <a:gd name="connsiteX2" fmla="*/ 4546 w 308081"/>
                      <a:gd name="connsiteY2" fmla="*/ 208325 h 289055"/>
                      <a:gd name="connsiteX3" fmla="*/ 205333 w 308081"/>
                      <a:gd name="connsiteY3" fmla="*/ 3061 h 289055"/>
                      <a:gd name="connsiteX4" fmla="*/ 206381 w 308081"/>
                      <a:gd name="connsiteY4" fmla="*/ 3347 h 289055"/>
                      <a:gd name="connsiteX5" fmla="*/ 206381 w 308081"/>
                      <a:gd name="connsiteY5" fmla="*/ 3347 h 289055"/>
                      <a:gd name="connsiteX6" fmla="*/ 304488 w 308081"/>
                      <a:gd name="connsiteY6" fmla="*/ 256807 h 289055"/>
                      <a:gd name="connsiteX7" fmla="*/ 262769 w 308081"/>
                      <a:gd name="connsiteY7" fmla="*/ 288240 h 289055"/>
                      <a:gd name="connsiteX8" fmla="*/ 197999 w 308081"/>
                      <a:gd name="connsiteY8" fmla="*/ 286525 h 289055"/>
                      <a:gd name="connsiteX9" fmla="*/ 47694 w 308081"/>
                      <a:gd name="connsiteY9" fmla="*/ 276524 h 289055"/>
                      <a:gd name="connsiteX10" fmla="*/ 193903 w 308081"/>
                      <a:gd name="connsiteY10" fmla="*/ 44304 h 289055"/>
                      <a:gd name="connsiteX11" fmla="*/ 43789 w 308081"/>
                      <a:gd name="connsiteY11" fmla="*/ 225660 h 289055"/>
                      <a:gd name="connsiteX12" fmla="*/ 42837 w 308081"/>
                      <a:gd name="connsiteY12" fmla="*/ 228613 h 289055"/>
                      <a:gd name="connsiteX13" fmla="*/ 197713 w 308081"/>
                      <a:gd name="connsiteY13" fmla="*/ 243567 h 289055"/>
                      <a:gd name="connsiteX14" fmla="*/ 263531 w 308081"/>
                      <a:gd name="connsiteY14" fmla="*/ 244901 h 289055"/>
                      <a:gd name="connsiteX15" fmla="*/ 243719 w 308081"/>
                      <a:gd name="connsiteY15" fmla="*/ 111837 h 289055"/>
                      <a:gd name="connsiteX16" fmla="*/ 194284 w 308081"/>
                      <a:gd name="connsiteY16" fmla="*/ 44400 h 289055"/>
                      <a:gd name="connsiteX17" fmla="*/ 193903 w 308081"/>
                      <a:gd name="connsiteY17" fmla="*/ 44304 h 28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08081" h="289055">
                        <a:moveTo>
                          <a:pt x="47694" y="276524"/>
                        </a:moveTo>
                        <a:cubicBezTo>
                          <a:pt x="28549" y="271190"/>
                          <a:pt x="14643" y="263094"/>
                          <a:pt x="6642" y="250997"/>
                        </a:cubicBezTo>
                        <a:cubicBezTo>
                          <a:pt x="1974" y="243853"/>
                          <a:pt x="-4503" y="228804"/>
                          <a:pt x="4546" y="208325"/>
                        </a:cubicBezTo>
                        <a:cubicBezTo>
                          <a:pt x="35503" y="138602"/>
                          <a:pt x="107893" y="-24276"/>
                          <a:pt x="205333" y="3061"/>
                        </a:cubicBezTo>
                        <a:cubicBezTo>
                          <a:pt x="205714" y="3156"/>
                          <a:pt x="206000" y="3252"/>
                          <a:pt x="206381" y="3347"/>
                        </a:cubicBezTo>
                        <a:lnTo>
                          <a:pt x="206381" y="3347"/>
                        </a:lnTo>
                        <a:cubicBezTo>
                          <a:pt x="286391" y="26874"/>
                          <a:pt x="319728" y="198324"/>
                          <a:pt x="304488" y="256807"/>
                        </a:cubicBezTo>
                        <a:cubicBezTo>
                          <a:pt x="297059" y="285382"/>
                          <a:pt x="277437" y="291573"/>
                          <a:pt x="262769" y="288240"/>
                        </a:cubicBezTo>
                        <a:cubicBezTo>
                          <a:pt x="253244" y="286049"/>
                          <a:pt x="225145" y="286335"/>
                          <a:pt x="197999" y="286525"/>
                        </a:cubicBezTo>
                        <a:cubicBezTo>
                          <a:pt x="134753" y="287001"/>
                          <a:pt x="82746" y="286335"/>
                          <a:pt x="47694" y="276524"/>
                        </a:cubicBezTo>
                        <a:close/>
                        <a:moveTo>
                          <a:pt x="193903" y="44304"/>
                        </a:moveTo>
                        <a:cubicBezTo>
                          <a:pt x="132086" y="26969"/>
                          <a:pt x="65697" y="176511"/>
                          <a:pt x="43789" y="225660"/>
                        </a:cubicBezTo>
                        <a:cubicBezTo>
                          <a:pt x="42932" y="227661"/>
                          <a:pt x="42837" y="228613"/>
                          <a:pt x="42837" y="228613"/>
                        </a:cubicBezTo>
                        <a:cubicBezTo>
                          <a:pt x="54267" y="244805"/>
                          <a:pt x="158470" y="243948"/>
                          <a:pt x="197713" y="243567"/>
                        </a:cubicBezTo>
                        <a:cubicBezTo>
                          <a:pt x="228860" y="243282"/>
                          <a:pt x="249529" y="243282"/>
                          <a:pt x="263531" y="244901"/>
                        </a:cubicBezTo>
                        <a:cubicBezTo>
                          <a:pt x="268484" y="225184"/>
                          <a:pt x="264483" y="166986"/>
                          <a:pt x="243719" y="111837"/>
                        </a:cubicBezTo>
                        <a:cubicBezTo>
                          <a:pt x="229717" y="74594"/>
                          <a:pt x="211239" y="49448"/>
                          <a:pt x="194284" y="44400"/>
                        </a:cubicBezTo>
                        <a:cubicBezTo>
                          <a:pt x="194189" y="44400"/>
                          <a:pt x="194094" y="44304"/>
                          <a:pt x="193903" y="4430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7" name="图形 13">
                <a:extLst>
                  <a:ext uri="{FF2B5EF4-FFF2-40B4-BE49-F238E27FC236}">
                    <a16:creationId xmlns:a16="http://schemas.microsoft.com/office/drawing/2014/main" id="{DF141C12-C3B8-D99E-AA5C-99E1BD041437}"/>
                  </a:ext>
                </a:extLst>
              </p:cNvPr>
              <p:cNvGrpSpPr/>
              <p:nvPr/>
            </p:nvGrpSpPr>
            <p:grpSpPr>
              <a:xfrm>
                <a:off x="6613722" y="-1264929"/>
                <a:ext cx="2033494" cy="901056"/>
                <a:chOff x="6613722" y="-1264929"/>
                <a:chExt cx="2033494" cy="901056"/>
              </a:xfrm>
              <a:solidFill>
                <a:srgbClr val="835712"/>
              </a:solidFill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AADA88F5-9CC3-6132-530A-8A5D38503D02}"/>
                    </a:ext>
                  </a:extLst>
                </p:cNvPr>
                <p:cNvSpPr/>
                <p:nvPr/>
              </p:nvSpPr>
              <p:spPr>
                <a:xfrm rot="-4206271">
                  <a:off x="7706260" y="-1670441"/>
                  <a:ext cx="71436" cy="1899540"/>
                </a:xfrm>
                <a:custGeom>
                  <a:avLst/>
                  <a:gdLst>
                    <a:gd name="connsiteX0" fmla="*/ 0 w 71436"/>
                    <a:gd name="connsiteY0" fmla="*/ 0 h 1899540"/>
                    <a:gd name="connsiteX1" fmla="*/ 71436 w 71436"/>
                    <a:gd name="connsiteY1" fmla="*/ 0 h 1899540"/>
                    <a:gd name="connsiteX2" fmla="*/ 71436 w 71436"/>
                    <a:gd name="connsiteY2" fmla="*/ 1899541 h 1899540"/>
                    <a:gd name="connsiteX3" fmla="*/ 0 w 71436"/>
                    <a:gd name="connsiteY3" fmla="*/ 1899541 h 189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6" h="1899540">
                      <a:moveTo>
                        <a:pt x="0" y="0"/>
                      </a:moveTo>
                      <a:lnTo>
                        <a:pt x="71436" y="0"/>
                      </a:lnTo>
                      <a:lnTo>
                        <a:pt x="71436" y="1899541"/>
                      </a:lnTo>
                      <a:lnTo>
                        <a:pt x="0" y="18995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0" name="图形 13">
                  <a:extLst>
                    <a:ext uri="{FF2B5EF4-FFF2-40B4-BE49-F238E27FC236}">
                      <a16:creationId xmlns:a16="http://schemas.microsoft.com/office/drawing/2014/main" id="{B18933B7-E749-5FE7-8DE2-C2AC5366ED64}"/>
                    </a:ext>
                  </a:extLst>
                </p:cNvPr>
                <p:cNvGrpSpPr/>
                <p:nvPr/>
              </p:nvGrpSpPr>
              <p:grpSpPr>
                <a:xfrm>
                  <a:off x="6613722" y="-1264929"/>
                  <a:ext cx="295087" cy="338883"/>
                  <a:chOff x="6613722" y="-1264929"/>
                  <a:chExt cx="295087" cy="338883"/>
                </a:xfrm>
                <a:solidFill>
                  <a:srgbClr val="835712"/>
                </a:solidFill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C23AA08E-81AA-45E9-325B-B1ADBA33E1C2}"/>
                      </a:ext>
                    </a:extLst>
                  </p:cNvPr>
                  <p:cNvSpPr/>
                  <p:nvPr/>
                </p:nvSpPr>
                <p:spPr>
                  <a:xfrm>
                    <a:off x="6635279" y="-1243539"/>
                    <a:ext cx="252301" cy="296389"/>
                  </a:xfrm>
                  <a:custGeom>
                    <a:avLst/>
                    <a:gdLst>
                      <a:gd name="connsiteX0" fmla="*/ 249014 w 252301"/>
                      <a:gd name="connsiteY0" fmla="*/ 225124 h 296389"/>
                      <a:gd name="connsiteX1" fmla="*/ 27463 w 252301"/>
                      <a:gd name="connsiteY1" fmla="*/ 3477 h 296389"/>
                      <a:gd name="connsiteX2" fmla="*/ 22795 w 252301"/>
                      <a:gd name="connsiteY2" fmla="*/ 273321 h 296389"/>
                      <a:gd name="connsiteX3" fmla="*/ 249014 w 252301"/>
                      <a:gd name="connsiteY3" fmla="*/ 225124 h 296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301" h="296389">
                        <a:moveTo>
                          <a:pt x="249014" y="225124"/>
                        </a:moveTo>
                        <a:cubicBezTo>
                          <a:pt x="279208" y="148734"/>
                          <a:pt x="93185" y="40149"/>
                          <a:pt x="27463" y="3477"/>
                        </a:cubicBezTo>
                        <a:cubicBezTo>
                          <a:pt x="-38260" y="-33194"/>
                          <a:pt x="36416" y="231315"/>
                          <a:pt x="22795" y="273321"/>
                        </a:cubicBezTo>
                        <a:cubicBezTo>
                          <a:pt x="9175" y="315326"/>
                          <a:pt x="219201" y="300372"/>
                          <a:pt x="249014" y="22512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2F48CB76-60BB-FF98-4988-54CFBEE6BBD2}"/>
                      </a:ext>
                    </a:extLst>
                  </p:cNvPr>
                  <p:cNvSpPr/>
                  <p:nvPr/>
                </p:nvSpPr>
                <p:spPr>
                  <a:xfrm>
                    <a:off x="6613722" y="-1264929"/>
                    <a:ext cx="295087" cy="338883"/>
                  </a:xfrm>
                  <a:custGeom>
                    <a:avLst/>
                    <a:gdLst>
                      <a:gd name="connsiteX0" fmla="*/ 55401 w 295087"/>
                      <a:gd name="connsiteY0" fmla="*/ 334144 h 338883"/>
                      <a:gd name="connsiteX1" fmla="*/ 50544 w 295087"/>
                      <a:gd name="connsiteY1" fmla="*/ 332620 h 338883"/>
                      <a:gd name="connsiteX2" fmla="*/ 23874 w 295087"/>
                      <a:gd name="connsiteY2" fmla="*/ 288139 h 338883"/>
                      <a:gd name="connsiteX3" fmla="*/ 13777 w 295087"/>
                      <a:gd name="connsiteY3" fmla="*/ 188221 h 338883"/>
                      <a:gd name="connsiteX4" fmla="*/ 19302 w 295087"/>
                      <a:gd name="connsiteY4" fmla="*/ 5722 h 338883"/>
                      <a:gd name="connsiteX5" fmla="*/ 59307 w 295087"/>
                      <a:gd name="connsiteY5" fmla="*/ 6199 h 338883"/>
                      <a:gd name="connsiteX6" fmla="*/ 290288 w 295087"/>
                      <a:gd name="connsiteY6" fmla="*/ 254420 h 338883"/>
                      <a:gd name="connsiteX7" fmla="*/ 290288 w 295087"/>
                      <a:gd name="connsiteY7" fmla="*/ 254420 h 338883"/>
                      <a:gd name="connsiteX8" fmla="*/ 55401 w 295087"/>
                      <a:gd name="connsiteY8" fmla="*/ 334144 h 338883"/>
                      <a:gd name="connsiteX9" fmla="*/ 66641 w 295087"/>
                      <a:gd name="connsiteY9" fmla="*/ 292901 h 338883"/>
                      <a:gd name="connsiteX10" fmla="*/ 177607 w 295087"/>
                      <a:gd name="connsiteY10" fmla="*/ 284995 h 338883"/>
                      <a:gd name="connsiteX11" fmla="*/ 250664 w 295087"/>
                      <a:gd name="connsiteY11" fmla="*/ 238609 h 338883"/>
                      <a:gd name="connsiteX12" fmla="*/ 250664 w 295087"/>
                      <a:gd name="connsiteY12" fmla="*/ 238609 h 338883"/>
                      <a:gd name="connsiteX13" fmla="*/ 43781 w 295087"/>
                      <a:gd name="connsiteY13" fmla="*/ 46489 h 338883"/>
                      <a:gd name="connsiteX14" fmla="*/ 56354 w 295087"/>
                      <a:gd name="connsiteY14" fmla="*/ 181840 h 338883"/>
                      <a:gd name="connsiteX15" fmla="*/ 66641 w 295087"/>
                      <a:gd name="connsiteY15" fmla="*/ 292901 h 338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95087" h="338883">
                        <a:moveTo>
                          <a:pt x="55401" y="334144"/>
                        </a:moveTo>
                        <a:cubicBezTo>
                          <a:pt x="53687" y="333668"/>
                          <a:pt x="52068" y="333192"/>
                          <a:pt x="50544" y="332620"/>
                        </a:cubicBezTo>
                        <a:cubicBezTo>
                          <a:pt x="23397" y="322810"/>
                          <a:pt x="19206" y="302521"/>
                          <a:pt x="23874" y="288139"/>
                        </a:cubicBezTo>
                        <a:cubicBezTo>
                          <a:pt x="27207" y="276899"/>
                          <a:pt x="19492" y="225655"/>
                          <a:pt x="13777" y="188221"/>
                        </a:cubicBezTo>
                        <a:cubicBezTo>
                          <a:pt x="-3177" y="75826"/>
                          <a:pt x="-7845" y="24582"/>
                          <a:pt x="19302" y="5722"/>
                        </a:cubicBezTo>
                        <a:cubicBezTo>
                          <a:pt x="25779" y="1246"/>
                          <a:pt x="39780" y="-4755"/>
                          <a:pt x="59307" y="6199"/>
                        </a:cubicBezTo>
                        <a:cubicBezTo>
                          <a:pt x="238281" y="106021"/>
                          <a:pt x="316005" y="189555"/>
                          <a:pt x="290288" y="254420"/>
                        </a:cubicBezTo>
                        <a:lnTo>
                          <a:pt x="290288" y="254420"/>
                        </a:lnTo>
                        <a:cubicBezTo>
                          <a:pt x="261427" y="327667"/>
                          <a:pt x="111123" y="349765"/>
                          <a:pt x="55401" y="334144"/>
                        </a:cubicBezTo>
                        <a:close/>
                        <a:moveTo>
                          <a:pt x="66641" y="292901"/>
                        </a:moveTo>
                        <a:cubicBezTo>
                          <a:pt x="82738" y="297568"/>
                          <a:pt x="129315" y="298807"/>
                          <a:pt x="177607" y="284995"/>
                        </a:cubicBezTo>
                        <a:cubicBezTo>
                          <a:pt x="216279" y="273946"/>
                          <a:pt x="243615" y="256611"/>
                          <a:pt x="250664" y="238609"/>
                        </a:cubicBezTo>
                        <a:lnTo>
                          <a:pt x="250664" y="238609"/>
                        </a:lnTo>
                        <a:cubicBezTo>
                          <a:pt x="262570" y="208510"/>
                          <a:pt x="214278" y="142311"/>
                          <a:pt x="43781" y="46489"/>
                        </a:cubicBezTo>
                        <a:cubicBezTo>
                          <a:pt x="39780" y="72397"/>
                          <a:pt x="50353" y="142216"/>
                          <a:pt x="56354" y="181840"/>
                        </a:cubicBezTo>
                        <a:cubicBezTo>
                          <a:pt x="64545" y="236989"/>
                          <a:pt x="69594" y="272041"/>
                          <a:pt x="66641" y="292901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3" name="图形 13">
                <a:extLst>
                  <a:ext uri="{FF2B5EF4-FFF2-40B4-BE49-F238E27FC236}">
                    <a16:creationId xmlns:a16="http://schemas.microsoft.com/office/drawing/2014/main" id="{2135AD8A-855E-FA38-CC7F-823C7F627FFF}"/>
                  </a:ext>
                </a:extLst>
              </p:cNvPr>
              <p:cNvGrpSpPr/>
              <p:nvPr/>
            </p:nvGrpSpPr>
            <p:grpSpPr>
              <a:xfrm>
                <a:off x="8207503" y="-517992"/>
                <a:ext cx="871948" cy="1161894"/>
                <a:chOff x="8207503" y="-517992"/>
                <a:chExt cx="871948" cy="1161894"/>
              </a:xfrm>
              <a:solidFill>
                <a:srgbClr val="FDD089"/>
              </a:soli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84656FE-08C2-37F4-1FDB-AE3A7350573C}"/>
                    </a:ext>
                  </a:extLst>
                </p:cNvPr>
                <p:cNvSpPr/>
                <p:nvPr/>
              </p:nvSpPr>
              <p:spPr>
                <a:xfrm>
                  <a:off x="8207503" y="-517992"/>
                  <a:ext cx="368953" cy="254572"/>
                </a:xfrm>
                <a:custGeom>
                  <a:avLst/>
                  <a:gdLst>
                    <a:gd name="connsiteX0" fmla="*/ 3 w 368953"/>
                    <a:gd name="connsiteY0" fmla="*/ 211857 h 254572"/>
                    <a:gd name="connsiteX1" fmla="*/ 219554 w 368953"/>
                    <a:gd name="connsiteY1" fmla="*/ 31168 h 254572"/>
                    <a:gd name="connsiteX2" fmla="*/ 321472 w 368953"/>
                    <a:gd name="connsiteY2" fmla="*/ 18023 h 254572"/>
                    <a:gd name="connsiteX3" fmla="*/ 342141 w 368953"/>
                    <a:gd name="connsiteY3" fmla="*/ 80031 h 254572"/>
                    <a:gd name="connsiteX4" fmla="*/ 46104 w 368953"/>
                    <a:gd name="connsiteY4" fmla="*/ 254529 h 254572"/>
                    <a:gd name="connsiteX5" fmla="*/ 3 w 368953"/>
                    <a:gd name="connsiteY5" fmla="*/ 211857 h 254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953" h="254572">
                      <a:moveTo>
                        <a:pt x="3" y="211857"/>
                      </a:moveTo>
                      <a:cubicBezTo>
                        <a:pt x="3" y="211857"/>
                        <a:pt x="184312" y="50980"/>
                        <a:pt x="219554" y="31168"/>
                      </a:cubicBezTo>
                      <a:cubicBezTo>
                        <a:pt x="254797" y="11356"/>
                        <a:pt x="247082" y="-20267"/>
                        <a:pt x="321472" y="18023"/>
                      </a:cubicBezTo>
                      <a:cubicBezTo>
                        <a:pt x="367192" y="41550"/>
                        <a:pt x="390528" y="56218"/>
                        <a:pt x="342141" y="80031"/>
                      </a:cubicBezTo>
                      <a:cubicBezTo>
                        <a:pt x="283753" y="108796"/>
                        <a:pt x="93443" y="252910"/>
                        <a:pt x="46104" y="254529"/>
                      </a:cubicBezTo>
                      <a:cubicBezTo>
                        <a:pt x="-1235" y="256148"/>
                        <a:pt x="3" y="211857"/>
                        <a:pt x="3" y="21185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19604ABD-F2AA-94B9-6677-211F212ADCBB}"/>
                    </a:ext>
                  </a:extLst>
                </p:cNvPr>
                <p:cNvSpPr/>
                <p:nvPr/>
              </p:nvSpPr>
              <p:spPr>
                <a:xfrm>
                  <a:off x="8643919" y="509131"/>
                  <a:ext cx="435531" cy="134769"/>
                </a:xfrm>
                <a:custGeom>
                  <a:avLst/>
                  <a:gdLst>
                    <a:gd name="connsiteX0" fmla="*/ 9071 w 435531"/>
                    <a:gd name="connsiteY0" fmla="*/ 70081 h 134769"/>
                    <a:gd name="connsiteX1" fmla="*/ 395881 w 435531"/>
                    <a:gd name="connsiteY1" fmla="*/ 453 h 134769"/>
                    <a:gd name="connsiteX2" fmla="*/ 429600 w 435531"/>
                    <a:gd name="connsiteY2" fmla="*/ 81225 h 134769"/>
                    <a:gd name="connsiteX3" fmla="*/ 380165 w 435531"/>
                    <a:gd name="connsiteY3" fmla="*/ 119421 h 134769"/>
                    <a:gd name="connsiteX4" fmla="*/ 47171 w 435531"/>
                    <a:gd name="connsiteY4" fmla="*/ 132756 h 134769"/>
                    <a:gd name="connsiteX5" fmla="*/ 9071 w 435531"/>
                    <a:gd name="connsiteY5" fmla="*/ 70081 h 13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5531" h="134769">
                      <a:moveTo>
                        <a:pt x="9071" y="70081"/>
                      </a:moveTo>
                      <a:cubicBezTo>
                        <a:pt x="123847" y="62747"/>
                        <a:pt x="345779" y="-6214"/>
                        <a:pt x="395881" y="453"/>
                      </a:cubicBezTo>
                      <a:cubicBezTo>
                        <a:pt x="445983" y="7121"/>
                        <a:pt x="437315" y="53698"/>
                        <a:pt x="429600" y="81225"/>
                      </a:cubicBezTo>
                      <a:cubicBezTo>
                        <a:pt x="421884" y="108753"/>
                        <a:pt x="421503" y="131041"/>
                        <a:pt x="380165" y="119421"/>
                      </a:cubicBezTo>
                      <a:cubicBezTo>
                        <a:pt x="317395" y="101799"/>
                        <a:pt x="93748" y="144281"/>
                        <a:pt x="47171" y="132756"/>
                      </a:cubicBezTo>
                      <a:cubicBezTo>
                        <a:pt x="593" y="121135"/>
                        <a:pt x="-10170" y="71319"/>
                        <a:pt x="9071" y="70081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9654638-CDEA-1E4C-3BAF-C1110CC5EC5F}"/>
                    </a:ext>
                  </a:extLst>
                </p:cNvPr>
                <p:cNvSpPr/>
                <p:nvPr/>
              </p:nvSpPr>
              <p:spPr>
                <a:xfrm>
                  <a:off x="8216554" y="-157592"/>
                  <a:ext cx="350269" cy="326120"/>
                </a:xfrm>
                <a:custGeom>
                  <a:avLst/>
                  <a:gdLst>
                    <a:gd name="connsiteX0" fmla="*/ 0 w 350269"/>
                    <a:gd name="connsiteY0" fmla="*/ 221027 h 326120"/>
                    <a:gd name="connsiteX1" fmla="*/ 266224 w 350269"/>
                    <a:gd name="connsiteY1" fmla="*/ 3476 h 326120"/>
                    <a:gd name="connsiteX2" fmla="*/ 350139 w 350269"/>
                    <a:gd name="connsiteY2" fmla="*/ 116252 h 326120"/>
                    <a:gd name="connsiteX3" fmla="*/ 96393 w 350269"/>
                    <a:gd name="connsiteY3" fmla="*/ 324468 h 326120"/>
                    <a:gd name="connsiteX4" fmla="*/ 0 w 350269"/>
                    <a:gd name="connsiteY4" fmla="*/ 221027 h 326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269" h="326120">
                      <a:moveTo>
                        <a:pt x="0" y="221027"/>
                      </a:moveTo>
                      <a:cubicBezTo>
                        <a:pt x="44291" y="169687"/>
                        <a:pt x="230124" y="-28528"/>
                        <a:pt x="266224" y="3476"/>
                      </a:cubicBezTo>
                      <a:cubicBezTo>
                        <a:pt x="302324" y="35480"/>
                        <a:pt x="353187" y="59768"/>
                        <a:pt x="350139" y="116252"/>
                      </a:cubicBezTo>
                      <a:cubicBezTo>
                        <a:pt x="347186" y="172735"/>
                        <a:pt x="132398" y="307418"/>
                        <a:pt x="96393" y="324468"/>
                      </a:cubicBezTo>
                      <a:cubicBezTo>
                        <a:pt x="60389" y="341518"/>
                        <a:pt x="0" y="221027"/>
                        <a:pt x="0" y="22102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3D3814-20B7-DED0-40E3-B98641CD8B0B}"/>
                    </a:ext>
                  </a:extLst>
                </p:cNvPr>
                <p:cNvSpPr/>
                <p:nvPr/>
              </p:nvSpPr>
              <p:spPr>
                <a:xfrm>
                  <a:off x="8407816" y="207535"/>
                  <a:ext cx="371539" cy="241780"/>
                </a:xfrm>
                <a:custGeom>
                  <a:avLst/>
                  <a:gdLst>
                    <a:gd name="connsiteX0" fmla="*/ 0 w 371539"/>
                    <a:gd name="connsiteY0" fmla="*/ 109359 h 241780"/>
                    <a:gd name="connsiteX1" fmla="*/ 329089 w 371539"/>
                    <a:gd name="connsiteY1" fmla="*/ 9823 h 241780"/>
                    <a:gd name="connsiteX2" fmla="*/ 363664 w 371539"/>
                    <a:gd name="connsiteY2" fmla="*/ 146030 h 241780"/>
                    <a:gd name="connsiteX3" fmla="*/ 49721 w 371539"/>
                    <a:gd name="connsiteY3" fmla="*/ 241756 h 241780"/>
                    <a:gd name="connsiteX4" fmla="*/ 0 w 371539"/>
                    <a:gd name="connsiteY4" fmla="*/ 109359 h 24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539" h="241780">
                      <a:moveTo>
                        <a:pt x="0" y="109359"/>
                      </a:moveTo>
                      <a:cubicBezTo>
                        <a:pt x="60484" y="78784"/>
                        <a:pt x="307943" y="-33516"/>
                        <a:pt x="329089" y="9823"/>
                      </a:cubicBezTo>
                      <a:cubicBezTo>
                        <a:pt x="350234" y="53161"/>
                        <a:pt x="387953" y="94976"/>
                        <a:pt x="363664" y="146030"/>
                      </a:cubicBezTo>
                      <a:cubicBezTo>
                        <a:pt x="339376" y="197084"/>
                        <a:pt x="89535" y="239756"/>
                        <a:pt x="49721" y="241756"/>
                      </a:cubicBezTo>
                      <a:cubicBezTo>
                        <a:pt x="9906" y="243852"/>
                        <a:pt x="0" y="109359"/>
                        <a:pt x="0" y="109359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47CF3A1-C42D-BE38-AFF6-0D7732642E03}"/>
                  </a:ext>
                </a:extLst>
              </p:cNvPr>
              <p:cNvSpPr/>
              <p:nvPr/>
            </p:nvSpPr>
            <p:spPr>
              <a:xfrm>
                <a:off x="7910844" y="-357761"/>
                <a:ext cx="864519" cy="1063001"/>
              </a:xfrm>
              <a:custGeom>
                <a:avLst/>
                <a:gdLst>
                  <a:gd name="connsiteX0" fmla="*/ 311140 w 864519"/>
                  <a:gd name="connsiteY0" fmla="*/ 0 h 1063001"/>
                  <a:gd name="connsiteX1" fmla="*/ 423916 w 864519"/>
                  <a:gd name="connsiteY1" fmla="*/ 87249 h 1063001"/>
                  <a:gd name="connsiteX2" fmla="*/ 273802 w 864519"/>
                  <a:gd name="connsiteY2" fmla="*/ 308515 h 1063001"/>
                  <a:gd name="connsiteX3" fmla="*/ 500211 w 864519"/>
                  <a:gd name="connsiteY3" fmla="*/ 544449 h 1063001"/>
                  <a:gd name="connsiteX4" fmla="*/ 567934 w 864519"/>
                  <a:gd name="connsiteY4" fmla="*/ 817531 h 1063001"/>
                  <a:gd name="connsiteX5" fmla="*/ 848730 w 864519"/>
                  <a:gd name="connsiteY5" fmla="*/ 895922 h 1063001"/>
                  <a:gd name="connsiteX6" fmla="*/ 855970 w 864519"/>
                  <a:gd name="connsiteY6" fmla="*/ 1020699 h 1063001"/>
                  <a:gd name="connsiteX7" fmla="*/ 378957 w 864519"/>
                  <a:gd name="connsiteY7" fmla="*/ 1025176 h 1063001"/>
                  <a:gd name="connsiteX8" fmla="*/ 9673 w 864519"/>
                  <a:gd name="connsiteY8" fmla="*/ 374142 h 1063001"/>
                  <a:gd name="connsiteX9" fmla="*/ 311140 w 864519"/>
                  <a:gd name="connsiteY9" fmla="*/ 0 h 106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519" h="1063001">
                    <a:moveTo>
                      <a:pt x="311140" y="0"/>
                    </a:moveTo>
                    <a:lnTo>
                      <a:pt x="423916" y="87249"/>
                    </a:lnTo>
                    <a:cubicBezTo>
                      <a:pt x="423916" y="87249"/>
                      <a:pt x="284946" y="250127"/>
                      <a:pt x="273802" y="308515"/>
                    </a:cubicBezTo>
                    <a:cubicBezTo>
                      <a:pt x="262657" y="366903"/>
                      <a:pt x="448014" y="447866"/>
                      <a:pt x="500211" y="544449"/>
                    </a:cubicBezTo>
                    <a:cubicBezTo>
                      <a:pt x="554218" y="644462"/>
                      <a:pt x="539644" y="750094"/>
                      <a:pt x="567934" y="817531"/>
                    </a:cubicBezTo>
                    <a:cubicBezTo>
                      <a:pt x="604891" y="905828"/>
                      <a:pt x="679376" y="906018"/>
                      <a:pt x="848730" y="895922"/>
                    </a:cubicBezTo>
                    <a:cubicBezTo>
                      <a:pt x="861208" y="944499"/>
                      <a:pt x="873114" y="989457"/>
                      <a:pt x="855970" y="1020699"/>
                    </a:cubicBezTo>
                    <a:cubicBezTo>
                      <a:pt x="715857" y="1067657"/>
                      <a:pt x="556503" y="1084040"/>
                      <a:pt x="378957" y="1025176"/>
                    </a:cubicBezTo>
                    <a:cubicBezTo>
                      <a:pt x="223319" y="973550"/>
                      <a:pt x="-55382" y="550069"/>
                      <a:pt x="9673" y="374142"/>
                    </a:cubicBezTo>
                    <a:cubicBezTo>
                      <a:pt x="67395" y="217932"/>
                      <a:pt x="195506" y="41815"/>
                      <a:pt x="31114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1027F2"/>
                  </a:gs>
                  <a:gs pos="100000">
                    <a:srgbClr val="FF44B6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CB062ED-59AC-C2B7-D043-CCBCCEF01A9F}"/>
                  </a:ext>
                </a:extLst>
              </p:cNvPr>
              <p:cNvSpPr/>
              <p:nvPr/>
            </p:nvSpPr>
            <p:spPr>
              <a:xfrm>
                <a:off x="8056725" y="110296"/>
                <a:ext cx="341566" cy="341566"/>
              </a:xfrm>
              <a:custGeom>
                <a:avLst/>
                <a:gdLst>
                  <a:gd name="connsiteX0" fmla="*/ 341566 w 341566"/>
                  <a:gd name="connsiteY0" fmla="*/ 170783 h 341566"/>
                  <a:gd name="connsiteX1" fmla="*/ 170783 w 341566"/>
                  <a:gd name="connsiteY1" fmla="*/ 341567 h 341566"/>
                  <a:gd name="connsiteX2" fmla="*/ 0 w 341566"/>
                  <a:gd name="connsiteY2" fmla="*/ 170783 h 341566"/>
                  <a:gd name="connsiteX3" fmla="*/ 170783 w 341566"/>
                  <a:gd name="connsiteY3" fmla="*/ 0 h 341566"/>
                  <a:gd name="connsiteX4" fmla="*/ 341566 w 341566"/>
                  <a:gd name="connsiteY4" fmla="*/ 170783 h 34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566" h="341566">
                    <a:moveTo>
                      <a:pt x="341566" y="170783"/>
                    </a:moveTo>
                    <a:cubicBezTo>
                      <a:pt x="341566" y="265104"/>
                      <a:pt x="265104" y="341567"/>
                      <a:pt x="170783" y="341567"/>
                    </a:cubicBezTo>
                    <a:cubicBezTo>
                      <a:pt x="76462" y="341567"/>
                      <a:pt x="0" y="265104"/>
                      <a:pt x="0" y="170783"/>
                    </a:cubicBezTo>
                    <a:cubicBezTo>
                      <a:pt x="0" y="76462"/>
                      <a:pt x="76462" y="0"/>
                      <a:pt x="170783" y="0"/>
                    </a:cubicBezTo>
                    <a:cubicBezTo>
                      <a:pt x="265104" y="0"/>
                      <a:pt x="341566" y="76462"/>
                      <a:pt x="341566" y="1707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" name="图形 13">
                <a:extLst>
                  <a:ext uri="{FF2B5EF4-FFF2-40B4-BE49-F238E27FC236}">
                    <a16:creationId xmlns:a16="http://schemas.microsoft.com/office/drawing/2014/main" id="{C5FB67E9-744A-2BE3-4708-3FE91E5ABEA0}"/>
                  </a:ext>
                </a:extLst>
              </p:cNvPr>
              <p:cNvGrpSpPr/>
              <p:nvPr/>
            </p:nvGrpSpPr>
            <p:grpSpPr>
              <a:xfrm>
                <a:off x="5916442" y="-1286436"/>
                <a:ext cx="746862" cy="682686"/>
                <a:chOff x="5916442" y="-1286436"/>
                <a:chExt cx="746862" cy="682686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43DDBDC6-0267-FA1C-5CF9-65DE35FE5A06}"/>
                    </a:ext>
                  </a:extLst>
                </p:cNvPr>
                <p:cNvSpPr/>
                <p:nvPr/>
              </p:nvSpPr>
              <p:spPr>
                <a:xfrm>
                  <a:off x="5916442" y="-1286436"/>
                  <a:ext cx="745884" cy="682686"/>
                </a:xfrm>
                <a:custGeom>
                  <a:avLst/>
                  <a:gdLst>
                    <a:gd name="connsiteX0" fmla="*/ 703341 w 745884"/>
                    <a:gd name="connsiteY0" fmla="*/ 1036 h 682686"/>
                    <a:gd name="connsiteX1" fmla="*/ 434260 w 745884"/>
                    <a:gd name="connsiteY1" fmla="*/ 140767 h 682686"/>
                    <a:gd name="connsiteX2" fmla="*/ 243665 w 745884"/>
                    <a:gd name="connsiteY2" fmla="*/ 350698 h 682686"/>
                    <a:gd name="connsiteX3" fmla="*/ 21637 w 745884"/>
                    <a:gd name="connsiteY3" fmla="*/ 646450 h 682686"/>
                    <a:gd name="connsiteX4" fmla="*/ 488648 w 745884"/>
                    <a:gd name="connsiteY4" fmla="*/ 548533 h 682686"/>
                    <a:gd name="connsiteX5" fmla="*/ 741632 w 745884"/>
                    <a:gd name="connsiteY5" fmla="*/ 316218 h 682686"/>
                    <a:gd name="connsiteX6" fmla="*/ 703341 w 745884"/>
                    <a:gd name="connsiteY6" fmla="*/ 1036 h 68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5884" h="682686">
                      <a:moveTo>
                        <a:pt x="703341" y="1036"/>
                      </a:moveTo>
                      <a:cubicBezTo>
                        <a:pt x="605996" y="29706"/>
                        <a:pt x="415020" y="24086"/>
                        <a:pt x="434260" y="140767"/>
                      </a:cubicBezTo>
                      <a:cubicBezTo>
                        <a:pt x="453501" y="257449"/>
                        <a:pt x="350345" y="287929"/>
                        <a:pt x="243665" y="350698"/>
                      </a:cubicBezTo>
                      <a:cubicBezTo>
                        <a:pt x="136985" y="413468"/>
                        <a:pt x="144700" y="525101"/>
                        <a:pt x="21637" y="646450"/>
                      </a:cubicBezTo>
                      <a:cubicBezTo>
                        <a:pt x="-101426" y="767798"/>
                        <a:pt x="333771" y="545199"/>
                        <a:pt x="488648" y="548533"/>
                      </a:cubicBezTo>
                      <a:cubicBezTo>
                        <a:pt x="643524" y="551866"/>
                        <a:pt x="771064" y="425946"/>
                        <a:pt x="741632" y="316218"/>
                      </a:cubicBezTo>
                      <a:cubicBezTo>
                        <a:pt x="712200" y="206585"/>
                        <a:pt x="764778" y="-17062"/>
                        <a:pt x="703341" y="103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BFD0FF5A-DD9A-3033-2F2D-289A0A8022AB}"/>
                    </a:ext>
                  </a:extLst>
                </p:cNvPr>
                <p:cNvSpPr/>
                <p:nvPr/>
              </p:nvSpPr>
              <p:spPr>
                <a:xfrm>
                  <a:off x="6018154" y="-1285781"/>
                  <a:ext cx="645151" cy="606792"/>
                </a:xfrm>
                <a:custGeom>
                  <a:avLst/>
                  <a:gdLst>
                    <a:gd name="connsiteX0" fmla="*/ 601630 w 645151"/>
                    <a:gd name="connsiteY0" fmla="*/ 381 h 606792"/>
                    <a:gd name="connsiteX1" fmla="*/ 513428 w 645151"/>
                    <a:gd name="connsiteY1" fmla="*/ 225837 h 606792"/>
                    <a:gd name="connsiteX2" fmla="*/ 240632 w 645151"/>
                    <a:gd name="connsiteY2" fmla="*/ 385191 h 606792"/>
                    <a:gd name="connsiteX3" fmla="*/ 25177 w 645151"/>
                    <a:gd name="connsiteY3" fmla="*/ 577977 h 606792"/>
                    <a:gd name="connsiteX4" fmla="*/ 416940 w 645151"/>
                    <a:gd name="connsiteY4" fmla="*/ 401193 h 606792"/>
                    <a:gd name="connsiteX5" fmla="*/ 639920 w 645151"/>
                    <a:gd name="connsiteY5" fmla="*/ 315658 h 606792"/>
                    <a:gd name="connsiteX6" fmla="*/ 601630 w 645151"/>
                    <a:gd name="connsiteY6" fmla="*/ 381 h 60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5151" h="606792">
                      <a:moveTo>
                        <a:pt x="601630" y="381"/>
                      </a:moveTo>
                      <a:cubicBezTo>
                        <a:pt x="542860" y="10287"/>
                        <a:pt x="551623" y="81248"/>
                        <a:pt x="513428" y="225837"/>
                      </a:cubicBezTo>
                      <a:cubicBezTo>
                        <a:pt x="483234" y="340137"/>
                        <a:pt x="347312" y="322326"/>
                        <a:pt x="240632" y="385191"/>
                      </a:cubicBezTo>
                      <a:cubicBezTo>
                        <a:pt x="133952" y="448056"/>
                        <a:pt x="148240" y="456628"/>
                        <a:pt x="25177" y="577977"/>
                      </a:cubicBezTo>
                      <a:cubicBezTo>
                        <a:pt x="-97886" y="699325"/>
                        <a:pt x="262063" y="397954"/>
                        <a:pt x="416940" y="401193"/>
                      </a:cubicBezTo>
                      <a:cubicBezTo>
                        <a:pt x="571817" y="404431"/>
                        <a:pt x="669352" y="425291"/>
                        <a:pt x="639920" y="315658"/>
                      </a:cubicBezTo>
                      <a:cubicBezTo>
                        <a:pt x="610488" y="205930"/>
                        <a:pt x="664781" y="-10287"/>
                        <a:pt x="601630" y="3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图形 13">
                <a:extLst>
                  <a:ext uri="{FF2B5EF4-FFF2-40B4-BE49-F238E27FC236}">
                    <a16:creationId xmlns:a16="http://schemas.microsoft.com/office/drawing/2014/main" id="{F2954948-C556-71E0-3985-7DC3F3205D04}"/>
                  </a:ext>
                </a:extLst>
              </p:cNvPr>
              <p:cNvGrpSpPr/>
              <p:nvPr/>
            </p:nvGrpSpPr>
            <p:grpSpPr>
              <a:xfrm>
                <a:off x="7987043" y="2058053"/>
                <a:ext cx="987228" cy="553305"/>
                <a:chOff x="7987043" y="2058053"/>
                <a:chExt cx="987228" cy="553305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00BED4D-04D1-F1C6-5DF8-BB452B2C44D8}"/>
                    </a:ext>
                  </a:extLst>
                </p:cNvPr>
                <p:cNvSpPr/>
                <p:nvPr/>
              </p:nvSpPr>
              <p:spPr>
                <a:xfrm>
                  <a:off x="7988072" y="2072443"/>
                  <a:ext cx="986199" cy="538916"/>
                </a:xfrm>
                <a:custGeom>
                  <a:avLst/>
                  <a:gdLst>
                    <a:gd name="connsiteX0" fmla="*/ 603958 w 986199"/>
                    <a:gd name="connsiteY0" fmla="*/ 23911 h 538916"/>
                    <a:gd name="connsiteX1" fmla="*/ 470418 w 986199"/>
                    <a:gd name="connsiteY1" fmla="*/ 97444 h 538916"/>
                    <a:gd name="connsiteX2" fmla="*/ 13789 w 986199"/>
                    <a:gd name="connsiteY2" fmla="*/ 472063 h 538916"/>
                    <a:gd name="connsiteX3" fmla="*/ 678063 w 986199"/>
                    <a:gd name="connsiteY3" fmla="*/ 457966 h 538916"/>
                    <a:gd name="connsiteX4" fmla="*/ 880088 w 986199"/>
                    <a:gd name="connsiteY4" fmla="*/ 217841 h 538916"/>
                    <a:gd name="connsiteX5" fmla="*/ 900948 w 986199"/>
                    <a:gd name="connsiteY5" fmla="*/ 38580 h 538916"/>
                    <a:gd name="connsiteX6" fmla="*/ 603958 w 986199"/>
                    <a:gd name="connsiteY6" fmla="*/ 23911 h 538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6199" h="538916">
                      <a:moveTo>
                        <a:pt x="603958" y="23911"/>
                      </a:moveTo>
                      <a:cubicBezTo>
                        <a:pt x="506518" y="52582"/>
                        <a:pt x="451177" y="-19237"/>
                        <a:pt x="470418" y="97444"/>
                      </a:cubicBezTo>
                      <a:cubicBezTo>
                        <a:pt x="489658" y="214126"/>
                        <a:pt x="120374" y="409198"/>
                        <a:pt x="13789" y="472063"/>
                      </a:cubicBezTo>
                      <a:cubicBezTo>
                        <a:pt x="-92796" y="534928"/>
                        <a:pt x="446224" y="590077"/>
                        <a:pt x="678063" y="457966"/>
                      </a:cubicBezTo>
                      <a:cubicBezTo>
                        <a:pt x="828177" y="372431"/>
                        <a:pt x="725211" y="214507"/>
                        <a:pt x="880088" y="217841"/>
                      </a:cubicBezTo>
                      <a:cubicBezTo>
                        <a:pt x="1034964" y="221174"/>
                        <a:pt x="1001055" y="92110"/>
                        <a:pt x="900948" y="38580"/>
                      </a:cubicBezTo>
                      <a:cubicBezTo>
                        <a:pt x="780552" y="-25809"/>
                        <a:pt x="665394" y="5814"/>
                        <a:pt x="603958" y="239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173419D-9A9E-CDB7-2F48-72725F660825}"/>
                    </a:ext>
                  </a:extLst>
                </p:cNvPr>
                <p:cNvSpPr/>
                <p:nvPr/>
              </p:nvSpPr>
              <p:spPr>
                <a:xfrm>
                  <a:off x="7987043" y="2058053"/>
                  <a:ext cx="928208" cy="517848"/>
                </a:xfrm>
                <a:custGeom>
                  <a:avLst/>
                  <a:gdLst>
                    <a:gd name="connsiteX0" fmla="*/ 604987 w 928208"/>
                    <a:gd name="connsiteY0" fmla="*/ 38301 h 517848"/>
                    <a:gd name="connsiteX1" fmla="*/ 584890 w 928208"/>
                    <a:gd name="connsiteY1" fmla="*/ 279093 h 517848"/>
                    <a:gd name="connsiteX2" fmla="*/ 14818 w 928208"/>
                    <a:gd name="connsiteY2" fmla="*/ 486547 h 517848"/>
                    <a:gd name="connsiteX3" fmla="*/ 636420 w 928208"/>
                    <a:gd name="connsiteY3" fmla="*/ 386345 h 517848"/>
                    <a:gd name="connsiteX4" fmla="*/ 765579 w 928208"/>
                    <a:gd name="connsiteY4" fmla="*/ 203655 h 517848"/>
                    <a:gd name="connsiteX5" fmla="*/ 901977 w 928208"/>
                    <a:gd name="connsiteY5" fmla="*/ 53065 h 517848"/>
                    <a:gd name="connsiteX6" fmla="*/ 604987 w 928208"/>
                    <a:gd name="connsiteY6" fmla="*/ 38301 h 517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8208" h="517848">
                      <a:moveTo>
                        <a:pt x="604987" y="38301"/>
                      </a:moveTo>
                      <a:cubicBezTo>
                        <a:pt x="577555" y="120216"/>
                        <a:pt x="578032" y="134599"/>
                        <a:pt x="584890" y="279093"/>
                      </a:cubicBezTo>
                      <a:cubicBezTo>
                        <a:pt x="590509" y="397203"/>
                        <a:pt x="121498" y="423682"/>
                        <a:pt x="14818" y="486547"/>
                      </a:cubicBezTo>
                      <a:cubicBezTo>
                        <a:pt x="-91862" y="549412"/>
                        <a:pt x="404581" y="518361"/>
                        <a:pt x="636420" y="386345"/>
                      </a:cubicBezTo>
                      <a:cubicBezTo>
                        <a:pt x="786534" y="300810"/>
                        <a:pt x="682711" y="221276"/>
                        <a:pt x="765579" y="203655"/>
                      </a:cubicBezTo>
                      <a:cubicBezTo>
                        <a:pt x="784343" y="199654"/>
                        <a:pt x="1002180" y="106595"/>
                        <a:pt x="901977" y="53065"/>
                      </a:cubicBezTo>
                      <a:cubicBezTo>
                        <a:pt x="781581" y="-11420"/>
                        <a:pt x="623942" y="-18087"/>
                        <a:pt x="604987" y="383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55" name="组合 2454">
            <a:extLst>
              <a:ext uri="{FF2B5EF4-FFF2-40B4-BE49-F238E27FC236}">
                <a16:creationId xmlns:a16="http://schemas.microsoft.com/office/drawing/2014/main" id="{F81655E2-136B-05B6-D0B9-BCE075646DAC}"/>
              </a:ext>
            </a:extLst>
          </p:cNvPr>
          <p:cNvGrpSpPr/>
          <p:nvPr/>
        </p:nvGrpSpPr>
        <p:grpSpPr>
          <a:xfrm>
            <a:off x="1496312" y="3419396"/>
            <a:ext cx="1527225" cy="276999"/>
            <a:chOff x="8292926" y="2511821"/>
            <a:chExt cx="1527225" cy="276999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21B519FF-4536-DE8A-65B4-73C1C7E79D60}"/>
                </a:ext>
              </a:extLst>
            </p:cNvPr>
            <p:cNvSpPr/>
            <p:nvPr/>
          </p:nvSpPr>
          <p:spPr>
            <a:xfrm>
              <a:off x="8292926" y="2513833"/>
              <a:ext cx="1527225" cy="27128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AF0A436-0C4C-D321-F490-CF1D64223583}"/>
                </a:ext>
              </a:extLst>
            </p:cNvPr>
            <p:cNvSpPr txBox="1"/>
            <p:nvPr/>
          </p:nvSpPr>
          <p:spPr>
            <a:xfrm>
              <a:off x="8681545" y="2511821"/>
              <a:ext cx="107090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PART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6284974" y="2254053"/>
            <a:ext cx="3656014" cy="781720"/>
            <a:chOff x="1878012" y="1625084"/>
            <a:chExt cx="3656014" cy="781720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5366C4C-81BC-F53A-E7A0-80D80C52ECCD}"/>
                </a:ext>
              </a:extLst>
            </p:cNvPr>
            <p:cNvSpPr/>
            <p:nvPr/>
          </p:nvSpPr>
          <p:spPr>
            <a:xfrm>
              <a:off x="1878012" y="1625084"/>
              <a:ext cx="3656014" cy="781719"/>
            </a:xfrm>
            <a:prstGeom prst="roundRect">
              <a:avLst>
                <a:gd name="adj" fmla="val 22157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1878012" y="2108718"/>
              <a:ext cx="3656014" cy="298086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302797" y="169336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4A622D5-155D-1609-81ED-E63A6EE24F5B}"/>
              </a:ext>
            </a:extLst>
          </p:cNvPr>
          <p:cNvSpPr txBox="1"/>
          <p:nvPr/>
        </p:nvSpPr>
        <p:spPr>
          <a:xfrm>
            <a:off x="6240193" y="3203173"/>
            <a:ext cx="398857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2B08AC1F-5C83-A7C4-F80C-2D2D94C1DD30}"/>
              </a:ext>
            </a:extLst>
          </p:cNvPr>
          <p:cNvSpPr/>
          <p:nvPr/>
        </p:nvSpPr>
        <p:spPr>
          <a:xfrm rot="658857" flipH="1">
            <a:off x="1082929" y="-9205084"/>
            <a:ext cx="10749244" cy="10508664"/>
          </a:xfrm>
          <a:custGeom>
            <a:avLst/>
            <a:gdLst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4760821 w 5632776"/>
              <a:gd name="connsiteY10" fmla="*/ 5494334 h 5506707"/>
              <a:gd name="connsiteX11" fmla="*/ 4519832 w 5632776"/>
              <a:gd name="connsiteY11" fmla="*/ 5453852 h 5506707"/>
              <a:gd name="connsiteX12" fmla="*/ 2829606 w 5632776"/>
              <a:gd name="connsiteY12" fmla="*/ 4628352 h 5506707"/>
              <a:gd name="connsiteX13" fmla="*/ 551474 w 5632776"/>
              <a:gd name="connsiteY13" fmla="*/ 3917152 h 5506707"/>
              <a:gd name="connsiteX14" fmla="*/ 2449917 w 5632776"/>
              <a:gd name="connsiteY14" fmla="*/ 3612352 h 5506707"/>
              <a:gd name="connsiteX15" fmla="*/ 3699215 w 5632776"/>
              <a:gd name="connsiteY15" fmla="*/ 2164552 h 5506707"/>
              <a:gd name="connsiteX16" fmla="*/ 5034249 w 5632776"/>
              <a:gd name="connsiteY16" fmla="*/ 1580352 h 5506707"/>
              <a:gd name="connsiteX17" fmla="*/ 5612394 w 5632776"/>
              <a:gd name="connsiteY17" fmla="*/ 377225 h 5506707"/>
              <a:gd name="connsiteX18" fmla="*/ 5632776 w 5632776"/>
              <a:gd name="connsiteY18" fmla="*/ 344439 h 5506707"/>
              <a:gd name="connsiteX19" fmla="*/ 5632776 w 5632776"/>
              <a:gd name="connsiteY19" fmla="*/ 0 h 550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32776" h="5506707">
                <a:moveTo>
                  <a:pt x="5632776" y="0"/>
                </a:moveTo>
                <a:lnTo>
                  <a:pt x="5575300" y="30952"/>
                </a:lnTo>
                <a:cubicBezTo>
                  <a:pt x="4986868" y="392902"/>
                  <a:pt x="5113868" y="1235335"/>
                  <a:pt x="4648200" y="1580352"/>
                </a:cubicBezTo>
                <a:cubicBezTo>
                  <a:pt x="4182534" y="1925369"/>
                  <a:pt x="3710517" y="1825885"/>
                  <a:pt x="3263900" y="2164552"/>
                </a:cubicBezTo>
                <a:cubicBezTo>
                  <a:pt x="2817283" y="2503219"/>
                  <a:pt x="2512483" y="3320252"/>
                  <a:pt x="1968500" y="3612352"/>
                </a:cubicBezTo>
                <a:cubicBezTo>
                  <a:pt x="1424517" y="3904452"/>
                  <a:pt x="758825" y="3880110"/>
                  <a:pt x="0" y="3917152"/>
                </a:cubicBezTo>
                <a:cubicBezTo>
                  <a:pt x="749300" y="4086485"/>
                  <a:pt x="1485900" y="4499235"/>
                  <a:pt x="2362200" y="4628352"/>
                </a:cubicBezTo>
                <a:cubicBezTo>
                  <a:pt x="3238500" y="4757469"/>
                  <a:pt x="3464983" y="5299335"/>
                  <a:pt x="4114800" y="5453852"/>
                </a:cubicBezTo>
                <a:cubicBezTo>
                  <a:pt x="4358481" y="5511796"/>
                  <a:pt x="4622106" y="5512292"/>
                  <a:pt x="4893618" y="5500882"/>
                </a:cubicBezTo>
                <a:lnTo>
                  <a:pt x="4894074" y="5500859"/>
                </a:lnTo>
                <a:lnTo>
                  <a:pt x="4760821" y="5494334"/>
                </a:lnTo>
                <a:cubicBezTo>
                  <a:pt x="4678642" y="5486098"/>
                  <a:pt x="4598168" y="5473167"/>
                  <a:pt x="4519832" y="5453852"/>
                </a:cubicBezTo>
                <a:cubicBezTo>
                  <a:pt x="3893142" y="5299335"/>
                  <a:pt x="3674719" y="4757469"/>
                  <a:pt x="2829606" y="4628352"/>
                </a:cubicBezTo>
                <a:cubicBezTo>
                  <a:pt x="1984492" y="4499235"/>
                  <a:pt x="1274107" y="4086485"/>
                  <a:pt x="551474" y="3917152"/>
                </a:cubicBezTo>
                <a:cubicBezTo>
                  <a:pt x="1283293" y="3880110"/>
                  <a:pt x="1925294" y="3904452"/>
                  <a:pt x="2449917" y="3612352"/>
                </a:cubicBezTo>
                <a:cubicBezTo>
                  <a:pt x="2974540" y="3320252"/>
                  <a:pt x="3268492" y="2503219"/>
                  <a:pt x="3699215" y="2164552"/>
                </a:cubicBezTo>
                <a:cubicBezTo>
                  <a:pt x="4129937" y="1825885"/>
                  <a:pt x="4585156" y="1925369"/>
                  <a:pt x="5034249" y="1580352"/>
                </a:cubicBezTo>
                <a:cubicBezTo>
                  <a:pt x="5371070" y="1321589"/>
                  <a:pt x="5386381" y="783030"/>
                  <a:pt x="5612394" y="377225"/>
                </a:cubicBezTo>
                <a:lnTo>
                  <a:pt x="5632776" y="344439"/>
                </a:lnTo>
                <a:lnTo>
                  <a:pt x="5632776" y="0"/>
                </a:ln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714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344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01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0" name="Arc 44">
            <a:extLst>
              <a:ext uri="{FF2B5EF4-FFF2-40B4-BE49-F238E27FC236}">
                <a16:creationId xmlns:a16="http://schemas.microsoft.com/office/drawing/2014/main" id="{83D7B2FA-036A-4F72-7E50-F4CC500B942C}"/>
              </a:ext>
            </a:extLst>
          </p:cNvPr>
          <p:cNvSpPr/>
          <p:nvPr/>
        </p:nvSpPr>
        <p:spPr>
          <a:xfrm rot="10800000">
            <a:off x="4370643" y="1905965"/>
            <a:ext cx="3450717" cy="3450715"/>
          </a:xfrm>
          <a:prstGeom prst="arc">
            <a:avLst>
              <a:gd name="adj1" fmla="val 16200000"/>
              <a:gd name="adj2" fmla="val 1618528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11" name="Group 59">
            <a:extLst>
              <a:ext uri="{FF2B5EF4-FFF2-40B4-BE49-F238E27FC236}">
                <a16:creationId xmlns:a16="http://schemas.microsoft.com/office/drawing/2014/main" id="{C62C8FD2-011F-0EA3-8850-3B05B953D5EE}"/>
              </a:ext>
            </a:extLst>
          </p:cNvPr>
          <p:cNvGrpSpPr/>
          <p:nvPr/>
        </p:nvGrpSpPr>
        <p:grpSpPr>
          <a:xfrm>
            <a:off x="5437632" y="2930461"/>
            <a:ext cx="1316736" cy="1310295"/>
            <a:chOff x="4004877" y="2428485"/>
            <a:chExt cx="987552" cy="982721"/>
          </a:xfrm>
        </p:grpSpPr>
        <p:sp>
          <p:nvSpPr>
            <p:cNvPr id="16" name="Oval 13">
              <a:extLst>
                <a:ext uri="{FF2B5EF4-FFF2-40B4-BE49-F238E27FC236}">
                  <a16:creationId xmlns:a16="http://schemas.microsoft.com/office/drawing/2014/main" id="{AACA7860-B896-994B-956A-D1B88795D07E}"/>
                </a:ext>
              </a:extLst>
            </p:cNvPr>
            <p:cNvSpPr/>
            <p:nvPr/>
          </p:nvSpPr>
          <p:spPr bwMode="auto">
            <a:xfrm>
              <a:off x="4004877" y="2428485"/>
              <a:ext cx="987552" cy="982721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E4FA"/>
                  </a:gs>
                  <a:gs pos="100000">
                    <a:srgbClr val="FF44B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Freeform 152" descr="D:\51PPT模板网\51pptmoban.com\图片.jpg">
              <a:extLst>
                <a:ext uri="{FF2B5EF4-FFF2-40B4-BE49-F238E27FC236}">
                  <a16:creationId xmlns:a16="http://schemas.microsoft.com/office/drawing/2014/main" id="{3CE6FB59-4EAB-6734-0D46-B6EF209F20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7591" y="2743278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8" name="Down Arrow 4">
            <a:extLst>
              <a:ext uri="{FF2B5EF4-FFF2-40B4-BE49-F238E27FC236}">
                <a16:creationId xmlns:a16="http://schemas.microsoft.com/office/drawing/2014/main" id="{4E975E92-3FBA-525B-5BFA-4FD48C7F9624}"/>
              </a:ext>
            </a:extLst>
          </p:cNvPr>
          <p:cNvSpPr/>
          <p:nvPr/>
        </p:nvSpPr>
        <p:spPr bwMode="auto">
          <a:xfrm>
            <a:off x="5493300" y="1595467"/>
            <a:ext cx="1205400" cy="1276304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9" name="Down Arrow 15">
            <a:extLst>
              <a:ext uri="{FF2B5EF4-FFF2-40B4-BE49-F238E27FC236}">
                <a16:creationId xmlns:a16="http://schemas.microsoft.com/office/drawing/2014/main" id="{7D022A7F-F389-0AD5-8ADB-F02E0C16A511}"/>
              </a:ext>
            </a:extLst>
          </p:cNvPr>
          <p:cNvSpPr/>
          <p:nvPr/>
        </p:nvSpPr>
        <p:spPr bwMode="auto">
          <a:xfrm rot="3600000">
            <a:off x="6720348" y="2325576"/>
            <a:ext cx="1205400" cy="1276305"/>
          </a:xfrm>
          <a:prstGeom prst="downArrow">
            <a:avLst>
              <a:gd name="adj1" fmla="val 63516"/>
              <a:gd name="adj2" fmla="val 50000"/>
            </a:avLst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Down Arrow 17">
            <a:extLst>
              <a:ext uri="{FF2B5EF4-FFF2-40B4-BE49-F238E27FC236}">
                <a16:creationId xmlns:a16="http://schemas.microsoft.com/office/drawing/2014/main" id="{8733E591-3814-0181-08AA-0ED439C848A9}"/>
              </a:ext>
            </a:extLst>
          </p:cNvPr>
          <p:cNvSpPr/>
          <p:nvPr/>
        </p:nvSpPr>
        <p:spPr bwMode="auto">
          <a:xfrm rot="18000000" flipV="1">
            <a:off x="6693193" y="3631878"/>
            <a:ext cx="1205400" cy="1276305"/>
          </a:xfrm>
          <a:prstGeom prst="downArrow">
            <a:avLst>
              <a:gd name="adj1" fmla="val 63516"/>
              <a:gd name="adj2" fmla="val 50000"/>
            </a:avLst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id="{C3279753-753A-DA98-025C-2155458D6958}"/>
              </a:ext>
            </a:extLst>
          </p:cNvPr>
          <p:cNvSpPr/>
          <p:nvPr/>
        </p:nvSpPr>
        <p:spPr bwMode="auto">
          <a:xfrm rot="10800000">
            <a:off x="5493301" y="4307355"/>
            <a:ext cx="1205400" cy="1276304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22" name="Down Arrow 19">
            <a:extLst>
              <a:ext uri="{FF2B5EF4-FFF2-40B4-BE49-F238E27FC236}">
                <a16:creationId xmlns:a16="http://schemas.microsoft.com/office/drawing/2014/main" id="{DF65B172-E3A0-BA30-1AAE-6811343CE28E}"/>
              </a:ext>
            </a:extLst>
          </p:cNvPr>
          <p:cNvSpPr/>
          <p:nvPr/>
        </p:nvSpPr>
        <p:spPr bwMode="auto">
          <a:xfrm rot="3600000" flipH="1" flipV="1">
            <a:off x="4290151" y="3631878"/>
            <a:ext cx="1205400" cy="1276305"/>
          </a:xfrm>
          <a:prstGeom prst="downArrow">
            <a:avLst>
              <a:gd name="adj1" fmla="val 63516"/>
              <a:gd name="adj2" fmla="val 50000"/>
            </a:avLst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Down Arrow 16">
            <a:extLst>
              <a:ext uri="{FF2B5EF4-FFF2-40B4-BE49-F238E27FC236}">
                <a16:creationId xmlns:a16="http://schemas.microsoft.com/office/drawing/2014/main" id="{E99E38BC-EB2E-DF4D-EDBA-E7D266578715}"/>
              </a:ext>
            </a:extLst>
          </p:cNvPr>
          <p:cNvSpPr/>
          <p:nvPr/>
        </p:nvSpPr>
        <p:spPr bwMode="auto">
          <a:xfrm rot="18000000" flipH="1">
            <a:off x="4279225" y="2289366"/>
            <a:ext cx="1205400" cy="1276305"/>
          </a:xfrm>
          <a:prstGeom prst="downArrow">
            <a:avLst>
              <a:gd name="adj1" fmla="val 63516"/>
              <a:gd name="adj2" fmla="val 50000"/>
            </a:avLst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E2DF54D-E7AD-3EC4-CE8E-8CBCE7543221}"/>
              </a:ext>
            </a:extLst>
          </p:cNvPr>
          <p:cNvGrpSpPr/>
          <p:nvPr/>
        </p:nvGrpSpPr>
        <p:grpSpPr>
          <a:xfrm>
            <a:off x="8149900" y="2220936"/>
            <a:ext cx="2661438" cy="816522"/>
            <a:chOff x="283599" y="1906534"/>
            <a:chExt cx="2661438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3E7A273-AD96-3F5B-791D-51098CC030E6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9848CD3-BA16-B6CF-1FFE-E2985418B99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902FC5A-22CF-912A-EC66-9F1B3B277BF2}"/>
              </a:ext>
            </a:extLst>
          </p:cNvPr>
          <p:cNvGrpSpPr/>
          <p:nvPr/>
        </p:nvGrpSpPr>
        <p:grpSpPr>
          <a:xfrm>
            <a:off x="1354730" y="2220936"/>
            <a:ext cx="2687486" cy="816522"/>
            <a:chOff x="580651" y="1906534"/>
            <a:chExt cx="2687486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FC9DC0E-912C-A26D-AB16-F8DBD6EF1CDC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C472550-7022-B5CF-86A5-CF9D1D86448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E7ED956-FB61-08E5-E9D9-C441ED41C93E}"/>
              </a:ext>
            </a:extLst>
          </p:cNvPr>
          <p:cNvGrpSpPr/>
          <p:nvPr/>
        </p:nvGrpSpPr>
        <p:grpSpPr>
          <a:xfrm>
            <a:off x="8149900" y="4214283"/>
            <a:ext cx="2661438" cy="816522"/>
            <a:chOff x="283599" y="1906534"/>
            <a:chExt cx="2661438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254D898-9176-B545-0EA2-E413B7D037C2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2A3F1BE-DED7-3C65-F7F3-6EFAF7EEC66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6A91BC2-19C2-E7A0-C173-A5732F4DC131}"/>
              </a:ext>
            </a:extLst>
          </p:cNvPr>
          <p:cNvGrpSpPr/>
          <p:nvPr/>
        </p:nvGrpSpPr>
        <p:grpSpPr>
          <a:xfrm>
            <a:off x="1354730" y="4214283"/>
            <a:ext cx="2687486" cy="816522"/>
            <a:chOff x="580651" y="1906534"/>
            <a:chExt cx="2687486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52CF48D-FD41-95FE-CE16-2A0C76E05EEA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EA2F123-3DCC-BBD8-5626-C2A8744357B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BEA27C9-D042-D7DA-71DB-56E0D1995BE0}"/>
              </a:ext>
            </a:extLst>
          </p:cNvPr>
          <p:cNvGrpSpPr/>
          <p:nvPr/>
        </p:nvGrpSpPr>
        <p:grpSpPr>
          <a:xfrm>
            <a:off x="2665712" y="901411"/>
            <a:ext cx="6871800" cy="585690"/>
            <a:chOff x="-1821582" y="1906534"/>
            <a:chExt cx="6871800" cy="58569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6E98A89-DAE5-9464-18E7-7B4D1C8EC353}"/>
                </a:ext>
              </a:extLst>
            </p:cNvPr>
            <p:cNvSpPr txBox="1"/>
            <p:nvPr/>
          </p:nvSpPr>
          <p:spPr>
            <a:xfrm>
              <a:off x="-1821582" y="2190603"/>
              <a:ext cx="68718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F3F16B2-0B27-31F8-BCC8-8FBEFC3F489A}"/>
                </a:ext>
              </a:extLst>
            </p:cNvPr>
            <p:cNvSpPr txBox="1"/>
            <p:nvPr/>
          </p:nvSpPr>
          <p:spPr>
            <a:xfrm>
              <a:off x="55220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8C649C3-1F60-7D7E-6B90-2F5577FF078A}"/>
              </a:ext>
            </a:extLst>
          </p:cNvPr>
          <p:cNvGrpSpPr/>
          <p:nvPr/>
        </p:nvGrpSpPr>
        <p:grpSpPr>
          <a:xfrm>
            <a:off x="2665712" y="5702196"/>
            <a:ext cx="6871800" cy="585690"/>
            <a:chOff x="-1821582" y="1906534"/>
            <a:chExt cx="6871800" cy="58569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3DADDBB-EA37-609A-ED6F-7D411DA47C94}"/>
                </a:ext>
              </a:extLst>
            </p:cNvPr>
            <p:cNvSpPr txBox="1"/>
            <p:nvPr/>
          </p:nvSpPr>
          <p:spPr>
            <a:xfrm>
              <a:off x="-1821582" y="2190603"/>
              <a:ext cx="68718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7347DDA-116E-2310-D7A5-5D61A1F8C296}"/>
                </a:ext>
              </a:extLst>
            </p:cNvPr>
            <p:cNvSpPr txBox="1"/>
            <p:nvPr/>
          </p:nvSpPr>
          <p:spPr>
            <a:xfrm>
              <a:off x="55220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6108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344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01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52AC93-7A3E-3A6B-4948-10D6E5BDB97C}"/>
              </a:ext>
            </a:extLst>
          </p:cNvPr>
          <p:cNvSpPr/>
          <p:nvPr/>
        </p:nvSpPr>
        <p:spPr>
          <a:xfrm>
            <a:off x="874713" y="1398626"/>
            <a:ext cx="3400747" cy="228573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BCF5639-56F2-9B86-4578-513FDAC28A86}"/>
              </a:ext>
            </a:extLst>
          </p:cNvPr>
          <p:cNvSpPr/>
          <p:nvPr/>
        </p:nvSpPr>
        <p:spPr>
          <a:xfrm>
            <a:off x="4534009" y="1386751"/>
            <a:ext cx="3185285" cy="2285732"/>
          </a:xfrm>
          <a:prstGeom prst="rect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6" name="矩形 15" descr="D:\51PPT模板网\51pptmoban.com\图片.jpg">
            <a:extLst>
              <a:ext uri="{FF2B5EF4-FFF2-40B4-BE49-F238E27FC236}">
                <a16:creationId xmlns:a16="http://schemas.microsoft.com/office/drawing/2014/main" id="{CCB8FB98-EB61-81FB-896C-85C59F97ACCB}"/>
              </a:ext>
            </a:extLst>
          </p:cNvPr>
          <p:cNvSpPr/>
          <p:nvPr/>
        </p:nvSpPr>
        <p:spPr>
          <a:xfrm>
            <a:off x="7965968" y="1386751"/>
            <a:ext cx="3337245" cy="228573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D1DA33A-74E1-BB2F-4557-E0492F31EDA5}"/>
              </a:ext>
            </a:extLst>
          </p:cNvPr>
          <p:cNvSpPr/>
          <p:nvPr/>
        </p:nvSpPr>
        <p:spPr>
          <a:xfrm>
            <a:off x="874713" y="3853760"/>
            <a:ext cx="3400747" cy="2285732"/>
          </a:xfrm>
          <a:prstGeom prst="rect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8" name="矩形 17" descr="D:\51PPT模板网\51pptmoban.com\图片.jpg">
            <a:extLst>
              <a:ext uri="{FF2B5EF4-FFF2-40B4-BE49-F238E27FC236}">
                <a16:creationId xmlns:a16="http://schemas.microsoft.com/office/drawing/2014/main" id="{FB68551B-2557-9998-AB78-6D9842C7ED1B}"/>
              </a:ext>
            </a:extLst>
          </p:cNvPr>
          <p:cNvSpPr/>
          <p:nvPr/>
        </p:nvSpPr>
        <p:spPr>
          <a:xfrm>
            <a:off x="4534009" y="3841885"/>
            <a:ext cx="3185285" cy="228573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CF768A8-DB53-88DE-9F43-063406785A73}"/>
              </a:ext>
            </a:extLst>
          </p:cNvPr>
          <p:cNvSpPr/>
          <p:nvPr/>
        </p:nvSpPr>
        <p:spPr>
          <a:xfrm>
            <a:off x="7965968" y="3841884"/>
            <a:ext cx="3337245" cy="2285732"/>
          </a:xfrm>
          <a:prstGeom prst="rect">
            <a:avLst/>
          </a:pr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3" name="矩形 32">
            <a:extLst>
              <a:ext uri="{FF2B5EF4-FFF2-40B4-BE49-F238E27FC236}">
                <a16:creationId xmlns:a16="http://schemas.microsoft.com/office/drawing/2014/main" id="{635D86CF-7AB0-7E0B-15F9-9620E9E98D7D}"/>
              </a:ext>
            </a:extLst>
          </p:cNvPr>
          <p:cNvSpPr/>
          <p:nvPr/>
        </p:nvSpPr>
        <p:spPr>
          <a:xfrm flipH="1">
            <a:off x="4772447" y="3054824"/>
            <a:ext cx="594672" cy="617658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矩形 32">
            <a:extLst>
              <a:ext uri="{FF2B5EF4-FFF2-40B4-BE49-F238E27FC236}">
                <a16:creationId xmlns:a16="http://schemas.microsoft.com/office/drawing/2014/main" id="{0CC612F9-73B6-AA6C-04A1-C21386F7D4E2}"/>
              </a:ext>
            </a:extLst>
          </p:cNvPr>
          <p:cNvSpPr/>
          <p:nvPr/>
        </p:nvSpPr>
        <p:spPr>
          <a:xfrm>
            <a:off x="3581430" y="5521834"/>
            <a:ext cx="594672" cy="617658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32" descr="D:\51PPT模板网\51pptmoban.com\图片.jpg">
            <a:extLst>
              <a:ext uri="{FF2B5EF4-FFF2-40B4-BE49-F238E27FC236}">
                <a16:creationId xmlns:a16="http://schemas.microsoft.com/office/drawing/2014/main" id="{406C5900-2399-7610-CDC0-C31BE80CD8C3}"/>
              </a:ext>
            </a:extLst>
          </p:cNvPr>
          <p:cNvSpPr/>
          <p:nvPr/>
        </p:nvSpPr>
        <p:spPr>
          <a:xfrm rot="16200000">
            <a:off x="7977464" y="4060934"/>
            <a:ext cx="594672" cy="617658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B5FA17D-BFC5-BE04-1A71-855AAED9AE88}"/>
              </a:ext>
            </a:extLst>
          </p:cNvPr>
          <p:cNvGrpSpPr/>
          <p:nvPr/>
        </p:nvGrpSpPr>
        <p:grpSpPr>
          <a:xfrm>
            <a:off x="5069783" y="1838067"/>
            <a:ext cx="2235567" cy="1047355"/>
            <a:chOff x="283599" y="1906534"/>
            <a:chExt cx="2235567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1879700-EF53-7B9E-6AE4-DE1947732497}"/>
                </a:ext>
              </a:extLst>
            </p:cNvPr>
            <p:cNvSpPr txBox="1"/>
            <p:nvPr/>
          </p:nvSpPr>
          <p:spPr>
            <a:xfrm>
              <a:off x="283599" y="2190603"/>
              <a:ext cx="20295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3454FFF-B6DD-8398-7506-679A5D8C42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09A05C7-FDE6-51B7-AA88-D6D31B44637F}"/>
              </a:ext>
            </a:extLst>
          </p:cNvPr>
          <p:cNvGrpSpPr/>
          <p:nvPr/>
        </p:nvGrpSpPr>
        <p:grpSpPr>
          <a:xfrm>
            <a:off x="1401570" y="4474479"/>
            <a:ext cx="2235567" cy="1047355"/>
            <a:chOff x="283599" y="1906534"/>
            <a:chExt cx="2235567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22E31FA-0B19-93FE-BDCB-D1D0B2DBD73E}"/>
                </a:ext>
              </a:extLst>
            </p:cNvPr>
            <p:cNvSpPr txBox="1"/>
            <p:nvPr/>
          </p:nvSpPr>
          <p:spPr>
            <a:xfrm>
              <a:off x="283599" y="2190603"/>
              <a:ext cx="20295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9016B37-ED2F-9823-ADE3-7689A30AD52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6B43D25-FAA1-40EA-8DA5-FF5873980F87}"/>
              </a:ext>
            </a:extLst>
          </p:cNvPr>
          <p:cNvGrpSpPr/>
          <p:nvPr/>
        </p:nvGrpSpPr>
        <p:grpSpPr>
          <a:xfrm>
            <a:off x="8583629" y="4474479"/>
            <a:ext cx="2235567" cy="1047355"/>
            <a:chOff x="283599" y="1906534"/>
            <a:chExt cx="2235567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1CC21A0-4186-1353-1077-2E7306F0EDE3}"/>
                </a:ext>
              </a:extLst>
            </p:cNvPr>
            <p:cNvSpPr txBox="1"/>
            <p:nvPr/>
          </p:nvSpPr>
          <p:spPr>
            <a:xfrm>
              <a:off x="283599" y="2190603"/>
              <a:ext cx="20295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451C491-EDCC-CFE6-B08C-F1A61FAC51D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3211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1857">
            <a:extLst>
              <a:ext uri="{FF2B5EF4-FFF2-40B4-BE49-F238E27FC236}">
                <a16:creationId xmlns:a16="http://schemas.microsoft.com/office/drawing/2014/main" id="{A8DFED51-8A6B-595F-03B2-45D6A40E863F}"/>
              </a:ext>
            </a:extLst>
          </p:cNvPr>
          <p:cNvSpPr/>
          <p:nvPr/>
        </p:nvSpPr>
        <p:spPr>
          <a:xfrm>
            <a:off x="3736178" y="4586011"/>
            <a:ext cx="904604" cy="904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ym typeface="+mn-lt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344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01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0" name="Shape 1869" descr="D:\51PPT模板网\51pptmoban.com\图片.jpg">
            <a:extLst>
              <a:ext uri="{FF2B5EF4-FFF2-40B4-BE49-F238E27FC236}">
                <a16:creationId xmlns:a16="http://schemas.microsoft.com/office/drawing/2014/main" id="{9601E9E3-39B8-99C1-E564-8D3543B5DBFC}"/>
              </a:ext>
            </a:extLst>
          </p:cNvPr>
          <p:cNvSpPr/>
          <p:nvPr/>
        </p:nvSpPr>
        <p:spPr>
          <a:xfrm rot="10800000">
            <a:off x="3913126" y="2581369"/>
            <a:ext cx="4365750" cy="21778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36" y="0"/>
                  <a:pt x="5272" y="2114"/>
                  <a:pt x="3163" y="6342"/>
                </a:cubicBezTo>
                <a:cubicBezTo>
                  <a:pt x="1060" y="10557"/>
                  <a:pt x="7" y="16076"/>
                  <a:pt x="0" y="21600"/>
                </a:cubicBezTo>
                <a:lnTo>
                  <a:pt x="21600" y="21600"/>
                </a:lnTo>
                <a:cubicBezTo>
                  <a:pt x="21593" y="16076"/>
                  <a:pt x="20540" y="10557"/>
                  <a:pt x="18437" y="6342"/>
                </a:cubicBezTo>
                <a:cubicBezTo>
                  <a:pt x="16328" y="2114"/>
                  <a:pt x="13564" y="0"/>
                  <a:pt x="10800" y="0"/>
                </a:cubicBez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Shape 1852">
            <a:extLst>
              <a:ext uri="{FF2B5EF4-FFF2-40B4-BE49-F238E27FC236}">
                <a16:creationId xmlns:a16="http://schemas.microsoft.com/office/drawing/2014/main" id="{E4B2267D-1A89-AD03-57AA-6CDD0B3DBEEB}"/>
              </a:ext>
            </a:extLst>
          </p:cNvPr>
          <p:cNvSpPr/>
          <p:nvPr/>
        </p:nvSpPr>
        <p:spPr>
          <a:xfrm>
            <a:off x="2174485" y="2571369"/>
            <a:ext cx="898552" cy="898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Shape 1853">
            <a:extLst>
              <a:ext uri="{FF2B5EF4-FFF2-40B4-BE49-F238E27FC236}">
                <a16:creationId xmlns:a16="http://schemas.microsoft.com/office/drawing/2014/main" id="{F37FCC7B-AE98-C0CE-D679-971335834633}"/>
              </a:ext>
            </a:extLst>
          </p:cNvPr>
          <p:cNvSpPr/>
          <p:nvPr/>
        </p:nvSpPr>
        <p:spPr>
          <a:xfrm>
            <a:off x="2437701" y="2869217"/>
            <a:ext cx="372115" cy="302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22" name="Shape 1861">
            <a:extLst>
              <a:ext uri="{FF2B5EF4-FFF2-40B4-BE49-F238E27FC236}">
                <a16:creationId xmlns:a16="http://schemas.microsoft.com/office/drawing/2014/main" id="{F0100B59-FEDE-45BB-F66E-73AB25209392}"/>
              </a:ext>
            </a:extLst>
          </p:cNvPr>
          <p:cNvSpPr/>
          <p:nvPr/>
        </p:nvSpPr>
        <p:spPr>
          <a:xfrm>
            <a:off x="7493527" y="4611829"/>
            <a:ext cx="900449" cy="9004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ym typeface="+mn-lt"/>
            </a:endParaRPr>
          </a:p>
        </p:txBody>
      </p:sp>
      <p:sp>
        <p:nvSpPr>
          <p:cNvPr id="23" name="Shape 1862">
            <a:extLst>
              <a:ext uri="{FF2B5EF4-FFF2-40B4-BE49-F238E27FC236}">
                <a16:creationId xmlns:a16="http://schemas.microsoft.com/office/drawing/2014/main" id="{03C142F7-43AE-10C6-747B-0BD6596D9E94}"/>
              </a:ext>
            </a:extLst>
          </p:cNvPr>
          <p:cNvSpPr/>
          <p:nvPr/>
        </p:nvSpPr>
        <p:spPr>
          <a:xfrm>
            <a:off x="7771538" y="4874798"/>
            <a:ext cx="344424" cy="308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6" name="Shape 1866">
            <a:extLst>
              <a:ext uri="{FF2B5EF4-FFF2-40B4-BE49-F238E27FC236}">
                <a16:creationId xmlns:a16="http://schemas.microsoft.com/office/drawing/2014/main" id="{895DBFA9-79BD-C8DA-3EA1-FAF332F3325A}"/>
              </a:ext>
            </a:extLst>
          </p:cNvPr>
          <p:cNvSpPr/>
          <p:nvPr/>
        </p:nvSpPr>
        <p:spPr>
          <a:xfrm>
            <a:off x="9112767" y="2570420"/>
            <a:ext cx="900449" cy="9004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8" name="Shape 1858">
            <a:extLst>
              <a:ext uri="{FF2B5EF4-FFF2-40B4-BE49-F238E27FC236}">
                <a16:creationId xmlns:a16="http://schemas.microsoft.com/office/drawing/2014/main" id="{9CFA6330-5163-E521-D352-BBC846CD5970}"/>
              </a:ext>
            </a:extLst>
          </p:cNvPr>
          <p:cNvSpPr/>
          <p:nvPr/>
        </p:nvSpPr>
        <p:spPr>
          <a:xfrm>
            <a:off x="4078575" y="4837557"/>
            <a:ext cx="219810" cy="4003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6" name="Shape 1867" descr="D:\51PPT模板网\51pptmoban.com\图片.jpg">
            <a:extLst>
              <a:ext uri="{FF2B5EF4-FFF2-40B4-BE49-F238E27FC236}">
                <a16:creationId xmlns:a16="http://schemas.microsoft.com/office/drawing/2014/main" id="{CE7B827B-211F-49D3-85A9-1262A5A172DD}"/>
              </a:ext>
            </a:extLst>
          </p:cNvPr>
          <p:cNvSpPr/>
          <p:nvPr/>
        </p:nvSpPr>
        <p:spPr>
          <a:xfrm>
            <a:off x="9403966" y="2854236"/>
            <a:ext cx="318049" cy="33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457571E-6CDB-4084-1522-A95F852A8D78}"/>
              </a:ext>
            </a:extLst>
          </p:cNvPr>
          <p:cNvGrpSpPr/>
          <p:nvPr/>
        </p:nvGrpSpPr>
        <p:grpSpPr>
          <a:xfrm>
            <a:off x="9054632" y="3616885"/>
            <a:ext cx="2661438" cy="816522"/>
            <a:chOff x="283599" y="1906534"/>
            <a:chExt cx="2661438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31DEAA3-A55B-9ADF-707C-5AFF2EE96EA0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CC291C1-5C8E-464C-71CB-D81DE608B90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8B7490A-A48F-4542-FF80-D6709D658FBE}"/>
              </a:ext>
            </a:extLst>
          </p:cNvPr>
          <p:cNvGrpSpPr/>
          <p:nvPr/>
        </p:nvGrpSpPr>
        <p:grpSpPr>
          <a:xfrm>
            <a:off x="515761" y="3616885"/>
            <a:ext cx="2687486" cy="816522"/>
            <a:chOff x="580651" y="1906534"/>
            <a:chExt cx="2687486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6ED275F-E49A-7218-F1C2-7D550273D845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E8C330E-5B69-C359-1D9A-3FB9A5D4C52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4B4ABFB-E284-D0B2-9DC0-2D390E77C0F0}"/>
              </a:ext>
            </a:extLst>
          </p:cNvPr>
          <p:cNvGrpSpPr/>
          <p:nvPr/>
        </p:nvGrpSpPr>
        <p:grpSpPr>
          <a:xfrm>
            <a:off x="8476648" y="5066352"/>
            <a:ext cx="2661438" cy="816522"/>
            <a:chOff x="283599" y="1906534"/>
            <a:chExt cx="2661438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6AAC41D-C894-8FF4-EC3E-587E6DD8EB6F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D5362ED-55B7-A74D-E15E-BBD5EF31ED9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A6EF5E7-41C3-1E27-360D-FF5A8AE82B00}"/>
              </a:ext>
            </a:extLst>
          </p:cNvPr>
          <p:cNvGrpSpPr/>
          <p:nvPr/>
        </p:nvGrpSpPr>
        <p:grpSpPr>
          <a:xfrm>
            <a:off x="988289" y="5066352"/>
            <a:ext cx="2687486" cy="816522"/>
            <a:chOff x="580651" y="1906534"/>
            <a:chExt cx="2687486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76DA021-87D6-86F1-A122-313D552EFE20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ABE37A3-A1F6-5C48-6B2B-ECDBC1D695B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3AB69413-4750-D1E3-EEBD-E109646718B3}"/>
              </a:ext>
            </a:extLst>
          </p:cNvPr>
          <p:cNvSpPr txBox="1"/>
          <p:nvPr/>
        </p:nvSpPr>
        <p:spPr>
          <a:xfrm>
            <a:off x="966850" y="1710350"/>
            <a:ext cx="992975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0A060AE-DA06-7B82-C832-0F945F8ADEC9}"/>
              </a:ext>
            </a:extLst>
          </p:cNvPr>
          <p:cNvSpPr txBox="1"/>
          <p:nvPr/>
        </p:nvSpPr>
        <p:spPr>
          <a:xfrm>
            <a:off x="4690827" y="1369886"/>
            <a:ext cx="281034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438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344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01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10" name="Group 12">
            <a:extLst>
              <a:ext uri="{FF2B5EF4-FFF2-40B4-BE49-F238E27FC236}">
                <a16:creationId xmlns:a16="http://schemas.microsoft.com/office/drawing/2014/main" id="{297D1A01-397C-E166-EFBA-F3057E495E1F}"/>
              </a:ext>
            </a:extLst>
          </p:cNvPr>
          <p:cNvGrpSpPr/>
          <p:nvPr/>
        </p:nvGrpSpPr>
        <p:grpSpPr bwMode="auto">
          <a:xfrm>
            <a:off x="1136619" y="1715316"/>
            <a:ext cx="3660775" cy="3879850"/>
            <a:chOff x="2743200" y="631825"/>
            <a:chExt cx="3660776" cy="3879851"/>
          </a:xfrm>
        </p:grpSpPr>
        <p:sp>
          <p:nvSpPr>
            <p:cNvPr id="11" name="AutoShape 17">
              <a:extLst>
                <a:ext uri="{FF2B5EF4-FFF2-40B4-BE49-F238E27FC236}">
                  <a16:creationId xmlns:a16="http://schemas.microsoft.com/office/drawing/2014/main" id="{A2B08A94-358A-A292-3AFA-4AF28428F56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743200" y="631825"/>
              <a:ext cx="3657600" cy="387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87EF386E-8CDB-066D-A8CA-34AA8DAAE220}"/>
                </a:ext>
              </a:extLst>
            </p:cNvPr>
            <p:cNvSpPr/>
            <p:nvPr/>
          </p:nvSpPr>
          <p:spPr bwMode="auto">
            <a:xfrm>
              <a:off x="2746375" y="635000"/>
              <a:ext cx="1765300" cy="3876676"/>
            </a:xfrm>
            <a:custGeom>
              <a:avLst/>
              <a:gdLst/>
              <a:ahLst/>
              <a:cxnLst>
                <a:cxn ang="0">
                  <a:pos x="1022" y="0"/>
                </a:cxn>
                <a:cxn ang="0">
                  <a:pos x="0" y="2388"/>
                </a:cxn>
                <a:cxn ang="0">
                  <a:pos x="86" y="2442"/>
                </a:cxn>
                <a:cxn ang="0">
                  <a:pos x="1112" y="41"/>
                </a:cxn>
                <a:cxn ang="0">
                  <a:pos x="1022" y="0"/>
                </a:cxn>
                <a:cxn ang="0">
                  <a:pos x="1022" y="0"/>
                </a:cxn>
              </a:cxnLst>
              <a:rect l="0" t="0" r="r" b="b"/>
              <a:pathLst>
                <a:path w="1112" h="2442">
                  <a:moveTo>
                    <a:pt x="1022" y="0"/>
                  </a:moveTo>
                  <a:lnTo>
                    <a:pt x="0" y="2388"/>
                  </a:lnTo>
                  <a:lnTo>
                    <a:pt x="86" y="2442"/>
                  </a:lnTo>
                  <a:lnTo>
                    <a:pt x="1112" y="41"/>
                  </a:lnTo>
                  <a:lnTo>
                    <a:pt x="1022" y="0"/>
                  </a:lnTo>
                  <a:lnTo>
                    <a:pt x="102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44B6">
                    <a:alpha val="0"/>
                  </a:srgbClr>
                </a:gs>
                <a:gs pos="100000">
                  <a:srgbClr val="00E4FA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1C5E1533-384A-26BA-6F50-FE39F9D08C30}"/>
                </a:ext>
              </a:extLst>
            </p:cNvPr>
            <p:cNvSpPr/>
            <p:nvPr/>
          </p:nvSpPr>
          <p:spPr bwMode="auto">
            <a:xfrm>
              <a:off x="2882900" y="700087"/>
              <a:ext cx="3246438" cy="3811589"/>
            </a:xfrm>
            <a:custGeom>
              <a:avLst/>
              <a:gdLst/>
              <a:ahLst/>
              <a:cxnLst>
                <a:cxn ang="0">
                  <a:pos x="1026" y="0"/>
                </a:cxn>
                <a:cxn ang="0">
                  <a:pos x="0" y="2401"/>
                </a:cxn>
                <a:cxn ang="0">
                  <a:pos x="2045" y="2065"/>
                </a:cxn>
                <a:cxn ang="0">
                  <a:pos x="1026" y="0"/>
                </a:cxn>
                <a:cxn ang="0">
                  <a:pos x="1026" y="0"/>
                </a:cxn>
              </a:cxnLst>
              <a:rect l="0" t="0" r="r" b="b"/>
              <a:pathLst>
                <a:path w="2045" h="2401">
                  <a:moveTo>
                    <a:pt x="1026" y="0"/>
                  </a:moveTo>
                  <a:lnTo>
                    <a:pt x="0" y="2401"/>
                  </a:lnTo>
                  <a:lnTo>
                    <a:pt x="2045" y="2065"/>
                  </a:lnTo>
                  <a:lnTo>
                    <a:pt x="1026" y="0"/>
                  </a:lnTo>
                  <a:lnTo>
                    <a:pt x="102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96B63FF2-113B-6B58-8F36-76D7759007F9}"/>
                </a:ext>
              </a:extLst>
            </p:cNvPr>
            <p:cNvSpPr/>
            <p:nvPr/>
          </p:nvSpPr>
          <p:spPr bwMode="auto">
            <a:xfrm>
              <a:off x="3965575" y="1790700"/>
              <a:ext cx="2262188" cy="2627313"/>
            </a:xfrm>
            <a:custGeom>
              <a:avLst/>
              <a:gdLst>
                <a:gd name="T0" fmla="*/ 1721267893 w 1425"/>
                <a:gd name="T1" fmla="*/ 0 h 1655"/>
                <a:gd name="T2" fmla="*/ 1721267893 w 1425"/>
                <a:gd name="T3" fmla="*/ 0 h 1655"/>
                <a:gd name="T4" fmla="*/ 2147483647 w 1425"/>
                <a:gd name="T5" fmla="*/ 2147483647 h 1655"/>
                <a:gd name="T6" fmla="*/ 0 w 1425"/>
                <a:gd name="T7" fmla="*/ 2147483647 h 1655"/>
                <a:gd name="T8" fmla="*/ 209173809 w 1425"/>
                <a:gd name="T9" fmla="*/ 2147483647 h 1655"/>
                <a:gd name="T10" fmla="*/ 2147483647 w 1425"/>
                <a:gd name="T11" fmla="*/ 2147483647 h 1655"/>
                <a:gd name="T12" fmla="*/ 1721267893 w 1425"/>
                <a:gd name="T13" fmla="*/ 0 h 1655"/>
                <a:gd name="T14" fmla="*/ 1721267893 w 1425"/>
                <a:gd name="T15" fmla="*/ 0 h 16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25" h="1655">
                  <a:moveTo>
                    <a:pt x="683" y="0"/>
                  </a:moveTo>
                  <a:lnTo>
                    <a:pt x="683" y="0"/>
                  </a:lnTo>
                  <a:lnTo>
                    <a:pt x="1363" y="1378"/>
                  </a:lnTo>
                  <a:lnTo>
                    <a:pt x="0" y="1600"/>
                  </a:lnTo>
                  <a:lnTo>
                    <a:pt x="83" y="1655"/>
                  </a:lnTo>
                  <a:lnTo>
                    <a:pt x="1425" y="1435"/>
                  </a:lnTo>
                  <a:lnTo>
                    <a:pt x="68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212DD838-B59B-1687-1786-0634D5FD8C48}"/>
                </a:ext>
              </a:extLst>
            </p:cNvPr>
            <p:cNvSpPr/>
            <p:nvPr/>
          </p:nvSpPr>
          <p:spPr bwMode="auto">
            <a:xfrm>
              <a:off x="3962400" y="1790700"/>
              <a:ext cx="2166938" cy="2540000"/>
            </a:xfrm>
            <a:custGeom>
              <a:avLst/>
              <a:gdLst>
                <a:gd name="T0" fmla="*/ 1726308223 w 1365"/>
                <a:gd name="T1" fmla="*/ 0 h 1600"/>
                <a:gd name="T2" fmla="*/ 0 w 1365"/>
                <a:gd name="T3" fmla="*/ 2147483647 h 1600"/>
                <a:gd name="T4" fmla="*/ 5040314 w 1365"/>
                <a:gd name="T5" fmla="*/ 2147483647 h 1600"/>
                <a:gd name="T6" fmla="*/ 2147483647 w 1365"/>
                <a:gd name="T7" fmla="*/ 2147483647 h 1600"/>
                <a:gd name="T8" fmla="*/ 1726308223 w 1365"/>
                <a:gd name="T9" fmla="*/ 0 h 1600"/>
                <a:gd name="T10" fmla="*/ 1726308223 w 1365"/>
                <a:gd name="T11" fmla="*/ 0 h 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5" h="1600">
                  <a:moveTo>
                    <a:pt x="685" y="0"/>
                  </a:moveTo>
                  <a:lnTo>
                    <a:pt x="0" y="1600"/>
                  </a:lnTo>
                  <a:lnTo>
                    <a:pt x="2" y="1600"/>
                  </a:lnTo>
                  <a:lnTo>
                    <a:pt x="1365" y="1378"/>
                  </a:lnTo>
                  <a:lnTo>
                    <a:pt x="6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FF014C0F-EC6E-5A51-A056-F6F445968483}"/>
                </a:ext>
              </a:extLst>
            </p:cNvPr>
            <p:cNvSpPr/>
            <p:nvPr/>
          </p:nvSpPr>
          <p:spPr bwMode="auto">
            <a:xfrm>
              <a:off x="3962400" y="1790700"/>
              <a:ext cx="1222375" cy="2627313"/>
            </a:xfrm>
            <a:custGeom>
              <a:avLst/>
              <a:gdLst/>
              <a:ahLst/>
              <a:cxnLst>
                <a:cxn ang="0">
                  <a:pos x="685" y="0"/>
                </a:cxn>
                <a:cxn ang="0">
                  <a:pos x="0" y="1600"/>
                </a:cxn>
                <a:cxn ang="0">
                  <a:pos x="85" y="1655"/>
                </a:cxn>
                <a:cxn ang="0">
                  <a:pos x="770" y="54"/>
                </a:cxn>
                <a:cxn ang="0">
                  <a:pos x="685" y="0"/>
                </a:cxn>
                <a:cxn ang="0">
                  <a:pos x="685" y="0"/>
                </a:cxn>
              </a:cxnLst>
              <a:rect l="0" t="0" r="r" b="b"/>
              <a:pathLst>
                <a:path w="770" h="1655">
                  <a:moveTo>
                    <a:pt x="685" y="0"/>
                  </a:moveTo>
                  <a:lnTo>
                    <a:pt x="0" y="1600"/>
                  </a:lnTo>
                  <a:lnTo>
                    <a:pt x="85" y="1655"/>
                  </a:lnTo>
                  <a:lnTo>
                    <a:pt x="770" y="54"/>
                  </a:lnTo>
                  <a:lnTo>
                    <a:pt x="685" y="0"/>
                  </a:lnTo>
                  <a:lnTo>
                    <a:pt x="68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44B6">
                    <a:alpha val="0"/>
                  </a:srgbClr>
                </a:gs>
                <a:gs pos="100000">
                  <a:srgbClr val="00E4FA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id="{62943AFC-2576-848A-3188-6D2C1789F9AF}"/>
                </a:ext>
              </a:extLst>
            </p:cNvPr>
            <p:cNvSpPr/>
            <p:nvPr/>
          </p:nvSpPr>
          <p:spPr bwMode="auto">
            <a:xfrm>
              <a:off x="4097338" y="1876425"/>
              <a:ext cx="2168525" cy="2541588"/>
            </a:xfrm>
            <a:custGeom>
              <a:avLst/>
              <a:gdLst>
                <a:gd name="T0" fmla="*/ 1726307825 w 1366"/>
                <a:gd name="T1" fmla="*/ 0 h 1601"/>
                <a:gd name="T2" fmla="*/ 0 w 1366"/>
                <a:gd name="T3" fmla="*/ 2147483647 h 1601"/>
                <a:gd name="T4" fmla="*/ 2147483647 w 1366"/>
                <a:gd name="T5" fmla="*/ 2147483647 h 1601"/>
                <a:gd name="T6" fmla="*/ 1726307825 w 1366"/>
                <a:gd name="T7" fmla="*/ 0 h 1601"/>
                <a:gd name="T8" fmla="*/ 1726307825 w 1366"/>
                <a:gd name="T9" fmla="*/ 0 h 16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6" h="1601">
                  <a:moveTo>
                    <a:pt x="685" y="0"/>
                  </a:moveTo>
                  <a:lnTo>
                    <a:pt x="0" y="1601"/>
                  </a:lnTo>
                  <a:lnTo>
                    <a:pt x="1366" y="1376"/>
                  </a:lnTo>
                  <a:lnTo>
                    <a:pt x="68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22" name="Freeform 25">
              <a:extLst>
                <a:ext uri="{FF2B5EF4-FFF2-40B4-BE49-F238E27FC236}">
                  <a16:creationId xmlns:a16="http://schemas.microsoft.com/office/drawing/2014/main" id="{6F59805F-FB1B-587D-B51B-7AF6FF59696B}"/>
                </a:ext>
              </a:extLst>
            </p:cNvPr>
            <p:cNvSpPr/>
            <p:nvPr/>
          </p:nvSpPr>
          <p:spPr bwMode="auto">
            <a:xfrm>
              <a:off x="5173663" y="2959101"/>
              <a:ext cx="685800" cy="1371600"/>
            </a:xfrm>
            <a:custGeom>
              <a:avLst/>
              <a:gdLst/>
              <a:ahLst/>
              <a:cxnLst>
                <a:cxn ang="0">
                  <a:pos x="346" y="0"/>
                </a:cxn>
                <a:cxn ang="0">
                  <a:pos x="0" y="810"/>
                </a:cxn>
                <a:cxn ang="0">
                  <a:pos x="86" y="864"/>
                </a:cxn>
                <a:cxn ang="0">
                  <a:pos x="432" y="54"/>
                </a:cxn>
                <a:cxn ang="0">
                  <a:pos x="346" y="0"/>
                </a:cxn>
                <a:cxn ang="0">
                  <a:pos x="346" y="0"/>
                </a:cxn>
              </a:cxnLst>
              <a:rect l="0" t="0" r="r" b="b"/>
              <a:pathLst>
                <a:path w="432" h="864">
                  <a:moveTo>
                    <a:pt x="346" y="0"/>
                  </a:moveTo>
                  <a:lnTo>
                    <a:pt x="0" y="810"/>
                  </a:lnTo>
                  <a:lnTo>
                    <a:pt x="86" y="864"/>
                  </a:lnTo>
                  <a:lnTo>
                    <a:pt x="432" y="54"/>
                  </a:lnTo>
                  <a:lnTo>
                    <a:pt x="346" y="0"/>
                  </a:lnTo>
                  <a:lnTo>
                    <a:pt x="34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44B6">
                    <a:alpha val="0"/>
                  </a:srgbClr>
                </a:gs>
                <a:gs pos="100000">
                  <a:srgbClr val="00E4FA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7F6643BE-732D-7D28-273D-B48C2A67B5F2}"/>
                </a:ext>
              </a:extLst>
            </p:cNvPr>
            <p:cNvSpPr/>
            <p:nvPr/>
          </p:nvSpPr>
          <p:spPr bwMode="auto">
            <a:xfrm>
              <a:off x="5310188" y="3044826"/>
              <a:ext cx="1093788" cy="1285875"/>
            </a:xfrm>
            <a:custGeom>
              <a:avLst/>
              <a:gdLst/>
              <a:ahLst/>
              <a:cxnLst>
                <a:cxn ang="0">
                  <a:pos x="346" y="0"/>
                </a:cxn>
                <a:cxn ang="0">
                  <a:pos x="0" y="810"/>
                </a:cxn>
                <a:cxn ang="0">
                  <a:pos x="689" y="697"/>
                </a:cxn>
                <a:cxn ang="0">
                  <a:pos x="346" y="0"/>
                </a:cxn>
                <a:cxn ang="0">
                  <a:pos x="346" y="0"/>
                </a:cxn>
              </a:cxnLst>
              <a:rect l="0" t="0" r="r" b="b"/>
              <a:pathLst>
                <a:path w="689" h="810">
                  <a:moveTo>
                    <a:pt x="346" y="0"/>
                  </a:moveTo>
                  <a:lnTo>
                    <a:pt x="0" y="810"/>
                  </a:lnTo>
                  <a:lnTo>
                    <a:pt x="689" y="697"/>
                  </a:lnTo>
                  <a:lnTo>
                    <a:pt x="346" y="0"/>
                  </a:lnTo>
                  <a:lnTo>
                    <a:pt x="34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4" name="Group 9">
            <a:extLst>
              <a:ext uri="{FF2B5EF4-FFF2-40B4-BE49-F238E27FC236}">
                <a16:creationId xmlns:a16="http://schemas.microsoft.com/office/drawing/2014/main" id="{CBEB5E61-7B04-4D97-E29F-AAB202C09788}"/>
              </a:ext>
            </a:extLst>
          </p:cNvPr>
          <p:cNvGrpSpPr/>
          <p:nvPr/>
        </p:nvGrpSpPr>
        <p:grpSpPr bwMode="auto">
          <a:xfrm>
            <a:off x="4194144" y="4685528"/>
            <a:ext cx="723900" cy="701675"/>
            <a:chOff x="4969795" y="4528177"/>
            <a:chExt cx="722667" cy="701160"/>
          </a:xfrm>
        </p:grpSpPr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E6937502-9127-B3C3-CA3A-E9774BA81497}"/>
                </a:ext>
              </a:extLst>
            </p:cNvPr>
            <p:cNvSpPr/>
            <p:nvPr/>
          </p:nvSpPr>
          <p:spPr bwMode="auto">
            <a:xfrm>
              <a:off x="4969795" y="4528177"/>
              <a:ext cx="399369" cy="701160"/>
            </a:xfrm>
            <a:custGeom>
              <a:avLst/>
              <a:gdLst/>
              <a:ahLst/>
              <a:cxnLst>
                <a:cxn ang="0">
                  <a:pos x="346" y="0"/>
                </a:cxn>
                <a:cxn ang="0">
                  <a:pos x="0" y="810"/>
                </a:cxn>
                <a:cxn ang="0">
                  <a:pos x="86" y="864"/>
                </a:cxn>
                <a:cxn ang="0">
                  <a:pos x="432" y="54"/>
                </a:cxn>
                <a:cxn ang="0">
                  <a:pos x="346" y="0"/>
                </a:cxn>
                <a:cxn ang="0">
                  <a:pos x="346" y="0"/>
                </a:cxn>
              </a:cxnLst>
              <a:rect l="0" t="0" r="r" b="b"/>
              <a:pathLst>
                <a:path w="432" h="864">
                  <a:moveTo>
                    <a:pt x="346" y="0"/>
                  </a:moveTo>
                  <a:lnTo>
                    <a:pt x="0" y="810"/>
                  </a:lnTo>
                  <a:lnTo>
                    <a:pt x="86" y="864"/>
                  </a:lnTo>
                  <a:lnTo>
                    <a:pt x="432" y="54"/>
                  </a:lnTo>
                  <a:lnTo>
                    <a:pt x="346" y="0"/>
                  </a:lnTo>
                  <a:lnTo>
                    <a:pt x="34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44B6">
                    <a:alpha val="0"/>
                  </a:srgbClr>
                </a:gs>
                <a:gs pos="100000">
                  <a:srgbClr val="00E4FA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888F8467-921D-69DB-C693-AE4120FCA794}"/>
                </a:ext>
              </a:extLst>
            </p:cNvPr>
            <p:cNvSpPr/>
            <p:nvPr/>
          </p:nvSpPr>
          <p:spPr bwMode="auto">
            <a:xfrm>
              <a:off x="5055374" y="4572594"/>
              <a:ext cx="637088" cy="656743"/>
            </a:xfrm>
            <a:custGeom>
              <a:avLst/>
              <a:gdLst/>
              <a:ahLst/>
              <a:cxnLst>
                <a:cxn ang="0">
                  <a:pos x="346" y="0"/>
                </a:cxn>
                <a:cxn ang="0">
                  <a:pos x="0" y="810"/>
                </a:cxn>
                <a:cxn ang="0">
                  <a:pos x="689" y="697"/>
                </a:cxn>
                <a:cxn ang="0">
                  <a:pos x="346" y="0"/>
                </a:cxn>
                <a:cxn ang="0">
                  <a:pos x="346" y="0"/>
                </a:cxn>
              </a:cxnLst>
              <a:rect l="0" t="0" r="r" b="b"/>
              <a:pathLst>
                <a:path w="689" h="810">
                  <a:moveTo>
                    <a:pt x="346" y="0"/>
                  </a:moveTo>
                  <a:lnTo>
                    <a:pt x="0" y="810"/>
                  </a:lnTo>
                  <a:lnTo>
                    <a:pt x="689" y="697"/>
                  </a:lnTo>
                  <a:lnTo>
                    <a:pt x="346" y="0"/>
                  </a:lnTo>
                  <a:lnTo>
                    <a:pt x="34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cxnSp>
        <p:nvCxnSpPr>
          <p:cNvPr id="27" name="Elbow Connector 25">
            <a:extLst>
              <a:ext uri="{FF2B5EF4-FFF2-40B4-BE49-F238E27FC236}">
                <a16:creationId xmlns:a16="http://schemas.microsoft.com/office/drawing/2014/main" id="{4CF92C81-874B-F1C6-BC48-59BC121F925B}"/>
              </a:ext>
            </a:extLst>
          </p:cNvPr>
          <p:cNvCxnSpPr/>
          <p:nvPr/>
        </p:nvCxnSpPr>
        <p:spPr>
          <a:xfrm flipV="1">
            <a:off x="3567081" y="1923278"/>
            <a:ext cx="2555957" cy="3794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6">
            <a:extLst>
              <a:ext uri="{FF2B5EF4-FFF2-40B4-BE49-F238E27FC236}">
                <a16:creationId xmlns:a16="http://schemas.microsoft.com/office/drawing/2014/main" id="{A218D228-85E0-03C5-643C-41AE72F5145E}"/>
              </a:ext>
            </a:extLst>
          </p:cNvPr>
          <p:cNvCxnSpPr/>
          <p:nvPr/>
        </p:nvCxnSpPr>
        <p:spPr>
          <a:xfrm flipV="1">
            <a:off x="3965544" y="2874191"/>
            <a:ext cx="2157494" cy="53181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28">
            <a:extLst>
              <a:ext uri="{FF2B5EF4-FFF2-40B4-BE49-F238E27FC236}">
                <a16:creationId xmlns:a16="http://schemas.microsoft.com/office/drawing/2014/main" id="{B64323A1-B0B4-09F6-81DE-2DD9CD464923}"/>
              </a:ext>
            </a:extLst>
          </p:cNvPr>
          <p:cNvCxnSpPr/>
          <p:nvPr/>
        </p:nvCxnSpPr>
        <p:spPr>
          <a:xfrm flipV="1">
            <a:off x="4618006" y="3947341"/>
            <a:ext cx="1505032" cy="4381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30">
            <a:extLst>
              <a:ext uri="{FF2B5EF4-FFF2-40B4-BE49-F238E27FC236}">
                <a16:creationId xmlns:a16="http://schemas.microsoft.com/office/drawing/2014/main" id="{1DE30C32-C575-21EB-0535-62228835425B}"/>
              </a:ext>
            </a:extLst>
          </p:cNvPr>
          <p:cNvCxnSpPr/>
          <p:nvPr/>
        </p:nvCxnSpPr>
        <p:spPr>
          <a:xfrm flipV="1">
            <a:off x="4856131" y="4928416"/>
            <a:ext cx="1266907" cy="13017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4A24992-EB54-9A79-301D-BADB5E8C9772}"/>
              </a:ext>
            </a:extLst>
          </p:cNvPr>
          <p:cNvGrpSpPr/>
          <p:nvPr/>
        </p:nvGrpSpPr>
        <p:grpSpPr>
          <a:xfrm>
            <a:off x="6346500" y="1515017"/>
            <a:ext cx="5401000" cy="585690"/>
            <a:chOff x="283599" y="1906534"/>
            <a:chExt cx="5401000" cy="58569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FC9E9B9-73FC-7938-0559-98FEA71F9564}"/>
                </a:ext>
              </a:extLst>
            </p:cNvPr>
            <p:cNvSpPr txBox="1"/>
            <p:nvPr/>
          </p:nvSpPr>
          <p:spPr>
            <a:xfrm>
              <a:off x="283599" y="2190603"/>
              <a:ext cx="54010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95D6241-C244-A3E2-46CE-CCED5059DDE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A42BB42-CBEE-1705-A908-C8A65AFB25B2}"/>
              </a:ext>
            </a:extLst>
          </p:cNvPr>
          <p:cNvGrpSpPr/>
          <p:nvPr/>
        </p:nvGrpSpPr>
        <p:grpSpPr>
          <a:xfrm>
            <a:off x="6346500" y="2581346"/>
            <a:ext cx="5401000" cy="585690"/>
            <a:chOff x="283599" y="1906534"/>
            <a:chExt cx="5401000" cy="58569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F6081FE-4BD6-F57E-04CD-0E897B7E2DE1}"/>
                </a:ext>
              </a:extLst>
            </p:cNvPr>
            <p:cNvSpPr txBox="1"/>
            <p:nvPr/>
          </p:nvSpPr>
          <p:spPr>
            <a:xfrm>
              <a:off x="283599" y="2190603"/>
              <a:ext cx="54010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2FCD6A5-5AF4-D720-98D0-D64A2D854BE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7896ED7-1330-0AF8-E1C4-2B703227E36A}"/>
              </a:ext>
            </a:extLst>
          </p:cNvPr>
          <p:cNvGrpSpPr/>
          <p:nvPr/>
        </p:nvGrpSpPr>
        <p:grpSpPr>
          <a:xfrm>
            <a:off x="6346500" y="3647675"/>
            <a:ext cx="5401000" cy="585690"/>
            <a:chOff x="283599" y="1906534"/>
            <a:chExt cx="5401000" cy="58569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58F4EFF-C6DB-5977-6697-FB650F65EDEB}"/>
                </a:ext>
              </a:extLst>
            </p:cNvPr>
            <p:cNvSpPr txBox="1"/>
            <p:nvPr/>
          </p:nvSpPr>
          <p:spPr>
            <a:xfrm>
              <a:off x="283599" y="2190603"/>
              <a:ext cx="54010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8E83127-6EF4-71B3-4BDF-F86D208E230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667E57A-406E-032E-1375-FD8848E29682}"/>
              </a:ext>
            </a:extLst>
          </p:cNvPr>
          <p:cNvGrpSpPr/>
          <p:nvPr/>
        </p:nvGrpSpPr>
        <p:grpSpPr>
          <a:xfrm>
            <a:off x="6346500" y="4714004"/>
            <a:ext cx="5401000" cy="585690"/>
            <a:chOff x="283599" y="1906534"/>
            <a:chExt cx="5401000" cy="585690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4150A49-1451-EED1-E6E9-131F3ACFDE83}"/>
                </a:ext>
              </a:extLst>
            </p:cNvPr>
            <p:cNvSpPr txBox="1"/>
            <p:nvPr/>
          </p:nvSpPr>
          <p:spPr>
            <a:xfrm>
              <a:off x="283599" y="2190603"/>
              <a:ext cx="54010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F0D61AC-8ACA-531A-211F-BBC9B695A7A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5841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8FE25DD-FE15-D579-8A7C-72C926D765D8}"/>
              </a:ext>
            </a:extLst>
          </p:cNvPr>
          <p:cNvSpPr/>
          <p:nvPr/>
        </p:nvSpPr>
        <p:spPr>
          <a:xfrm rot="19222025" flipH="1">
            <a:off x="-130807" y="420752"/>
            <a:ext cx="10749244" cy="10508664"/>
          </a:xfrm>
          <a:custGeom>
            <a:avLst/>
            <a:gdLst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4760821 w 5632776"/>
              <a:gd name="connsiteY10" fmla="*/ 5494334 h 5506707"/>
              <a:gd name="connsiteX11" fmla="*/ 4519832 w 5632776"/>
              <a:gd name="connsiteY11" fmla="*/ 5453852 h 5506707"/>
              <a:gd name="connsiteX12" fmla="*/ 2829606 w 5632776"/>
              <a:gd name="connsiteY12" fmla="*/ 4628352 h 5506707"/>
              <a:gd name="connsiteX13" fmla="*/ 551474 w 5632776"/>
              <a:gd name="connsiteY13" fmla="*/ 3917152 h 5506707"/>
              <a:gd name="connsiteX14" fmla="*/ 2449917 w 5632776"/>
              <a:gd name="connsiteY14" fmla="*/ 3612352 h 5506707"/>
              <a:gd name="connsiteX15" fmla="*/ 3699215 w 5632776"/>
              <a:gd name="connsiteY15" fmla="*/ 2164552 h 5506707"/>
              <a:gd name="connsiteX16" fmla="*/ 5034249 w 5632776"/>
              <a:gd name="connsiteY16" fmla="*/ 1580352 h 5506707"/>
              <a:gd name="connsiteX17" fmla="*/ 5612394 w 5632776"/>
              <a:gd name="connsiteY17" fmla="*/ 377225 h 5506707"/>
              <a:gd name="connsiteX18" fmla="*/ 5632776 w 5632776"/>
              <a:gd name="connsiteY18" fmla="*/ 344439 h 5506707"/>
              <a:gd name="connsiteX19" fmla="*/ 5632776 w 5632776"/>
              <a:gd name="connsiteY19" fmla="*/ 0 h 550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32776" h="5506707">
                <a:moveTo>
                  <a:pt x="5632776" y="0"/>
                </a:moveTo>
                <a:lnTo>
                  <a:pt x="5575300" y="30952"/>
                </a:lnTo>
                <a:cubicBezTo>
                  <a:pt x="4986868" y="392902"/>
                  <a:pt x="5113868" y="1235335"/>
                  <a:pt x="4648200" y="1580352"/>
                </a:cubicBezTo>
                <a:cubicBezTo>
                  <a:pt x="4182534" y="1925369"/>
                  <a:pt x="3710517" y="1825885"/>
                  <a:pt x="3263900" y="2164552"/>
                </a:cubicBezTo>
                <a:cubicBezTo>
                  <a:pt x="2817283" y="2503219"/>
                  <a:pt x="2512483" y="3320252"/>
                  <a:pt x="1968500" y="3612352"/>
                </a:cubicBezTo>
                <a:cubicBezTo>
                  <a:pt x="1424517" y="3904452"/>
                  <a:pt x="758825" y="3880110"/>
                  <a:pt x="0" y="3917152"/>
                </a:cubicBezTo>
                <a:cubicBezTo>
                  <a:pt x="749300" y="4086485"/>
                  <a:pt x="1485900" y="4499235"/>
                  <a:pt x="2362200" y="4628352"/>
                </a:cubicBezTo>
                <a:cubicBezTo>
                  <a:pt x="3238500" y="4757469"/>
                  <a:pt x="3464983" y="5299335"/>
                  <a:pt x="4114800" y="5453852"/>
                </a:cubicBezTo>
                <a:cubicBezTo>
                  <a:pt x="4358481" y="5511796"/>
                  <a:pt x="4622106" y="5512292"/>
                  <a:pt x="4893618" y="5500882"/>
                </a:cubicBezTo>
                <a:lnTo>
                  <a:pt x="4894074" y="5500859"/>
                </a:lnTo>
                <a:lnTo>
                  <a:pt x="4760821" y="5494334"/>
                </a:lnTo>
                <a:cubicBezTo>
                  <a:pt x="4678642" y="5486098"/>
                  <a:pt x="4598168" y="5473167"/>
                  <a:pt x="4519832" y="5453852"/>
                </a:cubicBezTo>
                <a:cubicBezTo>
                  <a:pt x="3893142" y="5299335"/>
                  <a:pt x="3674719" y="4757469"/>
                  <a:pt x="2829606" y="4628352"/>
                </a:cubicBezTo>
                <a:cubicBezTo>
                  <a:pt x="1984492" y="4499235"/>
                  <a:pt x="1274107" y="4086485"/>
                  <a:pt x="551474" y="3917152"/>
                </a:cubicBezTo>
                <a:cubicBezTo>
                  <a:pt x="1283293" y="3880110"/>
                  <a:pt x="1925294" y="3904452"/>
                  <a:pt x="2449917" y="3612352"/>
                </a:cubicBezTo>
                <a:cubicBezTo>
                  <a:pt x="2974540" y="3320252"/>
                  <a:pt x="3268492" y="2503219"/>
                  <a:pt x="3699215" y="2164552"/>
                </a:cubicBezTo>
                <a:cubicBezTo>
                  <a:pt x="4129937" y="1825885"/>
                  <a:pt x="4585156" y="1925369"/>
                  <a:pt x="5034249" y="1580352"/>
                </a:cubicBezTo>
                <a:cubicBezTo>
                  <a:pt x="5371070" y="1321589"/>
                  <a:pt x="5386381" y="783030"/>
                  <a:pt x="5612394" y="377225"/>
                </a:cubicBezTo>
                <a:lnTo>
                  <a:pt x="5632776" y="344439"/>
                </a:lnTo>
                <a:lnTo>
                  <a:pt x="5632776" y="0"/>
                </a:ln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608024C5-8180-D66A-C0DB-DF1C54884736}"/>
              </a:ext>
            </a:extLst>
          </p:cNvPr>
          <p:cNvSpPr/>
          <p:nvPr/>
        </p:nvSpPr>
        <p:spPr>
          <a:xfrm>
            <a:off x="2698114" y="2254053"/>
            <a:ext cx="3208914" cy="41104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43019" y="480796"/>
            <a:ext cx="380104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23900" dirty="0">
                <a:sym typeface="+mn-lt"/>
              </a:rPr>
              <a:t>02</a:t>
            </a:r>
            <a:endParaRPr lang="zh-CN" altLang="en-US" sz="23900" dirty="0">
              <a:sym typeface="+mn-l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A7C3A34-E26E-3F55-C9B5-5FAEB6D1328C}"/>
              </a:ext>
            </a:extLst>
          </p:cNvPr>
          <p:cNvGrpSpPr/>
          <p:nvPr/>
        </p:nvGrpSpPr>
        <p:grpSpPr>
          <a:xfrm rot="21201881">
            <a:off x="10725030" y="3273748"/>
            <a:ext cx="902109" cy="844702"/>
            <a:chOff x="5916442" y="-1286436"/>
            <a:chExt cx="4162695" cy="3897796"/>
          </a:xfrm>
        </p:grpSpPr>
        <p:grpSp>
          <p:nvGrpSpPr>
            <p:cNvPr id="16" name="图形 13">
              <a:extLst>
                <a:ext uri="{FF2B5EF4-FFF2-40B4-BE49-F238E27FC236}">
                  <a16:creationId xmlns:a16="http://schemas.microsoft.com/office/drawing/2014/main" id="{2C6BEA2B-E507-6DE4-BA44-ED93BE2B14F2}"/>
                </a:ext>
              </a:extLst>
            </p:cNvPr>
            <p:cNvGrpSpPr/>
            <p:nvPr/>
          </p:nvGrpSpPr>
          <p:grpSpPr>
            <a:xfrm>
              <a:off x="6420616" y="-814544"/>
              <a:ext cx="3658521" cy="2510372"/>
              <a:chOff x="6420616" y="-814544"/>
              <a:chExt cx="3658521" cy="251037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1054543-2EE6-5974-818C-3CFCCDB4B2CD}"/>
                  </a:ext>
                </a:extLst>
              </p:cNvPr>
              <p:cNvSpPr/>
              <p:nvPr/>
            </p:nvSpPr>
            <p:spPr>
              <a:xfrm>
                <a:off x="6505484" y="-743069"/>
                <a:ext cx="3368328" cy="2363745"/>
              </a:xfrm>
              <a:custGeom>
                <a:avLst/>
                <a:gdLst>
                  <a:gd name="connsiteX0" fmla="*/ 2063115 w 3368328"/>
                  <a:gd name="connsiteY0" fmla="*/ 1827202 h 2363745"/>
                  <a:gd name="connsiteX1" fmla="*/ 609695 w 3368328"/>
                  <a:gd name="connsiteY1" fmla="*/ 2363745 h 2363745"/>
                  <a:gd name="connsiteX2" fmla="*/ 0 w 3368328"/>
                  <a:gd name="connsiteY2" fmla="*/ 1277705 h 2363745"/>
                  <a:gd name="connsiteX3" fmla="*/ 1213390 w 3368328"/>
                  <a:gd name="connsiteY3" fmla="*/ 315299 h 2363745"/>
                  <a:gd name="connsiteX4" fmla="*/ 2427827 w 3368328"/>
                  <a:gd name="connsiteY4" fmla="*/ 7737 h 2363745"/>
                  <a:gd name="connsiteX5" fmla="*/ 3365278 w 3368328"/>
                  <a:gd name="connsiteY5" fmla="*/ 100510 h 2363745"/>
                  <a:gd name="connsiteX6" fmla="*/ 2984469 w 3368328"/>
                  <a:gd name="connsiteY6" fmla="*/ 895371 h 2363745"/>
                  <a:gd name="connsiteX7" fmla="*/ 2063115 w 3368328"/>
                  <a:gd name="connsiteY7" fmla="*/ 1827202 h 236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8328" h="2363745">
                    <a:moveTo>
                      <a:pt x="2063115" y="1827202"/>
                    </a:moveTo>
                    <a:cubicBezTo>
                      <a:pt x="1675257" y="2045229"/>
                      <a:pt x="987647" y="2329932"/>
                      <a:pt x="609695" y="2363745"/>
                    </a:cubicBezTo>
                    <a:lnTo>
                      <a:pt x="0" y="1277705"/>
                    </a:lnTo>
                    <a:cubicBezTo>
                      <a:pt x="225076" y="969952"/>
                      <a:pt x="822388" y="535041"/>
                      <a:pt x="1213390" y="315299"/>
                    </a:cubicBezTo>
                    <a:cubicBezTo>
                      <a:pt x="1564577" y="117941"/>
                      <a:pt x="2023681" y="32121"/>
                      <a:pt x="2427827" y="7737"/>
                    </a:cubicBezTo>
                    <a:cubicBezTo>
                      <a:pt x="2920079" y="-21981"/>
                      <a:pt x="3330797" y="39264"/>
                      <a:pt x="3365278" y="100510"/>
                    </a:cubicBezTo>
                    <a:cubicBezTo>
                      <a:pt x="3391757" y="147564"/>
                      <a:pt x="3244310" y="504465"/>
                      <a:pt x="2984469" y="895371"/>
                    </a:cubicBezTo>
                    <a:cubicBezTo>
                      <a:pt x="2752344" y="1244463"/>
                      <a:pt x="2430685" y="1620605"/>
                      <a:pt x="2063115" y="1827202"/>
                    </a:cubicBezTo>
                    <a:close/>
                  </a:path>
                </a:pathLst>
              </a:custGeom>
              <a:solidFill>
                <a:srgbClr val="00E4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" name="图形 13">
                <a:extLst>
                  <a:ext uri="{FF2B5EF4-FFF2-40B4-BE49-F238E27FC236}">
                    <a16:creationId xmlns:a16="http://schemas.microsoft.com/office/drawing/2014/main" id="{03E34239-630F-1D3F-78E3-7CE28A0EDE7A}"/>
                  </a:ext>
                </a:extLst>
              </p:cNvPr>
              <p:cNvGrpSpPr/>
              <p:nvPr/>
            </p:nvGrpSpPr>
            <p:grpSpPr>
              <a:xfrm>
                <a:off x="6505484" y="-743068"/>
                <a:ext cx="3368014" cy="2363744"/>
                <a:chOff x="6505484" y="-743068"/>
                <a:chExt cx="3368014" cy="2363744"/>
              </a:xfrm>
              <a:solidFill>
                <a:srgbClr val="8C6239"/>
              </a:solidFill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5E65BBF-9CBC-F904-9996-AB443E966840}"/>
                    </a:ext>
                  </a:extLst>
                </p:cNvPr>
                <p:cNvSpPr/>
                <p:nvPr/>
              </p:nvSpPr>
              <p:spPr>
                <a:xfrm>
                  <a:off x="7480558" y="-548928"/>
                  <a:ext cx="1327784" cy="1761553"/>
                </a:xfrm>
                <a:custGeom>
                  <a:avLst/>
                  <a:gdLst>
                    <a:gd name="connsiteX0" fmla="*/ 0 w 1327784"/>
                    <a:gd name="connsiteY0" fmla="*/ 267938 h 1761553"/>
                    <a:gd name="connsiteX1" fmla="*/ 238220 w 1327784"/>
                    <a:gd name="connsiteY1" fmla="*/ 121158 h 1761553"/>
                    <a:gd name="connsiteX2" fmla="*/ 501110 w 1327784"/>
                    <a:gd name="connsiteY2" fmla="*/ 0 h 1761553"/>
                    <a:gd name="connsiteX3" fmla="*/ 1327785 w 1327784"/>
                    <a:gd name="connsiteY3" fmla="*/ 1470755 h 1761553"/>
                    <a:gd name="connsiteX4" fmla="*/ 1088041 w 1327784"/>
                    <a:gd name="connsiteY4" fmla="*/ 1633061 h 1761553"/>
                    <a:gd name="connsiteX5" fmla="*/ 840391 w 1327784"/>
                    <a:gd name="connsiteY5" fmla="*/ 1761554 h 1761553"/>
                    <a:gd name="connsiteX6" fmla="*/ 0 w 1327784"/>
                    <a:gd name="connsiteY6" fmla="*/ 267938 h 1761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7784" h="1761553">
                      <a:moveTo>
                        <a:pt x="0" y="267938"/>
                      </a:moveTo>
                      <a:cubicBezTo>
                        <a:pt x="89059" y="210884"/>
                        <a:pt x="182880" y="152305"/>
                        <a:pt x="238220" y="121158"/>
                      </a:cubicBezTo>
                      <a:cubicBezTo>
                        <a:pt x="320611" y="74867"/>
                        <a:pt x="408908" y="34671"/>
                        <a:pt x="501110" y="0"/>
                      </a:cubicBezTo>
                      <a:lnTo>
                        <a:pt x="1327785" y="1470755"/>
                      </a:lnTo>
                      <a:cubicBezTo>
                        <a:pt x="1254252" y="1528667"/>
                        <a:pt x="1166908" y="1588770"/>
                        <a:pt x="1088041" y="1633061"/>
                      </a:cubicBezTo>
                      <a:cubicBezTo>
                        <a:pt x="1014793" y="1674209"/>
                        <a:pt x="930878" y="1717738"/>
                        <a:pt x="840391" y="1761554"/>
                      </a:cubicBezTo>
                      <a:lnTo>
                        <a:pt x="0" y="26793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A4DF373A-073E-7299-2335-E47C4CC3E917}"/>
                    </a:ext>
                  </a:extLst>
                </p:cNvPr>
                <p:cNvSpPr/>
                <p:nvPr/>
              </p:nvSpPr>
              <p:spPr>
                <a:xfrm>
                  <a:off x="6505484" y="119155"/>
                  <a:ext cx="1183195" cy="1501520"/>
                </a:xfrm>
                <a:custGeom>
                  <a:avLst/>
                  <a:gdLst>
                    <a:gd name="connsiteX0" fmla="*/ 1183196 w 1183195"/>
                    <a:gd name="connsiteY0" fmla="*/ 1357217 h 1501520"/>
                    <a:gd name="connsiteX1" fmla="*/ 609695 w 1183195"/>
                    <a:gd name="connsiteY1" fmla="*/ 1501521 h 1501520"/>
                    <a:gd name="connsiteX2" fmla="*/ 0 w 1183195"/>
                    <a:gd name="connsiteY2" fmla="*/ 415480 h 1501520"/>
                    <a:gd name="connsiteX3" fmla="*/ 420338 w 1183195"/>
                    <a:gd name="connsiteY3" fmla="*/ 0 h 1501520"/>
                    <a:gd name="connsiteX4" fmla="*/ 1183196 w 1183195"/>
                    <a:gd name="connsiteY4" fmla="*/ 1357217 h 1501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195" h="1501520">
                      <a:moveTo>
                        <a:pt x="1183196" y="1357217"/>
                      </a:moveTo>
                      <a:cubicBezTo>
                        <a:pt x="982123" y="1425797"/>
                        <a:pt x="754285" y="1488567"/>
                        <a:pt x="609695" y="1501521"/>
                      </a:cubicBezTo>
                      <a:lnTo>
                        <a:pt x="0" y="415480"/>
                      </a:lnTo>
                      <a:cubicBezTo>
                        <a:pt x="91535" y="290322"/>
                        <a:pt x="244602" y="144113"/>
                        <a:pt x="420338" y="0"/>
                      </a:cubicBezTo>
                      <a:lnTo>
                        <a:pt x="1183196" y="135721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3FD1FD"/>
                    </a:gs>
                    <a:gs pos="0">
                      <a:srgbClr val="1E47EE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025B156-18EF-0A54-DB4F-EAF210BD4BEE}"/>
                    </a:ext>
                  </a:extLst>
                </p:cNvPr>
                <p:cNvSpPr/>
                <p:nvPr/>
              </p:nvSpPr>
              <p:spPr>
                <a:xfrm>
                  <a:off x="8980269" y="-743068"/>
                  <a:ext cx="893228" cy="902895"/>
                </a:xfrm>
                <a:custGeom>
                  <a:avLst/>
                  <a:gdLst>
                    <a:gd name="connsiteX0" fmla="*/ 504635 w 893228"/>
                    <a:gd name="connsiteY0" fmla="*/ 902895 h 902895"/>
                    <a:gd name="connsiteX1" fmla="*/ 890397 w 893228"/>
                    <a:gd name="connsiteY1" fmla="*/ 100605 h 902895"/>
                    <a:gd name="connsiteX2" fmla="*/ 0 w 893228"/>
                    <a:gd name="connsiteY2" fmla="*/ 5164 h 902895"/>
                    <a:gd name="connsiteX3" fmla="*/ 504635 w 893228"/>
                    <a:gd name="connsiteY3" fmla="*/ 902895 h 902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228" h="902895">
                      <a:moveTo>
                        <a:pt x="504635" y="902895"/>
                      </a:moveTo>
                      <a:cubicBezTo>
                        <a:pt x="758952" y="517323"/>
                        <a:pt x="916591" y="147087"/>
                        <a:pt x="890397" y="100605"/>
                      </a:cubicBezTo>
                      <a:cubicBezTo>
                        <a:pt x="857060" y="41264"/>
                        <a:pt x="471202" y="-18077"/>
                        <a:pt x="0" y="5164"/>
                      </a:cubicBezTo>
                      <a:lnTo>
                        <a:pt x="504635" y="902895"/>
                      </a:lnTo>
                      <a:close/>
                    </a:path>
                  </a:pathLst>
                </a:custGeom>
                <a:solidFill>
                  <a:srgbClr val="1027F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cs typeface="+mn-ea"/>
                  </a:endParaRPr>
                </a:p>
              </p:txBody>
            </p:sp>
          </p:grp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FB5D3F8-8C1D-B1BC-0986-C82CFF45EE7F}"/>
                  </a:ext>
                </a:extLst>
              </p:cNvPr>
              <p:cNvSpPr/>
              <p:nvPr/>
            </p:nvSpPr>
            <p:spPr>
              <a:xfrm>
                <a:off x="6420616" y="-814544"/>
                <a:ext cx="3658521" cy="2510372"/>
              </a:xfrm>
              <a:custGeom>
                <a:avLst/>
                <a:gdLst>
                  <a:gd name="connsiteX0" fmla="*/ 3652933 w 3658521"/>
                  <a:gd name="connsiteY0" fmla="*/ 74545 h 2510372"/>
                  <a:gd name="connsiteX1" fmla="*/ 3638836 w 3658521"/>
                  <a:gd name="connsiteY1" fmla="*/ 49399 h 2510372"/>
                  <a:gd name="connsiteX2" fmla="*/ 3579305 w 3658521"/>
                  <a:gd name="connsiteY2" fmla="*/ 32730 h 2510372"/>
                  <a:gd name="connsiteX3" fmla="*/ 3469291 w 3658521"/>
                  <a:gd name="connsiteY3" fmla="*/ 94547 h 2510372"/>
                  <a:gd name="connsiteX4" fmla="*/ 3161252 w 3658521"/>
                  <a:gd name="connsiteY4" fmla="*/ 20443 h 2510372"/>
                  <a:gd name="connsiteX5" fmla="*/ 2508409 w 3658521"/>
                  <a:gd name="connsiteY5" fmla="*/ 7870 h 2510372"/>
                  <a:gd name="connsiteX6" fmla="*/ 1263206 w 3658521"/>
                  <a:gd name="connsiteY6" fmla="*/ 324481 h 2510372"/>
                  <a:gd name="connsiteX7" fmla="*/ 27146 w 3658521"/>
                  <a:gd name="connsiteY7" fmla="*/ 1306984 h 2510372"/>
                  <a:gd name="connsiteX8" fmla="*/ 0 w 3658521"/>
                  <a:gd name="connsiteY8" fmla="*/ 1344037 h 2510372"/>
                  <a:gd name="connsiteX9" fmla="*/ 654844 w 3658521"/>
                  <a:gd name="connsiteY9" fmla="*/ 2510373 h 2510372"/>
                  <a:gd name="connsiteX10" fmla="*/ 700850 w 3658521"/>
                  <a:gd name="connsiteY10" fmla="*/ 2506277 h 2510372"/>
                  <a:gd name="connsiteX11" fmla="*/ 2182939 w 3658521"/>
                  <a:gd name="connsiteY11" fmla="*/ 1960876 h 2510372"/>
                  <a:gd name="connsiteX12" fmla="*/ 3128772 w 3658521"/>
                  <a:gd name="connsiteY12" fmla="*/ 1006375 h 2510372"/>
                  <a:gd name="connsiteX13" fmla="*/ 3431953 w 3658521"/>
                  <a:gd name="connsiteY13" fmla="*/ 470308 h 2510372"/>
                  <a:gd name="connsiteX14" fmla="*/ 3524345 w 3658521"/>
                  <a:gd name="connsiteY14" fmla="*/ 196941 h 2510372"/>
                  <a:gd name="connsiteX15" fmla="*/ 3636169 w 3658521"/>
                  <a:gd name="connsiteY15" fmla="*/ 134076 h 2510372"/>
                  <a:gd name="connsiteX16" fmla="*/ 3652933 w 3658521"/>
                  <a:gd name="connsiteY16" fmla="*/ 74545 h 2510372"/>
                  <a:gd name="connsiteX17" fmla="*/ 3009805 w 3658521"/>
                  <a:gd name="connsiteY17" fmla="*/ 927318 h 2510372"/>
                  <a:gd name="connsiteX18" fmla="*/ 2113026 w 3658521"/>
                  <a:gd name="connsiteY18" fmla="*/ 1836384 h 2510372"/>
                  <a:gd name="connsiteX19" fmla="*/ 733711 w 3658521"/>
                  <a:gd name="connsiteY19" fmla="*/ 2358926 h 2510372"/>
                  <a:gd name="connsiteX20" fmla="*/ 170212 w 3658521"/>
                  <a:gd name="connsiteY20" fmla="*/ 1355276 h 2510372"/>
                  <a:gd name="connsiteX21" fmla="*/ 1333214 w 3658521"/>
                  <a:gd name="connsiteY21" fmla="*/ 449068 h 2510372"/>
                  <a:gd name="connsiteX22" fmla="*/ 2516981 w 3658521"/>
                  <a:gd name="connsiteY22" fmla="*/ 150554 h 2510372"/>
                  <a:gd name="connsiteX23" fmla="*/ 3348609 w 3658521"/>
                  <a:gd name="connsiteY23" fmla="*/ 198179 h 2510372"/>
                  <a:gd name="connsiteX24" fmla="*/ 3352991 w 3658521"/>
                  <a:gd name="connsiteY24" fmla="*/ 210085 h 2510372"/>
                  <a:gd name="connsiteX25" fmla="*/ 3367088 w 3658521"/>
                  <a:gd name="connsiteY25" fmla="*/ 235231 h 2510372"/>
                  <a:gd name="connsiteX26" fmla="*/ 3370707 w 3658521"/>
                  <a:gd name="connsiteY26" fmla="*/ 240375 h 2510372"/>
                  <a:gd name="connsiteX27" fmla="*/ 3009805 w 3658521"/>
                  <a:gd name="connsiteY27" fmla="*/ 927318 h 251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58521" h="2510372">
                    <a:moveTo>
                      <a:pt x="3652933" y="74545"/>
                    </a:moveTo>
                    <a:lnTo>
                      <a:pt x="3638836" y="49399"/>
                    </a:lnTo>
                    <a:cubicBezTo>
                      <a:pt x="3627025" y="28444"/>
                      <a:pt x="3600260" y="20919"/>
                      <a:pt x="3579305" y="32730"/>
                    </a:cubicBezTo>
                    <a:lnTo>
                      <a:pt x="3469291" y="94547"/>
                    </a:lnTo>
                    <a:cubicBezTo>
                      <a:pt x="3427190" y="69687"/>
                      <a:pt x="3342227" y="41112"/>
                      <a:pt x="3161252" y="20443"/>
                    </a:cubicBezTo>
                    <a:cubicBezTo>
                      <a:pt x="2969133" y="-1465"/>
                      <a:pt x="2737295" y="-5942"/>
                      <a:pt x="2508409" y="7870"/>
                    </a:cubicBezTo>
                    <a:cubicBezTo>
                      <a:pt x="2159889" y="28920"/>
                      <a:pt x="1660874" y="100929"/>
                      <a:pt x="1263206" y="324481"/>
                    </a:cubicBezTo>
                    <a:cubicBezTo>
                      <a:pt x="898398" y="529554"/>
                      <a:pt x="273653" y="969990"/>
                      <a:pt x="27146" y="1306984"/>
                    </a:cubicBezTo>
                    <a:lnTo>
                      <a:pt x="0" y="1344037"/>
                    </a:lnTo>
                    <a:lnTo>
                      <a:pt x="654844" y="2510373"/>
                    </a:lnTo>
                    <a:lnTo>
                      <a:pt x="700850" y="2506277"/>
                    </a:lnTo>
                    <a:cubicBezTo>
                      <a:pt x="1076706" y="2472654"/>
                      <a:pt x="1762792" y="2197001"/>
                      <a:pt x="2182939" y="1960876"/>
                    </a:cubicBezTo>
                    <a:cubicBezTo>
                      <a:pt x="2593658" y="1730085"/>
                      <a:pt x="2923985" y="1314414"/>
                      <a:pt x="3128772" y="1006375"/>
                    </a:cubicBezTo>
                    <a:cubicBezTo>
                      <a:pt x="3247930" y="827020"/>
                      <a:pt x="3355658" y="636615"/>
                      <a:pt x="3431953" y="470308"/>
                    </a:cubicBezTo>
                    <a:cubicBezTo>
                      <a:pt x="3500247" y="321433"/>
                      <a:pt x="3521393" y="242185"/>
                      <a:pt x="3524345" y="196941"/>
                    </a:cubicBezTo>
                    <a:lnTo>
                      <a:pt x="3636169" y="134076"/>
                    </a:lnTo>
                    <a:cubicBezTo>
                      <a:pt x="3657219" y="122360"/>
                      <a:pt x="3664744" y="95595"/>
                      <a:pt x="3652933" y="74545"/>
                    </a:cubicBezTo>
                    <a:close/>
                    <a:moveTo>
                      <a:pt x="3009805" y="927318"/>
                    </a:moveTo>
                    <a:cubicBezTo>
                      <a:pt x="2813685" y="1222307"/>
                      <a:pt x="2498979" y="1619500"/>
                      <a:pt x="2113026" y="1836384"/>
                    </a:cubicBezTo>
                    <a:cubicBezTo>
                      <a:pt x="1721263" y="2056602"/>
                      <a:pt x="1090041" y="2310729"/>
                      <a:pt x="733711" y="2358926"/>
                    </a:cubicBezTo>
                    <a:lnTo>
                      <a:pt x="170212" y="1355276"/>
                    </a:lnTo>
                    <a:cubicBezTo>
                      <a:pt x="398812" y="1070288"/>
                      <a:pt x="940594" y="669762"/>
                      <a:pt x="1333214" y="449068"/>
                    </a:cubicBezTo>
                    <a:cubicBezTo>
                      <a:pt x="1707261" y="238851"/>
                      <a:pt x="2183416" y="170652"/>
                      <a:pt x="2516981" y="150554"/>
                    </a:cubicBezTo>
                    <a:cubicBezTo>
                      <a:pt x="2913317" y="126646"/>
                      <a:pt x="3227737" y="163413"/>
                      <a:pt x="3348609" y="198179"/>
                    </a:cubicBezTo>
                    <a:cubicBezTo>
                      <a:pt x="3349466" y="202275"/>
                      <a:pt x="3350800" y="206275"/>
                      <a:pt x="3352991" y="210085"/>
                    </a:cubicBezTo>
                    <a:lnTo>
                      <a:pt x="3367088" y="235231"/>
                    </a:lnTo>
                    <a:cubicBezTo>
                      <a:pt x="3368135" y="237041"/>
                      <a:pt x="3369374" y="238660"/>
                      <a:pt x="3370707" y="240375"/>
                    </a:cubicBezTo>
                    <a:cubicBezTo>
                      <a:pt x="3334703" y="357151"/>
                      <a:pt x="3210687" y="625185"/>
                      <a:pt x="3009805" y="92731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3FD1FD"/>
                  </a:gs>
                  <a:gs pos="0">
                    <a:srgbClr val="1E47EE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23" name="图形 13">
              <a:extLst>
                <a:ext uri="{FF2B5EF4-FFF2-40B4-BE49-F238E27FC236}">
                  <a16:creationId xmlns:a16="http://schemas.microsoft.com/office/drawing/2014/main" id="{A53B8D6B-B6C3-E1EC-8A0D-AA8BCF286BCB}"/>
                </a:ext>
              </a:extLst>
            </p:cNvPr>
            <p:cNvGrpSpPr/>
            <p:nvPr/>
          </p:nvGrpSpPr>
          <p:grpSpPr>
            <a:xfrm>
              <a:off x="5916442" y="-1286436"/>
              <a:ext cx="3169460" cy="3897796"/>
              <a:chOff x="5916442" y="-1286436"/>
              <a:chExt cx="3169460" cy="3897796"/>
            </a:xfrm>
          </p:grpSpPr>
          <p:grpSp>
            <p:nvGrpSpPr>
              <p:cNvPr id="24" name="图形 13">
                <a:extLst>
                  <a:ext uri="{FF2B5EF4-FFF2-40B4-BE49-F238E27FC236}">
                    <a16:creationId xmlns:a16="http://schemas.microsoft.com/office/drawing/2014/main" id="{AA7B4B9B-DB6C-7A2F-48D8-37DBC00FB651}"/>
                  </a:ext>
                </a:extLst>
              </p:cNvPr>
              <p:cNvGrpSpPr/>
              <p:nvPr/>
            </p:nvGrpSpPr>
            <p:grpSpPr>
              <a:xfrm>
                <a:off x="8579578" y="331821"/>
                <a:ext cx="506325" cy="1796210"/>
                <a:chOff x="8579578" y="331821"/>
                <a:chExt cx="506325" cy="1796210"/>
              </a:xfrm>
              <a:solidFill>
                <a:srgbClr val="835712"/>
              </a:soli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A5DAA34-97DA-8968-703D-05F9D9CFE9B3}"/>
                    </a:ext>
                  </a:extLst>
                </p:cNvPr>
                <p:cNvSpPr/>
                <p:nvPr/>
              </p:nvSpPr>
              <p:spPr>
                <a:xfrm rot="-4791118">
                  <a:off x="8088397" y="1107781"/>
                  <a:ext cx="1636373" cy="71440"/>
                </a:xfrm>
                <a:custGeom>
                  <a:avLst/>
                  <a:gdLst>
                    <a:gd name="connsiteX0" fmla="*/ 0 w 1636373"/>
                    <a:gd name="connsiteY0" fmla="*/ 0 h 71440"/>
                    <a:gd name="connsiteX1" fmla="*/ 1636373 w 1636373"/>
                    <a:gd name="connsiteY1" fmla="*/ 0 h 71440"/>
                    <a:gd name="connsiteX2" fmla="*/ 1636373 w 1636373"/>
                    <a:gd name="connsiteY2" fmla="*/ 71441 h 71440"/>
                    <a:gd name="connsiteX3" fmla="*/ 0 w 1636373"/>
                    <a:gd name="connsiteY3" fmla="*/ 71441 h 7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6373" h="71440">
                      <a:moveTo>
                        <a:pt x="0" y="0"/>
                      </a:moveTo>
                      <a:lnTo>
                        <a:pt x="1636373" y="0"/>
                      </a:lnTo>
                      <a:lnTo>
                        <a:pt x="1636373" y="71441"/>
                      </a:lnTo>
                      <a:lnTo>
                        <a:pt x="0" y="714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6" name="图形 13">
                  <a:extLst>
                    <a:ext uri="{FF2B5EF4-FFF2-40B4-BE49-F238E27FC236}">
                      <a16:creationId xmlns:a16="http://schemas.microsoft.com/office/drawing/2014/main" id="{1826468A-53DD-F17C-F2C2-0DF5B600DBAB}"/>
                    </a:ext>
                  </a:extLst>
                </p:cNvPr>
                <p:cNvGrpSpPr/>
                <p:nvPr/>
              </p:nvGrpSpPr>
              <p:grpSpPr>
                <a:xfrm>
                  <a:off x="8579578" y="1838976"/>
                  <a:ext cx="308081" cy="289055"/>
                  <a:chOff x="8579578" y="1838976"/>
                  <a:chExt cx="308081" cy="289055"/>
                </a:xfrm>
                <a:solidFill>
                  <a:srgbClr val="835712"/>
                </a:solidFill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E3A373C7-94B3-A06A-4AF4-43849DB22D5E}"/>
                      </a:ext>
                    </a:extLst>
                  </p:cNvPr>
                  <p:cNvSpPr/>
                  <p:nvPr/>
                </p:nvSpPr>
                <p:spPr>
                  <a:xfrm>
                    <a:off x="8600968" y="1860363"/>
                    <a:ext cx="265371" cy="246201"/>
                  </a:xfrm>
                  <a:custGeom>
                    <a:avLst/>
                    <a:gdLst>
                      <a:gd name="connsiteX0" fmla="*/ 178990 w 265371"/>
                      <a:gd name="connsiteY0" fmla="*/ 2438 h 246201"/>
                      <a:gd name="connsiteX1" fmla="*/ 2778 w 265371"/>
                      <a:gd name="connsiteY1" fmla="*/ 195605 h 246201"/>
                      <a:gd name="connsiteX2" fmla="*/ 246237 w 265371"/>
                      <a:gd name="connsiteY2" fmla="*/ 245897 h 246201"/>
                      <a:gd name="connsiteX3" fmla="*/ 178990 w 265371"/>
                      <a:gd name="connsiteY3" fmla="*/ 2438 h 246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5371" h="246201">
                        <a:moveTo>
                          <a:pt x="178990" y="2438"/>
                        </a:moveTo>
                        <a:cubicBezTo>
                          <a:pt x="100218" y="-20708"/>
                          <a:pt x="33353" y="126835"/>
                          <a:pt x="2778" y="195605"/>
                        </a:cubicBezTo>
                        <a:cubicBezTo>
                          <a:pt x="-27797" y="264376"/>
                          <a:pt x="203184" y="236086"/>
                          <a:pt x="246237" y="245897"/>
                        </a:cubicBezTo>
                        <a:cubicBezTo>
                          <a:pt x="289290" y="255708"/>
                          <a:pt x="256619" y="25298"/>
                          <a:pt x="178990" y="2438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43FF1EC2-8F20-5A18-AFA6-EB1339D0396C}"/>
                      </a:ext>
                    </a:extLst>
                  </p:cNvPr>
                  <p:cNvSpPr/>
                  <p:nvPr/>
                </p:nvSpPr>
                <p:spPr>
                  <a:xfrm>
                    <a:off x="8579578" y="1838976"/>
                    <a:ext cx="308081" cy="289055"/>
                  </a:xfrm>
                  <a:custGeom>
                    <a:avLst/>
                    <a:gdLst>
                      <a:gd name="connsiteX0" fmla="*/ 47694 w 308081"/>
                      <a:gd name="connsiteY0" fmla="*/ 276524 h 289055"/>
                      <a:gd name="connsiteX1" fmla="*/ 6642 w 308081"/>
                      <a:gd name="connsiteY1" fmla="*/ 250997 h 289055"/>
                      <a:gd name="connsiteX2" fmla="*/ 4546 w 308081"/>
                      <a:gd name="connsiteY2" fmla="*/ 208325 h 289055"/>
                      <a:gd name="connsiteX3" fmla="*/ 205333 w 308081"/>
                      <a:gd name="connsiteY3" fmla="*/ 3061 h 289055"/>
                      <a:gd name="connsiteX4" fmla="*/ 206381 w 308081"/>
                      <a:gd name="connsiteY4" fmla="*/ 3347 h 289055"/>
                      <a:gd name="connsiteX5" fmla="*/ 206381 w 308081"/>
                      <a:gd name="connsiteY5" fmla="*/ 3347 h 289055"/>
                      <a:gd name="connsiteX6" fmla="*/ 304488 w 308081"/>
                      <a:gd name="connsiteY6" fmla="*/ 256807 h 289055"/>
                      <a:gd name="connsiteX7" fmla="*/ 262769 w 308081"/>
                      <a:gd name="connsiteY7" fmla="*/ 288240 h 289055"/>
                      <a:gd name="connsiteX8" fmla="*/ 197999 w 308081"/>
                      <a:gd name="connsiteY8" fmla="*/ 286525 h 289055"/>
                      <a:gd name="connsiteX9" fmla="*/ 47694 w 308081"/>
                      <a:gd name="connsiteY9" fmla="*/ 276524 h 289055"/>
                      <a:gd name="connsiteX10" fmla="*/ 193903 w 308081"/>
                      <a:gd name="connsiteY10" fmla="*/ 44304 h 289055"/>
                      <a:gd name="connsiteX11" fmla="*/ 43789 w 308081"/>
                      <a:gd name="connsiteY11" fmla="*/ 225660 h 289055"/>
                      <a:gd name="connsiteX12" fmla="*/ 42837 w 308081"/>
                      <a:gd name="connsiteY12" fmla="*/ 228613 h 289055"/>
                      <a:gd name="connsiteX13" fmla="*/ 197713 w 308081"/>
                      <a:gd name="connsiteY13" fmla="*/ 243567 h 289055"/>
                      <a:gd name="connsiteX14" fmla="*/ 263531 w 308081"/>
                      <a:gd name="connsiteY14" fmla="*/ 244901 h 289055"/>
                      <a:gd name="connsiteX15" fmla="*/ 243719 w 308081"/>
                      <a:gd name="connsiteY15" fmla="*/ 111837 h 289055"/>
                      <a:gd name="connsiteX16" fmla="*/ 194284 w 308081"/>
                      <a:gd name="connsiteY16" fmla="*/ 44400 h 289055"/>
                      <a:gd name="connsiteX17" fmla="*/ 193903 w 308081"/>
                      <a:gd name="connsiteY17" fmla="*/ 44304 h 28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08081" h="289055">
                        <a:moveTo>
                          <a:pt x="47694" y="276524"/>
                        </a:moveTo>
                        <a:cubicBezTo>
                          <a:pt x="28549" y="271190"/>
                          <a:pt x="14643" y="263094"/>
                          <a:pt x="6642" y="250997"/>
                        </a:cubicBezTo>
                        <a:cubicBezTo>
                          <a:pt x="1974" y="243853"/>
                          <a:pt x="-4503" y="228804"/>
                          <a:pt x="4546" y="208325"/>
                        </a:cubicBezTo>
                        <a:cubicBezTo>
                          <a:pt x="35503" y="138602"/>
                          <a:pt x="107893" y="-24276"/>
                          <a:pt x="205333" y="3061"/>
                        </a:cubicBezTo>
                        <a:cubicBezTo>
                          <a:pt x="205714" y="3156"/>
                          <a:pt x="206000" y="3252"/>
                          <a:pt x="206381" y="3347"/>
                        </a:cubicBezTo>
                        <a:lnTo>
                          <a:pt x="206381" y="3347"/>
                        </a:lnTo>
                        <a:cubicBezTo>
                          <a:pt x="286391" y="26874"/>
                          <a:pt x="319728" y="198324"/>
                          <a:pt x="304488" y="256807"/>
                        </a:cubicBezTo>
                        <a:cubicBezTo>
                          <a:pt x="297059" y="285382"/>
                          <a:pt x="277437" y="291573"/>
                          <a:pt x="262769" y="288240"/>
                        </a:cubicBezTo>
                        <a:cubicBezTo>
                          <a:pt x="253244" y="286049"/>
                          <a:pt x="225145" y="286335"/>
                          <a:pt x="197999" y="286525"/>
                        </a:cubicBezTo>
                        <a:cubicBezTo>
                          <a:pt x="134753" y="287001"/>
                          <a:pt x="82746" y="286335"/>
                          <a:pt x="47694" y="276524"/>
                        </a:cubicBezTo>
                        <a:close/>
                        <a:moveTo>
                          <a:pt x="193903" y="44304"/>
                        </a:moveTo>
                        <a:cubicBezTo>
                          <a:pt x="132086" y="26969"/>
                          <a:pt x="65697" y="176511"/>
                          <a:pt x="43789" y="225660"/>
                        </a:cubicBezTo>
                        <a:cubicBezTo>
                          <a:pt x="42932" y="227661"/>
                          <a:pt x="42837" y="228613"/>
                          <a:pt x="42837" y="228613"/>
                        </a:cubicBezTo>
                        <a:cubicBezTo>
                          <a:pt x="54267" y="244805"/>
                          <a:pt x="158470" y="243948"/>
                          <a:pt x="197713" y="243567"/>
                        </a:cubicBezTo>
                        <a:cubicBezTo>
                          <a:pt x="228860" y="243282"/>
                          <a:pt x="249529" y="243282"/>
                          <a:pt x="263531" y="244901"/>
                        </a:cubicBezTo>
                        <a:cubicBezTo>
                          <a:pt x="268484" y="225184"/>
                          <a:pt x="264483" y="166986"/>
                          <a:pt x="243719" y="111837"/>
                        </a:cubicBezTo>
                        <a:cubicBezTo>
                          <a:pt x="229717" y="74594"/>
                          <a:pt x="211239" y="49448"/>
                          <a:pt x="194284" y="44400"/>
                        </a:cubicBezTo>
                        <a:cubicBezTo>
                          <a:pt x="194189" y="44400"/>
                          <a:pt x="194094" y="44304"/>
                          <a:pt x="193903" y="4430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7" name="图形 13">
                <a:extLst>
                  <a:ext uri="{FF2B5EF4-FFF2-40B4-BE49-F238E27FC236}">
                    <a16:creationId xmlns:a16="http://schemas.microsoft.com/office/drawing/2014/main" id="{DF141C12-C3B8-D99E-AA5C-99E1BD041437}"/>
                  </a:ext>
                </a:extLst>
              </p:cNvPr>
              <p:cNvGrpSpPr/>
              <p:nvPr/>
            </p:nvGrpSpPr>
            <p:grpSpPr>
              <a:xfrm>
                <a:off x="6613722" y="-1264929"/>
                <a:ext cx="2033494" cy="901056"/>
                <a:chOff x="6613722" y="-1264929"/>
                <a:chExt cx="2033494" cy="901056"/>
              </a:xfrm>
              <a:solidFill>
                <a:srgbClr val="835712"/>
              </a:solidFill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AADA88F5-9CC3-6132-530A-8A5D38503D02}"/>
                    </a:ext>
                  </a:extLst>
                </p:cNvPr>
                <p:cNvSpPr/>
                <p:nvPr/>
              </p:nvSpPr>
              <p:spPr>
                <a:xfrm rot="-4206271">
                  <a:off x="7706260" y="-1670441"/>
                  <a:ext cx="71436" cy="1899540"/>
                </a:xfrm>
                <a:custGeom>
                  <a:avLst/>
                  <a:gdLst>
                    <a:gd name="connsiteX0" fmla="*/ 0 w 71436"/>
                    <a:gd name="connsiteY0" fmla="*/ 0 h 1899540"/>
                    <a:gd name="connsiteX1" fmla="*/ 71436 w 71436"/>
                    <a:gd name="connsiteY1" fmla="*/ 0 h 1899540"/>
                    <a:gd name="connsiteX2" fmla="*/ 71436 w 71436"/>
                    <a:gd name="connsiteY2" fmla="*/ 1899541 h 1899540"/>
                    <a:gd name="connsiteX3" fmla="*/ 0 w 71436"/>
                    <a:gd name="connsiteY3" fmla="*/ 1899541 h 189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6" h="1899540">
                      <a:moveTo>
                        <a:pt x="0" y="0"/>
                      </a:moveTo>
                      <a:lnTo>
                        <a:pt x="71436" y="0"/>
                      </a:lnTo>
                      <a:lnTo>
                        <a:pt x="71436" y="1899541"/>
                      </a:lnTo>
                      <a:lnTo>
                        <a:pt x="0" y="189954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0" name="图形 13">
                  <a:extLst>
                    <a:ext uri="{FF2B5EF4-FFF2-40B4-BE49-F238E27FC236}">
                      <a16:creationId xmlns:a16="http://schemas.microsoft.com/office/drawing/2014/main" id="{B18933B7-E749-5FE7-8DE2-C2AC5366ED64}"/>
                    </a:ext>
                  </a:extLst>
                </p:cNvPr>
                <p:cNvGrpSpPr/>
                <p:nvPr/>
              </p:nvGrpSpPr>
              <p:grpSpPr>
                <a:xfrm>
                  <a:off x="6613722" y="-1264929"/>
                  <a:ext cx="295087" cy="338883"/>
                  <a:chOff x="6613722" y="-1264929"/>
                  <a:chExt cx="295087" cy="338883"/>
                </a:xfrm>
                <a:solidFill>
                  <a:srgbClr val="835712"/>
                </a:solidFill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C23AA08E-81AA-45E9-325B-B1ADBA33E1C2}"/>
                      </a:ext>
                    </a:extLst>
                  </p:cNvPr>
                  <p:cNvSpPr/>
                  <p:nvPr/>
                </p:nvSpPr>
                <p:spPr>
                  <a:xfrm>
                    <a:off x="6635279" y="-1243539"/>
                    <a:ext cx="252301" cy="296389"/>
                  </a:xfrm>
                  <a:custGeom>
                    <a:avLst/>
                    <a:gdLst>
                      <a:gd name="connsiteX0" fmla="*/ 249014 w 252301"/>
                      <a:gd name="connsiteY0" fmla="*/ 225124 h 296389"/>
                      <a:gd name="connsiteX1" fmla="*/ 27463 w 252301"/>
                      <a:gd name="connsiteY1" fmla="*/ 3477 h 296389"/>
                      <a:gd name="connsiteX2" fmla="*/ 22795 w 252301"/>
                      <a:gd name="connsiteY2" fmla="*/ 273321 h 296389"/>
                      <a:gd name="connsiteX3" fmla="*/ 249014 w 252301"/>
                      <a:gd name="connsiteY3" fmla="*/ 225124 h 296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301" h="296389">
                        <a:moveTo>
                          <a:pt x="249014" y="225124"/>
                        </a:moveTo>
                        <a:cubicBezTo>
                          <a:pt x="279208" y="148734"/>
                          <a:pt x="93185" y="40149"/>
                          <a:pt x="27463" y="3477"/>
                        </a:cubicBezTo>
                        <a:cubicBezTo>
                          <a:pt x="-38260" y="-33194"/>
                          <a:pt x="36416" y="231315"/>
                          <a:pt x="22795" y="273321"/>
                        </a:cubicBezTo>
                        <a:cubicBezTo>
                          <a:pt x="9175" y="315326"/>
                          <a:pt x="219201" y="300372"/>
                          <a:pt x="249014" y="225124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2F48CB76-60BB-FF98-4988-54CFBEE6BBD2}"/>
                      </a:ext>
                    </a:extLst>
                  </p:cNvPr>
                  <p:cNvSpPr/>
                  <p:nvPr/>
                </p:nvSpPr>
                <p:spPr>
                  <a:xfrm>
                    <a:off x="6613722" y="-1264929"/>
                    <a:ext cx="295087" cy="338883"/>
                  </a:xfrm>
                  <a:custGeom>
                    <a:avLst/>
                    <a:gdLst>
                      <a:gd name="connsiteX0" fmla="*/ 55401 w 295087"/>
                      <a:gd name="connsiteY0" fmla="*/ 334144 h 338883"/>
                      <a:gd name="connsiteX1" fmla="*/ 50544 w 295087"/>
                      <a:gd name="connsiteY1" fmla="*/ 332620 h 338883"/>
                      <a:gd name="connsiteX2" fmla="*/ 23874 w 295087"/>
                      <a:gd name="connsiteY2" fmla="*/ 288139 h 338883"/>
                      <a:gd name="connsiteX3" fmla="*/ 13777 w 295087"/>
                      <a:gd name="connsiteY3" fmla="*/ 188221 h 338883"/>
                      <a:gd name="connsiteX4" fmla="*/ 19302 w 295087"/>
                      <a:gd name="connsiteY4" fmla="*/ 5722 h 338883"/>
                      <a:gd name="connsiteX5" fmla="*/ 59307 w 295087"/>
                      <a:gd name="connsiteY5" fmla="*/ 6199 h 338883"/>
                      <a:gd name="connsiteX6" fmla="*/ 290288 w 295087"/>
                      <a:gd name="connsiteY6" fmla="*/ 254420 h 338883"/>
                      <a:gd name="connsiteX7" fmla="*/ 290288 w 295087"/>
                      <a:gd name="connsiteY7" fmla="*/ 254420 h 338883"/>
                      <a:gd name="connsiteX8" fmla="*/ 55401 w 295087"/>
                      <a:gd name="connsiteY8" fmla="*/ 334144 h 338883"/>
                      <a:gd name="connsiteX9" fmla="*/ 66641 w 295087"/>
                      <a:gd name="connsiteY9" fmla="*/ 292901 h 338883"/>
                      <a:gd name="connsiteX10" fmla="*/ 177607 w 295087"/>
                      <a:gd name="connsiteY10" fmla="*/ 284995 h 338883"/>
                      <a:gd name="connsiteX11" fmla="*/ 250664 w 295087"/>
                      <a:gd name="connsiteY11" fmla="*/ 238609 h 338883"/>
                      <a:gd name="connsiteX12" fmla="*/ 250664 w 295087"/>
                      <a:gd name="connsiteY12" fmla="*/ 238609 h 338883"/>
                      <a:gd name="connsiteX13" fmla="*/ 43781 w 295087"/>
                      <a:gd name="connsiteY13" fmla="*/ 46489 h 338883"/>
                      <a:gd name="connsiteX14" fmla="*/ 56354 w 295087"/>
                      <a:gd name="connsiteY14" fmla="*/ 181840 h 338883"/>
                      <a:gd name="connsiteX15" fmla="*/ 66641 w 295087"/>
                      <a:gd name="connsiteY15" fmla="*/ 292901 h 338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95087" h="338883">
                        <a:moveTo>
                          <a:pt x="55401" y="334144"/>
                        </a:moveTo>
                        <a:cubicBezTo>
                          <a:pt x="53687" y="333668"/>
                          <a:pt x="52068" y="333192"/>
                          <a:pt x="50544" y="332620"/>
                        </a:cubicBezTo>
                        <a:cubicBezTo>
                          <a:pt x="23397" y="322810"/>
                          <a:pt x="19206" y="302521"/>
                          <a:pt x="23874" y="288139"/>
                        </a:cubicBezTo>
                        <a:cubicBezTo>
                          <a:pt x="27207" y="276899"/>
                          <a:pt x="19492" y="225655"/>
                          <a:pt x="13777" y="188221"/>
                        </a:cubicBezTo>
                        <a:cubicBezTo>
                          <a:pt x="-3177" y="75826"/>
                          <a:pt x="-7845" y="24582"/>
                          <a:pt x="19302" y="5722"/>
                        </a:cubicBezTo>
                        <a:cubicBezTo>
                          <a:pt x="25779" y="1246"/>
                          <a:pt x="39780" y="-4755"/>
                          <a:pt x="59307" y="6199"/>
                        </a:cubicBezTo>
                        <a:cubicBezTo>
                          <a:pt x="238281" y="106021"/>
                          <a:pt x="316005" y="189555"/>
                          <a:pt x="290288" y="254420"/>
                        </a:cubicBezTo>
                        <a:lnTo>
                          <a:pt x="290288" y="254420"/>
                        </a:lnTo>
                        <a:cubicBezTo>
                          <a:pt x="261427" y="327667"/>
                          <a:pt x="111123" y="349765"/>
                          <a:pt x="55401" y="334144"/>
                        </a:cubicBezTo>
                        <a:close/>
                        <a:moveTo>
                          <a:pt x="66641" y="292901"/>
                        </a:moveTo>
                        <a:cubicBezTo>
                          <a:pt x="82738" y="297568"/>
                          <a:pt x="129315" y="298807"/>
                          <a:pt x="177607" y="284995"/>
                        </a:cubicBezTo>
                        <a:cubicBezTo>
                          <a:pt x="216279" y="273946"/>
                          <a:pt x="243615" y="256611"/>
                          <a:pt x="250664" y="238609"/>
                        </a:cubicBezTo>
                        <a:lnTo>
                          <a:pt x="250664" y="238609"/>
                        </a:lnTo>
                        <a:cubicBezTo>
                          <a:pt x="262570" y="208510"/>
                          <a:pt x="214278" y="142311"/>
                          <a:pt x="43781" y="46489"/>
                        </a:cubicBezTo>
                        <a:cubicBezTo>
                          <a:pt x="39780" y="72397"/>
                          <a:pt x="50353" y="142216"/>
                          <a:pt x="56354" y="181840"/>
                        </a:cubicBezTo>
                        <a:cubicBezTo>
                          <a:pt x="64545" y="236989"/>
                          <a:pt x="69594" y="272041"/>
                          <a:pt x="66641" y="292901"/>
                        </a:cubicBezTo>
                        <a:close/>
                      </a:path>
                    </a:pathLst>
                  </a:custGeom>
                  <a:solidFill>
                    <a:srgbClr val="8357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3" name="图形 13">
                <a:extLst>
                  <a:ext uri="{FF2B5EF4-FFF2-40B4-BE49-F238E27FC236}">
                    <a16:creationId xmlns:a16="http://schemas.microsoft.com/office/drawing/2014/main" id="{2135AD8A-855E-FA38-CC7F-823C7F627FFF}"/>
                  </a:ext>
                </a:extLst>
              </p:cNvPr>
              <p:cNvGrpSpPr/>
              <p:nvPr/>
            </p:nvGrpSpPr>
            <p:grpSpPr>
              <a:xfrm>
                <a:off x="8207503" y="-517992"/>
                <a:ext cx="871948" cy="1161894"/>
                <a:chOff x="8207503" y="-517992"/>
                <a:chExt cx="871948" cy="1161894"/>
              </a:xfrm>
              <a:solidFill>
                <a:srgbClr val="FDD089"/>
              </a:soli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84656FE-08C2-37F4-1FDB-AE3A7350573C}"/>
                    </a:ext>
                  </a:extLst>
                </p:cNvPr>
                <p:cNvSpPr/>
                <p:nvPr/>
              </p:nvSpPr>
              <p:spPr>
                <a:xfrm>
                  <a:off x="8207503" y="-517992"/>
                  <a:ext cx="368953" cy="254572"/>
                </a:xfrm>
                <a:custGeom>
                  <a:avLst/>
                  <a:gdLst>
                    <a:gd name="connsiteX0" fmla="*/ 3 w 368953"/>
                    <a:gd name="connsiteY0" fmla="*/ 211857 h 254572"/>
                    <a:gd name="connsiteX1" fmla="*/ 219554 w 368953"/>
                    <a:gd name="connsiteY1" fmla="*/ 31168 h 254572"/>
                    <a:gd name="connsiteX2" fmla="*/ 321472 w 368953"/>
                    <a:gd name="connsiteY2" fmla="*/ 18023 h 254572"/>
                    <a:gd name="connsiteX3" fmla="*/ 342141 w 368953"/>
                    <a:gd name="connsiteY3" fmla="*/ 80031 h 254572"/>
                    <a:gd name="connsiteX4" fmla="*/ 46104 w 368953"/>
                    <a:gd name="connsiteY4" fmla="*/ 254529 h 254572"/>
                    <a:gd name="connsiteX5" fmla="*/ 3 w 368953"/>
                    <a:gd name="connsiteY5" fmla="*/ 211857 h 254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953" h="254572">
                      <a:moveTo>
                        <a:pt x="3" y="211857"/>
                      </a:moveTo>
                      <a:cubicBezTo>
                        <a:pt x="3" y="211857"/>
                        <a:pt x="184312" y="50980"/>
                        <a:pt x="219554" y="31168"/>
                      </a:cubicBezTo>
                      <a:cubicBezTo>
                        <a:pt x="254797" y="11356"/>
                        <a:pt x="247082" y="-20267"/>
                        <a:pt x="321472" y="18023"/>
                      </a:cubicBezTo>
                      <a:cubicBezTo>
                        <a:pt x="367192" y="41550"/>
                        <a:pt x="390528" y="56218"/>
                        <a:pt x="342141" y="80031"/>
                      </a:cubicBezTo>
                      <a:cubicBezTo>
                        <a:pt x="283753" y="108796"/>
                        <a:pt x="93443" y="252910"/>
                        <a:pt x="46104" y="254529"/>
                      </a:cubicBezTo>
                      <a:cubicBezTo>
                        <a:pt x="-1235" y="256148"/>
                        <a:pt x="3" y="211857"/>
                        <a:pt x="3" y="21185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19604ABD-F2AA-94B9-6677-211F212ADCBB}"/>
                    </a:ext>
                  </a:extLst>
                </p:cNvPr>
                <p:cNvSpPr/>
                <p:nvPr/>
              </p:nvSpPr>
              <p:spPr>
                <a:xfrm>
                  <a:off x="8643919" y="509131"/>
                  <a:ext cx="435531" cy="134769"/>
                </a:xfrm>
                <a:custGeom>
                  <a:avLst/>
                  <a:gdLst>
                    <a:gd name="connsiteX0" fmla="*/ 9071 w 435531"/>
                    <a:gd name="connsiteY0" fmla="*/ 70081 h 134769"/>
                    <a:gd name="connsiteX1" fmla="*/ 395881 w 435531"/>
                    <a:gd name="connsiteY1" fmla="*/ 453 h 134769"/>
                    <a:gd name="connsiteX2" fmla="*/ 429600 w 435531"/>
                    <a:gd name="connsiteY2" fmla="*/ 81225 h 134769"/>
                    <a:gd name="connsiteX3" fmla="*/ 380165 w 435531"/>
                    <a:gd name="connsiteY3" fmla="*/ 119421 h 134769"/>
                    <a:gd name="connsiteX4" fmla="*/ 47171 w 435531"/>
                    <a:gd name="connsiteY4" fmla="*/ 132756 h 134769"/>
                    <a:gd name="connsiteX5" fmla="*/ 9071 w 435531"/>
                    <a:gd name="connsiteY5" fmla="*/ 70081 h 13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5531" h="134769">
                      <a:moveTo>
                        <a:pt x="9071" y="70081"/>
                      </a:moveTo>
                      <a:cubicBezTo>
                        <a:pt x="123847" y="62747"/>
                        <a:pt x="345779" y="-6214"/>
                        <a:pt x="395881" y="453"/>
                      </a:cubicBezTo>
                      <a:cubicBezTo>
                        <a:pt x="445983" y="7121"/>
                        <a:pt x="437315" y="53698"/>
                        <a:pt x="429600" y="81225"/>
                      </a:cubicBezTo>
                      <a:cubicBezTo>
                        <a:pt x="421884" y="108753"/>
                        <a:pt x="421503" y="131041"/>
                        <a:pt x="380165" y="119421"/>
                      </a:cubicBezTo>
                      <a:cubicBezTo>
                        <a:pt x="317395" y="101799"/>
                        <a:pt x="93748" y="144281"/>
                        <a:pt x="47171" y="132756"/>
                      </a:cubicBezTo>
                      <a:cubicBezTo>
                        <a:pt x="593" y="121135"/>
                        <a:pt x="-10170" y="71319"/>
                        <a:pt x="9071" y="70081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9654638-CDEA-1E4C-3BAF-C1110CC5EC5F}"/>
                    </a:ext>
                  </a:extLst>
                </p:cNvPr>
                <p:cNvSpPr/>
                <p:nvPr/>
              </p:nvSpPr>
              <p:spPr>
                <a:xfrm>
                  <a:off x="8216554" y="-157592"/>
                  <a:ext cx="350269" cy="326120"/>
                </a:xfrm>
                <a:custGeom>
                  <a:avLst/>
                  <a:gdLst>
                    <a:gd name="connsiteX0" fmla="*/ 0 w 350269"/>
                    <a:gd name="connsiteY0" fmla="*/ 221027 h 326120"/>
                    <a:gd name="connsiteX1" fmla="*/ 266224 w 350269"/>
                    <a:gd name="connsiteY1" fmla="*/ 3476 h 326120"/>
                    <a:gd name="connsiteX2" fmla="*/ 350139 w 350269"/>
                    <a:gd name="connsiteY2" fmla="*/ 116252 h 326120"/>
                    <a:gd name="connsiteX3" fmla="*/ 96393 w 350269"/>
                    <a:gd name="connsiteY3" fmla="*/ 324468 h 326120"/>
                    <a:gd name="connsiteX4" fmla="*/ 0 w 350269"/>
                    <a:gd name="connsiteY4" fmla="*/ 221027 h 326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269" h="326120">
                      <a:moveTo>
                        <a:pt x="0" y="221027"/>
                      </a:moveTo>
                      <a:cubicBezTo>
                        <a:pt x="44291" y="169687"/>
                        <a:pt x="230124" y="-28528"/>
                        <a:pt x="266224" y="3476"/>
                      </a:cubicBezTo>
                      <a:cubicBezTo>
                        <a:pt x="302324" y="35480"/>
                        <a:pt x="353187" y="59768"/>
                        <a:pt x="350139" y="116252"/>
                      </a:cubicBezTo>
                      <a:cubicBezTo>
                        <a:pt x="347186" y="172735"/>
                        <a:pt x="132398" y="307418"/>
                        <a:pt x="96393" y="324468"/>
                      </a:cubicBezTo>
                      <a:cubicBezTo>
                        <a:pt x="60389" y="341518"/>
                        <a:pt x="0" y="221027"/>
                        <a:pt x="0" y="221027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3D3814-20B7-DED0-40E3-B98641CD8B0B}"/>
                    </a:ext>
                  </a:extLst>
                </p:cNvPr>
                <p:cNvSpPr/>
                <p:nvPr/>
              </p:nvSpPr>
              <p:spPr>
                <a:xfrm>
                  <a:off x="8407816" y="207535"/>
                  <a:ext cx="371539" cy="241780"/>
                </a:xfrm>
                <a:custGeom>
                  <a:avLst/>
                  <a:gdLst>
                    <a:gd name="connsiteX0" fmla="*/ 0 w 371539"/>
                    <a:gd name="connsiteY0" fmla="*/ 109359 h 241780"/>
                    <a:gd name="connsiteX1" fmla="*/ 329089 w 371539"/>
                    <a:gd name="connsiteY1" fmla="*/ 9823 h 241780"/>
                    <a:gd name="connsiteX2" fmla="*/ 363664 w 371539"/>
                    <a:gd name="connsiteY2" fmla="*/ 146030 h 241780"/>
                    <a:gd name="connsiteX3" fmla="*/ 49721 w 371539"/>
                    <a:gd name="connsiteY3" fmla="*/ 241756 h 241780"/>
                    <a:gd name="connsiteX4" fmla="*/ 0 w 371539"/>
                    <a:gd name="connsiteY4" fmla="*/ 109359 h 24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539" h="241780">
                      <a:moveTo>
                        <a:pt x="0" y="109359"/>
                      </a:moveTo>
                      <a:cubicBezTo>
                        <a:pt x="60484" y="78784"/>
                        <a:pt x="307943" y="-33516"/>
                        <a:pt x="329089" y="9823"/>
                      </a:cubicBezTo>
                      <a:cubicBezTo>
                        <a:pt x="350234" y="53161"/>
                        <a:pt x="387953" y="94976"/>
                        <a:pt x="363664" y="146030"/>
                      </a:cubicBezTo>
                      <a:cubicBezTo>
                        <a:pt x="339376" y="197084"/>
                        <a:pt x="89535" y="239756"/>
                        <a:pt x="49721" y="241756"/>
                      </a:cubicBezTo>
                      <a:cubicBezTo>
                        <a:pt x="9906" y="243852"/>
                        <a:pt x="0" y="109359"/>
                        <a:pt x="0" y="109359"/>
                      </a:cubicBezTo>
                      <a:close/>
                    </a:path>
                  </a:pathLst>
                </a:custGeom>
                <a:solidFill>
                  <a:srgbClr val="FDD0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47CF3A1-C42D-BE38-AFF6-0D7732642E03}"/>
                  </a:ext>
                </a:extLst>
              </p:cNvPr>
              <p:cNvSpPr/>
              <p:nvPr/>
            </p:nvSpPr>
            <p:spPr>
              <a:xfrm>
                <a:off x="7910844" y="-357761"/>
                <a:ext cx="864519" cy="1063001"/>
              </a:xfrm>
              <a:custGeom>
                <a:avLst/>
                <a:gdLst>
                  <a:gd name="connsiteX0" fmla="*/ 311140 w 864519"/>
                  <a:gd name="connsiteY0" fmla="*/ 0 h 1063001"/>
                  <a:gd name="connsiteX1" fmla="*/ 423916 w 864519"/>
                  <a:gd name="connsiteY1" fmla="*/ 87249 h 1063001"/>
                  <a:gd name="connsiteX2" fmla="*/ 273802 w 864519"/>
                  <a:gd name="connsiteY2" fmla="*/ 308515 h 1063001"/>
                  <a:gd name="connsiteX3" fmla="*/ 500211 w 864519"/>
                  <a:gd name="connsiteY3" fmla="*/ 544449 h 1063001"/>
                  <a:gd name="connsiteX4" fmla="*/ 567934 w 864519"/>
                  <a:gd name="connsiteY4" fmla="*/ 817531 h 1063001"/>
                  <a:gd name="connsiteX5" fmla="*/ 848730 w 864519"/>
                  <a:gd name="connsiteY5" fmla="*/ 895922 h 1063001"/>
                  <a:gd name="connsiteX6" fmla="*/ 855970 w 864519"/>
                  <a:gd name="connsiteY6" fmla="*/ 1020699 h 1063001"/>
                  <a:gd name="connsiteX7" fmla="*/ 378957 w 864519"/>
                  <a:gd name="connsiteY7" fmla="*/ 1025176 h 1063001"/>
                  <a:gd name="connsiteX8" fmla="*/ 9673 w 864519"/>
                  <a:gd name="connsiteY8" fmla="*/ 374142 h 1063001"/>
                  <a:gd name="connsiteX9" fmla="*/ 311140 w 864519"/>
                  <a:gd name="connsiteY9" fmla="*/ 0 h 106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519" h="1063001">
                    <a:moveTo>
                      <a:pt x="311140" y="0"/>
                    </a:moveTo>
                    <a:lnTo>
                      <a:pt x="423916" y="87249"/>
                    </a:lnTo>
                    <a:cubicBezTo>
                      <a:pt x="423916" y="87249"/>
                      <a:pt x="284946" y="250127"/>
                      <a:pt x="273802" y="308515"/>
                    </a:cubicBezTo>
                    <a:cubicBezTo>
                      <a:pt x="262657" y="366903"/>
                      <a:pt x="448014" y="447866"/>
                      <a:pt x="500211" y="544449"/>
                    </a:cubicBezTo>
                    <a:cubicBezTo>
                      <a:pt x="554218" y="644462"/>
                      <a:pt x="539644" y="750094"/>
                      <a:pt x="567934" y="817531"/>
                    </a:cubicBezTo>
                    <a:cubicBezTo>
                      <a:pt x="604891" y="905828"/>
                      <a:pt x="679376" y="906018"/>
                      <a:pt x="848730" y="895922"/>
                    </a:cubicBezTo>
                    <a:cubicBezTo>
                      <a:pt x="861208" y="944499"/>
                      <a:pt x="873114" y="989457"/>
                      <a:pt x="855970" y="1020699"/>
                    </a:cubicBezTo>
                    <a:cubicBezTo>
                      <a:pt x="715857" y="1067657"/>
                      <a:pt x="556503" y="1084040"/>
                      <a:pt x="378957" y="1025176"/>
                    </a:cubicBezTo>
                    <a:cubicBezTo>
                      <a:pt x="223319" y="973550"/>
                      <a:pt x="-55382" y="550069"/>
                      <a:pt x="9673" y="374142"/>
                    </a:cubicBezTo>
                    <a:cubicBezTo>
                      <a:pt x="67395" y="217932"/>
                      <a:pt x="195506" y="41815"/>
                      <a:pt x="31114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1027F2"/>
                  </a:gs>
                  <a:gs pos="100000">
                    <a:srgbClr val="FF44B6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CB062ED-59AC-C2B7-D043-CCBCCEF01A9F}"/>
                  </a:ext>
                </a:extLst>
              </p:cNvPr>
              <p:cNvSpPr/>
              <p:nvPr/>
            </p:nvSpPr>
            <p:spPr>
              <a:xfrm>
                <a:off x="8056725" y="110296"/>
                <a:ext cx="341566" cy="341566"/>
              </a:xfrm>
              <a:custGeom>
                <a:avLst/>
                <a:gdLst>
                  <a:gd name="connsiteX0" fmla="*/ 341566 w 341566"/>
                  <a:gd name="connsiteY0" fmla="*/ 170783 h 341566"/>
                  <a:gd name="connsiteX1" fmla="*/ 170783 w 341566"/>
                  <a:gd name="connsiteY1" fmla="*/ 341567 h 341566"/>
                  <a:gd name="connsiteX2" fmla="*/ 0 w 341566"/>
                  <a:gd name="connsiteY2" fmla="*/ 170783 h 341566"/>
                  <a:gd name="connsiteX3" fmla="*/ 170783 w 341566"/>
                  <a:gd name="connsiteY3" fmla="*/ 0 h 341566"/>
                  <a:gd name="connsiteX4" fmla="*/ 341566 w 341566"/>
                  <a:gd name="connsiteY4" fmla="*/ 170783 h 34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566" h="341566">
                    <a:moveTo>
                      <a:pt x="341566" y="170783"/>
                    </a:moveTo>
                    <a:cubicBezTo>
                      <a:pt x="341566" y="265104"/>
                      <a:pt x="265104" y="341567"/>
                      <a:pt x="170783" y="341567"/>
                    </a:cubicBezTo>
                    <a:cubicBezTo>
                      <a:pt x="76462" y="341567"/>
                      <a:pt x="0" y="265104"/>
                      <a:pt x="0" y="170783"/>
                    </a:cubicBezTo>
                    <a:cubicBezTo>
                      <a:pt x="0" y="76462"/>
                      <a:pt x="76462" y="0"/>
                      <a:pt x="170783" y="0"/>
                    </a:cubicBezTo>
                    <a:cubicBezTo>
                      <a:pt x="265104" y="0"/>
                      <a:pt x="341566" y="76462"/>
                      <a:pt x="341566" y="1707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" name="图形 13">
                <a:extLst>
                  <a:ext uri="{FF2B5EF4-FFF2-40B4-BE49-F238E27FC236}">
                    <a16:creationId xmlns:a16="http://schemas.microsoft.com/office/drawing/2014/main" id="{C5FB67E9-744A-2BE3-4708-3FE91E5ABEA0}"/>
                  </a:ext>
                </a:extLst>
              </p:cNvPr>
              <p:cNvGrpSpPr/>
              <p:nvPr/>
            </p:nvGrpSpPr>
            <p:grpSpPr>
              <a:xfrm>
                <a:off x="5916442" y="-1286436"/>
                <a:ext cx="746862" cy="682686"/>
                <a:chOff x="5916442" y="-1286436"/>
                <a:chExt cx="746862" cy="682686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43DDBDC6-0267-FA1C-5CF9-65DE35FE5A06}"/>
                    </a:ext>
                  </a:extLst>
                </p:cNvPr>
                <p:cNvSpPr/>
                <p:nvPr/>
              </p:nvSpPr>
              <p:spPr>
                <a:xfrm>
                  <a:off x="5916442" y="-1286436"/>
                  <a:ext cx="745884" cy="682686"/>
                </a:xfrm>
                <a:custGeom>
                  <a:avLst/>
                  <a:gdLst>
                    <a:gd name="connsiteX0" fmla="*/ 703341 w 745884"/>
                    <a:gd name="connsiteY0" fmla="*/ 1036 h 682686"/>
                    <a:gd name="connsiteX1" fmla="*/ 434260 w 745884"/>
                    <a:gd name="connsiteY1" fmla="*/ 140767 h 682686"/>
                    <a:gd name="connsiteX2" fmla="*/ 243665 w 745884"/>
                    <a:gd name="connsiteY2" fmla="*/ 350698 h 682686"/>
                    <a:gd name="connsiteX3" fmla="*/ 21637 w 745884"/>
                    <a:gd name="connsiteY3" fmla="*/ 646450 h 682686"/>
                    <a:gd name="connsiteX4" fmla="*/ 488648 w 745884"/>
                    <a:gd name="connsiteY4" fmla="*/ 548533 h 682686"/>
                    <a:gd name="connsiteX5" fmla="*/ 741632 w 745884"/>
                    <a:gd name="connsiteY5" fmla="*/ 316218 h 682686"/>
                    <a:gd name="connsiteX6" fmla="*/ 703341 w 745884"/>
                    <a:gd name="connsiteY6" fmla="*/ 1036 h 68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5884" h="682686">
                      <a:moveTo>
                        <a:pt x="703341" y="1036"/>
                      </a:moveTo>
                      <a:cubicBezTo>
                        <a:pt x="605996" y="29706"/>
                        <a:pt x="415020" y="24086"/>
                        <a:pt x="434260" y="140767"/>
                      </a:cubicBezTo>
                      <a:cubicBezTo>
                        <a:pt x="453501" y="257449"/>
                        <a:pt x="350345" y="287929"/>
                        <a:pt x="243665" y="350698"/>
                      </a:cubicBezTo>
                      <a:cubicBezTo>
                        <a:pt x="136985" y="413468"/>
                        <a:pt x="144700" y="525101"/>
                        <a:pt x="21637" y="646450"/>
                      </a:cubicBezTo>
                      <a:cubicBezTo>
                        <a:pt x="-101426" y="767798"/>
                        <a:pt x="333771" y="545199"/>
                        <a:pt x="488648" y="548533"/>
                      </a:cubicBezTo>
                      <a:cubicBezTo>
                        <a:pt x="643524" y="551866"/>
                        <a:pt x="771064" y="425946"/>
                        <a:pt x="741632" y="316218"/>
                      </a:cubicBezTo>
                      <a:cubicBezTo>
                        <a:pt x="712200" y="206585"/>
                        <a:pt x="764778" y="-17062"/>
                        <a:pt x="703341" y="103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BFD0FF5A-DD9A-3033-2F2D-289A0A8022AB}"/>
                    </a:ext>
                  </a:extLst>
                </p:cNvPr>
                <p:cNvSpPr/>
                <p:nvPr/>
              </p:nvSpPr>
              <p:spPr>
                <a:xfrm>
                  <a:off x="6018154" y="-1285781"/>
                  <a:ext cx="645151" cy="606792"/>
                </a:xfrm>
                <a:custGeom>
                  <a:avLst/>
                  <a:gdLst>
                    <a:gd name="connsiteX0" fmla="*/ 601630 w 645151"/>
                    <a:gd name="connsiteY0" fmla="*/ 381 h 606792"/>
                    <a:gd name="connsiteX1" fmla="*/ 513428 w 645151"/>
                    <a:gd name="connsiteY1" fmla="*/ 225837 h 606792"/>
                    <a:gd name="connsiteX2" fmla="*/ 240632 w 645151"/>
                    <a:gd name="connsiteY2" fmla="*/ 385191 h 606792"/>
                    <a:gd name="connsiteX3" fmla="*/ 25177 w 645151"/>
                    <a:gd name="connsiteY3" fmla="*/ 577977 h 606792"/>
                    <a:gd name="connsiteX4" fmla="*/ 416940 w 645151"/>
                    <a:gd name="connsiteY4" fmla="*/ 401193 h 606792"/>
                    <a:gd name="connsiteX5" fmla="*/ 639920 w 645151"/>
                    <a:gd name="connsiteY5" fmla="*/ 315658 h 606792"/>
                    <a:gd name="connsiteX6" fmla="*/ 601630 w 645151"/>
                    <a:gd name="connsiteY6" fmla="*/ 381 h 60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5151" h="606792">
                      <a:moveTo>
                        <a:pt x="601630" y="381"/>
                      </a:moveTo>
                      <a:cubicBezTo>
                        <a:pt x="542860" y="10287"/>
                        <a:pt x="551623" y="81248"/>
                        <a:pt x="513428" y="225837"/>
                      </a:cubicBezTo>
                      <a:cubicBezTo>
                        <a:pt x="483234" y="340137"/>
                        <a:pt x="347312" y="322326"/>
                        <a:pt x="240632" y="385191"/>
                      </a:cubicBezTo>
                      <a:cubicBezTo>
                        <a:pt x="133952" y="448056"/>
                        <a:pt x="148240" y="456628"/>
                        <a:pt x="25177" y="577977"/>
                      </a:cubicBezTo>
                      <a:cubicBezTo>
                        <a:pt x="-97886" y="699325"/>
                        <a:pt x="262063" y="397954"/>
                        <a:pt x="416940" y="401193"/>
                      </a:cubicBezTo>
                      <a:cubicBezTo>
                        <a:pt x="571817" y="404431"/>
                        <a:pt x="669352" y="425291"/>
                        <a:pt x="639920" y="315658"/>
                      </a:cubicBezTo>
                      <a:cubicBezTo>
                        <a:pt x="610488" y="205930"/>
                        <a:pt x="664781" y="-10287"/>
                        <a:pt x="601630" y="3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图形 13">
                <a:extLst>
                  <a:ext uri="{FF2B5EF4-FFF2-40B4-BE49-F238E27FC236}">
                    <a16:creationId xmlns:a16="http://schemas.microsoft.com/office/drawing/2014/main" id="{F2954948-C556-71E0-3985-7DC3F3205D04}"/>
                  </a:ext>
                </a:extLst>
              </p:cNvPr>
              <p:cNvGrpSpPr/>
              <p:nvPr/>
            </p:nvGrpSpPr>
            <p:grpSpPr>
              <a:xfrm>
                <a:off x="7987043" y="2058053"/>
                <a:ext cx="987228" cy="553305"/>
                <a:chOff x="7987043" y="2058053"/>
                <a:chExt cx="987228" cy="553305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00BED4D-04D1-F1C6-5DF8-BB452B2C44D8}"/>
                    </a:ext>
                  </a:extLst>
                </p:cNvPr>
                <p:cNvSpPr/>
                <p:nvPr/>
              </p:nvSpPr>
              <p:spPr>
                <a:xfrm>
                  <a:off x="7988072" y="2072443"/>
                  <a:ext cx="986199" cy="538916"/>
                </a:xfrm>
                <a:custGeom>
                  <a:avLst/>
                  <a:gdLst>
                    <a:gd name="connsiteX0" fmla="*/ 603958 w 986199"/>
                    <a:gd name="connsiteY0" fmla="*/ 23911 h 538916"/>
                    <a:gd name="connsiteX1" fmla="*/ 470418 w 986199"/>
                    <a:gd name="connsiteY1" fmla="*/ 97444 h 538916"/>
                    <a:gd name="connsiteX2" fmla="*/ 13789 w 986199"/>
                    <a:gd name="connsiteY2" fmla="*/ 472063 h 538916"/>
                    <a:gd name="connsiteX3" fmla="*/ 678063 w 986199"/>
                    <a:gd name="connsiteY3" fmla="*/ 457966 h 538916"/>
                    <a:gd name="connsiteX4" fmla="*/ 880088 w 986199"/>
                    <a:gd name="connsiteY4" fmla="*/ 217841 h 538916"/>
                    <a:gd name="connsiteX5" fmla="*/ 900948 w 986199"/>
                    <a:gd name="connsiteY5" fmla="*/ 38580 h 538916"/>
                    <a:gd name="connsiteX6" fmla="*/ 603958 w 986199"/>
                    <a:gd name="connsiteY6" fmla="*/ 23911 h 538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6199" h="538916">
                      <a:moveTo>
                        <a:pt x="603958" y="23911"/>
                      </a:moveTo>
                      <a:cubicBezTo>
                        <a:pt x="506518" y="52582"/>
                        <a:pt x="451177" y="-19237"/>
                        <a:pt x="470418" y="97444"/>
                      </a:cubicBezTo>
                      <a:cubicBezTo>
                        <a:pt x="489658" y="214126"/>
                        <a:pt x="120374" y="409198"/>
                        <a:pt x="13789" y="472063"/>
                      </a:cubicBezTo>
                      <a:cubicBezTo>
                        <a:pt x="-92796" y="534928"/>
                        <a:pt x="446224" y="590077"/>
                        <a:pt x="678063" y="457966"/>
                      </a:cubicBezTo>
                      <a:cubicBezTo>
                        <a:pt x="828177" y="372431"/>
                        <a:pt x="725211" y="214507"/>
                        <a:pt x="880088" y="217841"/>
                      </a:cubicBezTo>
                      <a:cubicBezTo>
                        <a:pt x="1034964" y="221174"/>
                        <a:pt x="1001055" y="92110"/>
                        <a:pt x="900948" y="38580"/>
                      </a:cubicBezTo>
                      <a:cubicBezTo>
                        <a:pt x="780552" y="-25809"/>
                        <a:pt x="665394" y="5814"/>
                        <a:pt x="603958" y="239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E4FA"/>
                    </a:gs>
                    <a:gs pos="100000">
                      <a:srgbClr val="00E4FA">
                        <a:alpha val="5000"/>
                      </a:srgb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173419D-9A9E-CDB7-2F48-72725F660825}"/>
                    </a:ext>
                  </a:extLst>
                </p:cNvPr>
                <p:cNvSpPr/>
                <p:nvPr/>
              </p:nvSpPr>
              <p:spPr>
                <a:xfrm>
                  <a:off x="7987043" y="2058053"/>
                  <a:ext cx="928208" cy="517848"/>
                </a:xfrm>
                <a:custGeom>
                  <a:avLst/>
                  <a:gdLst>
                    <a:gd name="connsiteX0" fmla="*/ 604987 w 928208"/>
                    <a:gd name="connsiteY0" fmla="*/ 38301 h 517848"/>
                    <a:gd name="connsiteX1" fmla="*/ 584890 w 928208"/>
                    <a:gd name="connsiteY1" fmla="*/ 279093 h 517848"/>
                    <a:gd name="connsiteX2" fmla="*/ 14818 w 928208"/>
                    <a:gd name="connsiteY2" fmla="*/ 486547 h 517848"/>
                    <a:gd name="connsiteX3" fmla="*/ 636420 w 928208"/>
                    <a:gd name="connsiteY3" fmla="*/ 386345 h 517848"/>
                    <a:gd name="connsiteX4" fmla="*/ 765579 w 928208"/>
                    <a:gd name="connsiteY4" fmla="*/ 203655 h 517848"/>
                    <a:gd name="connsiteX5" fmla="*/ 901977 w 928208"/>
                    <a:gd name="connsiteY5" fmla="*/ 53065 h 517848"/>
                    <a:gd name="connsiteX6" fmla="*/ 604987 w 928208"/>
                    <a:gd name="connsiteY6" fmla="*/ 38301 h 517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8208" h="517848">
                      <a:moveTo>
                        <a:pt x="604987" y="38301"/>
                      </a:moveTo>
                      <a:cubicBezTo>
                        <a:pt x="577555" y="120216"/>
                        <a:pt x="578032" y="134599"/>
                        <a:pt x="584890" y="279093"/>
                      </a:cubicBezTo>
                      <a:cubicBezTo>
                        <a:pt x="590509" y="397203"/>
                        <a:pt x="121498" y="423682"/>
                        <a:pt x="14818" y="486547"/>
                      </a:cubicBezTo>
                      <a:cubicBezTo>
                        <a:pt x="-91862" y="549412"/>
                        <a:pt x="404581" y="518361"/>
                        <a:pt x="636420" y="386345"/>
                      </a:cubicBezTo>
                      <a:cubicBezTo>
                        <a:pt x="786534" y="300810"/>
                        <a:pt x="682711" y="221276"/>
                        <a:pt x="765579" y="203655"/>
                      </a:cubicBezTo>
                      <a:cubicBezTo>
                        <a:pt x="784343" y="199654"/>
                        <a:pt x="1002180" y="106595"/>
                        <a:pt x="901977" y="53065"/>
                      </a:cubicBezTo>
                      <a:cubicBezTo>
                        <a:pt x="781581" y="-11420"/>
                        <a:pt x="623942" y="-18087"/>
                        <a:pt x="604987" y="383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027F2"/>
                    </a:gs>
                    <a:gs pos="100000">
                      <a:srgbClr val="00E4FA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55" name="组合 2454">
            <a:extLst>
              <a:ext uri="{FF2B5EF4-FFF2-40B4-BE49-F238E27FC236}">
                <a16:creationId xmlns:a16="http://schemas.microsoft.com/office/drawing/2014/main" id="{F81655E2-136B-05B6-D0B9-BCE075646DAC}"/>
              </a:ext>
            </a:extLst>
          </p:cNvPr>
          <p:cNvGrpSpPr/>
          <p:nvPr/>
        </p:nvGrpSpPr>
        <p:grpSpPr>
          <a:xfrm>
            <a:off x="1496312" y="3419396"/>
            <a:ext cx="1527225" cy="276999"/>
            <a:chOff x="8292926" y="2511821"/>
            <a:chExt cx="1527225" cy="276999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21B519FF-4536-DE8A-65B4-73C1C7E79D60}"/>
                </a:ext>
              </a:extLst>
            </p:cNvPr>
            <p:cNvSpPr/>
            <p:nvPr/>
          </p:nvSpPr>
          <p:spPr>
            <a:xfrm>
              <a:off x="8292926" y="2513833"/>
              <a:ext cx="1527225" cy="27128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AF0A436-0C4C-D321-F490-CF1D64223583}"/>
                </a:ext>
              </a:extLst>
            </p:cNvPr>
            <p:cNvSpPr txBox="1"/>
            <p:nvPr/>
          </p:nvSpPr>
          <p:spPr>
            <a:xfrm>
              <a:off x="8681545" y="2511821"/>
              <a:ext cx="107090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PART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6284974" y="2254053"/>
            <a:ext cx="3656014" cy="781720"/>
            <a:chOff x="1878012" y="1625084"/>
            <a:chExt cx="3656014" cy="781720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5366C4C-81BC-F53A-E7A0-80D80C52ECCD}"/>
                </a:ext>
              </a:extLst>
            </p:cNvPr>
            <p:cNvSpPr/>
            <p:nvPr/>
          </p:nvSpPr>
          <p:spPr>
            <a:xfrm>
              <a:off x="1878012" y="1625084"/>
              <a:ext cx="3656014" cy="781719"/>
            </a:xfrm>
            <a:prstGeom prst="roundRect">
              <a:avLst>
                <a:gd name="adj" fmla="val 22157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1878012" y="2108718"/>
              <a:ext cx="3656014" cy="298086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302797" y="169336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4A622D5-155D-1609-81ED-E63A6EE24F5B}"/>
              </a:ext>
            </a:extLst>
          </p:cNvPr>
          <p:cNvSpPr txBox="1"/>
          <p:nvPr/>
        </p:nvSpPr>
        <p:spPr>
          <a:xfrm>
            <a:off x="6240193" y="3203173"/>
            <a:ext cx="398857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2B08AC1F-5C83-A7C4-F80C-2D2D94C1DD30}"/>
              </a:ext>
            </a:extLst>
          </p:cNvPr>
          <p:cNvSpPr/>
          <p:nvPr/>
        </p:nvSpPr>
        <p:spPr>
          <a:xfrm rot="658857" flipH="1">
            <a:off x="1082929" y="-9205084"/>
            <a:ext cx="10749244" cy="10508664"/>
          </a:xfrm>
          <a:custGeom>
            <a:avLst/>
            <a:gdLst>
              <a:gd name="connsiteX0" fmla="*/ 5632776 w 5632776"/>
              <a:gd name="connsiteY0" fmla="*/ 0 h 5506707"/>
              <a:gd name="connsiteX1" fmla="*/ 5575300 w 5632776"/>
              <a:gd name="connsiteY1" fmla="*/ 30952 h 5506707"/>
              <a:gd name="connsiteX2" fmla="*/ 4648200 w 5632776"/>
              <a:gd name="connsiteY2" fmla="*/ 1580352 h 5506707"/>
              <a:gd name="connsiteX3" fmla="*/ 3263900 w 5632776"/>
              <a:gd name="connsiteY3" fmla="*/ 2164552 h 5506707"/>
              <a:gd name="connsiteX4" fmla="*/ 1968500 w 5632776"/>
              <a:gd name="connsiteY4" fmla="*/ 3612352 h 5506707"/>
              <a:gd name="connsiteX5" fmla="*/ 0 w 5632776"/>
              <a:gd name="connsiteY5" fmla="*/ 3917152 h 5506707"/>
              <a:gd name="connsiteX6" fmla="*/ 2362200 w 5632776"/>
              <a:gd name="connsiteY6" fmla="*/ 4628352 h 5506707"/>
              <a:gd name="connsiteX7" fmla="*/ 4114800 w 5632776"/>
              <a:gd name="connsiteY7" fmla="*/ 5453852 h 5506707"/>
              <a:gd name="connsiteX8" fmla="*/ 4893618 w 5632776"/>
              <a:gd name="connsiteY8" fmla="*/ 5500882 h 5506707"/>
              <a:gd name="connsiteX9" fmla="*/ 4894074 w 5632776"/>
              <a:gd name="connsiteY9" fmla="*/ 5500859 h 5506707"/>
              <a:gd name="connsiteX10" fmla="*/ 4760821 w 5632776"/>
              <a:gd name="connsiteY10" fmla="*/ 5494334 h 5506707"/>
              <a:gd name="connsiteX11" fmla="*/ 4519832 w 5632776"/>
              <a:gd name="connsiteY11" fmla="*/ 5453852 h 5506707"/>
              <a:gd name="connsiteX12" fmla="*/ 2829606 w 5632776"/>
              <a:gd name="connsiteY12" fmla="*/ 4628352 h 5506707"/>
              <a:gd name="connsiteX13" fmla="*/ 551474 w 5632776"/>
              <a:gd name="connsiteY13" fmla="*/ 3917152 h 5506707"/>
              <a:gd name="connsiteX14" fmla="*/ 2449917 w 5632776"/>
              <a:gd name="connsiteY14" fmla="*/ 3612352 h 5506707"/>
              <a:gd name="connsiteX15" fmla="*/ 3699215 w 5632776"/>
              <a:gd name="connsiteY15" fmla="*/ 2164552 h 5506707"/>
              <a:gd name="connsiteX16" fmla="*/ 5034249 w 5632776"/>
              <a:gd name="connsiteY16" fmla="*/ 1580352 h 5506707"/>
              <a:gd name="connsiteX17" fmla="*/ 5612394 w 5632776"/>
              <a:gd name="connsiteY17" fmla="*/ 377225 h 5506707"/>
              <a:gd name="connsiteX18" fmla="*/ 5632776 w 5632776"/>
              <a:gd name="connsiteY18" fmla="*/ 344439 h 5506707"/>
              <a:gd name="connsiteX19" fmla="*/ 5632776 w 5632776"/>
              <a:gd name="connsiteY19" fmla="*/ 0 h 550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32776" h="5506707">
                <a:moveTo>
                  <a:pt x="5632776" y="0"/>
                </a:moveTo>
                <a:lnTo>
                  <a:pt x="5575300" y="30952"/>
                </a:lnTo>
                <a:cubicBezTo>
                  <a:pt x="4986868" y="392902"/>
                  <a:pt x="5113868" y="1235335"/>
                  <a:pt x="4648200" y="1580352"/>
                </a:cubicBezTo>
                <a:cubicBezTo>
                  <a:pt x="4182534" y="1925369"/>
                  <a:pt x="3710517" y="1825885"/>
                  <a:pt x="3263900" y="2164552"/>
                </a:cubicBezTo>
                <a:cubicBezTo>
                  <a:pt x="2817283" y="2503219"/>
                  <a:pt x="2512483" y="3320252"/>
                  <a:pt x="1968500" y="3612352"/>
                </a:cubicBezTo>
                <a:cubicBezTo>
                  <a:pt x="1424517" y="3904452"/>
                  <a:pt x="758825" y="3880110"/>
                  <a:pt x="0" y="3917152"/>
                </a:cubicBezTo>
                <a:cubicBezTo>
                  <a:pt x="749300" y="4086485"/>
                  <a:pt x="1485900" y="4499235"/>
                  <a:pt x="2362200" y="4628352"/>
                </a:cubicBezTo>
                <a:cubicBezTo>
                  <a:pt x="3238500" y="4757469"/>
                  <a:pt x="3464983" y="5299335"/>
                  <a:pt x="4114800" y="5453852"/>
                </a:cubicBezTo>
                <a:cubicBezTo>
                  <a:pt x="4358481" y="5511796"/>
                  <a:pt x="4622106" y="5512292"/>
                  <a:pt x="4893618" y="5500882"/>
                </a:cubicBezTo>
                <a:lnTo>
                  <a:pt x="4894074" y="5500859"/>
                </a:lnTo>
                <a:lnTo>
                  <a:pt x="4760821" y="5494334"/>
                </a:lnTo>
                <a:cubicBezTo>
                  <a:pt x="4678642" y="5486098"/>
                  <a:pt x="4598168" y="5473167"/>
                  <a:pt x="4519832" y="5453852"/>
                </a:cubicBezTo>
                <a:cubicBezTo>
                  <a:pt x="3893142" y="5299335"/>
                  <a:pt x="3674719" y="4757469"/>
                  <a:pt x="2829606" y="4628352"/>
                </a:cubicBezTo>
                <a:cubicBezTo>
                  <a:pt x="1984492" y="4499235"/>
                  <a:pt x="1274107" y="4086485"/>
                  <a:pt x="551474" y="3917152"/>
                </a:cubicBezTo>
                <a:cubicBezTo>
                  <a:pt x="1283293" y="3880110"/>
                  <a:pt x="1925294" y="3904452"/>
                  <a:pt x="2449917" y="3612352"/>
                </a:cubicBezTo>
                <a:cubicBezTo>
                  <a:pt x="2974540" y="3320252"/>
                  <a:pt x="3268492" y="2503219"/>
                  <a:pt x="3699215" y="2164552"/>
                </a:cubicBezTo>
                <a:cubicBezTo>
                  <a:pt x="4129937" y="1825885"/>
                  <a:pt x="4585156" y="1925369"/>
                  <a:pt x="5034249" y="1580352"/>
                </a:cubicBezTo>
                <a:cubicBezTo>
                  <a:pt x="5371070" y="1321589"/>
                  <a:pt x="5386381" y="783030"/>
                  <a:pt x="5612394" y="377225"/>
                </a:cubicBezTo>
                <a:lnTo>
                  <a:pt x="5632776" y="344439"/>
                </a:lnTo>
                <a:lnTo>
                  <a:pt x="5632776" y="0"/>
                </a:lnTo>
                <a:close/>
              </a:path>
            </a:pathLst>
          </a:custGeom>
          <a:gradFill flip="none" rotWithShape="1">
            <a:gsLst>
              <a:gs pos="1835">
                <a:srgbClr val="1027F2"/>
              </a:gs>
              <a:gs pos="27000">
                <a:srgbClr val="00E4FA"/>
              </a:gs>
              <a:gs pos="100000">
                <a:srgbClr val="FF44B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65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24">
            <a:extLst>
              <a:ext uri="{FF2B5EF4-FFF2-40B4-BE49-F238E27FC236}">
                <a16:creationId xmlns:a16="http://schemas.microsoft.com/office/drawing/2014/main" id="{ACFA5DE3-AD24-A775-B35C-7A3101B9EB41}"/>
              </a:ext>
            </a:extLst>
          </p:cNvPr>
          <p:cNvSpPr/>
          <p:nvPr/>
        </p:nvSpPr>
        <p:spPr bwMode="auto">
          <a:xfrm rot="5400000">
            <a:off x="8793018" y="1887022"/>
            <a:ext cx="1384152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ym typeface="+mn-lt"/>
            </a:endParaRPr>
          </a:p>
        </p:txBody>
      </p:sp>
      <p:grpSp>
        <p:nvGrpSpPr>
          <p:cNvPr id="27" name="Group 131">
            <a:extLst>
              <a:ext uri="{FF2B5EF4-FFF2-40B4-BE49-F238E27FC236}">
                <a16:creationId xmlns:a16="http://schemas.microsoft.com/office/drawing/2014/main" id="{40A279B4-178C-D807-C127-3072338AA2A6}"/>
              </a:ext>
            </a:extLst>
          </p:cNvPr>
          <p:cNvGrpSpPr/>
          <p:nvPr/>
        </p:nvGrpSpPr>
        <p:grpSpPr>
          <a:xfrm>
            <a:off x="8928025" y="2270127"/>
            <a:ext cx="593976" cy="594009"/>
            <a:chOff x="8794034" y="4283578"/>
            <a:chExt cx="684000" cy="684000"/>
          </a:xfrm>
        </p:grpSpPr>
        <p:sp>
          <p:nvSpPr>
            <p:cNvPr id="36" name="Oval 127">
              <a:extLst>
                <a:ext uri="{FF2B5EF4-FFF2-40B4-BE49-F238E27FC236}">
                  <a16:creationId xmlns:a16="http://schemas.microsoft.com/office/drawing/2014/main" id="{8B2C1924-1500-086A-1F18-21A6E3742671}"/>
                </a:ext>
              </a:extLst>
            </p:cNvPr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28" name="Freeform 36">
              <a:extLst>
                <a:ext uri="{FF2B5EF4-FFF2-40B4-BE49-F238E27FC236}">
                  <a16:creationId xmlns:a16="http://schemas.microsoft.com/office/drawing/2014/main" id="{8C30BD6F-C462-6873-3832-9C34786987A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1420389-4D96-7D55-C448-62BE6E6CD02E}"/>
              </a:ext>
            </a:extLst>
          </p:cNvPr>
          <p:cNvGrpSpPr/>
          <p:nvPr/>
        </p:nvGrpSpPr>
        <p:grpSpPr>
          <a:xfrm>
            <a:off x="1424940" y="190940"/>
            <a:ext cx="3306734" cy="728676"/>
            <a:chOff x="2227292" y="1678128"/>
            <a:chExt cx="3306734" cy="7286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12F4AD-FA68-F4D3-07C0-0AE4FE6F1396}"/>
                </a:ext>
              </a:extLst>
            </p:cNvPr>
            <p:cNvSpPr/>
            <p:nvPr/>
          </p:nvSpPr>
          <p:spPr>
            <a:xfrm>
              <a:off x="2227292" y="2108718"/>
              <a:ext cx="3306734" cy="2980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E4FA"/>
                </a:gs>
                <a:gs pos="100000">
                  <a:srgbClr val="FF44B6">
                    <a:alpha val="8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3413163-5CDB-8CE9-A6EF-3CAEE8250BA7}"/>
                </a:ext>
              </a:extLst>
            </p:cNvPr>
            <p:cNvSpPr txBox="1"/>
            <p:nvPr/>
          </p:nvSpPr>
          <p:spPr>
            <a:xfrm>
              <a:off x="2540907" y="1678128"/>
              <a:ext cx="28103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B625F76-E055-60CC-7FB1-653B784718E1}"/>
                </a:ext>
              </a:extLst>
            </p:cNvPr>
            <p:cNvSpPr txBox="1"/>
            <p:nvPr/>
          </p:nvSpPr>
          <p:spPr>
            <a:xfrm>
              <a:off x="2540907" y="2138807"/>
              <a:ext cx="23302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800" dirty="0"/>
                <a:t>Click here to add title text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068FB1B-0AF8-BE13-5BAD-2C2EC2B947C5}"/>
              </a:ext>
            </a:extLst>
          </p:cNvPr>
          <p:cNvSpPr/>
          <p:nvPr/>
        </p:nvSpPr>
        <p:spPr>
          <a:xfrm>
            <a:off x="-328613" y="-174171"/>
            <a:ext cx="1814513" cy="10937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E4FA">
                  <a:alpha val="31000"/>
                </a:srgbClr>
              </a:gs>
              <a:gs pos="100000">
                <a:srgbClr val="FF44B6">
                  <a:alpha val="3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68B96D-D062-E6F9-6B40-892256109363}"/>
              </a:ext>
            </a:extLst>
          </p:cNvPr>
          <p:cNvSpPr txBox="1"/>
          <p:nvPr/>
        </p:nvSpPr>
        <p:spPr>
          <a:xfrm>
            <a:off x="172522" y="-1804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FFBA24"/>
                    </a:gs>
                    <a:gs pos="100000">
                      <a:srgbClr val="FF44B6"/>
                    </a:gs>
                  </a:gsLst>
                  <a:lin ang="5400000" scaled="1"/>
                </a:gradFill>
                <a:latin typeface="Alimama ShuHeiTi" pitchFamily="2" charset="-122"/>
                <a:ea typeface="Alimama ShuHeiTi" pitchFamily="2" charset="-122"/>
                <a:cs typeface="+mn-ea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0" name="Freeform 24">
            <a:extLst>
              <a:ext uri="{FF2B5EF4-FFF2-40B4-BE49-F238E27FC236}">
                <a16:creationId xmlns:a16="http://schemas.microsoft.com/office/drawing/2014/main" id="{6F40C6CB-1288-F0DC-25D9-D1D3DF0D309A}"/>
              </a:ext>
            </a:extLst>
          </p:cNvPr>
          <p:cNvSpPr/>
          <p:nvPr/>
        </p:nvSpPr>
        <p:spPr bwMode="auto">
          <a:xfrm rot="5400000">
            <a:off x="2019950" y="1887022"/>
            <a:ext cx="1384152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Freeform 24">
            <a:extLst>
              <a:ext uri="{FF2B5EF4-FFF2-40B4-BE49-F238E27FC236}">
                <a16:creationId xmlns:a16="http://schemas.microsoft.com/office/drawing/2014/main" id="{877A3F3B-95D0-484E-36BF-A782F7F57BB1}"/>
              </a:ext>
            </a:extLst>
          </p:cNvPr>
          <p:cNvSpPr/>
          <p:nvPr/>
        </p:nvSpPr>
        <p:spPr bwMode="auto">
          <a:xfrm rot="5400000">
            <a:off x="4277639" y="1887022"/>
            <a:ext cx="1384152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4FA"/>
                </a:gs>
                <a:gs pos="100000">
                  <a:srgbClr val="FF44B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ym typeface="+mn-lt"/>
            </a:endParaRPr>
          </a:p>
        </p:txBody>
      </p:sp>
      <p:sp>
        <p:nvSpPr>
          <p:cNvPr id="16" name="Freeform 24">
            <a:extLst>
              <a:ext uri="{FF2B5EF4-FFF2-40B4-BE49-F238E27FC236}">
                <a16:creationId xmlns:a16="http://schemas.microsoft.com/office/drawing/2014/main" id="{1357920C-9F12-5B8F-D7D3-4AF09BA725B5}"/>
              </a:ext>
            </a:extLst>
          </p:cNvPr>
          <p:cNvSpPr/>
          <p:nvPr/>
        </p:nvSpPr>
        <p:spPr bwMode="auto">
          <a:xfrm rot="5400000">
            <a:off x="6535328" y="1887022"/>
            <a:ext cx="1384152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gradFill flip="none" rotWithShape="1">
            <a:gsLst>
              <a:gs pos="0">
                <a:srgbClr val="00E4FA"/>
              </a:gs>
              <a:gs pos="100000">
                <a:srgbClr val="FF44B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8" name="Group 128">
            <a:extLst>
              <a:ext uri="{FF2B5EF4-FFF2-40B4-BE49-F238E27FC236}">
                <a16:creationId xmlns:a16="http://schemas.microsoft.com/office/drawing/2014/main" id="{EF26C77A-9FF8-0BC9-62B4-697280DBF882}"/>
              </a:ext>
            </a:extLst>
          </p:cNvPr>
          <p:cNvGrpSpPr/>
          <p:nvPr/>
        </p:nvGrpSpPr>
        <p:grpSpPr>
          <a:xfrm>
            <a:off x="2157487" y="2270127"/>
            <a:ext cx="593976" cy="594009"/>
            <a:chOff x="1316879" y="4254550"/>
            <a:chExt cx="684000" cy="684000"/>
          </a:xfrm>
        </p:grpSpPr>
        <p:sp>
          <p:nvSpPr>
            <p:cNvPr id="19" name="Freeform 49" descr="D:\51PPT模板网\51pptmoban.com\图片.jpg">
              <a:extLst>
                <a:ext uri="{FF2B5EF4-FFF2-40B4-BE49-F238E27FC236}">
                  <a16:creationId xmlns:a16="http://schemas.microsoft.com/office/drawing/2014/main" id="{BE83D927-D9D0-AA45-9A22-8138226ABDF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20" name="Oval 124">
              <a:extLst>
                <a:ext uri="{FF2B5EF4-FFF2-40B4-BE49-F238E27FC236}">
                  <a16:creationId xmlns:a16="http://schemas.microsoft.com/office/drawing/2014/main" id="{066AA693-CD88-69DF-0C76-2E3AE7116231}"/>
                </a:ext>
              </a:extLst>
            </p:cNvPr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grpSp>
        <p:nvGrpSpPr>
          <p:cNvPr id="21" name="Group 129">
            <a:extLst>
              <a:ext uri="{FF2B5EF4-FFF2-40B4-BE49-F238E27FC236}">
                <a16:creationId xmlns:a16="http://schemas.microsoft.com/office/drawing/2014/main" id="{BBBC8C5C-1C88-451C-D9E7-1BEE7FAA2027}"/>
              </a:ext>
            </a:extLst>
          </p:cNvPr>
          <p:cNvGrpSpPr/>
          <p:nvPr/>
        </p:nvGrpSpPr>
        <p:grpSpPr>
          <a:xfrm>
            <a:off x="4416639" y="2270127"/>
            <a:ext cx="593976" cy="594009"/>
            <a:chOff x="3401741" y="4254550"/>
            <a:chExt cx="684000" cy="684000"/>
          </a:xfrm>
        </p:grpSpPr>
        <p:sp>
          <p:nvSpPr>
            <p:cNvPr id="23" name="Oval 125">
              <a:extLst>
                <a:ext uri="{FF2B5EF4-FFF2-40B4-BE49-F238E27FC236}">
                  <a16:creationId xmlns:a16="http://schemas.microsoft.com/office/drawing/2014/main" id="{F6E70F9B-0258-4B7D-7EC3-45BE31D40EB2}"/>
                </a:ext>
              </a:extLst>
            </p:cNvPr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gradFill flip="none" rotWithShape="1">
              <a:gsLst>
                <a:gs pos="0">
                  <a:srgbClr val="00E4FA"/>
                </a:gs>
                <a:gs pos="100000">
                  <a:srgbClr val="FF44B6">
                    <a:alpha val="34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ym typeface="+mn-lt"/>
              </a:endParaRPr>
            </a:p>
          </p:txBody>
        </p:sp>
        <p:sp>
          <p:nvSpPr>
            <p:cNvPr id="22" name="Freeform 31">
              <a:extLst>
                <a:ext uri="{FF2B5EF4-FFF2-40B4-BE49-F238E27FC236}">
                  <a16:creationId xmlns:a16="http://schemas.microsoft.com/office/drawing/2014/main" id="{E412C369-5345-62AF-9F62-31A2454141D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4" name="Group 130">
            <a:extLst>
              <a:ext uri="{FF2B5EF4-FFF2-40B4-BE49-F238E27FC236}">
                <a16:creationId xmlns:a16="http://schemas.microsoft.com/office/drawing/2014/main" id="{5CE8661E-C79B-9552-D773-91AC562FA9A6}"/>
              </a:ext>
            </a:extLst>
          </p:cNvPr>
          <p:cNvGrpSpPr/>
          <p:nvPr/>
        </p:nvGrpSpPr>
        <p:grpSpPr>
          <a:xfrm>
            <a:off x="6675790" y="2270127"/>
            <a:ext cx="593976" cy="594009"/>
            <a:chOff x="6006611" y="4240036"/>
            <a:chExt cx="684000" cy="684000"/>
          </a:xfrm>
        </p:grpSpPr>
        <p:sp>
          <p:nvSpPr>
            <p:cNvPr id="25" name="Freeform 44" descr="D:\51PPT模板网\51pptmoban.com\图片.jpg">
              <a:extLst>
                <a:ext uri="{FF2B5EF4-FFF2-40B4-BE49-F238E27FC236}">
                  <a16:creationId xmlns:a16="http://schemas.microsoft.com/office/drawing/2014/main" id="{59889B0C-3BAA-609D-5293-7C13D467A15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26" name="Oval 126">
              <a:extLst>
                <a:ext uri="{FF2B5EF4-FFF2-40B4-BE49-F238E27FC236}">
                  <a16:creationId xmlns:a16="http://schemas.microsoft.com/office/drawing/2014/main" id="{81910A4C-D205-3E59-3232-E042DA1D4B94}"/>
                </a:ext>
              </a:extLst>
            </p:cNvPr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4144CA9-02EB-CEFF-5E43-C569D858B488}"/>
              </a:ext>
            </a:extLst>
          </p:cNvPr>
          <p:cNvGrpSpPr/>
          <p:nvPr/>
        </p:nvGrpSpPr>
        <p:grpSpPr>
          <a:xfrm>
            <a:off x="1551603" y="3905763"/>
            <a:ext cx="1828236" cy="1091852"/>
            <a:chOff x="700200" y="1862037"/>
            <a:chExt cx="1828236" cy="109185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2F0A2AE-2F9E-073B-0A5C-95395EA5B03B}"/>
                </a:ext>
              </a:extLst>
            </p:cNvPr>
            <p:cNvSpPr txBox="1"/>
            <p:nvPr/>
          </p:nvSpPr>
          <p:spPr>
            <a:xfrm>
              <a:off x="700200" y="2190603"/>
              <a:ext cx="18282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F2887DE-8177-B006-C7E2-73D1F9DC18C7}"/>
                </a:ext>
              </a:extLst>
            </p:cNvPr>
            <p:cNvSpPr txBox="1"/>
            <p:nvPr/>
          </p:nvSpPr>
          <p:spPr>
            <a:xfrm>
              <a:off x="867155" y="1862037"/>
              <a:ext cx="14943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0281924-274E-AFAA-98AA-1CA2BF3E010D}"/>
              </a:ext>
            </a:extLst>
          </p:cNvPr>
          <p:cNvGrpSpPr/>
          <p:nvPr/>
        </p:nvGrpSpPr>
        <p:grpSpPr>
          <a:xfrm>
            <a:off x="3818559" y="3905763"/>
            <a:ext cx="1828236" cy="1091852"/>
            <a:chOff x="700200" y="1862037"/>
            <a:chExt cx="1828236" cy="109185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2E93BDF-65DE-909B-31C3-B3990CE590E3}"/>
                </a:ext>
              </a:extLst>
            </p:cNvPr>
            <p:cNvSpPr txBox="1"/>
            <p:nvPr/>
          </p:nvSpPr>
          <p:spPr>
            <a:xfrm>
              <a:off x="700200" y="2190603"/>
              <a:ext cx="18282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3A8CB7D-8F22-2D5A-E5AC-92F8203E3449}"/>
                </a:ext>
              </a:extLst>
            </p:cNvPr>
            <p:cNvSpPr txBox="1"/>
            <p:nvPr/>
          </p:nvSpPr>
          <p:spPr>
            <a:xfrm>
              <a:off x="867155" y="1862037"/>
              <a:ext cx="14943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BD3C038-5641-794D-1C95-72C7A0745D06}"/>
              </a:ext>
            </a:extLst>
          </p:cNvPr>
          <p:cNvGrpSpPr/>
          <p:nvPr/>
        </p:nvGrpSpPr>
        <p:grpSpPr>
          <a:xfrm>
            <a:off x="6085515" y="3905763"/>
            <a:ext cx="1828236" cy="1091852"/>
            <a:chOff x="700200" y="1862037"/>
            <a:chExt cx="1828236" cy="109185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377B757-3F44-9004-ABB2-5303317C97AE}"/>
                </a:ext>
              </a:extLst>
            </p:cNvPr>
            <p:cNvSpPr txBox="1"/>
            <p:nvPr/>
          </p:nvSpPr>
          <p:spPr>
            <a:xfrm>
              <a:off x="700200" y="2190603"/>
              <a:ext cx="18282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AFC5D3E-8756-5117-FAC3-36C4AE6F4317}"/>
                </a:ext>
              </a:extLst>
            </p:cNvPr>
            <p:cNvSpPr txBox="1"/>
            <p:nvPr/>
          </p:nvSpPr>
          <p:spPr>
            <a:xfrm>
              <a:off x="867155" y="1862037"/>
              <a:ext cx="14943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699ACA4-8091-CFAE-D4E6-BBEDFB7A5931}"/>
              </a:ext>
            </a:extLst>
          </p:cNvPr>
          <p:cNvGrpSpPr/>
          <p:nvPr/>
        </p:nvGrpSpPr>
        <p:grpSpPr>
          <a:xfrm>
            <a:off x="8333421" y="3905763"/>
            <a:ext cx="1828236" cy="1091852"/>
            <a:chOff x="700200" y="1862037"/>
            <a:chExt cx="1828236" cy="109185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043775A-1E01-B6BB-61B1-2612A139089D}"/>
                </a:ext>
              </a:extLst>
            </p:cNvPr>
            <p:cNvSpPr txBox="1"/>
            <p:nvPr/>
          </p:nvSpPr>
          <p:spPr>
            <a:xfrm>
              <a:off x="700200" y="2190603"/>
              <a:ext cx="18282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79C2DCB-36DE-CF48-EBEF-1377A8077C1B}"/>
                </a:ext>
              </a:extLst>
            </p:cNvPr>
            <p:cNvSpPr txBox="1"/>
            <p:nvPr/>
          </p:nvSpPr>
          <p:spPr>
            <a:xfrm>
              <a:off x="867155" y="1862037"/>
              <a:ext cx="14943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5818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3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0snkghp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027F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2363</Words>
  <Application>Microsoft Office PowerPoint</Application>
  <PresentationFormat>宽屏</PresentationFormat>
  <Paragraphs>273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Alimama ShuHeiTi</vt:lpstr>
      <vt:lpstr>HarmonyOS Sans SC Light</vt:lpstr>
      <vt:lpstr>阿里巴巴普惠体 2.0 55 Regular</vt:lpstr>
      <vt:lpstr>阿里巴巴普惠体 2.0 65 Medium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划船冲浪创意个人年终工作汇报ppt模板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97</cp:revision>
  <dcterms:created xsi:type="dcterms:W3CDTF">2024-01-05T02:21:12Z</dcterms:created>
  <dcterms:modified xsi:type="dcterms:W3CDTF">2024-01-08T12:06:30Z</dcterms:modified>
  <cp:contentStatus>划船冲浪创意个人年终工作汇报ppt模板，www.51pptmoban.com</cp:contentStatus>
  <cp:version>51pptmoban.com（V51-010801版）</cp:version>
</cp:coreProperties>
</file>